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Online Port for Job Placement and Alumni Management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92680"/>
          </a:xfrm>
        </p:spPr>
        <p:txBody>
          <a:bodyPr>
            <a:normAutofit/>
          </a:bodyPr>
          <a:p>
            <a:pPr algn="r"/>
            <a:r>
              <a:rPr lang="en-US" altLang="zh-CN"/>
              <a:t>2014</a:t>
            </a:r>
            <a:r>
              <a:rPr lang="zh-CN" altLang="zh-CN"/>
              <a:t>数软软外</a:t>
            </a:r>
            <a:r>
              <a:rPr lang="en-US" altLang="zh-CN"/>
              <a:t>Java3</a:t>
            </a:r>
            <a:endParaRPr lang="en-US" altLang="zh-CN"/>
          </a:p>
          <a:p>
            <a:pPr algn="r"/>
            <a:r>
              <a:rPr lang="zh-CN" altLang="zh-CN"/>
              <a:t>胡斯庭</a:t>
            </a:r>
            <a:r>
              <a:rPr lang="en-US" altLang="zh-CN"/>
              <a:t>Justin</a:t>
            </a:r>
            <a:endParaRPr lang="en-US" altLang="zh-CN"/>
          </a:p>
          <a:p>
            <a:pPr algn="r"/>
            <a:r>
              <a:rPr lang="zh-CN" altLang="zh-CN"/>
              <a:t>宿金玉 </a:t>
            </a:r>
            <a:r>
              <a:rPr lang="en-US" altLang="zh-CN"/>
              <a:t>Judy</a:t>
            </a:r>
            <a:endParaRPr lang="en-US" altLang="zh-CN"/>
          </a:p>
          <a:p>
            <a:pPr algn="r"/>
            <a:r>
              <a:rPr lang="zh-CN" altLang="zh-CN"/>
              <a:t>马宇琪</a:t>
            </a:r>
            <a:r>
              <a:rPr lang="en-US" altLang="zh-CN"/>
              <a:t>Yolanda</a:t>
            </a:r>
            <a:endParaRPr lang="en-US" altLang="zh-CN"/>
          </a:p>
          <a:p>
            <a:pPr algn="r"/>
            <a:r>
              <a:rPr lang="zh-CN" altLang="zh-CN"/>
              <a:t>刘赛</a:t>
            </a:r>
            <a:r>
              <a:rPr lang="en-US" altLang="zh-CN"/>
              <a:t>Savi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Controller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5365"/>
          <a:stretch>
            <a:fillRect/>
          </a:stretch>
        </p:blipFill>
        <p:spPr>
          <a:xfrm>
            <a:off x="2348230" y="2884805"/>
            <a:ext cx="7495540" cy="3376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10815" y="2013585"/>
            <a:ext cx="864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@ResponseBody for return response with JSON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5240"/>
            <a:ext cx="5688330" cy="2392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0805" y="1691005"/>
            <a:ext cx="559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 interface and impl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80" y="1264920"/>
            <a:ext cx="6265545" cy="4742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2560" y="2519680"/>
            <a:ext cx="4399915" cy="3685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1895" y="1432560"/>
            <a:ext cx="543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Class send to the front end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databse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921250" cy="4507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19950" y="3145790"/>
            <a:ext cx="3319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Same as the Class Diagram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front end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9420" y="1052195"/>
            <a:ext cx="3693160" cy="54133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701415" y="4185920"/>
            <a:ext cx="1147445" cy="52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75280" y="4705985"/>
            <a:ext cx="197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jsps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39975" y="184531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css files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88030" y="1737995"/>
            <a:ext cx="1744345" cy="27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659120" y="2304415"/>
            <a:ext cx="2570480" cy="18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51520" y="2028825"/>
            <a:ext cx="235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every jsp has its own</a:t>
            </a:r>
            <a:endParaRPr lang="en-US" altLang="zh-CN"/>
          </a:p>
          <a:p>
            <a:r>
              <a:rPr lang="en-US" altLang="zh-CN"/>
              <a:t> js file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428355" y="368109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 JQuery,CSS,JQuery-Cookie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58835" y="4606290"/>
            <a:ext cx="2722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 HBulider to build the front end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 json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4280" y="1897380"/>
            <a:ext cx="5690235" cy="40424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966720" y="2915920"/>
            <a:ext cx="2187575" cy="6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2465" y="2380615"/>
            <a:ext cx="218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need to match the type and url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134995" y="4078605"/>
            <a:ext cx="2264410" cy="7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5980" y="4415155"/>
            <a:ext cx="2157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md5  to encrypt  the password irreversiblely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Use Case Diagram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260" y="1111250"/>
            <a:ext cx="1121791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701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Class Diagram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012825"/>
            <a:ext cx="11319510" cy="4832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Class Diagram(Details)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1499235" y="1519555"/>
          <a:ext cx="8929370" cy="486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91325" imgH="3886200" progId="Paint.Picture">
                  <p:embed/>
                </p:oleObj>
              </mc:Choice>
              <mc:Fallback>
                <p:oleObj name="" r:id="rId1" imgW="6791325" imgH="38862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235" y="1519555"/>
                        <a:ext cx="8929370" cy="486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1771015" y="4448810"/>
            <a:ext cx="1908810" cy="3155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71015" y="5141595"/>
            <a:ext cx="1908810" cy="3155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87950" y="4448810"/>
            <a:ext cx="829945" cy="6832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55980" y="4904740"/>
            <a:ext cx="1085850" cy="13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4955" y="3941445"/>
            <a:ext cx="16675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 of the member.</a:t>
            </a:r>
            <a:endParaRPr lang="en-US" altLang="zh-CN"/>
          </a:p>
          <a:p>
            <a:r>
              <a:rPr lang="en-US" altLang="zh-CN"/>
              <a:t>0Inactivated</a:t>
            </a:r>
            <a:endParaRPr lang="en-US" altLang="zh-CN"/>
          </a:p>
          <a:p>
            <a:r>
              <a:rPr lang="en-US" altLang="zh-CN"/>
              <a:t>1Activated</a:t>
            </a:r>
            <a:endParaRPr lang="en-US" altLang="zh-CN"/>
          </a:p>
          <a:p>
            <a:r>
              <a:rPr lang="en-US" altLang="zh-CN"/>
              <a:t>2Manager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8963660" y="4262120"/>
            <a:ext cx="1728470" cy="91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28605" y="3628390"/>
            <a:ext cx="1514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Skills student have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9504045" y="4789805"/>
            <a:ext cx="1243965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779125" y="4468495"/>
            <a:ext cx="13881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notifications </a:t>
            </a:r>
            <a:endParaRPr lang="en-US" altLang="zh-CN"/>
          </a:p>
          <a:p>
            <a:r>
              <a:rPr lang="en-US" altLang="zh-CN"/>
              <a:t>student have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Class Diagram(Details)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33220"/>
            <a:ext cx="10937240" cy="3177540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/>
        </p:nvGraphicFramePr>
        <p:xfrm>
          <a:off x="619125" y="1837055"/>
          <a:ext cx="10953115" cy="318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10944225" imgH="3181350" progId="Paint.Picture">
                  <p:embed/>
                </p:oleObj>
              </mc:Choice>
              <mc:Fallback>
                <p:oleObj name="" r:id="rId2" imgW="10944225" imgH="31813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25" y="1837055"/>
                        <a:ext cx="10953115" cy="318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2350770" y="4850765"/>
            <a:ext cx="673100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91690" y="5600065"/>
            <a:ext cx="1835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students in the company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9341485" y="4529455"/>
            <a:ext cx="50482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67140" y="547814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companies have the job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782820" y="2127885"/>
            <a:ext cx="256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many to many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Class Diagram(Details)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1686560"/>
            <a:ext cx="7105015" cy="3485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0935" y="1519555"/>
            <a:ext cx="1503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many to many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 End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410" y="1518920"/>
            <a:ext cx="3803015" cy="50755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028315" y="2701925"/>
            <a:ext cx="1376680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52440" y="3650615"/>
            <a:ext cx="22485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81350" y="4277360"/>
            <a:ext cx="1193165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52270" y="4782185"/>
            <a:ext cx="152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kinds of StatusEnum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831455" y="3711575"/>
            <a:ext cx="2221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communicate with front end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621155" y="2671445"/>
            <a:ext cx="1330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solve the problem of the cross domain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Library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3216910"/>
            <a:ext cx="8761095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1700" y="2014855"/>
            <a:ext cx="711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After Spring MVC,Spring,Hibernate,junit</a:t>
            </a:r>
            <a:endParaRPr lang="en-US" altLang="zh-CN"/>
          </a:p>
          <a:p>
            <a:r>
              <a:rPr lang="en-US" altLang="zh-CN"/>
              <a:t>Should add The DerbyClient and Jackson Jar.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entity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105" y="871220"/>
            <a:ext cx="6038215" cy="55086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202180" y="1417320"/>
            <a:ext cx="1116965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8336280" y="4813300"/>
            <a:ext cx="1285240" cy="99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32220" y="19304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Hibernate helps build the tables with annotations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48665" y="3366770"/>
            <a:ext cx="2504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@JsonIgnoreProperties</a:t>
            </a:r>
            <a:endParaRPr lang="en-US" altLang="zh-CN"/>
          </a:p>
          <a:p>
            <a:r>
              <a:rPr lang="en-US" altLang="zh-CN"/>
              <a:t>helps solve the problem of dead loop while tranfering to JSON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039860" y="3366770"/>
            <a:ext cx="2524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@OneToOne</a:t>
            </a:r>
            <a:endParaRPr lang="en-US" altLang="zh-CN"/>
          </a:p>
          <a:p>
            <a:r>
              <a:rPr lang="en-US" altLang="zh-CN"/>
              <a:t>@OneToMany</a:t>
            </a:r>
            <a:endParaRPr lang="en-US" altLang="zh-CN"/>
          </a:p>
          <a:p>
            <a:r>
              <a:rPr lang="en-US" altLang="zh-CN"/>
              <a:t>@ManyToOne</a:t>
            </a:r>
            <a:endParaRPr lang="en-US" altLang="zh-CN"/>
          </a:p>
          <a:p>
            <a:r>
              <a:rPr lang="en-US" altLang="zh-CN"/>
              <a:t>@ManyToMany</a:t>
            </a:r>
            <a:endParaRPr lang="en-US" altLang="zh-CN"/>
          </a:p>
          <a:p>
            <a:r>
              <a:rPr lang="en-US" altLang="zh-CN"/>
              <a:t>used correctly in every entity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宽屏</PresentationFormat>
  <Paragraphs>100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Class Diagram(Details)</vt:lpstr>
      <vt:lpstr>Class Diagram(Details)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</dc:creator>
  <cp:lastModifiedBy>Justin</cp:lastModifiedBy>
  <cp:revision>3</cp:revision>
  <dcterms:created xsi:type="dcterms:W3CDTF">2017-06-24T23:36:35Z</dcterms:created>
  <dcterms:modified xsi:type="dcterms:W3CDTF">2017-06-25T02:14:43Z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