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B43E44-C1EE-4FCB-B917-4B55CD3A78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82CB969-CE62-4669-93C1-4EF25E3ABF35}">
      <dgm:prSet/>
      <dgm:spPr/>
      <dgm:t>
        <a:bodyPr/>
        <a:lstStyle/>
        <a:p>
          <a:r>
            <a:rPr lang="en-US"/>
            <a:t>Objectives</a:t>
          </a:r>
        </a:p>
      </dgm:t>
    </dgm:pt>
    <dgm:pt modelId="{EA4F8214-AC3C-4591-A471-90F32AA6E714}" type="parTrans" cxnId="{47B9E8F7-0050-41D9-9948-6D866B130D36}">
      <dgm:prSet/>
      <dgm:spPr/>
      <dgm:t>
        <a:bodyPr/>
        <a:lstStyle/>
        <a:p>
          <a:endParaRPr lang="en-US"/>
        </a:p>
      </dgm:t>
    </dgm:pt>
    <dgm:pt modelId="{602A9A1B-6B07-43D7-B5A0-5149866937BE}" type="sibTrans" cxnId="{47B9E8F7-0050-41D9-9948-6D866B130D36}">
      <dgm:prSet/>
      <dgm:spPr/>
      <dgm:t>
        <a:bodyPr/>
        <a:lstStyle/>
        <a:p>
          <a:endParaRPr lang="en-US"/>
        </a:p>
      </dgm:t>
    </dgm:pt>
    <dgm:pt modelId="{9D50323E-6845-4B4A-A8CB-BDFB896FB11D}">
      <dgm:prSet/>
      <dgm:spPr/>
      <dgm:t>
        <a:bodyPr/>
        <a:lstStyle/>
        <a:p>
          <a:r>
            <a:rPr lang="en-US"/>
            <a:t>Summary of Data</a:t>
          </a:r>
        </a:p>
      </dgm:t>
    </dgm:pt>
    <dgm:pt modelId="{69AB1588-C5BD-4F45-803F-2BE945DE98E4}" type="parTrans" cxnId="{156313C0-E944-4AFA-BBA8-0B062977C912}">
      <dgm:prSet/>
      <dgm:spPr/>
      <dgm:t>
        <a:bodyPr/>
        <a:lstStyle/>
        <a:p>
          <a:endParaRPr lang="en-US"/>
        </a:p>
      </dgm:t>
    </dgm:pt>
    <dgm:pt modelId="{D40D45A1-7F8D-4701-BCF0-81A96302E8C7}" type="sibTrans" cxnId="{156313C0-E944-4AFA-BBA8-0B062977C912}">
      <dgm:prSet/>
      <dgm:spPr/>
      <dgm:t>
        <a:bodyPr/>
        <a:lstStyle/>
        <a:p>
          <a:endParaRPr lang="en-US"/>
        </a:p>
      </dgm:t>
    </dgm:pt>
    <dgm:pt modelId="{78186F03-E7BE-4EB6-BF70-C6BFDE9D31F5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8D164838-2552-42AE-9344-0B2CEB23CFC0}" type="parTrans" cxnId="{44960E9D-7248-4D06-9E3A-B10E97461B90}">
      <dgm:prSet/>
      <dgm:spPr/>
      <dgm:t>
        <a:bodyPr/>
        <a:lstStyle/>
        <a:p>
          <a:endParaRPr lang="en-US"/>
        </a:p>
      </dgm:t>
    </dgm:pt>
    <dgm:pt modelId="{0CA4F841-9653-4C32-8167-DE2977821C99}" type="sibTrans" cxnId="{44960E9D-7248-4D06-9E3A-B10E97461B90}">
      <dgm:prSet/>
      <dgm:spPr/>
      <dgm:t>
        <a:bodyPr/>
        <a:lstStyle/>
        <a:p>
          <a:endParaRPr lang="en-US"/>
        </a:p>
      </dgm:t>
    </dgm:pt>
    <dgm:pt modelId="{EDE9CD95-4976-42F3-8126-D8073F5F0F4F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E326A97C-766E-490D-95CE-B9C162262FE1}" type="parTrans" cxnId="{8D86ADA1-3675-4C6B-8594-A671B4A1AD8A}">
      <dgm:prSet/>
      <dgm:spPr/>
      <dgm:t>
        <a:bodyPr/>
        <a:lstStyle/>
        <a:p>
          <a:endParaRPr lang="en-US"/>
        </a:p>
      </dgm:t>
    </dgm:pt>
    <dgm:pt modelId="{76484E2C-5720-4E06-BAE6-E040CEE9EE74}" type="sibTrans" cxnId="{8D86ADA1-3675-4C6B-8594-A671B4A1AD8A}">
      <dgm:prSet/>
      <dgm:spPr/>
      <dgm:t>
        <a:bodyPr/>
        <a:lstStyle/>
        <a:p>
          <a:endParaRPr lang="en-US"/>
        </a:p>
      </dgm:t>
    </dgm:pt>
    <dgm:pt modelId="{7D057013-8759-4D02-AE3C-DB6FFD0A47C1}" type="pres">
      <dgm:prSet presAssocID="{E0B43E44-C1EE-4FCB-B917-4B55CD3A7804}" presName="root" presStyleCnt="0">
        <dgm:presLayoutVars>
          <dgm:dir/>
          <dgm:resizeHandles val="exact"/>
        </dgm:presLayoutVars>
      </dgm:prSet>
      <dgm:spPr/>
    </dgm:pt>
    <dgm:pt modelId="{0E200BE6-1901-43BA-BB92-C31962E1CB07}" type="pres">
      <dgm:prSet presAssocID="{382CB969-CE62-4669-93C1-4EF25E3ABF35}" presName="compNode" presStyleCnt="0"/>
      <dgm:spPr/>
    </dgm:pt>
    <dgm:pt modelId="{566B7A48-149F-45D1-947B-1345EF09DFDB}" type="pres">
      <dgm:prSet presAssocID="{382CB969-CE62-4669-93C1-4EF25E3ABF35}" presName="bgRect" presStyleLbl="bgShp" presStyleIdx="0" presStyleCnt="4"/>
      <dgm:spPr/>
    </dgm:pt>
    <dgm:pt modelId="{226D0695-8613-428C-B88B-79A2B98DDF3E}" type="pres">
      <dgm:prSet presAssocID="{382CB969-CE62-4669-93C1-4EF25E3ABF3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1B0BC778-923B-4F38-83B9-A30E61B379A2}" type="pres">
      <dgm:prSet presAssocID="{382CB969-CE62-4669-93C1-4EF25E3ABF35}" presName="spaceRect" presStyleCnt="0"/>
      <dgm:spPr/>
    </dgm:pt>
    <dgm:pt modelId="{9D458ED6-A251-4E62-AC3C-638F9A81B8B1}" type="pres">
      <dgm:prSet presAssocID="{382CB969-CE62-4669-93C1-4EF25E3ABF35}" presName="parTx" presStyleLbl="revTx" presStyleIdx="0" presStyleCnt="4">
        <dgm:presLayoutVars>
          <dgm:chMax val="0"/>
          <dgm:chPref val="0"/>
        </dgm:presLayoutVars>
      </dgm:prSet>
      <dgm:spPr/>
    </dgm:pt>
    <dgm:pt modelId="{F3A7B06B-B357-452E-BA4E-405C641CE1B5}" type="pres">
      <dgm:prSet presAssocID="{602A9A1B-6B07-43D7-B5A0-5149866937BE}" presName="sibTrans" presStyleCnt="0"/>
      <dgm:spPr/>
    </dgm:pt>
    <dgm:pt modelId="{B84DB696-2982-4355-BC9D-CA926290C65D}" type="pres">
      <dgm:prSet presAssocID="{9D50323E-6845-4B4A-A8CB-BDFB896FB11D}" presName="compNode" presStyleCnt="0"/>
      <dgm:spPr/>
    </dgm:pt>
    <dgm:pt modelId="{F034A9E0-DF0C-4F62-9F4B-D73A749E38DF}" type="pres">
      <dgm:prSet presAssocID="{9D50323E-6845-4B4A-A8CB-BDFB896FB11D}" presName="bgRect" presStyleLbl="bgShp" presStyleIdx="1" presStyleCnt="4"/>
      <dgm:spPr/>
    </dgm:pt>
    <dgm:pt modelId="{798D1952-3332-4DCE-88E1-79DF7E200C02}" type="pres">
      <dgm:prSet presAssocID="{9D50323E-6845-4B4A-A8CB-BDFB896FB1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EB6A4B8-2703-432D-AD11-6F5ABB7DF7FC}" type="pres">
      <dgm:prSet presAssocID="{9D50323E-6845-4B4A-A8CB-BDFB896FB11D}" presName="spaceRect" presStyleCnt="0"/>
      <dgm:spPr/>
    </dgm:pt>
    <dgm:pt modelId="{267CEF09-BA67-4528-B436-B894B280F8AB}" type="pres">
      <dgm:prSet presAssocID="{9D50323E-6845-4B4A-A8CB-BDFB896FB11D}" presName="parTx" presStyleLbl="revTx" presStyleIdx="1" presStyleCnt="4">
        <dgm:presLayoutVars>
          <dgm:chMax val="0"/>
          <dgm:chPref val="0"/>
        </dgm:presLayoutVars>
      </dgm:prSet>
      <dgm:spPr/>
    </dgm:pt>
    <dgm:pt modelId="{115805D7-E595-404A-8762-38B71DD4915E}" type="pres">
      <dgm:prSet presAssocID="{D40D45A1-7F8D-4701-BCF0-81A96302E8C7}" presName="sibTrans" presStyleCnt="0"/>
      <dgm:spPr/>
    </dgm:pt>
    <dgm:pt modelId="{57C84649-AC36-4510-81E3-F29E5D3EC3A6}" type="pres">
      <dgm:prSet presAssocID="{78186F03-E7BE-4EB6-BF70-C6BFDE9D31F5}" presName="compNode" presStyleCnt="0"/>
      <dgm:spPr/>
    </dgm:pt>
    <dgm:pt modelId="{9DCA5B29-6F2D-491E-A5E1-9A2E973F1111}" type="pres">
      <dgm:prSet presAssocID="{78186F03-E7BE-4EB6-BF70-C6BFDE9D31F5}" presName="bgRect" presStyleLbl="bgShp" presStyleIdx="2" presStyleCnt="4"/>
      <dgm:spPr/>
    </dgm:pt>
    <dgm:pt modelId="{FE0048E4-D2FD-4C9E-A4AB-00D970D9E524}" type="pres">
      <dgm:prSet presAssocID="{78186F03-E7BE-4EB6-BF70-C6BFDE9D31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4C255B5-997B-4662-9296-EB6EFF6F74C7}" type="pres">
      <dgm:prSet presAssocID="{78186F03-E7BE-4EB6-BF70-C6BFDE9D31F5}" presName="spaceRect" presStyleCnt="0"/>
      <dgm:spPr/>
    </dgm:pt>
    <dgm:pt modelId="{BC02E02E-6B77-4203-81B8-31A1A13DFA8B}" type="pres">
      <dgm:prSet presAssocID="{78186F03-E7BE-4EB6-BF70-C6BFDE9D31F5}" presName="parTx" presStyleLbl="revTx" presStyleIdx="2" presStyleCnt="4">
        <dgm:presLayoutVars>
          <dgm:chMax val="0"/>
          <dgm:chPref val="0"/>
        </dgm:presLayoutVars>
      </dgm:prSet>
      <dgm:spPr/>
    </dgm:pt>
    <dgm:pt modelId="{97921F82-7AA4-47EC-AFBA-FBA5B07E35A6}" type="pres">
      <dgm:prSet presAssocID="{0CA4F841-9653-4C32-8167-DE2977821C99}" presName="sibTrans" presStyleCnt="0"/>
      <dgm:spPr/>
    </dgm:pt>
    <dgm:pt modelId="{F2B60569-14A1-4569-A48C-A3C89F20256A}" type="pres">
      <dgm:prSet presAssocID="{EDE9CD95-4976-42F3-8126-D8073F5F0F4F}" presName="compNode" presStyleCnt="0"/>
      <dgm:spPr/>
    </dgm:pt>
    <dgm:pt modelId="{260EEB29-7F59-4DE9-9237-63466BB46A4A}" type="pres">
      <dgm:prSet presAssocID="{EDE9CD95-4976-42F3-8126-D8073F5F0F4F}" presName="bgRect" presStyleLbl="bgShp" presStyleIdx="3" presStyleCnt="4"/>
      <dgm:spPr/>
    </dgm:pt>
    <dgm:pt modelId="{1A9703D6-4B8E-48C9-A76A-A79F6F1E1757}" type="pres">
      <dgm:prSet presAssocID="{EDE9CD95-4976-42F3-8126-D8073F5F0F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8A24CB1-42ED-4061-B5C4-A7B4DD78B29B}" type="pres">
      <dgm:prSet presAssocID="{EDE9CD95-4976-42F3-8126-D8073F5F0F4F}" presName="spaceRect" presStyleCnt="0"/>
      <dgm:spPr/>
    </dgm:pt>
    <dgm:pt modelId="{4D27DB1A-A9CE-4C91-89B6-4EA490174A6C}" type="pres">
      <dgm:prSet presAssocID="{EDE9CD95-4976-42F3-8126-D8073F5F0F4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9DA3345-20F9-4179-A500-421A5D4A3D6E}" type="presOf" srcId="{E0B43E44-C1EE-4FCB-B917-4B55CD3A7804}" destId="{7D057013-8759-4D02-AE3C-DB6FFD0A47C1}" srcOrd="0" destOrd="0" presId="urn:microsoft.com/office/officeart/2018/2/layout/IconVerticalSolidList"/>
    <dgm:cxn modelId="{1F5D166D-8F50-4139-BAAA-B8254994269F}" type="presOf" srcId="{9D50323E-6845-4B4A-A8CB-BDFB896FB11D}" destId="{267CEF09-BA67-4528-B436-B894B280F8AB}" srcOrd="0" destOrd="0" presId="urn:microsoft.com/office/officeart/2018/2/layout/IconVerticalSolidList"/>
    <dgm:cxn modelId="{35A39481-A8E5-4E27-BB78-FDEBE62F2DDA}" type="presOf" srcId="{EDE9CD95-4976-42F3-8126-D8073F5F0F4F}" destId="{4D27DB1A-A9CE-4C91-89B6-4EA490174A6C}" srcOrd="0" destOrd="0" presId="urn:microsoft.com/office/officeart/2018/2/layout/IconVerticalSolidList"/>
    <dgm:cxn modelId="{44960E9D-7248-4D06-9E3A-B10E97461B90}" srcId="{E0B43E44-C1EE-4FCB-B917-4B55CD3A7804}" destId="{78186F03-E7BE-4EB6-BF70-C6BFDE9D31F5}" srcOrd="2" destOrd="0" parTransId="{8D164838-2552-42AE-9344-0B2CEB23CFC0}" sibTransId="{0CA4F841-9653-4C32-8167-DE2977821C99}"/>
    <dgm:cxn modelId="{8D86ADA1-3675-4C6B-8594-A671B4A1AD8A}" srcId="{E0B43E44-C1EE-4FCB-B917-4B55CD3A7804}" destId="{EDE9CD95-4976-42F3-8126-D8073F5F0F4F}" srcOrd="3" destOrd="0" parTransId="{E326A97C-766E-490D-95CE-B9C162262FE1}" sibTransId="{76484E2C-5720-4E06-BAE6-E040CEE9EE74}"/>
    <dgm:cxn modelId="{156313C0-E944-4AFA-BBA8-0B062977C912}" srcId="{E0B43E44-C1EE-4FCB-B917-4B55CD3A7804}" destId="{9D50323E-6845-4B4A-A8CB-BDFB896FB11D}" srcOrd="1" destOrd="0" parTransId="{69AB1588-C5BD-4F45-803F-2BE945DE98E4}" sibTransId="{D40D45A1-7F8D-4701-BCF0-81A96302E8C7}"/>
    <dgm:cxn modelId="{0B317ACB-6C7C-431B-BAF0-7EEEB616617C}" type="presOf" srcId="{78186F03-E7BE-4EB6-BF70-C6BFDE9D31F5}" destId="{BC02E02E-6B77-4203-81B8-31A1A13DFA8B}" srcOrd="0" destOrd="0" presId="urn:microsoft.com/office/officeart/2018/2/layout/IconVerticalSolidList"/>
    <dgm:cxn modelId="{9A98E1D6-E17E-4C82-98DF-DB9B81D3CD8A}" type="presOf" srcId="{382CB969-CE62-4669-93C1-4EF25E3ABF35}" destId="{9D458ED6-A251-4E62-AC3C-638F9A81B8B1}" srcOrd="0" destOrd="0" presId="urn:microsoft.com/office/officeart/2018/2/layout/IconVerticalSolidList"/>
    <dgm:cxn modelId="{47B9E8F7-0050-41D9-9948-6D866B130D36}" srcId="{E0B43E44-C1EE-4FCB-B917-4B55CD3A7804}" destId="{382CB969-CE62-4669-93C1-4EF25E3ABF35}" srcOrd="0" destOrd="0" parTransId="{EA4F8214-AC3C-4591-A471-90F32AA6E714}" sibTransId="{602A9A1B-6B07-43D7-B5A0-5149866937BE}"/>
    <dgm:cxn modelId="{7702041A-0C0F-4649-A970-C2D5384756C2}" type="presParOf" srcId="{7D057013-8759-4D02-AE3C-DB6FFD0A47C1}" destId="{0E200BE6-1901-43BA-BB92-C31962E1CB07}" srcOrd="0" destOrd="0" presId="urn:microsoft.com/office/officeart/2018/2/layout/IconVerticalSolidList"/>
    <dgm:cxn modelId="{B0E33F81-05ED-4D05-862E-2EE56A8D6E48}" type="presParOf" srcId="{0E200BE6-1901-43BA-BB92-C31962E1CB07}" destId="{566B7A48-149F-45D1-947B-1345EF09DFDB}" srcOrd="0" destOrd="0" presId="urn:microsoft.com/office/officeart/2018/2/layout/IconVerticalSolidList"/>
    <dgm:cxn modelId="{DBCD7822-6B32-460C-8F76-52499D6927DB}" type="presParOf" srcId="{0E200BE6-1901-43BA-BB92-C31962E1CB07}" destId="{226D0695-8613-428C-B88B-79A2B98DDF3E}" srcOrd="1" destOrd="0" presId="urn:microsoft.com/office/officeart/2018/2/layout/IconVerticalSolidList"/>
    <dgm:cxn modelId="{13C2D179-DB3B-4F91-B1E2-75D563D2B53C}" type="presParOf" srcId="{0E200BE6-1901-43BA-BB92-C31962E1CB07}" destId="{1B0BC778-923B-4F38-83B9-A30E61B379A2}" srcOrd="2" destOrd="0" presId="urn:microsoft.com/office/officeart/2018/2/layout/IconVerticalSolidList"/>
    <dgm:cxn modelId="{97CE9805-7BAE-4D02-A00C-9C34060B5CAD}" type="presParOf" srcId="{0E200BE6-1901-43BA-BB92-C31962E1CB07}" destId="{9D458ED6-A251-4E62-AC3C-638F9A81B8B1}" srcOrd="3" destOrd="0" presId="urn:microsoft.com/office/officeart/2018/2/layout/IconVerticalSolidList"/>
    <dgm:cxn modelId="{CE9A5BC4-14FE-408C-A944-841575AC149F}" type="presParOf" srcId="{7D057013-8759-4D02-AE3C-DB6FFD0A47C1}" destId="{F3A7B06B-B357-452E-BA4E-405C641CE1B5}" srcOrd="1" destOrd="0" presId="urn:microsoft.com/office/officeart/2018/2/layout/IconVerticalSolidList"/>
    <dgm:cxn modelId="{1B1A59DF-ECF2-463D-9957-B60D44987ECD}" type="presParOf" srcId="{7D057013-8759-4D02-AE3C-DB6FFD0A47C1}" destId="{B84DB696-2982-4355-BC9D-CA926290C65D}" srcOrd="2" destOrd="0" presId="urn:microsoft.com/office/officeart/2018/2/layout/IconVerticalSolidList"/>
    <dgm:cxn modelId="{216348FB-F359-4108-A01C-B8C57B284008}" type="presParOf" srcId="{B84DB696-2982-4355-BC9D-CA926290C65D}" destId="{F034A9E0-DF0C-4F62-9F4B-D73A749E38DF}" srcOrd="0" destOrd="0" presId="urn:microsoft.com/office/officeart/2018/2/layout/IconVerticalSolidList"/>
    <dgm:cxn modelId="{740FD8B9-02D9-439D-A2BC-91E3D93327ED}" type="presParOf" srcId="{B84DB696-2982-4355-BC9D-CA926290C65D}" destId="{798D1952-3332-4DCE-88E1-79DF7E200C02}" srcOrd="1" destOrd="0" presId="urn:microsoft.com/office/officeart/2018/2/layout/IconVerticalSolidList"/>
    <dgm:cxn modelId="{8D41A272-AD97-4565-AC0A-A509F629A2BA}" type="presParOf" srcId="{B84DB696-2982-4355-BC9D-CA926290C65D}" destId="{CEB6A4B8-2703-432D-AD11-6F5ABB7DF7FC}" srcOrd="2" destOrd="0" presId="urn:microsoft.com/office/officeart/2018/2/layout/IconVerticalSolidList"/>
    <dgm:cxn modelId="{06FA070F-DC5A-463F-9CD3-4F4D9B7C391C}" type="presParOf" srcId="{B84DB696-2982-4355-BC9D-CA926290C65D}" destId="{267CEF09-BA67-4528-B436-B894B280F8AB}" srcOrd="3" destOrd="0" presId="urn:microsoft.com/office/officeart/2018/2/layout/IconVerticalSolidList"/>
    <dgm:cxn modelId="{B7035947-38F7-40FD-82F3-39511192EA3B}" type="presParOf" srcId="{7D057013-8759-4D02-AE3C-DB6FFD0A47C1}" destId="{115805D7-E595-404A-8762-38B71DD4915E}" srcOrd="3" destOrd="0" presId="urn:microsoft.com/office/officeart/2018/2/layout/IconVerticalSolidList"/>
    <dgm:cxn modelId="{5324E1F9-D9BE-461D-ACEB-89322DF2A5E0}" type="presParOf" srcId="{7D057013-8759-4D02-AE3C-DB6FFD0A47C1}" destId="{57C84649-AC36-4510-81E3-F29E5D3EC3A6}" srcOrd="4" destOrd="0" presId="urn:microsoft.com/office/officeart/2018/2/layout/IconVerticalSolidList"/>
    <dgm:cxn modelId="{9D481B33-BEBA-4640-9593-7C4D873945F2}" type="presParOf" srcId="{57C84649-AC36-4510-81E3-F29E5D3EC3A6}" destId="{9DCA5B29-6F2D-491E-A5E1-9A2E973F1111}" srcOrd="0" destOrd="0" presId="urn:microsoft.com/office/officeart/2018/2/layout/IconVerticalSolidList"/>
    <dgm:cxn modelId="{7D3CA4E8-FC68-4EE4-BDD4-F5F829298096}" type="presParOf" srcId="{57C84649-AC36-4510-81E3-F29E5D3EC3A6}" destId="{FE0048E4-D2FD-4C9E-A4AB-00D970D9E524}" srcOrd="1" destOrd="0" presId="urn:microsoft.com/office/officeart/2018/2/layout/IconVerticalSolidList"/>
    <dgm:cxn modelId="{E852F155-EACF-48D0-8EC4-882E1DB3B84D}" type="presParOf" srcId="{57C84649-AC36-4510-81E3-F29E5D3EC3A6}" destId="{D4C255B5-997B-4662-9296-EB6EFF6F74C7}" srcOrd="2" destOrd="0" presId="urn:microsoft.com/office/officeart/2018/2/layout/IconVerticalSolidList"/>
    <dgm:cxn modelId="{829229BF-8424-48A9-BC55-D861A80C46FE}" type="presParOf" srcId="{57C84649-AC36-4510-81E3-F29E5D3EC3A6}" destId="{BC02E02E-6B77-4203-81B8-31A1A13DFA8B}" srcOrd="3" destOrd="0" presId="urn:microsoft.com/office/officeart/2018/2/layout/IconVerticalSolidList"/>
    <dgm:cxn modelId="{3C061369-452F-4A6B-AE65-2659726B579E}" type="presParOf" srcId="{7D057013-8759-4D02-AE3C-DB6FFD0A47C1}" destId="{97921F82-7AA4-47EC-AFBA-FBA5B07E35A6}" srcOrd="5" destOrd="0" presId="urn:microsoft.com/office/officeart/2018/2/layout/IconVerticalSolidList"/>
    <dgm:cxn modelId="{D1A88973-997C-4F72-BB65-F98A69E9ED62}" type="presParOf" srcId="{7D057013-8759-4D02-AE3C-DB6FFD0A47C1}" destId="{F2B60569-14A1-4569-A48C-A3C89F20256A}" srcOrd="6" destOrd="0" presId="urn:microsoft.com/office/officeart/2018/2/layout/IconVerticalSolidList"/>
    <dgm:cxn modelId="{CF851522-A8CD-44BC-AE7C-338C563ECF06}" type="presParOf" srcId="{F2B60569-14A1-4569-A48C-A3C89F20256A}" destId="{260EEB29-7F59-4DE9-9237-63466BB46A4A}" srcOrd="0" destOrd="0" presId="urn:microsoft.com/office/officeart/2018/2/layout/IconVerticalSolidList"/>
    <dgm:cxn modelId="{46F8C539-C760-4C57-B6DB-4BE3E3E0E1CB}" type="presParOf" srcId="{F2B60569-14A1-4569-A48C-A3C89F20256A}" destId="{1A9703D6-4B8E-48C9-A76A-A79F6F1E1757}" srcOrd="1" destOrd="0" presId="urn:microsoft.com/office/officeart/2018/2/layout/IconVerticalSolidList"/>
    <dgm:cxn modelId="{E5D9C599-55BD-4800-903D-0B1192D9F56B}" type="presParOf" srcId="{F2B60569-14A1-4569-A48C-A3C89F20256A}" destId="{F8A24CB1-42ED-4061-B5C4-A7B4DD78B29B}" srcOrd="2" destOrd="0" presId="urn:microsoft.com/office/officeart/2018/2/layout/IconVerticalSolidList"/>
    <dgm:cxn modelId="{A378E782-B7CF-4899-8708-0142EFBFB77C}" type="presParOf" srcId="{F2B60569-14A1-4569-A48C-A3C89F20256A}" destId="{4D27DB1A-A9CE-4C91-89B6-4EA490174A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213658-5E39-4E19-930F-E285E68634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3D6A5BB-5743-46A4-AB16-E0C215DE1129}">
      <dgm:prSet/>
      <dgm:spPr/>
      <dgm:t>
        <a:bodyPr/>
        <a:lstStyle/>
        <a:p>
          <a:r>
            <a:rPr lang="en-US"/>
            <a:t>Two Cab Companies: Pink and Yellow</a:t>
          </a:r>
        </a:p>
      </dgm:t>
    </dgm:pt>
    <dgm:pt modelId="{6EC6EE57-313B-4BE0-9E4D-08D45DC8409B}" type="parTrans" cxnId="{0689E72E-082B-4F77-9A94-786B21AEC945}">
      <dgm:prSet/>
      <dgm:spPr/>
      <dgm:t>
        <a:bodyPr/>
        <a:lstStyle/>
        <a:p>
          <a:endParaRPr lang="en-US"/>
        </a:p>
      </dgm:t>
    </dgm:pt>
    <dgm:pt modelId="{90D0322A-F44C-45E0-BA50-05EC2C81C8D1}" type="sibTrans" cxnId="{0689E72E-082B-4F77-9A94-786B21AEC945}">
      <dgm:prSet/>
      <dgm:spPr/>
      <dgm:t>
        <a:bodyPr/>
        <a:lstStyle/>
        <a:p>
          <a:endParaRPr lang="en-US"/>
        </a:p>
      </dgm:t>
    </dgm:pt>
    <dgm:pt modelId="{06A14939-FC5C-429E-A6B8-BCC320C9F47B}">
      <dgm:prSet/>
      <dgm:spPr/>
      <dgm:t>
        <a:bodyPr/>
        <a:lstStyle/>
        <a:p>
          <a:r>
            <a:rPr lang="en-US"/>
            <a:t>Timeframe of the data: 2016-01-31 to 2018-12-31</a:t>
          </a:r>
        </a:p>
      </dgm:t>
    </dgm:pt>
    <dgm:pt modelId="{65BA9F43-7D72-4D0C-A517-4EE39279F6C3}" type="parTrans" cxnId="{8981071F-D688-4F91-A9A3-8694BFFBDFF8}">
      <dgm:prSet/>
      <dgm:spPr/>
      <dgm:t>
        <a:bodyPr/>
        <a:lstStyle/>
        <a:p>
          <a:endParaRPr lang="en-US"/>
        </a:p>
      </dgm:t>
    </dgm:pt>
    <dgm:pt modelId="{F96108FE-E410-4801-A5BE-295318F07116}" type="sibTrans" cxnId="{8981071F-D688-4F91-A9A3-8694BFFBDFF8}">
      <dgm:prSet/>
      <dgm:spPr/>
      <dgm:t>
        <a:bodyPr/>
        <a:lstStyle/>
        <a:p>
          <a:endParaRPr lang="en-US"/>
        </a:p>
      </dgm:t>
    </dgm:pt>
    <dgm:pt modelId="{85555123-A832-49C5-9375-B578BE5B851F}">
      <dgm:prSet/>
      <dgm:spPr/>
      <dgm:t>
        <a:bodyPr/>
        <a:lstStyle/>
        <a:p>
          <a:r>
            <a:rPr lang="en-US"/>
            <a:t>359,392 observations and 14 variables in 4 data sets</a:t>
          </a:r>
        </a:p>
      </dgm:t>
    </dgm:pt>
    <dgm:pt modelId="{36B4E147-FC4E-47B1-803C-105C4D516452}" type="parTrans" cxnId="{733F6148-118D-46F7-9AE0-A46F9446A8F4}">
      <dgm:prSet/>
      <dgm:spPr/>
      <dgm:t>
        <a:bodyPr/>
        <a:lstStyle/>
        <a:p>
          <a:endParaRPr lang="en-US"/>
        </a:p>
      </dgm:t>
    </dgm:pt>
    <dgm:pt modelId="{31F175B8-B96F-4C26-86B9-FFC7F47A13D6}" type="sibTrans" cxnId="{733F6148-118D-46F7-9AE0-A46F9446A8F4}">
      <dgm:prSet/>
      <dgm:spPr/>
      <dgm:t>
        <a:bodyPr/>
        <a:lstStyle/>
        <a:p>
          <a:endParaRPr lang="en-US"/>
        </a:p>
      </dgm:t>
    </dgm:pt>
    <dgm:pt modelId="{D477D63E-4511-448C-98ED-59B21ADCE8B9}" type="pres">
      <dgm:prSet presAssocID="{D4213658-5E39-4E19-930F-E285E6863487}" presName="root" presStyleCnt="0">
        <dgm:presLayoutVars>
          <dgm:dir/>
          <dgm:resizeHandles val="exact"/>
        </dgm:presLayoutVars>
      </dgm:prSet>
      <dgm:spPr/>
    </dgm:pt>
    <dgm:pt modelId="{2E356E2D-270F-4EF0-A65C-E69C4F83E025}" type="pres">
      <dgm:prSet presAssocID="{D3D6A5BB-5743-46A4-AB16-E0C215DE1129}" presName="compNode" presStyleCnt="0"/>
      <dgm:spPr/>
    </dgm:pt>
    <dgm:pt modelId="{664D1D2C-7518-4389-9C72-DE49D8344743}" type="pres">
      <dgm:prSet presAssocID="{D3D6A5BB-5743-46A4-AB16-E0C215DE1129}" presName="bgRect" presStyleLbl="bgShp" presStyleIdx="0" presStyleCnt="3"/>
      <dgm:spPr/>
    </dgm:pt>
    <dgm:pt modelId="{2EE0C28D-4B87-4826-8C73-A11AABA4DE2B}" type="pres">
      <dgm:prSet presAssocID="{D3D6A5BB-5743-46A4-AB16-E0C215DE112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CF637E0F-DAE6-4BAA-B1AB-F41E7C98C8C7}" type="pres">
      <dgm:prSet presAssocID="{D3D6A5BB-5743-46A4-AB16-E0C215DE1129}" presName="spaceRect" presStyleCnt="0"/>
      <dgm:spPr/>
    </dgm:pt>
    <dgm:pt modelId="{76917D22-33F1-496C-BC08-B70A3BB0477E}" type="pres">
      <dgm:prSet presAssocID="{D3D6A5BB-5743-46A4-AB16-E0C215DE1129}" presName="parTx" presStyleLbl="revTx" presStyleIdx="0" presStyleCnt="3">
        <dgm:presLayoutVars>
          <dgm:chMax val="0"/>
          <dgm:chPref val="0"/>
        </dgm:presLayoutVars>
      </dgm:prSet>
      <dgm:spPr/>
    </dgm:pt>
    <dgm:pt modelId="{205DFCD6-F64E-47A7-851D-D8F945396CF5}" type="pres">
      <dgm:prSet presAssocID="{90D0322A-F44C-45E0-BA50-05EC2C81C8D1}" presName="sibTrans" presStyleCnt="0"/>
      <dgm:spPr/>
    </dgm:pt>
    <dgm:pt modelId="{8872D006-5C92-4AF1-85BC-B04948865FE2}" type="pres">
      <dgm:prSet presAssocID="{06A14939-FC5C-429E-A6B8-BCC320C9F47B}" presName="compNode" presStyleCnt="0"/>
      <dgm:spPr/>
    </dgm:pt>
    <dgm:pt modelId="{FCFD191A-FC17-48F7-9C35-00B7900D2D74}" type="pres">
      <dgm:prSet presAssocID="{06A14939-FC5C-429E-A6B8-BCC320C9F47B}" presName="bgRect" presStyleLbl="bgShp" presStyleIdx="1" presStyleCnt="3"/>
      <dgm:spPr/>
    </dgm:pt>
    <dgm:pt modelId="{730BBC45-B8D2-4776-955C-1C59738DF908}" type="pres">
      <dgm:prSet presAssocID="{06A14939-FC5C-429E-A6B8-BCC320C9F4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A548AB9-CC97-4504-B01E-6FA1A448AB82}" type="pres">
      <dgm:prSet presAssocID="{06A14939-FC5C-429E-A6B8-BCC320C9F47B}" presName="spaceRect" presStyleCnt="0"/>
      <dgm:spPr/>
    </dgm:pt>
    <dgm:pt modelId="{9998F97C-24F8-4C29-A140-0A08EF8CEE55}" type="pres">
      <dgm:prSet presAssocID="{06A14939-FC5C-429E-A6B8-BCC320C9F47B}" presName="parTx" presStyleLbl="revTx" presStyleIdx="1" presStyleCnt="3">
        <dgm:presLayoutVars>
          <dgm:chMax val="0"/>
          <dgm:chPref val="0"/>
        </dgm:presLayoutVars>
      </dgm:prSet>
      <dgm:spPr/>
    </dgm:pt>
    <dgm:pt modelId="{AD037515-B930-4B6E-A790-C34CD3E4DE74}" type="pres">
      <dgm:prSet presAssocID="{F96108FE-E410-4801-A5BE-295318F07116}" presName="sibTrans" presStyleCnt="0"/>
      <dgm:spPr/>
    </dgm:pt>
    <dgm:pt modelId="{FD796A8C-65C2-4512-99C3-BDD7720888E2}" type="pres">
      <dgm:prSet presAssocID="{85555123-A832-49C5-9375-B578BE5B851F}" presName="compNode" presStyleCnt="0"/>
      <dgm:spPr/>
    </dgm:pt>
    <dgm:pt modelId="{25916184-9ABA-4804-97EE-176A1E464D6B}" type="pres">
      <dgm:prSet presAssocID="{85555123-A832-49C5-9375-B578BE5B851F}" presName="bgRect" presStyleLbl="bgShp" presStyleIdx="2" presStyleCnt="3"/>
      <dgm:spPr/>
    </dgm:pt>
    <dgm:pt modelId="{3657EA29-F188-4847-8E79-5050AC84C375}" type="pres">
      <dgm:prSet presAssocID="{85555123-A832-49C5-9375-B578BE5B85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A6972AD-E1F3-4E86-8434-1F11290CB19D}" type="pres">
      <dgm:prSet presAssocID="{85555123-A832-49C5-9375-B578BE5B851F}" presName="spaceRect" presStyleCnt="0"/>
      <dgm:spPr/>
    </dgm:pt>
    <dgm:pt modelId="{E6BB4EB5-A790-4C37-8989-60106CFA6F54}" type="pres">
      <dgm:prSet presAssocID="{85555123-A832-49C5-9375-B578BE5B851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F7F8A1E-D302-415B-9539-CF0F1BD182DD}" type="presOf" srcId="{06A14939-FC5C-429E-A6B8-BCC320C9F47B}" destId="{9998F97C-24F8-4C29-A140-0A08EF8CEE55}" srcOrd="0" destOrd="0" presId="urn:microsoft.com/office/officeart/2018/2/layout/IconVerticalSolidList"/>
    <dgm:cxn modelId="{8981071F-D688-4F91-A9A3-8694BFFBDFF8}" srcId="{D4213658-5E39-4E19-930F-E285E6863487}" destId="{06A14939-FC5C-429E-A6B8-BCC320C9F47B}" srcOrd="1" destOrd="0" parTransId="{65BA9F43-7D72-4D0C-A517-4EE39279F6C3}" sibTransId="{F96108FE-E410-4801-A5BE-295318F07116}"/>
    <dgm:cxn modelId="{0689E72E-082B-4F77-9A94-786B21AEC945}" srcId="{D4213658-5E39-4E19-930F-E285E6863487}" destId="{D3D6A5BB-5743-46A4-AB16-E0C215DE1129}" srcOrd="0" destOrd="0" parTransId="{6EC6EE57-313B-4BE0-9E4D-08D45DC8409B}" sibTransId="{90D0322A-F44C-45E0-BA50-05EC2C81C8D1}"/>
    <dgm:cxn modelId="{733F6148-118D-46F7-9AE0-A46F9446A8F4}" srcId="{D4213658-5E39-4E19-930F-E285E6863487}" destId="{85555123-A832-49C5-9375-B578BE5B851F}" srcOrd="2" destOrd="0" parTransId="{36B4E147-FC4E-47B1-803C-105C4D516452}" sibTransId="{31F175B8-B96F-4C26-86B9-FFC7F47A13D6}"/>
    <dgm:cxn modelId="{AC3ED27E-4AAE-4A83-8A7E-C6CDEB763663}" type="presOf" srcId="{D4213658-5E39-4E19-930F-E285E6863487}" destId="{D477D63E-4511-448C-98ED-59B21ADCE8B9}" srcOrd="0" destOrd="0" presId="urn:microsoft.com/office/officeart/2018/2/layout/IconVerticalSolidList"/>
    <dgm:cxn modelId="{1D2AA881-FCF8-4778-BF96-044B9867FFCC}" type="presOf" srcId="{85555123-A832-49C5-9375-B578BE5B851F}" destId="{E6BB4EB5-A790-4C37-8989-60106CFA6F54}" srcOrd="0" destOrd="0" presId="urn:microsoft.com/office/officeart/2018/2/layout/IconVerticalSolidList"/>
    <dgm:cxn modelId="{15E730CE-4FFE-4DEA-A57A-1B68C1E5FEFD}" type="presOf" srcId="{D3D6A5BB-5743-46A4-AB16-E0C215DE1129}" destId="{76917D22-33F1-496C-BC08-B70A3BB0477E}" srcOrd="0" destOrd="0" presId="urn:microsoft.com/office/officeart/2018/2/layout/IconVerticalSolidList"/>
    <dgm:cxn modelId="{A87F41E7-1B43-43D8-B7D5-E1B4E6B1AA31}" type="presParOf" srcId="{D477D63E-4511-448C-98ED-59B21ADCE8B9}" destId="{2E356E2D-270F-4EF0-A65C-E69C4F83E025}" srcOrd="0" destOrd="0" presId="urn:microsoft.com/office/officeart/2018/2/layout/IconVerticalSolidList"/>
    <dgm:cxn modelId="{8C973F2D-B49E-49FC-94EC-FE810C22C709}" type="presParOf" srcId="{2E356E2D-270F-4EF0-A65C-E69C4F83E025}" destId="{664D1D2C-7518-4389-9C72-DE49D8344743}" srcOrd="0" destOrd="0" presId="urn:microsoft.com/office/officeart/2018/2/layout/IconVerticalSolidList"/>
    <dgm:cxn modelId="{2C7D30B8-D0DA-4AEB-AC9F-3B5E3F7DE8EA}" type="presParOf" srcId="{2E356E2D-270F-4EF0-A65C-E69C4F83E025}" destId="{2EE0C28D-4B87-4826-8C73-A11AABA4DE2B}" srcOrd="1" destOrd="0" presId="urn:microsoft.com/office/officeart/2018/2/layout/IconVerticalSolidList"/>
    <dgm:cxn modelId="{FCF1241B-1227-44B8-AFA3-636B28D809B9}" type="presParOf" srcId="{2E356E2D-270F-4EF0-A65C-E69C4F83E025}" destId="{CF637E0F-DAE6-4BAA-B1AB-F41E7C98C8C7}" srcOrd="2" destOrd="0" presId="urn:microsoft.com/office/officeart/2018/2/layout/IconVerticalSolidList"/>
    <dgm:cxn modelId="{9814BF13-A8C3-4425-84F0-D2D1311E5797}" type="presParOf" srcId="{2E356E2D-270F-4EF0-A65C-E69C4F83E025}" destId="{76917D22-33F1-496C-BC08-B70A3BB0477E}" srcOrd="3" destOrd="0" presId="urn:microsoft.com/office/officeart/2018/2/layout/IconVerticalSolidList"/>
    <dgm:cxn modelId="{D4F70DDE-7E6C-4D91-B78F-B63F17D0E3D9}" type="presParOf" srcId="{D477D63E-4511-448C-98ED-59B21ADCE8B9}" destId="{205DFCD6-F64E-47A7-851D-D8F945396CF5}" srcOrd="1" destOrd="0" presId="urn:microsoft.com/office/officeart/2018/2/layout/IconVerticalSolidList"/>
    <dgm:cxn modelId="{A0C7D138-7F2E-4AC1-9A68-888D240582C8}" type="presParOf" srcId="{D477D63E-4511-448C-98ED-59B21ADCE8B9}" destId="{8872D006-5C92-4AF1-85BC-B04948865FE2}" srcOrd="2" destOrd="0" presId="urn:microsoft.com/office/officeart/2018/2/layout/IconVerticalSolidList"/>
    <dgm:cxn modelId="{943B058B-8CDF-4ABF-B4F3-1A3BEFC01A19}" type="presParOf" srcId="{8872D006-5C92-4AF1-85BC-B04948865FE2}" destId="{FCFD191A-FC17-48F7-9C35-00B7900D2D74}" srcOrd="0" destOrd="0" presId="urn:microsoft.com/office/officeart/2018/2/layout/IconVerticalSolidList"/>
    <dgm:cxn modelId="{F8188551-E5A4-4B2C-AFCB-6BC795786791}" type="presParOf" srcId="{8872D006-5C92-4AF1-85BC-B04948865FE2}" destId="{730BBC45-B8D2-4776-955C-1C59738DF908}" srcOrd="1" destOrd="0" presId="urn:microsoft.com/office/officeart/2018/2/layout/IconVerticalSolidList"/>
    <dgm:cxn modelId="{C2DEAFBC-5FFD-4532-A713-0A1AD91C3196}" type="presParOf" srcId="{8872D006-5C92-4AF1-85BC-B04948865FE2}" destId="{4A548AB9-CC97-4504-B01E-6FA1A448AB82}" srcOrd="2" destOrd="0" presId="urn:microsoft.com/office/officeart/2018/2/layout/IconVerticalSolidList"/>
    <dgm:cxn modelId="{9E946B0D-A4E5-4182-B8D2-DEBE56A2C31E}" type="presParOf" srcId="{8872D006-5C92-4AF1-85BC-B04948865FE2}" destId="{9998F97C-24F8-4C29-A140-0A08EF8CEE55}" srcOrd="3" destOrd="0" presId="urn:microsoft.com/office/officeart/2018/2/layout/IconVerticalSolidList"/>
    <dgm:cxn modelId="{AF206DB2-162E-4707-AA31-CF062F8D099E}" type="presParOf" srcId="{D477D63E-4511-448C-98ED-59B21ADCE8B9}" destId="{AD037515-B930-4B6E-A790-C34CD3E4DE74}" srcOrd="3" destOrd="0" presId="urn:microsoft.com/office/officeart/2018/2/layout/IconVerticalSolidList"/>
    <dgm:cxn modelId="{24A62EE4-FA14-4680-96FC-F5635706ABBB}" type="presParOf" srcId="{D477D63E-4511-448C-98ED-59B21ADCE8B9}" destId="{FD796A8C-65C2-4512-99C3-BDD7720888E2}" srcOrd="4" destOrd="0" presId="urn:microsoft.com/office/officeart/2018/2/layout/IconVerticalSolidList"/>
    <dgm:cxn modelId="{1913C448-A07E-45FA-94BF-F281E0D26920}" type="presParOf" srcId="{FD796A8C-65C2-4512-99C3-BDD7720888E2}" destId="{25916184-9ABA-4804-97EE-176A1E464D6B}" srcOrd="0" destOrd="0" presId="urn:microsoft.com/office/officeart/2018/2/layout/IconVerticalSolidList"/>
    <dgm:cxn modelId="{F09ED75B-4204-4F8F-B89F-A5909EB3855F}" type="presParOf" srcId="{FD796A8C-65C2-4512-99C3-BDD7720888E2}" destId="{3657EA29-F188-4847-8E79-5050AC84C375}" srcOrd="1" destOrd="0" presId="urn:microsoft.com/office/officeart/2018/2/layout/IconVerticalSolidList"/>
    <dgm:cxn modelId="{2049D3F2-7D46-4E45-A5D4-0F39643CF7F6}" type="presParOf" srcId="{FD796A8C-65C2-4512-99C3-BDD7720888E2}" destId="{2A6972AD-E1F3-4E86-8434-1F11290CB19D}" srcOrd="2" destOrd="0" presId="urn:microsoft.com/office/officeart/2018/2/layout/IconVerticalSolidList"/>
    <dgm:cxn modelId="{EB440FC5-B7A2-4590-BEE6-A2752662DCD6}" type="presParOf" srcId="{FD796A8C-65C2-4512-99C3-BDD7720888E2}" destId="{E6BB4EB5-A790-4C37-8989-60106CFA6F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B7A48-149F-45D1-947B-1345EF09DFDB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D0695-8613-428C-B88B-79A2B98DDF3E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58ED6-A251-4E62-AC3C-638F9A81B8B1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Objectives</a:t>
          </a:r>
        </a:p>
      </dsp:txBody>
      <dsp:txXfrm>
        <a:off x="1432649" y="2447"/>
        <a:ext cx="5156041" cy="1240389"/>
      </dsp:txXfrm>
    </dsp:sp>
    <dsp:sp modelId="{F034A9E0-DF0C-4F62-9F4B-D73A749E38DF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D1952-3332-4DCE-88E1-79DF7E200C02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CEF09-BA67-4528-B436-B894B280F8AB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Summary of Data</a:t>
          </a:r>
        </a:p>
      </dsp:txBody>
      <dsp:txXfrm>
        <a:off x="1432649" y="1552933"/>
        <a:ext cx="5156041" cy="1240389"/>
      </dsp:txXfrm>
    </dsp:sp>
    <dsp:sp modelId="{9DCA5B29-6F2D-491E-A5E1-9A2E973F1111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048E4-D2FD-4C9E-A4AB-00D970D9E524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2E02E-6B77-4203-81B8-31A1A13DFA8B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Exploratory Data Analysis</a:t>
          </a:r>
        </a:p>
      </dsp:txBody>
      <dsp:txXfrm>
        <a:off x="1432649" y="3103420"/>
        <a:ext cx="5156041" cy="1240389"/>
      </dsp:txXfrm>
    </dsp:sp>
    <dsp:sp modelId="{260EEB29-7F59-4DE9-9237-63466BB46A4A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703D6-4B8E-48C9-A76A-A79F6F1E1757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7DB1A-A9CE-4C91-89B6-4EA490174A6C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Recommendations</a:t>
          </a:r>
        </a:p>
      </dsp:txBody>
      <dsp:txXfrm>
        <a:off x="1432649" y="4653906"/>
        <a:ext cx="5156041" cy="1240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D1D2C-7518-4389-9C72-DE49D8344743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0C28D-4B87-4826-8C73-A11AABA4DE2B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17D22-33F1-496C-BC08-B70A3BB0477E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Two Cab Companies: Pink and Yellow</a:t>
          </a:r>
        </a:p>
      </dsp:txBody>
      <dsp:txXfrm>
        <a:off x="1945450" y="719"/>
        <a:ext cx="4643240" cy="1684372"/>
      </dsp:txXfrm>
    </dsp:sp>
    <dsp:sp modelId="{FCFD191A-FC17-48F7-9C35-00B7900D2D74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BBC45-B8D2-4776-955C-1C59738DF908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8F97C-24F8-4C29-A140-0A08EF8CEE55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Timeframe of the data: 2016-01-31 to 2018-12-31</a:t>
          </a:r>
        </a:p>
      </dsp:txBody>
      <dsp:txXfrm>
        <a:off x="1945450" y="2106185"/>
        <a:ext cx="4643240" cy="1684372"/>
      </dsp:txXfrm>
    </dsp:sp>
    <dsp:sp modelId="{25916184-9ABA-4804-97EE-176A1E464D6B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7EA29-F188-4847-8E79-5050AC84C375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B4EB5-A790-4C37-8989-60106CFA6F54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359,392 observations and 14 variables in 4 data sets</a:t>
          </a:r>
        </a:p>
      </dsp:txBody>
      <dsp:txXfrm>
        <a:off x="1945450" y="4211650"/>
        <a:ext cx="4643240" cy="1684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B7E1E-1C7A-B642-B370-BEF1B0F4FD0B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778E4-D9E3-4D41-AF48-5CA35F93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3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778E4-D9E3-4D41-AF48-5CA35F9335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4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3DBB-1A05-7080-902A-4E0EF48F3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C648B-8231-161E-6405-9BC4B6915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7598C-245F-4B67-71BE-D5752CC6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DA32-7588-3A43-BD28-457B197CAE93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76126-4297-2FFD-61EE-2B2F4673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8F322-63C4-BD0D-204F-4BDDA86E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D138-51F1-894E-B340-B359EB91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7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2F07-4036-1DA4-7EF0-C40C1D2F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14E87-7440-E1B2-15A6-D6393EC95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34265-4368-74B3-0DB4-33EA8C4C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DA32-7588-3A43-BD28-457B197CAE93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2F2D7-DB68-FDC4-E267-04FDEDE7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EF9BE-BA86-28B0-FF34-EE6524AF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D138-51F1-894E-B340-B359EB91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48939-FD98-2291-B3D7-D5D187529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D383E-DB13-AA1B-5168-7DF89ED16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DA965-15F4-CB52-38FD-42F462D7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DA32-7588-3A43-BD28-457B197CAE93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2D0D8-52FD-8404-A921-8775F173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48E4A-4441-2F34-BB3C-A3478617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D138-51F1-894E-B340-B359EB91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2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EF93-58B9-0586-F072-C826AA54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E3EF-0FF2-217F-615A-2F5B013A7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3AAF-589D-3F47-F412-A051EF32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DA32-7588-3A43-BD28-457B197CAE93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C7129-80DA-FA0C-E363-2C31BCBF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29108-AB3F-EE2E-5E67-B741B24B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D138-51F1-894E-B340-B359EB91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5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6880-34AF-5826-B67A-09F67E6AD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6FBE8-441C-7FEB-28A0-5AC0E8F17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B5341-7B73-EF09-DCCB-4B12228F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DA32-7588-3A43-BD28-457B197CAE93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422E1-AFE2-8C12-4370-DA36CBB1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0CD8B-318C-5C32-98B1-D044DC95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D138-51F1-894E-B340-B359EB91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0887-F627-B4AC-408A-2F658DA1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8D3EE-E56E-13B0-D1CA-3064FB7D7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6B21C-D129-7E5B-5B17-42FBA72A2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04592-9EA7-91A2-5F2E-CF72B645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DA32-7588-3A43-BD28-457B197CAE93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7B373-1EEA-A689-75F8-B3A49A87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DB885-D080-BE50-0056-0AA44806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D138-51F1-894E-B340-B359EB91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3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BECC-D11C-5D4B-532B-925D1422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05341-AB88-A8AE-82CE-AE7905A93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02BEC-25DC-8001-E25A-1E2D931BC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4B946-19E1-2269-C183-17209ABB1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DECF7-79B2-26E1-6238-1B93B8DF4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6B35D-B9FE-6254-6682-2F1AF753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DA32-7588-3A43-BD28-457B197CAE93}" type="datetimeFigureOut">
              <a:rPr lang="en-US" smtClean="0"/>
              <a:t>5/20/22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7A351-0B0B-F552-0587-352B1C47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E1C19-83BF-8C8E-77E1-316F4A03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D138-51F1-894E-B340-B359EB91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5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B2ED-B5AF-0A37-0D5D-235374FF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A71BD-47A5-93D1-4D8C-9236ACBF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DA32-7588-3A43-BD28-457B197CAE93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77C2A-E85E-B0AA-FBFD-54AB0969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8B889-E113-BFB7-E6B0-9D717246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D138-51F1-894E-B340-B359EB91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9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20D4F4-B7B1-17A3-8918-CA7C777C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DA32-7588-3A43-BD28-457B197CAE93}" type="datetimeFigureOut">
              <a:rPr lang="en-US" smtClean="0"/>
              <a:t>5/20/22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6F4A2-65F2-56B8-C368-9411C19B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7B5A6-7A05-91A7-812E-A7B9252D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D138-51F1-894E-B340-B359EB91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2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F239-DFA4-D8AA-161C-9DC31C14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350A-4E07-2623-0353-EFD598AA1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3C242-C684-64B5-A693-0D13E8DC7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01EEE-2DDA-3404-8515-2454136D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DA32-7588-3A43-BD28-457B197CAE93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CE34C-8151-C599-90CD-0D649CE0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7BD55-99A0-6AB6-89D0-1B88EC14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D138-51F1-894E-B340-B359EB91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0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CD9F-FECF-8A2B-2629-BA012A43F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4CEC0-F137-1078-3C6A-B6F94F121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038C-F8C2-6611-9E10-267BB71F8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B2487-517D-944A-B662-5E84C53F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DA32-7588-3A43-BD28-457B197CAE93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95E4D-8E92-8C35-8EB0-71AF5887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76E63-88E7-4C01-19CE-D90432B1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D138-51F1-894E-B340-B359EB91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2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4964B-02E9-A01B-9BDE-ED83085A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2294D-5EE6-DE58-468E-8680630F2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CD054-41B3-8C23-93AC-73424BFF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1DA32-7588-3A43-BD28-457B197CAE93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913AF-AD5C-478E-F2C6-1A60D4D93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74C72-83BC-6892-ECC5-1A3F24944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D138-51F1-894E-B340-B359EB91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4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B056C-E881-5468-8E2A-7B1D97500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br>
              <a:rPr lang="en-US" sz="4600">
                <a:solidFill>
                  <a:srgbClr val="FFFFFF"/>
                </a:solidFill>
              </a:rPr>
            </a:br>
            <a:br>
              <a:rPr lang="en-US" sz="4600">
                <a:solidFill>
                  <a:srgbClr val="FFFFFF"/>
                </a:solidFill>
              </a:rPr>
            </a:br>
            <a:r>
              <a:rPr lang="en-US" sz="4600">
                <a:solidFill>
                  <a:srgbClr val="FFFFFF"/>
                </a:solidFill>
              </a:rPr>
              <a:t>Exploratory Data Analysis</a:t>
            </a:r>
            <a:br>
              <a:rPr lang="en-US" sz="4600">
                <a:solidFill>
                  <a:srgbClr val="FFFFFF"/>
                </a:solidFill>
              </a:rPr>
            </a:br>
            <a:r>
              <a:rPr lang="en-US" sz="4600">
                <a:solidFill>
                  <a:srgbClr val="FFFFFF"/>
                </a:solidFill>
              </a:rPr>
              <a:t>G2M Case Study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BA29C-7ABB-DBAD-AB5B-B2566981B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21-May-2022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33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34C72-A177-648E-AA19-91B00EA1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/>
              <a:t>Forecasts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0" name="Content Placeholder 5129">
            <a:extLst>
              <a:ext uri="{FF2B5EF4-FFF2-40B4-BE49-F238E27FC236}">
                <a16:creationId xmlns:a16="http://schemas.microsoft.com/office/drawing/2014/main" id="{3E3C6837-F9BD-B425-9510-8E8F9467D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Yellow Cab Company shows a decreasing trend in the future two years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37A12B4-7837-B863-5500-EC070E9C4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4586" y="3494162"/>
            <a:ext cx="3584448" cy="195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5D5CE04-1F3A-8B63-97CD-D94A016C9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069" y="3556889"/>
            <a:ext cx="3584448" cy="189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19452575-CC2E-E5FA-A7EC-38CC39E82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7415" y="3494162"/>
            <a:ext cx="3584448" cy="186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20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BCF9-8070-5A67-DEEE-CF3DC750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DA842-ADFD-5822-6561-D5398F7F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Average Profits: Yellow Cab Company has an overall higher total profits than the Pink Cab Company </a:t>
            </a:r>
          </a:p>
          <a:p>
            <a:r>
              <a:rPr lang="en-US" dirty="0"/>
              <a:t>City Wise Profits: Pink Cab Company gains mostly its profits from two major cities, and Yellow Cab Company gains mostly from one</a:t>
            </a:r>
          </a:p>
          <a:p>
            <a:r>
              <a:rPr lang="en-US" dirty="0"/>
              <a:t>Customer Reach: Yellow Cab Company has a higher customer reach of 15 cities, whereas Pink Cab Company has in 4 cities</a:t>
            </a:r>
          </a:p>
          <a:p>
            <a:r>
              <a:rPr lang="en-US" dirty="0"/>
              <a:t>Future Trend: Both Companies show more profit gains at the end of each year, and Yellow Cab Company shows a potential decrease in future trend, while Pink Cab Company shows a higher peak in total profits gain</a:t>
            </a:r>
          </a:p>
          <a:p>
            <a:r>
              <a:rPr lang="en-US" dirty="0"/>
              <a:t>Cost: Overall Yellow Cab Company has a higher costs per kilometers travelled than the Pink Cab Company</a:t>
            </a:r>
          </a:p>
        </p:txBody>
      </p:sp>
    </p:spTree>
    <p:extLst>
      <p:ext uri="{BB962C8B-B14F-4D97-AF65-F5344CB8AC3E}">
        <p14:creationId xmlns:p14="http://schemas.microsoft.com/office/powerpoint/2010/main" val="3708078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B2AB-4DBD-423E-8BD1-E90B9C3B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49984-3366-BFFB-E8A0-45B8DD724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Yellow Cab Company is better and more stable for long term investment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3CE08-563F-5EBC-0F18-F97D47E777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84" r="24068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3832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5A623-5EB6-276B-DFCE-9A4A4F28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6FDA72-F5C4-0DAB-6269-00DBEDC5DB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80266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22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54D6-8244-7631-2867-74F718B9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227B-0913-DE82-D679-91DD793C9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  <a:p>
            <a:r>
              <a:rPr lang="en-US" dirty="0"/>
              <a:t>Forecast the future profits</a:t>
            </a:r>
          </a:p>
          <a:p>
            <a:r>
              <a:rPr lang="en-US" dirty="0"/>
              <a:t>Identifying the right cab company for making investment</a:t>
            </a:r>
          </a:p>
        </p:txBody>
      </p:sp>
    </p:spTree>
    <p:extLst>
      <p:ext uri="{BB962C8B-B14F-4D97-AF65-F5344CB8AC3E}">
        <p14:creationId xmlns:p14="http://schemas.microsoft.com/office/powerpoint/2010/main" val="52921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E1685-27A5-7227-E8ED-460E6306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Data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EC2C1A-02A1-2AB4-9E29-33E9B9B93D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680192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34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95D36-D2AF-75CA-CE1A-4288EA47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D1B1E-99A2-D81A-3997-EC5DFF7B7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Outliers in Price Charged and Cost of Trip are not considered due to the lack of details of trips</a:t>
            </a:r>
          </a:p>
          <a:p>
            <a:r>
              <a:rPr lang="en-US" sz="2000"/>
              <a:t>Profits are assumed to be the difference between Price Charged from Cost of Trip, other factors are not considered</a:t>
            </a:r>
          </a:p>
          <a:p>
            <a:r>
              <a:rPr lang="en-US" sz="2000"/>
              <a:t>Number of customers is assumed to be the number of transactions placed</a:t>
            </a:r>
          </a:p>
          <a:p>
            <a:r>
              <a:rPr lang="en-US" sz="2000"/>
              <a:t>Assume the number under the date of travel column corresponds to the consecutive dates from 2016 to 2018</a:t>
            </a:r>
          </a:p>
          <a:p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6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04F99093-FB6D-43E0-AA45-FA744653E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E8B83EF-4FB2-4C16-B94A-73A8FBCD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5CE4779-ABAB-448C-B806-A60E8F83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84E8940-EE47-4A50-B7D3-F4BF68524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BA40340-BD4D-49C0-8BC6-61AF7391F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79A4281-F939-4206-9B6F-8DDD2FDAA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8774401-76BE-487C-8645-DC90C833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9F8C1F-E982-78EA-9937-CC0C4B00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13369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Profit Analysis</a:t>
            </a:r>
          </a:p>
        </p:txBody>
      </p:sp>
      <p:sp>
        <p:nvSpPr>
          <p:cNvPr id="1036" name="Content Placeholder 1035">
            <a:extLst>
              <a:ext uri="{FF2B5EF4-FFF2-40B4-BE49-F238E27FC236}">
                <a16:creationId xmlns:a16="http://schemas.microsoft.com/office/drawing/2014/main" id="{0028F153-5620-AFAC-978D-C9190AAED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133360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Yellow Cab Company has a higher total profits and profits per ride</a:t>
            </a:r>
          </a:p>
          <a:p>
            <a:r>
              <a:rPr lang="en-US" sz="1800" dirty="0">
                <a:solidFill>
                  <a:schemeClr val="tx2"/>
                </a:solidFill>
              </a:rPr>
              <a:t>Yellow Cab Company gains more profits across cities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Pink Cab Company gains mostly its profits in Los Angeles and San Diego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05A5E1D-227A-8E14-1FA7-B93AE5562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5710" y="672353"/>
            <a:ext cx="3095127" cy="273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8C26805-D99C-7CBD-AF91-8EDD1BDCD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1131" y="713093"/>
            <a:ext cx="3110647" cy="269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4445340-0151-5952-C6C8-C0A3A69B3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7949" y="3488375"/>
            <a:ext cx="3110647" cy="229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19148D4-68E2-407B-D4EC-D0067A7BA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1129" y="3488376"/>
            <a:ext cx="3110647" cy="22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081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E4E2A-A23F-82B7-4CBA-5C93135A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Cost Analysis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7CCD81F-AFB5-C923-4E4D-B478A54A55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8017" y="643466"/>
            <a:ext cx="6419297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93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6C4C-E5C6-98FE-A964-46DC0714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/>
              <a:t>Customer Analysis</a:t>
            </a:r>
          </a:p>
        </p:txBody>
      </p:sp>
      <p:sp>
        <p:nvSpPr>
          <p:cNvPr id="2056" name="Content Placeholder 2055">
            <a:extLst>
              <a:ext uri="{FF2B5EF4-FFF2-40B4-BE49-F238E27FC236}">
                <a16:creationId xmlns:a16="http://schemas.microsoft.com/office/drawing/2014/main" id="{F8FF279B-DD07-FEC5-BFA9-4D8B3EB21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Yellow Cab Company dominates the market</a:t>
            </a:r>
          </a:p>
          <a:p>
            <a:r>
              <a:rPr lang="en-US" sz="2000" dirty="0"/>
              <a:t>Pink Cab Company has more customers in several cities</a:t>
            </a:r>
          </a:p>
          <a:p>
            <a:r>
              <a:rPr lang="en-US" sz="2000" dirty="0"/>
              <a:t>The trend is stable with slight decrease in 2018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5CCCC8-ECC8-89DD-12EC-A69FA3A6E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2874" y="2421924"/>
            <a:ext cx="4457833" cy="371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B3DB464-D547-45FF-DD3F-686E129FA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394" y="2623998"/>
            <a:ext cx="5167185" cy="330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89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8C2A3-E02D-7DB9-0C59-5BDBA31F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/>
              <a:t>Forecasts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6" name="Content Placeholder 4105">
            <a:extLst>
              <a:ext uri="{FF2B5EF4-FFF2-40B4-BE49-F238E27FC236}">
                <a16:creationId xmlns:a16="http://schemas.microsoft.com/office/drawing/2014/main" id="{92638F6B-51F5-76BF-9662-BFD1CA67A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Pink Cab Company gains more profits at the end of each year and less profits at the beginning of each year</a:t>
            </a:r>
          </a:p>
          <a:p>
            <a:r>
              <a:rPr lang="en-US" sz="1800" dirty="0"/>
              <a:t>Forecasts to gain more total profits in the next two years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9611D8D-CF30-6577-D185-B65BDFFDB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5322" y="3471759"/>
            <a:ext cx="3584448" cy="19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67346E3-4F40-1D95-02D4-ACDE2F054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437" y="3525975"/>
            <a:ext cx="3584448" cy="190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02F8F03-861A-54D7-8A5D-0825AC7C9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7415" y="3471759"/>
            <a:ext cx="3584448" cy="190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9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376</Words>
  <Application>Microsoft Macintosh PowerPoint</Application>
  <PresentationFormat>Widescreen</PresentationFormat>
  <Paragraphs>43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 Exploratory Data Analysis G2M Case Study </vt:lpstr>
      <vt:lpstr>Agenda</vt:lpstr>
      <vt:lpstr>Objective</vt:lpstr>
      <vt:lpstr>Data Summary</vt:lpstr>
      <vt:lpstr>Assumptions</vt:lpstr>
      <vt:lpstr>Profit Analysis</vt:lpstr>
      <vt:lpstr>Cost Analysis</vt:lpstr>
      <vt:lpstr>Customer Analysis</vt:lpstr>
      <vt:lpstr>Forecasts</vt:lpstr>
      <vt:lpstr>Forecasts</vt:lpstr>
      <vt:lpstr>Summary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Exploratory Data Analysis G2M Case Study </dc:title>
  <dc:creator>ZHIYI CHEN</dc:creator>
  <cp:lastModifiedBy>ZHIYI CHEN</cp:lastModifiedBy>
  <cp:revision>1</cp:revision>
  <dcterms:created xsi:type="dcterms:W3CDTF">2022-05-20T18:12:59Z</dcterms:created>
  <dcterms:modified xsi:type="dcterms:W3CDTF">2022-05-20T21:47:42Z</dcterms:modified>
</cp:coreProperties>
</file>