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  <p:sldMasterId id="2147483650" r:id="rId3"/>
  </p:sldMasterIdLst>
  <p:notesMasterIdLst>
    <p:notesMasterId r:id="rId15"/>
  </p:notesMasterIdLst>
  <p:sldIdLst>
    <p:sldId id="278" r:id="rId4"/>
    <p:sldId id="273" r:id="rId5"/>
    <p:sldId id="289" r:id="rId6"/>
    <p:sldId id="290" r:id="rId7"/>
    <p:sldId id="291" r:id="rId8"/>
    <p:sldId id="292" r:id="rId9"/>
    <p:sldId id="294" r:id="rId10"/>
    <p:sldId id="293" r:id="rId11"/>
    <p:sldId id="297" r:id="rId12"/>
    <p:sldId id="296" r:id="rId13"/>
    <p:sldId id="28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4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4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7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4928885" y="6284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9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50AA9B5-1F23-44A4-893C-F17DC63B5C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2" y="287555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C10811-5C2E-41EC-9E2C-D58434838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65" y="340308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4561684" y="-772319"/>
            <a:ext cx="3068637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299581" cy="685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963826" y="2871184"/>
            <a:ext cx="71744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Vue2.0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09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&amp;</a:t>
            </a:r>
            <a:r>
              <a:rPr lang="zh-CN" altLang="en-US" b="1" dirty="0"/>
              <a:t>使用 </a:t>
            </a:r>
            <a:r>
              <a:rPr lang="en-US" altLang="zh-CN" b="1" dirty="0" err="1"/>
              <a:t>Mvue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B848B-E844-43F6-8D69-77769048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" y="2123607"/>
            <a:ext cx="5773619" cy="4475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A87C9-0DBF-4736-A2B0-602348A0E827}"/>
              </a:ext>
            </a:extLst>
          </p:cNvPr>
          <p:cNvSpPr txBox="1"/>
          <p:nvPr/>
        </p:nvSpPr>
        <p:spPr>
          <a:xfrm>
            <a:off x="5994941" y="2561218"/>
            <a:ext cx="5934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创建一个 </a:t>
            </a:r>
            <a:r>
              <a:rPr lang="en-US" altLang="zh-CN" sz="2400" dirty="0" err="1"/>
              <a:t>Mvue</a:t>
            </a:r>
            <a:r>
              <a:rPr lang="en-US" altLang="zh-CN" sz="2400" dirty="0"/>
              <a:t> </a:t>
            </a:r>
            <a:r>
              <a:rPr lang="zh-CN" altLang="en-US" sz="2400" dirty="0"/>
              <a:t>的类（构造函数）</a:t>
            </a:r>
            <a:endParaRPr lang="en-US" altLang="zh-CN" sz="2400" dirty="0"/>
          </a:p>
          <a:p>
            <a:r>
              <a:rPr lang="zh-CN" altLang="en-US" sz="2400" dirty="0"/>
              <a:t>用来承载 </a:t>
            </a:r>
            <a:r>
              <a:rPr lang="en-US" altLang="zh-CN" sz="2400" b="1" dirty="0"/>
              <a:t>Observer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Watcher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Compile 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FBB7E7-852C-4C51-8600-114863F2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941" y="3533020"/>
            <a:ext cx="6035723" cy="3065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99F76-1716-4061-AD2A-3BF6BC51A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273" y="183182"/>
            <a:ext cx="2323809" cy="23047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54162F-DEE4-4341-8096-995383173763}"/>
              </a:ext>
            </a:extLst>
          </p:cNvPr>
          <p:cNvSpPr/>
          <p:nvPr/>
        </p:nvSpPr>
        <p:spPr>
          <a:xfrm>
            <a:off x="5816368" y="289927"/>
            <a:ext cx="29578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演示</a:t>
            </a:r>
            <a:r>
              <a:rPr lang="en-US" altLang="zh-CN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8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3004773" y="2719390"/>
            <a:ext cx="61018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5400" dirty="0">
                <a:solidFill>
                  <a:schemeClr val="accent1"/>
                </a:solidFill>
              </a:rPr>
              <a:t>学习成长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0" y="-27159"/>
            <a:ext cx="12192002" cy="2960067"/>
            <a:chOff x="0" y="-27159"/>
            <a:chExt cx="12192002" cy="2960067"/>
          </a:xfrm>
        </p:grpSpPr>
        <p:sp>
          <p:nvSpPr>
            <p:cNvPr id="108" name="任意多边形 107"/>
            <p:cNvSpPr/>
            <p:nvPr/>
          </p:nvSpPr>
          <p:spPr>
            <a:xfrm>
              <a:off x="2" y="-27159"/>
              <a:ext cx="12192000" cy="2945610"/>
            </a:xfrm>
            <a:custGeom>
              <a:avLst/>
              <a:gdLst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20091 w 12192000"/>
                <a:gd name="connsiteY70" fmla="*/ 731839 h 2945610"/>
                <a:gd name="connsiteX71" fmla="*/ 101787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107" fmla="*/ 7119284 w 12192000"/>
                <a:gd name="connsiteY107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4990 h 2945610"/>
                <a:gd name="connsiteX80" fmla="*/ 1042606 w 12192000"/>
                <a:gd name="connsiteY80" fmla="*/ 18049 h 2945610"/>
                <a:gd name="connsiteX81" fmla="*/ 2037961 w 12192000"/>
                <a:gd name="connsiteY81" fmla="*/ 18049 h 2945610"/>
                <a:gd name="connsiteX82" fmla="*/ 2037961 w 12192000"/>
                <a:gd name="connsiteY82" fmla="*/ 287339 h 2945610"/>
                <a:gd name="connsiteX83" fmla="*/ 2037963 w 12192000"/>
                <a:gd name="connsiteY83" fmla="*/ 287339 h 2945610"/>
                <a:gd name="connsiteX84" fmla="*/ 2037963 w 12192000"/>
                <a:gd name="connsiteY84" fmla="*/ 18048 h 2945610"/>
                <a:gd name="connsiteX85" fmla="*/ 3033319 w 12192000"/>
                <a:gd name="connsiteY85" fmla="*/ 18048 h 2945610"/>
                <a:gd name="connsiteX86" fmla="*/ 3053896 w 12192000"/>
                <a:gd name="connsiteY86" fmla="*/ 6114 h 2945610"/>
                <a:gd name="connsiteX87" fmla="*/ 3053896 w 12192000"/>
                <a:gd name="connsiteY87" fmla="*/ 4990 h 2945610"/>
                <a:gd name="connsiteX88" fmla="*/ 3054864 w 12192000"/>
                <a:gd name="connsiteY88" fmla="*/ 5552 h 2945610"/>
                <a:gd name="connsiteX89" fmla="*/ 3055833 w 12192000"/>
                <a:gd name="connsiteY89" fmla="*/ 4990 h 2945610"/>
                <a:gd name="connsiteX90" fmla="*/ 3055833 w 12192000"/>
                <a:gd name="connsiteY90" fmla="*/ 6114 h 2945610"/>
                <a:gd name="connsiteX91" fmla="*/ 3076411 w 12192000"/>
                <a:gd name="connsiteY91" fmla="*/ 18049 h 2945610"/>
                <a:gd name="connsiteX92" fmla="*/ 4071766 w 12192000"/>
                <a:gd name="connsiteY92" fmla="*/ 18049 h 2945610"/>
                <a:gd name="connsiteX93" fmla="*/ 4071766 w 12192000"/>
                <a:gd name="connsiteY93" fmla="*/ 287339 h 2945610"/>
                <a:gd name="connsiteX94" fmla="*/ 4071768 w 12192000"/>
                <a:gd name="connsiteY94" fmla="*/ 287339 h 2945610"/>
                <a:gd name="connsiteX95" fmla="*/ 4071768 w 12192000"/>
                <a:gd name="connsiteY95" fmla="*/ 18048 h 2945610"/>
                <a:gd name="connsiteX96" fmla="*/ 5067121 w 12192000"/>
                <a:gd name="connsiteY96" fmla="*/ 18048 h 2945610"/>
                <a:gd name="connsiteX97" fmla="*/ 5085013 w 12192000"/>
                <a:gd name="connsiteY97" fmla="*/ 7671 h 2945610"/>
                <a:gd name="connsiteX98" fmla="*/ 5085013 w 12192000"/>
                <a:gd name="connsiteY98" fmla="*/ 4989 h 2945610"/>
                <a:gd name="connsiteX99" fmla="*/ 5087325 w 12192000"/>
                <a:gd name="connsiteY99" fmla="*/ 6330 h 2945610"/>
                <a:gd name="connsiteX100" fmla="*/ 5089635 w 12192000"/>
                <a:gd name="connsiteY100" fmla="*/ 4990 h 2945610"/>
                <a:gd name="connsiteX101" fmla="*/ 5089635 w 12192000"/>
                <a:gd name="connsiteY101" fmla="*/ 7670 h 2945610"/>
                <a:gd name="connsiteX102" fmla="*/ 5107529 w 12192000"/>
                <a:gd name="connsiteY102" fmla="*/ 18048 h 2945610"/>
                <a:gd name="connsiteX103" fmla="*/ 6102885 w 12192000"/>
                <a:gd name="connsiteY103" fmla="*/ 18048 h 2945610"/>
                <a:gd name="connsiteX104" fmla="*/ 6102885 w 12192000"/>
                <a:gd name="connsiteY104" fmla="*/ 18049 h 2945610"/>
                <a:gd name="connsiteX105" fmla="*/ 7088165 w 12192000"/>
                <a:gd name="connsiteY105" fmla="*/ 18049 h 2945610"/>
                <a:gd name="connsiteX106" fmla="*/ 7119284 w 12192000"/>
                <a:gd name="connsiteY106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17871 w 12192000"/>
                <a:gd name="connsiteY77" fmla="*/ 287339 h 2945610"/>
                <a:gd name="connsiteX78" fmla="*/ 1020091 w 12192000"/>
                <a:gd name="connsiteY78" fmla="*/ 4990 h 2945610"/>
                <a:gd name="connsiteX79" fmla="*/ 1042606 w 12192000"/>
                <a:gd name="connsiteY79" fmla="*/ 18049 h 2945610"/>
                <a:gd name="connsiteX80" fmla="*/ 2037961 w 12192000"/>
                <a:gd name="connsiteY80" fmla="*/ 18049 h 2945610"/>
                <a:gd name="connsiteX81" fmla="*/ 2037961 w 12192000"/>
                <a:gd name="connsiteY81" fmla="*/ 287339 h 2945610"/>
                <a:gd name="connsiteX82" fmla="*/ 2037963 w 12192000"/>
                <a:gd name="connsiteY82" fmla="*/ 287339 h 2945610"/>
                <a:gd name="connsiteX83" fmla="*/ 2037963 w 12192000"/>
                <a:gd name="connsiteY83" fmla="*/ 18048 h 2945610"/>
                <a:gd name="connsiteX84" fmla="*/ 3033319 w 12192000"/>
                <a:gd name="connsiteY84" fmla="*/ 18048 h 2945610"/>
                <a:gd name="connsiteX85" fmla="*/ 3053896 w 12192000"/>
                <a:gd name="connsiteY85" fmla="*/ 6114 h 2945610"/>
                <a:gd name="connsiteX86" fmla="*/ 3053896 w 12192000"/>
                <a:gd name="connsiteY86" fmla="*/ 4990 h 2945610"/>
                <a:gd name="connsiteX87" fmla="*/ 3054864 w 12192000"/>
                <a:gd name="connsiteY87" fmla="*/ 5552 h 2945610"/>
                <a:gd name="connsiteX88" fmla="*/ 3055833 w 12192000"/>
                <a:gd name="connsiteY88" fmla="*/ 4990 h 2945610"/>
                <a:gd name="connsiteX89" fmla="*/ 3055833 w 12192000"/>
                <a:gd name="connsiteY89" fmla="*/ 6114 h 2945610"/>
                <a:gd name="connsiteX90" fmla="*/ 3076411 w 12192000"/>
                <a:gd name="connsiteY90" fmla="*/ 18049 h 2945610"/>
                <a:gd name="connsiteX91" fmla="*/ 4071766 w 12192000"/>
                <a:gd name="connsiteY91" fmla="*/ 18049 h 2945610"/>
                <a:gd name="connsiteX92" fmla="*/ 4071766 w 12192000"/>
                <a:gd name="connsiteY92" fmla="*/ 287339 h 2945610"/>
                <a:gd name="connsiteX93" fmla="*/ 4071768 w 12192000"/>
                <a:gd name="connsiteY93" fmla="*/ 287339 h 2945610"/>
                <a:gd name="connsiteX94" fmla="*/ 4071768 w 12192000"/>
                <a:gd name="connsiteY94" fmla="*/ 18048 h 2945610"/>
                <a:gd name="connsiteX95" fmla="*/ 5067121 w 12192000"/>
                <a:gd name="connsiteY95" fmla="*/ 18048 h 2945610"/>
                <a:gd name="connsiteX96" fmla="*/ 5085013 w 12192000"/>
                <a:gd name="connsiteY96" fmla="*/ 7671 h 2945610"/>
                <a:gd name="connsiteX97" fmla="*/ 5085013 w 12192000"/>
                <a:gd name="connsiteY97" fmla="*/ 4989 h 2945610"/>
                <a:gd name="connsiteX98" fmla="*/ 5087325 w 12192000"/>
                <a:gd name="connsiteY98" fmla="*/ 6330 h 2945610"/>
                <a:gd name="connsiteX99" fmla="*/ 5089635 w 12192000"/>
                <a:gd name="connsiteY99" fmla="*/ 4990 h 2945610"/>
                <a:gd name="connsiteX100" fmla="*/ 5089635 w 12192000"/>
                <a:gd name="connsiteY100" fmla="*/ 7670 h 2945610"/>
                <a:gd name="connsiteX101" fmla="*/ 5107529 w 12192000"/>
                <a:gd name="connsiteY101" fmla="*/ 18048 h 2945610"/>
                <a:gd name="connsiteX102" fmla="*/ 6102885 w 12192000"/>
                <a:gd name="connsiteY102" fmla="*/ 18048 h 2945610"/>
                <a:gd name="connsiteX103" fmla="*/ 6102885 w 12192000"/>
                <a:gd name="connsiteY103" fmla="*/ 18049 h 2945610"/>
                <a:gd name="connsiteX104" fmla="*/ 7088165 w 12192000"/>
                <a:gd name="connsiteY104" fmla="*/ 18049 h 2945610"/>
                <a:gd name="connsiteX105" fmla="*/ 7119284 w 12192000"/>
                <a:gd name="connsiteY105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20091 w 12192000"/>
                <a:gd name="connsiteY77" fmla="*/ 4990 h 2945610"/>
                <a:gd name="connsiteX78" fmla="*/ 1042606 w 12192000"/>
                <a:gd name="connsiteY78" fmla="*/ 18049 h 2945610"/>
                <a:gd name="connsiteX79" fmla="*/ 2037961 w 12192000"/>
                <a:gd name="connsiteY79" fmla="*/ 18049 h 2945610"/>
                <a:gd name="connsiteX80" fmla="*/ 2037961 w 12192000"/>
                <a:gd name="connsiteY80" fmla="*/ 287339 h 2945610"/>
                <a:gd name="connsiteX81" fmla="*/ 2037963 w 12192000"/>
                <a:gd name="connsiteY81" fmla="*/ 287339 h 2945610"/>
                <a:gd name="connsiteX82" fmla="*/ 2037963 w 12192000"/>
                <a:gd name="connsiteY82" fmla="*/ 18048 h 2945610"/>
                <a:gd name="connsiteX83" fmla="*/ 3033319 w 12192000"/>
                <a:gd name="connsiteY83" fmla="*/ 18048 h 2945610"/>
                <a:gd name="connsiteX84" fmla="*/ 3053896 w 12192000"/>
                <a:gd name="connsiteY84" fmla="*/ 6114 h 2945610"/>
                <a:gd name="connsiteX85" fmla="*/ 3053896 w 12192000"/>
                <a:gd name="connsiteY85" fmla="*/ 4990 h 2945610"/>
                <a:gd name="connsiteX86" fmla="*/ 3054864 w 12192000"/>
                <a:gd name="connsiteY86" fmla="*/ 5552 h 2945610"/>
                <a:gd name="connsiteX87" fmla="*/ 3055833 w 12192000"/>
                <a:gd name="connsiteY87" fmla="*/ 4990 h 2945610"/>
                <a:gd name="connsiteX88" fmla="*/ 3055833 w 12192000"/>
                <a:gd name="connsiteY88" fmla="*/ 6114 h 2945610"/>
                <a:gd name="connsiteX89" fmla="*/ 3076411 w 12192000"/>
                <a:gd name="connsiteY89" fmla="*/ 18049 h 2945610"/>
                <a:gd name="connsiteX90" fmla="*/ 4071766 w 12192000"/>
                <a:gd name="connsiteY90" fmla="*/ 18049 h 2945610"/>
                <a:gd name="connsiteX91" fmla="*/ 4071766 w 12192000"/>
                <a:gd name="connsiteY91" fmla="*/ 287339 h 2945610"/>
                <a:gd name="connsiteX92" fmla="*/ 4071768 w 12192000"/>
                <a:gd name="connsiteY92" fmla="*/ 287339 h 2945610"/>
                <a:gd name="connsiteX93" fmla="*/ 4071768 w 12192000"/>
                <a:gd name="connsiteY93" fmla="*/ 18048 h 2945610"/>
                <a:gd name="connsiteX94" fmla="*/ 5067121 w 12192000"/>
                <a:gd name="connsiteY94" fmla="*/ 18048 h 2945610"/>
                <a:gd name="connsiteX95" fmla="*/ 5085013 w 12192000"/>
                <a:gd name="connsiteY95" fmla="*/ 7671 h 2945610"/>
                <a:gd name="connsiteX96" fmla="*/ 5085013 w 12192000"/>
                <a:gd name="connsiteY96" fmla="*/ 4989 h 2945610"/>
                <a:gd name="connsiteX97" fmla="*/ 5087325 w 12192000"/>
                <a:gd name="connsiteY97" fmla="*/ 6330 h 2945610"/>
                <a:gd name="connsiteX98" fmla="*/ 5089635 w 12192000"/>
                <a:gd name="connsiteY98" fmla="*/ 4990 h 2945610"/>
                <a:gd name="connsiteX99" fmla="*/ 5089635 w 12192000"/>
                <a:gd name="connsiteY99" fmla="*/ 7670 h 2945610"/>
                <a:gd name="connsiteX100" fmla="*/ 5107529 w 12192000"/>
                <a:gd name="connsiteY100" fmla="*/ 18048 h 2945610"/>
                <a:gd name="connsiteX101" fmla="*/ 6102885 w 12192000"/>
                <a:gd name="connsiteY101" fmla="*/ 18048 h 2945610"/>
                <a:gd name="connsiteX102" fmla="*/ 6102885 w 12192000"/>
                <a:gd name="connsiteY102" fmla="*/ 18049 h 2945610"/>
                <a:gd name="connsiteX103" fmla="*/ 7088165 w 12192000"/>
                <a:gd name="connsiteY103" fmla="*/ 18049 h 2945610"/>
                <a:gd name="connsiteX104" fmla="*/ 7119284 w 12192000"/>
                <a:gd name="connsiteY104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17871 w 12192000"/>
                <a:gd name="connsiteY70" fmla="*/ 1774966 h 2945610"/>
                <a:gd name="connsiteX71" fmla="*/ 967 w 12192000"/>
                <a:gd name="connsiteY71" fmla="*/ 1185161 h 2945610"/>
                <a:gd name="connsiteX72" fmla="*/ 0 w 12192000"/>
                <a:gd name="connsiteY72" fmla="*/ 1185722 h 2945610"/>
                <a:gd name="connsiteX73" fmla="*/ 0 w 12192000"/>
                <a:gd name="connsiteY73" fmla="*/ 4990 h 2945610"/>
                <a:gd name="connsiteX74" fmla="*/ 22515 w 12192000"/>
                <a:gd name="connsiteY74" fmla="*/ 18049 h 2945610"/>
                <a:gd name="connsiteX75" fmla="*/ 1017871 w 12192000"/>
                <a:gd name="connsiteY75" fmla="*/ 18049 h 2945610"/>
                <a:gd name="connsiteX76" fmla="*/ 1020091 w 12192000"/>
                <a:gd name="connsiteY76" fmla="*/ 4990 h 2945610"/>
                <a:gd name="connsiteX77" fmla="*/ 1042606 w 12192000"/>
                <a:gd name="connsiteY77" fmla="*/ 18049 h 2945610"/>
                <a:gd name="connsiteX78" fmla="*/ 2037961 w 12192000"/>
                <a:gd name="connsiteY78" fmla="*/ 18049 h 2945610"/>
                <a:gd name="connsiteX79" fmla="*/ 2037961 w 12192000"/>
                <a:gd name="connsiteY79" fmla="*/ 287339 h 2945610"/>
                <a:gd name="connsiteX80" fmla="*/ 2037963 w 12192000"/>
                <a:gd name="connsiteY80" fmla="*/ 287339 h 2945610"/>
                <a:gd name="connsiteX81" fmla="*/ 2037963 w 12192000"/>
                <a:gd name="connsiteY81" fmla="*/ 18048 h 2945610"/>
                <a:gd name="connsiteX82" fmla="*/ 3033319 w 12192000"/>
                <a:gd name="connsiteY82" fmla="*/ 18048 h 2945610"/>
                <a:gd name="connsiteX83" fmla="*/ 3053896 w 12192000"/>
                <a:gd name="connsiteY83" fmla="*/ 6114 h 2945610"/>
                <a:gd name="connsiteX84" fmla="*/ 3053896 w 12192000"/>
                <a:gd name="connsiteY84" fmla="*/ 4990 h 2945610"/>
                <a:gd name="connsiteX85" fmla="*/ 3054864 w 12192000"/>
                <a:gd name="connsiteY85" fmla="*/ 5552 h 2945610"/>
                <a:gd name="connsiteX86" fmla="*/ 3055833 w 12192000"/>
                <a:gd name="connsiteY86" fmla="*/ 4990 h 2945610"/>
                <a:gd name="connsiteX87" fmla="*/ 3055833 w 12192000"/>
                <a:gd name="connsiteY87" fmla="*/ 6114 h 2945610"/>
                <a:gd name="connsiteX88" fmla="*/ 3076411 w 12192000"/>
                <a:gd name="connsiteY88" fmla="*/ 18049 h 2945610"/>
                <a:gd name="connsiteX89" fmla="*/ 4071766 w 12192000"/>
                <a:gd name="connsiteY89" fmla="*/ 18049 h 2945610"/>
                <a:gd name="connsiteX90" fmla="*/ 4071766 w 12192000"/>
                <a:gd name="connsiteY90" fmla="*/ 287339 h 2945610"/>
                <a:gd name="connsiteX91" fmla="*/ 4071768 w 12192000"/>
                <a:gd name="connsiteY91" fmla="*/ 287339 h 2945610"/>
                <a:gd name="connsiteX92" fmla="*/ 4071768 w 12192000"/>
                <a:gd name="connsiteY92" fmla="*/ 18048 h 2945610"/>
                <a:gd name="connsiteX93" fmla="*/ 5067121 w 12192000"/>
                <a:gd name="connsiteY93" fmla="*/ 18048 h 2945610"/>
                <a:gd name="connsiteX94" fmla="*/ 5085013 w 12192000"/>
                <a:gd name="connsiteY94" fmla="*/ 7671 h 2945610"/>
                <a:gd name="connsiteX95" fmla="*/ 5085013 w 12192000"/>
                <a:gd name="connsiteY95" fmla="*/ 4989 h 2945610"/>
                <a:gd name="connsiteX96" fmla="*/ 5087325 w 12192000"/>
                <a:gd name="connsiteY96" fmla="*/ 6330 h 2945610"/>
                <a:gd name="connsiteX97" fmla="*/ 5089635 w 12192000"/>
                <a:gd name="connsiteY97" fmla="*/ 4990 h 2945610"/>
                <a:gd name="connsiteX98" fmla="*/ 5089635 w 12192000"/>
                <a:gd name="connsiteY98" fmla="*/ 7670 h 2945610"/>
                <a:gd name="connsiteX99" fmla="*/ 5107529 w 12192000"/>
                <a:gd name="connsiteY99" fmla="*/ 18048 h 2945610"/>
                <a:gd name="connsiteX100" fmla="*/ 6102885 w 12192000"/>
                <a:gd name="connsiteY100" fmla="*/ 18048 h 2945610"/>
                <a:gd name="connsiteX101" fmla="*/ 6102885 w 12192000"/>
                <a:gd name="connsiteY101" fmla="*/ 18049 h 2945610"/>
                <a:gd name="connsiteX102" fmla="*/ 7088165 w 12192000"/>
                <a:gd name="connsiteY102" fmla="*/ 18049 h 2945610"/>
                <a:gd name="connsiteX103" fmla="*/ 7119284 w 12192000"/>
                <a:gd name="connsiteY103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1774966 h 2945610"/>
                <a:gd name="connsiteX67" fmla="*/ 1021058 w 12192000"/>
                <a:gd name="connsiteY67" fmla="*/ 1185161 h 2945610"/>
                <a:gd name="connsiteX68" fmla="*/ 1020091 w 12192000"/>
                <a:gd name="connsiteY68" fmla="*/ 1185722 h 2945610"/>
                <a:gd name="connsiteX69" fmla="*/ 1017871 w 12192000"/>
                <a:gd name="connsiteY69" fmla="*/ 1774966 h 2945610"/>
                <a:gd name="connsiteX70" fmla="*/ 967 w 12192000"/>
                <a:gd name="connsiteY70" fmla="*/ 1185161 h 2945610"/>
                <a:gd name="connsiteX71" fmla="*/ 0 w 12192000"/>
                <a:gd name="connsiteY71" fmla="*/ 1185722 h 2945610"/>
                <a:gd name="connsiteX72" fmla="*/ 0 w 12192000"/>
                <a:gd name="connsiteY72" fmla="*/ 4990 h 2945610"/>
                <a:gd name="connsiteX73" fmla="*/ 22515 w 12192000"/>
                <a:gd name="connsiteY73" fmla="*/ 18049 h 2945610"/>
                <a:gd name="connsiteX74" fmla="*/ 1017871 w 12192000"/>
                <a:gd name="connsiteY74" fmla="*/ 18049 h 2945610"/>
                <a:gd name="connsiteX75" fmla="*/ 1020091 w 12192000"/>
                <a:gd name="connsiteY75" fmla="*/ 4990 h 2945610"/>
                <a:gd name="connsiteX76" fmla="*/ 1042606 w 12192000"/>
                <a:gd name="connsiteY76" fmla="*/ 18049 h 2945610"/>
                <a:gd name="connsiteX77" fmla="*/ 2037961 w 12192000"/>
                <a:gd name="connsiteY77" fmla="*/ 18049 h 2945610"/>
                <a:gd name="connsiteX78" fmla="*/ 2037961 w 12192000"/>
                <a:gd name="connsiteY78" fmla="*/ 287339 h 2945610"/>
                <a:gd name="connsiteX79" fmla="*/ 2037963 w 12192000"/>
                <a:gd name="connsiteY79" fmla="*/ 287339 h 2945610"/>
                <a:gd name="connsiteX80" fmla="*/ 2037963 w 12192000"/>
                <a:gd name="connsiteY80" fmla="*/ 18048 h 2945610"/>
                <a:gd name="connsiteX81" fmla="*/ 3033319 w 12192000"/>
                <a:gd name="connsiteY81" fmla="*/ 18048 h 2945610"/>
                <a:gd name="connsiteX82" fmla="*/ 3053896 w 12192000"/>
                <a:gd name="connsiteY82" fmla="*/ 6114 h 2945610"/>
                <a:gd name="connsiteX83" fmla="*/ 3053896 w 12192000"/>
                <a:gd name="connsiteY83" fmla="*/ 4990 h 2945610"/>
                <a:gd name="connsiteX84" fmla="*/ 3054864 w 12192000"/>
                <a:gd name="connsiteY84" fmla="*/ 5552 h 2945610"/>
                <a:gd name="connsiteX85" fmla="*/ 3055833 w 12192000"/>
                <a:gd name="connsiteY85" fmla="*/ 4990 h 2945610"/>
                <a:gd name="connsiteX86" fmla="*/ 3055833 w 12192000"/>
                <a:gd name="connsiteY86" fmla="*/ 6114 h 2945610"/>
                <a:gd name="connsiteX87" fmla="*/ 3076411 w 12192000"/>
                <a:gd name="connsiteY87" fmla="*/ 18049 h 2945610"/>
                <a:gd name="connsiteX88" fmla="*/ 4071766 w 12192000"/>
                <a:gd name="connsiteY88" fmla="*/ 18049 h 2945610"/>
                <a:gd name="connsiteX89" fmla="*/ 4071766 w 12192000"/>
                <a:gd name="connsiteY89" fmla="*/ 287339 h 2945610"/>
                <a:gd name="connsiteX90" fmla="*/ 4071768 w 12192000"/>
                <a:gd name="connsiteY90" fmla="*/ 287339 h 2945610"/>
                <a:gd name="connsiteX91" fmla="*/ 4071768 w 12192000"/>
                <a:gd name="connsiteY91" fmla="*/ 18048 h 2945610"/>
                <a:gd name="connsiteX92" fmla="*/ 5067121 w 12192000"/>
                <a:gd name="connsiteY92" fmla="*/ 18048 h 2945610"/>
                <a:gd name="connsiteX93" fmla="*/ 5085013 w 12192000"/>
                <a:gd name="connsiteY93" fmla="*/ 7671 h 2945610"/>
                <a:gd name="connsiteX94" fmla="*/ 5085013 w 12192000"/>
                <a:gd name="connsiteY94" fmla="*/ 4989 h 2945610"/>
                <a:gd name="connsiteX95" fmla="*/ 5087325 w 12192000"/>
                <a:gd name="connsiteY95" fmla="*/ 6330 h 2945610"/>
                <a:gd name="connsiteX96" fmla="*/ 5089635 w 12192000"/>
                <a:gd name="connsiteY96" fmla="*/ 4990 h 2945610"/>
                <a:gd name="connsiteX97" fmla="*/ 5089635 w 12192000"/>
                <a:gd name="connsiteY97" fmla="*/ 7670 h 2945610"/>
                <a:gd name="connsiteX98" fmla="*/ 5107529 w 12192000"/>
                <a:gd name="connsiteY98" fmla="*/ 18048 h 2945610"/>
                <a:gd name="connsiteX99" fmla="*/ 6102885 w 12192000"/>
                <a:gd name="connsiteY99" fmla="*/ 18048 h 2945610"/>
                <a:gd name="connsiteX100" fmla="*/ 6102885 w 12192000"/>
                <a:gd name="connsiteY100" fmla="*/ 18049 h 2945610"/>
                <a:gd name="connsiteX101" fmla="*/ 7088165 w 12192000"/>
                <a:gd name="connsiteY101" fmla="*/ 18049 h 2945610"/>
                <a:gd name="connsiteX102" fmla="*/ 7119284 w 12192000"/>
                <a:gd name="connsiteY102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2361463 h 2945610"/>
                <a:gd name="connsiteX56" fmla="*/ 4071766 w 12192000"/>
                <a:gd name="connsiteY56" fmla="*/ 1773990 h 2945610"/>
                <a:gd name="connsiteX57" fmla="*/ 4071766 w 12192000"/>
                <a:gd name="connsiteY57" fmla="*/ 1774966 h 2945610"/>
                <a:gd name="connsiteX58" fmla="*/ 3054863 w 12192000"/>
                <a:gd name="connsiteY58" fmla="*/ 1185161 h 2945610"/>
                <a:gd name="connsiteX59" fmla="*/ 3053896 w 12192000"/>
                <a:gd name="connsiteY59" fmla="*/ 1185722 h 2945610"/>
                <a:gd name="connsiteX60" fmla="*/ 3053896 w 12192000"/>
                <a:gd name="connsiteY60" fmla="*/ 1184600 h 2945610"/>
                <a:gd name="connsiteX61" fmla="*/ 3053896 w 12192000"/>
                <a:gd name="connsiteY61" fmla="*/ 1184598 h 2945610"/>
                <a:gd name="connsiteX62" fmla="*/ 3051900 w 12192000"/>
                <a:gd name="connsiteY62" fmla="*/ 1183441 h 2945610"/>
                <a:gd name="connsiteX63" fmla="*/ 2038189 w 12192000"/>
                <a:gd name="connsiteY63" fmla="*/ 1771394 h 2945610"/>
                <a:gd name="connsiteX64" fmla="*/ 2038189 w 12192000"/>
                <a:gd name="connsiteY64" fmla="*/ 731839 h 2945610"/>
                <a:gd name="connsiteX65" fmla="*/ 2037962 w 12192000"/>
                <a:gd name="connsiteY65" fmla="*/ 1774966 h 2945610"/>
                <a:gd name="connsiteX66" fmla="*/ 1021058 w 12192000"/>
                <a:gd name="connsiteY66" fmla="*/ 1185161 h 2945610"/>
                <a:gd name="connsiteX67" fmla="*/ 1020091 w 12192000"/>
                <a:gd name="connsiteY67" fmla="*/ 1185722 h 2945610"/>
                <a:gd name="connsiteX68" fmla="*/ 1017871 w 12192000"/>
                <a:gd name="connsiteY68" fmla="*/ 1774966 h 2945610"/>
                <a:gd name="connsiteX69" fmla="*/ 967 w 12192000"/>
                <a:gd name="connsiteY69" fmla="*/ 1185161 h 2945610"/>
                <a:gd name="connsiteX70" fmla="*/ 0 w 12192000"/>
                <a:gd name="connsiteY70" fmla="*/ 1185722 h 2945610"/>
                <a:gd name="connsiteX71" fmla="*/ 0 w 12192000"/>
                <a:gd name="connsiteY71" fmla="*/ 4990 h 2945610"/>
                <a:gd name="connsiteX72" fmla="*/ 22515 w 12192000"/>
                <a:gd name="connsiteY72" fmla="*/ 18049 h 2945610"/>
                <a:gd name="connsiteX73" fmla="*/ 1017871 w 12192000"/>
                <a:gd name="connsiteY73" fmla="*/ 18049 h 2945610"/>
                <a:gd name="connsiteX74" fmla="*/ 1020091 w 12192000"/>
                <a:gd name="connsiteY74" fmla="*/ 4990 h 2945610"/>
                <a:gd name="connsiteX75" fmla="*/ 1042606 w 12192000"/>
                <a:gd name="connsiteY75" fmla="*/ 18049 h 2945610"/>
                <a:gd name="connsiteX76" fmla="*/ 2037961 w 12192000"/>
                <a:gd name="connsiteY76" fmla="*/ 18049 h 2945610"/>
                <a:gd name="connsiteX77" fmla="*/ 2037961 w 12192000"/>
                <a:gd name="connsiteY77" fmla="*/ 287339 h 2945610"/>
                <a:gd name="connsiteX78" fmla="*/ 2037963 w 12192000"/>
                <a:gd name="connsiteY78" fmla="*/ 287339 h 2945610"/>
                <a:gd name="connsiteX79" fmla="*/ 2037963 w 12192000"/>
                <a:gd name="connsiteY79" fmla="*/ 18048 h 2945610"/>
                <a:gd name="connsiteX80" fmla="*/ 3033319 w 12192000"/>
                <a:gd name="connsiteY80" fmla="*/ 18048 h 2945610"/>
                <a:gd name="connsiteX81" fmla="*/ 3053896 w 12192000"/>
                <a:gd name="connsiteY81" fmla="*/ 6114 h 2945610"/>
                <a:gd name="connsiteX82" fmla="*/ 3053896 w 12192000"/>
                <a:gd name="connsiteY82" fmla="*/ 4990 h 2945610"/>
                <a:gd name="connsiteX83" fmla="*/ 3054864 w 12192000"/>
                <a:gd name="connsiteY83" fmla="*/ 5552 h 2945610"/>
                <a:gd name="connsiteX84" fmla="*/ 3055833 w 12192000"/>
                <a:gd name="connsiteY84" fmla="*/ 4990 h 2945610"/>
                <a:gd name="connsiteX85" fmla="*/ 3055833 w 12192000"/>
                <a:gd name="connsiteY85" fmla="*/ 6114 h 2945610"/>
                <a:gd name="connsiteX86" fmla="*/ 3076411 w 12192000"/>
                <a:gd name="connsiteY86" fmla="*/ 18049 h 2945610"/>
                <a:gd name="connsiteX87" fmla="*/ 4071766 w 12192000"/>
                <a:gd name="connsiteY87" fmla="*/ 18049 h 2945610"/>
                <a:gd name="connsiteX88" fmla="*/ 4071766 w 12192000"/>
                <a:gd name="connsiteY88" fmla="*/ 287339 h 2945610"/>
                <a:gd name="connsiteX89" fmla="*/ 4071768 w 12192000"/>
                <a:gd name="connsiteY89" fmla="*/ 287339 h 2945610"/>
                <a:gd name="connsiteX90" fmla="*/ 4071768 w 12192000"/>
                <a:gd name="connsiteY90" fmla="*/ 18048 h 2945610"/>
                <a:gd name="connsiteX91" fmla="*/ 5067121 w 12192000"/>
                <a:gd name="connsiteY91" fmla="*/ 18048 h 2945610"/>
                <a:gd name="connsiteX92" fmla="*/ 5085013 w 12192000"/>
                <a:gd name="connsiteY92" fmla="*/ 7671 h 2945610"/>
                <a:gd name="connsiteX93" fmla="*/ 5085013 w 12192000"/>
                <a:gd name="connsiteY93" fmla="*/ 4989 h 2945610"/>
                <a:gd name="connsiteX94" fmla="*/ 5087325 w 12192000"/>
                <a:gd name="connsiteY94" fmla="*/ 6330 h 2945610"/>
                <a:gd name="connsiteX95" fmla="*/ 5089635 w 12192000"/>
                <a:gd name="connsiteY95" fmla="*/ 4990 h 2945610"/>
                <a:gd name="connsiteX96" fmla="*/ 5089635 w 12192000"/>
                <a:gd name="connsiteY96" fmla="*/ 7670 h 2945610"/>
                <a:gd name="connsiteX97" fmla="*/ 5107529 w 12192000"/>
                <a:gd name="connsiteY97" fmla="*/ 18048 h 2945610"/>
                <a:gd name="connsiteX98" fmla="*/ 6102885 w 12192000"/>
                <a:gd name="connsiteY98" fmla="*/ 18048 h 2945610"/>
                <a:gd name="connsiteX99" fmla="*/ 6102885 w 12192000"/>
                <a:gd name="connsiteY99" fmla="*/ 18049 h 2945610"/>
                <a:gd name="connsiteX100" fmla="*/ 7088165 w 12192000"/>
                <a:gd name="connsiteY100" fmla="*/ 18049 h 2945610"/>
                <a:gd name="connsiteX101" fmla="*/ 7119284 w 12192000"/>
                <a:gd name="connsiteY10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5013 w 12192000"/>
                <a:gd name="connsiteY53" fmla="*/ 1183841 h 2945610"/>
                <a:gd name="connsiteX54" fmla="*/ 5084646 w 12192000"/>
                <a:gd name="connsiteY54" fmla="*/ 2361463 h 2945610"/>
                <a:gd name="connsiteX55" fmla="*/ 4071766 w 12192000"/>
                <a:gd name="connsiteY55" fmla="*/ 1773990 h 2945610"/>
                <a:gd name="connsiteX56" fmla="*/ 4071766 w 12192000"/>
                <a:gd name="connsiteY56" fmla="*/ 1774966 h 2945610"/>
                <a:gd name="connsiteX57" fmla="*/ 3054863 w 12192000"/>
                <a:gd name="connsiteY57" fmla="*/ 1185161 h 2945610"/>
                <a:gd name="connsiteX58" fmla="*/ 3053896 w 12192000"/>
                <a:gd name="connsiteY58" fmla="*/ 1185722 h 2945610"/>
                <a:gd name="connsiteX59" fmla="*/ 3053896 w 12192000"/>
                <a:gd name="connsiteY59" fmla="*/ 1184600 h 2945610"/>
                <a:gd name="connsiteX60" fmla="*/ 3053896 w 12192000"/>
                <a:gd name="connsiteY60" fmla="*/ 1184598 h 2945610"/>
                <a:gd name="connsiteX61" fmla="*/ 3051900 w 12192000"/>
                <a:gd name="connsiteY61" fmla="*/ 1183441 h 2945610"/>
                <a:gd name="connsiteX62" fmla="*/ 2038189 w 12192000"/>
                <a:gd name="connsiteY62" fmla="*/ 1771394 h 2945610"/>
                <a:gd name="connsiteX63" fmla="*/ 2038189 w 12192000"/>
                <a:gd name="connsiteY63" fmla="*/ 731839 h 2945610"/>
                <a:gd name="connsiteX64" fmla="*/ 2037962 w 12192000"/>
                <a:gd name="connsiteY64" fmla="*/ 1774966 h 2945610"/>
                <a:gd name="connsiteX65" fmla="*/ 1021058 w 12192000"/>
                <a:gd name="connsiteY65" fmla="*/ 1185161 h 2945610"/>
                <a:gd name="connsiteX66" fmla="*/ 1020091 w 12192000"/>
                <a:gd name="connsiteY66" fmla="*/ 1185722 h 2945610"/>
                <a:gd name="connsiteX67" fmla="*/ 1017871 w 12192000"/>
                <a:gd name="connsiteY67" fmla="*/ 1774966 h 2945610"/>
                <a:gd name="connsiteX68" fmla="*/ 967 w 12192000"/>
                <a:gd name="connsiteY68" fmla="*/ 1185161 h 2945610"/>
                <a:gd name="connsiteX69" fmla="*/ 0 w 12192000"/>
                <a:gd name="connsiteY69" fmla="*/ 1185722 h 2945610"/>
                <a:gd name="connsiteX70" fmla="*/ 0 w 12192000"/>
                <a:gd name="connsiteY70" fmla="*/ 4990 h 2945610"/>
                <a:gd name="connsiteX71" fmla="*/ 22515 w 12192000"/>
                <a:gd name="connsiteY71" fmla="*/ 18049 h 2945610"/>
                <a:gd name="connsiteX72" fmla="*/ 1017871 w 12192000"/>
                <a:gd name="connsiteY72" fmla="*/ 18049 h 2945610"/>
                <a:gd name="connsiteX73" fmla="*/ 1020091 w 12192000"/>
                <a:gd name="connsiteY73" fmla="*/ 4990 h 2945610"/>
                <a:gd name="connsiteX74" fmla="*/ 1042606 w 12192000"/>
                <a:gd name="connsiteY74" fmla="*/ 18049 h 2945610"/>
                <a:gd name="connsiteX75" fmla="*/ 2037961 w 12192000"/>
                <a:gd name="connsiteY75" fmla="*/ 18049 h 2945610"/>
                <a:gd name="connsiteX76" fmla="*/ 2037961 w 12192000"/>
                <a:gd name="connsiteY76" fmla="*/ 287339 h 2945610"/>
                <a:gd name="connsiteX77" fmla="*/ 2037963 w 12192000"/>
                <a:gd name="connsiteY77" fmla="*/ 287339 h 2945610"/>
                <a:gd name="connsiteX78" fmla="*/ 2037963 w 12192000"/>
                <a:gd name="connsiteY78" fmla="*/ 18048 h 2945610"/>
                <a:gd name="connsiteX79" fmla="*/ 3033319 w 12192000"/>
                <a:gd name="connsiteY79" fmla="*/ 18048 h 2945610"/>
                <a:gd name="connsiteX80" fmla="*/ 3053896 w 12192000"/>
                <a:gd name="connsiteY80" fmla="*/ 6114 h 2945610"/>
                <a:gd name="connsiteX81" fmla="*/ 3053896 w 12192000"/>
                <a:gd name="connsiteY81" fmla="*/ 4990 h 2945610"/>
                <a:gd name="connsiteX82" fmla="*/ 3054864 w 12192000"/>
                <a:gd name="connsiteY82" fmla="*/ 5552 h 2945610"/>
                <a:gd name="connsiteX83" fmla="*/ 3055833 w 12192000"/>
                <a:gd name="connsiteY83" fmla="*/ 4990 h 2945610"/>
                <a:gd name="connsiteX84" fmla="*/ 3055833 w 12192000"/>
                <a:gd name="connsiteY84" fmla="*/ 6114 h 2945610"/>
                <a:gd name="connsiteX85" fmla="*/ 3076411 w 12192000"/>
                <a:gd name="connsiteY85" fmla="*/ 18049 h 2945610"/>
                <a:gd name="connsiteX86" fmla="*/ 4071766 w 12192000"/>
                <a:gd name="connsiteY86" fmla="*/ 18049 h 2945610"/>
                <a:gd name="connsiteX87" fmla="*/ 4071766 w 12192000"/>
                <a:gd name="connsiteY87" fmla="*/ 287339 h 2945610"/>
                <a:gd name="connsiteX88" fmla="*/ 4071768 w 12192000"/>
                <a:gd name="connsiteY88" fmla="*/ 287339 h 2945610"/>
                <a:gd name="connsiteX89" fmla="*/ 4071768 w 12192000"/>
                <a:gd name="connsiteY89" fmla="*/ 18048 h 2945610"/>
                <a:gd name="connsiteX90" fmla="*/ 5067121 w 12192000"/>
                <a:gd name="connsiteY90" fmla="*/ 18048 h 2945610"/>
                <a:gd name="connsiteX91" fmla="*/ 5085013 w 12192000"/>
                <a:gd name="connsiteY91" fmla="*/ 7671 h 2945610"/>
                <a:gd name="connsiteX92" fmla="*/ 5085013 w 12192000"/>
                <a:gd name="connsiteY92" fmla="*/ 4989 h 2945610"/>
                <a:gd name="connsiteX93" fmla="*/ 5087325 w 12192000"/>
                <a:gd name="connsiteY93" fmla="*/ 6330 h 2945610"/>
                <a:gd name="connsiteX94" fmla="*/ 5089635 w 12192000"/>
                <a:gd name="connsiteY94" fmla="*/ 4990 h 2945610"/>
                <a:gd name="connsiteX95" fmla="*/ 5089635 w 12192000"/>
                <a:gd name="connsiteY95" fmla="*/ 7670 h 2945610"/>
                <a:gd name="connsiteX96" fmla="*/ 5107529 w 12192000"/>
                <a:gd name="connsiteY96" fmla="*/ 18048 h 2945610"/>
                <a:gd name="connsiteX97" fmla="*/ 6102885 w 12192000"/>
                <a:gd name="connsiteY97" fmla="*/ 18048 h 2945610"/>
                <a:gd name="connsiteX98" fmla="*/ 6102885 w 12192000"/>
                <a:gd name="connsiteY98" fmla="*/ 18049 h 2945610"/>
                <a:gd name="connsiteX99" fmla="*/ 7088165 w 12192000"/>
                <a:gd name="connsiteY99" fmla="*/ 18049 h 2945610"/>
                <a:gd name="connsiteX100" fmla="*/ 7119284 w 12192000"/>
                <a:gd name="connsiteY10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4646 w 12192000"/>
                <a:gd name="connsiteY53" fmla="*/ 2361463 h 2945610"/>
                <a:gd name="connsiteX54" fmla="*/ 4071766 w 12192000"/>
                <a:gd name="connsiteY54" fmla="*/ 1773990 h 2945610"/>
                <a:gd name="connsiteX55" fmla="*/ 4071766 w 12192000"/>
                <a:gd name="connsiteY55" fmla="*/ 1774966 h 2945610"/>
                <a:gd name="connsiteX56" fmla="*/ 3054863 w 12192000"/>
                <a:gd name="connsiteY56" fmla="*/ 1185161 h 2945610"/>
                <a:gd name="connsiteX57" fmla="*/ 3053896 w 12192000"/>
                <a:gd name="connsiteY57" fmla="*/ 1185722 h 2945610"/>
                <a:gd name="connsiteX58" fmla="*/ 3053896 w 12192000"/>
                <a:gd name="connsiteY58" fmla="*/ 1184600 h 2945610"/>
                <a:gd name="connsiteX59" fmla="*/ 3053896 w 12192000"/>
                <a:gd name="connsiteY59" fmla="*/ 1184598 h 2945610"/>
                <a:gd name="connsiteX60" fmla="*/ 3051900 w 12192000"/>
                <a:gd name="connsiteY60" fmla="*/ 1183441 h 2945610"/>
                <a:gd name="connsiteX61" fmla="*/ 2038189 w 12192000"/>
                <a:gd name="connsiteY61" fmla="*/ 1771394 h 2945610"/>
                <a:gd name="connsiteX62" fmla="*/ 2038189 w 12192000"/>
                <a:gd name="connsiteY62" fmla="*/ 731839 h 2945610"/>
                <a:gd name="connsiteX63" fmla="*/ 2037962 w 12192000"/>
                <a:gd name="connsiteY63" fmla="*/ 1774966 h 2945610"/>
                <a:gd name="connsiteX64" fmla="*/ 1021058 w 12192000"/>
                <a:gd name="connsiteY64" fmla="*/ 1185161 h 2945610"/>
                <a:gd name="connsiteX65" fmla="*/ 1020091 w 12192000"/>
                <a:gd name="connsiteY65" fmla="*/ 1185722 h 2945610"/>
                <a:gd name="connsiteX66" fmla="*/ 1017871 w 12192000"/>
                <a:gd name="connsiteY66" fmla="*/ 1774966 h 2945610"/>
                <a:gd name="connsiteX67" fmla="*/ 967 w 12192000"/>
                <a:gd name="connsiteY67" fmla="*/ 1185161 h 2945610"/>
                <a:gd name="connsiteX68" fmla="*/ 0 w 12192000"/>
                <a:gd name="connsiteY68" fmla="*/ 1185722 h 2945610"/>
                <a:gd name="connsiteX69" fmla="*/ 0 w 12192000"/>
                <a:gd name="connsiteY69" fmla="*/ 4990 h 2945610"/>
                <a:gd name="connsiteX70" fmla="*/ 22515 w 12192000"/>
                <a:gd name="connsiteY70" fmla="*/ 18049 h 2945610"/>
                <a:gd name="connsiteX71" fmla="*/ 1017871 w 12192000"/>
                <a:gd name="connsiteY71" fmla="*/ 18049 h 2945610"/>
                <a:gd name="connsiteX72" fmla="*/ 1020091 w 12192000"/>
                <a:gd name="connsiteY72" fmla="*/ 4990 h 2945610"/>
                <a:gd name="connsiteX73" fmla="*/ 1042606 w 12192000"/>
                <a:gd name="connsiteY73" fmla="*/ 18049 h 2945610"/>
                <a:gd name="connsiteX74" fmla="*/ 2037961 w 12192000"/>
                <a:gd name="connsiteY74" fmla="*/ 18049 h 2945610"/>
                <a:gd name="connsiteX75" fmla="*/ 2037961 w 12192000"/>
                <a:gd name="connsiteY75" fmla="*/ 287339 h 2945610"/>
                <a:gd name="connsiteX76" fmla="*/ 2037963 w 12192000"/>
                <a:gd name="connsiteY76" fmla="*/ 287339 h 2945610"/>
                <a:gd name="connsiteX77" fmla="*/ 2037963 w 12192000"/>
                <a:gd name="connsiteY77" fmla="*/ 18048 h 2945610"/>
                <a:gd name="connsiteX78" fmla="*/ 3033319 w 12192000"/>
                <a:gd name="connsiteY78" fmla="*/ 18048 h 2945610"/>
                <a:gd name="connsiteX79" fmla="*/ 3053896 w 12192000"/>
                <a:gd name="connsiteY79" fmla="*/ 6114 h 2945610"/>
                <a:gd name="connsiteX80" fmla="*/ 3053896 w 12192000"/>
                <a:gd name="connsiteY80" fmla="*/ 4990 h 2945610"/>
                <a:gd name="connsiteX81" fmla="*/ 3054864 w 12192000"/>
                <a:gd name="connsiteY81" fmla="*/ 5552 h 2945610"/>
                <a:gd name="connsiteX82" fmla="*/ 3055833 w 12192000"/>
                <a:gd name="connsiteY82" fmla="*/ 4990 h 2945610"/>
                <a:gd name="connsiteX83" fmla="*/ 3055833 w 12192000"/>
                <a:gd name="connsiteY83" fmla="*/ 6114 h 2945610"/>
                <a:gd name="connsiteX84" fmla="*/ 3076411 w 12192000"/>
                <a:gd name="connsiteY84" fmla="*/ 18049 h 2945610"/>
                <a:gd name="connsiteX85" fmla="*/ 4071766 w 12192000"/>
                <a:gd name="connsiteY85" fmla="*/ 18049 h 2945610"/>
                <a:gd name="connsiteX86" fmla="*/ 4071766 w 12192000"/>
                <a:gd name="connsiteY86" fmla="*/ 287339 h 2945610"/>
                <a:gd name="connsiteX87" fmla="*/ 4071768 w 12192000"/>
                <a:gd name="connsiteY87" fmla="*/ 287339 h 2945610"/>
                <a:gd name="connsiteX88" fmla="*/ 4071768 w 12192000"/>
                <a:gd name="connsiteY88" fmla="*/ 18048 h 2945610"/>
                <a:gd name="connsiteX89" fmla="*/ 5067121 w 12192000"/>
                <a:gd name="connsiteY89" fmla="*/ 18048 h 2945610"/>
                <a:gd name="connsiteX90" fmla="*/ 5085013 w 12192000"/>
                <a:gd name="connsiteY90" fmla="*/ 7671 h 2945610"/>
                <a:gd name="connsiteX91" fmla="*/ 5085013 w 12192000"/>
                <a:gd name="connsiteY91" fmla="*/ 4989 h 2945610"/>
                <a:gd name="connsiteX92" fmla="*/ 5087325 w 12192000"/>
                <a:gd name="connsiteY92" fmla="*/ 6330 h 2945610"/>
                <a:gd name="connsiteX93" fmla="*/ 5089635 w 12192000"/>
                <a:gd name="connsiteY93" fmla="*/ 4990 h 2945610"/>
                <a:gd name="connsiteX94" fmla="*/ 5089635 w 12192000"/>
                <a:gd name="connsiteY94" fmla="*/ 7670 h 2945610"/>
                <a:gd name="connsiteX95" fmla="*/ 5107529 w 12192000"/>
                <a:gd name="connsiteY95" fmla="*/ 18048 h 2945610"/>
                <a:gd name="connsiteX96" fmla="*/ 6102885 w 12192000"/>
                <a:gd name="connsiteY96" fmla="*/ 18048 h 2945610"/>
                <a:gd name="connsiteX97" fmla="*/ 6102885 w 12192000"/>
                <a:gd name="connsiteY97" fmla="*/ 18049 h 2945610"/>
                <a:gd name="connsiteX98" fmla="*/ 7088165 w 12192000"/>
                <a:gd name="connsiteY98" fmla="*/ 18049 h 2945610"/>
                <a:gd name="connsiteX99" fmla="*/ 7119284 w 12192000"/>
                <a:gd name="connsiteY9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287339 h 2945610"/>
                <a:gd name="connsiteX87" fmla="*/ 4071768 w 12192000"/>
                <a:gd name="connsiteY87" fmla="*/ 18048 h 2945610"/>
                <a:gd name="connsiteX88" fmla="*/ 5067121 w 12192000"/>
                <a:gd name="connsiteY88" fmla="*/ 18048 h 2945610"/>
                <a:gd name="connsiteX89" fmla="*/ 5085013 w 12192000"/>
                <a:gd name="connsiteY89" fmla="*/ 7671 h 2945610"/>
                <a:gd name="connsiteX90" fmla="*/ 5085013 w 12192000"/>
                <a:gd name="connsiteY90" fmla="*/ 4989 h 2945610"/>
                <a:gd name="connsiteX91" fmla="*/ 5087325 w 12192000"/>
                <a:gd name="connsiteY91" fmla="*/ 6330 h 2945610"/>
                <a:gd name="connsiteX92" fmla="*/ 5089635 w 12192000"/>
                <a:gd name="connsiteY92" fmla="*/ 4990 h 2945610"/>
                <a:gd name="connsiteX93" fmla="*/ 5089635 w 12192000"/>
                <a:gd name="connsiteY93" fmla="*/ 7670 h 2945610"/>
                <a:gd name="connsiteX94" fmla="*/ 5107529 w 12192000"/>
                <a:gd name="connsiteY94" fmla="*/ 18048 h 2945610"/>
                <a:gd name="connsiteX95" fmla="*/ 6102885 w 12192000"/>
                <a:gd name="connsiteY95" fmla="*/ 18048 h 2945610"/>
                <a:gd name="connsiteX96" fmla="*/ 6102885 w 12192000"/>
                <a:gd name="connsiteY96" fmla="*/ 18049 h 2945610"/>
                <a:gd name="connsiteX97" fmla="*/ 7088165 w 12192000"/>
                <a:gd name="connsiteY97" fmla="*/ 18049 h 2945610"/>
                <a:gd name="connsiteX98" fmla="*/ 7119284 w 12192000"/>
                <a:gd name="connsiteY9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18048 h 2945610"/>
                <a:gd name="connsiteX87" fmla="*/ 5067121 w 12192000"/>
                <a:gd name="connsiteY87" fmla="*/ 18048 h 2945610"/>
                <a:gd name="connsiteX88" fmla="*/ 5085013 w 12192000"/>
                <a:gd name="connsiteY88" fmla="*/ 7671 h 2945610"/>
                <a:gd name="connsiteX89" fmla="*/ 5085013 w 12192000"/>
                <a:gd name="connsiteY89" fmla="*/ 4989 h 2945610"/>
                <a:gd name="connsiteX90" fmla="*/ 5087325 w 12192000"/>
                <a:gd name="connsiteY90" fmla="*/ 6330 h 2945610"/>
                <a:gd name="connsiteX91" fmla="*/ 5089635 w 12192000"/>
                <a:gd name="connsiteY91" fmla="*/ 4990 h 2945610"/>
                <a:gd name="connsiteX92" fmla="*/ 5089635 w 12192000"/>
                <a:gd name="connsiteY92" fmla="*/ 7670 h 2945610"/>
                <a:gd name="connsiteX93" fmla="*/ 5107529 w 12192000"/>
                <a:gd name="connsiteY93" fmla="*/ 18048 h 2945610"/>
                <a:gd name="connsiteX94" fmla="*/ 6102885 w 12192000"/>
                <a:gd name="connsiteY94" fmla="*/ 18048 h 2945610"/>
                <a:gd name="connsiteX95" fmla="*/ 6102885 w 12192000"/>
                <a:gd name="connsiteY95" fmla="*/ 18049 h 2945610"/>
                <a:gd name="connsiteX96" fmla="*/ 7088165 w 12192000"/>
                <a:gd name="connsiteY96" fmla="*/ 18049 h 2945610"/>
                <a:gd name="connsiteX97" fmla="*/ 7119284 w 12192000"/>
                <a:gd name="connsiteY9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287339 h 2945610"/>
                <a:gd name="connsiteX75" fmla="*/ 2037963 w 12192000"/>
                <a:gd name="connsiteY75" fmla="*/ 18048 h 2945610"/>
                <a:gd name="connsiteX76" fmla="*/ 3033319 w 12192000"/>
                <a:gd name="connsiteY76" fmla="*/ 18048 h 2945610"/>
                <a:gd name="connsiteX77" fmla="*/ 3053896 w 12192000"/>
                <a:gd name="connsiteY77" fmla="*/ 6114 h 2945610"/>
                <a:gd name="connsiteX78" fmla="*/ 3053896 w 12192000"/>
                <a:gd name="connsiteY78" fmla="*/ 4990 h 2945610"/>
                <a:gd name="connsiteX79" fmla="*/ 3054864 w 12192000"/>
                <a:gd name="connsiteY79" fmla="*/ 5552 h 2945610"/>
                <a:gd name="connsiteX80" fmla="*/ 3055833 w 12192000"/>
                <a:gd name="connsiteY80" fmla="*/ 4990 h 2945610"/>
                <a:gd name="connsiteX81" fmla="*/ 3055833 w 12192000"/>
                <a:gd name="connsiteY81" fmla="*/ 6114 h 2945610"/>
                <a:gd name="connsiteX82" fmla="*/ 3076411 w 12192000"/>
                <a:gd name="connsiteY82" fmla="*/ 18049 h 2945610"/>
                <a:gd name="connsiteX83" fmla="*/ 4071766 w 12192000"/>
                <a:gd name="connsiteY83" fmla="*/ 18049 h 2945610"/>
                <a:gd name="connsiteX84" fmla="*/ 4071766 w 12192000"/>
                <a:gd name="connsiteY84" fmla="*/ 287339 h 2945610"/>
                <a:gd name="connsiteX85" fmla="*/ 4071768 w 12192000"/>
                <a:gd name="connsiteY85" fmla="*/ 18048 h 2945610"/>
                <a:gd name="connsiteX86" fmla="*/ 5067121 w 12192000"/>
                <a:gd name="connsiteY86" fmla="*/ 18048 h 2945610"/>
                <a:gd name="connsiteX87" fmla="*/ 5085013 w 12192000"/>
                <a:gd name="connsiteY87" fmla="*/ 7671 h 2945610"/>
                <a:gd name="connsiteX88" fmla="*/ 5085013 w 12192000"/>
                <a:gd name="connsiteY88" fmla="*/ 4989 h 2945610"/>
                <a:gd name="connsiteX89" fmla="*/ 5087325 w 12192000"/>
                <a:gd name="connsiteY89" fmla="*/ 6330 h 2945610"/>
                <a:gd name="connsiteX90" fmla="*/ 5089635 w 12192000"/>
                <a:gd name="connsiteY90" fmla="*/ 4990 h 2945610"/>
                <a:gd name="connsiteX91" fmla="*/ 5089635 w 12192000"/>
                <a:gd name="connsiteY91" fmla="*/ 7670 h 2945610"/>
                <a:gd name="connsiteX92" fmla="*/ 5107529 w 12192000"/>
                <a:gd name="connsiteY92" fmla="*/ 18048 h 2945610"/>
                <a:gd name="connsiteX93" fmla="*/ 6102885 w 12192000"/>
                <a:gd name="connsiteY93" fmla="*/ 18048 h 2945610"/>
                <a:gd name="connsiteX94" fmla="*/ 6102885 w 12192000"/>
                <a:gd name="connsiteY94" fmla="*/ 18049 h 2945610"/>
                <a:gd name="connsiteX95" fmla="*/ 7088165 w 12192000"/>
                <a:gd name="connsiteY95" fmla="*/ 18049 h 2945610"/>
                <a:gd name="connsiteX96" fmla="*/ 7119284 w 12192000"/>
                <a:gd name="connsiteY9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18048 h 2945610"/>
                <a:gd name="connsiteX75" fmla="*/ 3033319 w 12192000"/>
                <a:gd name="connsiteY75" fmla="*/ 18048 h 2945610"/>
                <a:gd name="connsiteX76" fmla="*/ 3053896 w 12192000"/>
                <a:gd name="connsiteY76" fmla="*/ 6114 h 2945610"/>
                <a:gd name="connsiteX77" fmla="*/ 3053896 w 12192000"/>
                <a:gd name="connsiteY77" fmla="*/ 4990 h 2945610"/>
                <a:gd name="connsiteX78" fmla="*/ 3054864 w 12192000"/>
                <a:gd name="connsiteY78" fmla="*/ 5552 h 2945610"/>
                <a:gd name="connsiteX79" fmla="*/ 3055833 w 12192000"/>
                <a:gd name="connsiteY79" fmla="*/ 4990 h 2945610"/>
                <a:gd name="connsiteX80" fmla="*/ 3055833 w 12192000"/>
                <a:gd name="connsiteY80" fmla="*/ 6114 h 2945610"/>
                <a:gd name="connsiteX81" fmla="*/ 3076411 w 12192000"/>
                <a:gd name="connsiteY81" fmla="*/ 18049 h 2945610"/>
                <a:gd name="connsiteX82" fmla="*/ 4071766 w 12192000"/>
                <a:gd name="connsiteY82" fmla="*/ 18049 h 2945610"/>
                <a:gd name="connsiteX83" fmla="*/ 4071766 w 12192000"/>
                <a:gd name="connsiteY83" fmla="*/ 287339 h 2945610"/>
                <a:gd name="connsiteX84" fmla="*/ 4071768 w 12192000"/>
                <a:gd name="connsiteY84" fmla="*/ 18048 h 2945610"/>
                <a:gd name="connsiteX85" fmla="*/ 5067121 w 12192000"/>
                <a:gd name="connsiteY85" fmla="*/ 18048 h 2945610"/>
                <a:gd name="connsiteX86" fmla="*/ 5085013 w 12192000"/>
                <a:gd name="connsiteY86" fmla="*/ 7671 h 2945610"/>
                <a:gd name="connsiteX87" fmla="*/ 5085013 w 12192000"/>
                <a:gd name="connsiteY87" fmla="*/ 4989 h 2945610"/>
                <a:gd name="connsiteX88" fmla="*/ 5087325 w 12192000"/>
                <a:gd name="connsiteY88" fmla="*/ 6330 h 2945610"/>
                <a:gd name="connsiteX89" fmla="*/ 5089635 w 12192000"/>
                <a:gd name="connsiteY89" fmla="*/ 4990 h 2945610"/>
                <a:gd name="connsiteX90" fmla="*/ 5089635 w 12192000"/>
                <a:gd name="connsiteY90" fmla="*/ 7670 h 2945610"/>
                <a:gd name="connsiteX91" fmla="*/ 5107529 w 12192000"/>
                <a:gd name="connsiteY91" fmla="*/ 18048 h 2945610"/>
                <a:gd name="connsiteX92" fmla="*/ 6102885 w 12192000"/>
                <a:gd name="connsiteY92" fmla="*/ 18048 h 2945610"/>
                <a:gd name="connsiteX93" fmla="*/ 6102885 w 12192000"/>
                <a:gd name="connsiteY93" fmla="*/ 18049 h 2945610"/>
                <a:gd name="connsiteX94" fmla="*/ 7088165 w 12192000"/>
                <a:gd name="connsiteY94" fmla="*/ 18049 h 2945610"/>
                <a:gd name="connsiteX95" fmla="*/ 7119284 w 12192000"/>
                <a:gd name="connsiteY9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3 w 12192000"/>
                <a:gd name="connsiteY73" fmla="*/ 18048 h 2945610"/>
                <a:gd name="connsiteX74" fmla="*/ 3033319 w 12192000"/>
                <a:gd name="connsiteY74" fmla="*/ 18048 h 2945610"/>
                <a:gd name="connsiteX75" fmla="*/ 3053896 w 12192000"/>
                <a:gd name="connsiteY75" fmla="*/ 6114 h 2945610"/>
                <a:gd name="connsiteX76" fmla="*/ 3053896 w 12192000"/>
                <a:gd name="connsiteY76" fmla="*/ 4990 h 2945610"/>
                <a:gd name="connsiteX77" fmla="*/ 3054864 w 12192000"/>
                <a:gd name="connsiteY77" fmla="*/ 5552 h 2945610"/>
                <a:gd name="connsiteX78" fmla="*/ 3055833 w 12192000"/>
                <a:gd name="connsiteY78" fmla="*/ 4990 h 2945610"/>
                <a:gd name="connsiteX79" fmla="*/ 3055833 w 12192000"/>
                <a:gd name="connsiteY79" fmla="*/ 6114 h 2945610"/>
                <a:gd name="connsiteX80" fmla="*/ 3076411 w 12192000"/>
                <a:gd name="connsiteY80" fmla="*/ 18049 h 2945610"/>
                <a:gd name="connsiteX81" fmla="*/ 4071766 w 12192000"/>
                <a:gd name="connsiteY81" fmla="*/ 18049 h 2945610"/>
                <a:gd name="connsiteX82" fmla="*/ 4071766 w 12192000"/>
                <a:gd name="connsiteY82" fmla="*/ 287339 h 2945610"/>
                <a:gd name="connsiteX83" fmla="*/ 4071768 w 12192000"/>
                <a:gd name="connsiteY83" fmla="*/ 18048 h 2945610"/>
                <a:gd name="connsiteX84" fmla="*/ 5067121 w 12192000"/>
                <a:gd name="connsiteY84" fmla="*/ 18048 h 2945610"/>
                <a:gd name="connsiteX85" fmla="*/ 5085013 w 12192000"/>
                <a:gd name="connsiteY85" fmla="*/ 7671 h 2945610"/>
                <a:gd name="connsiteX86" fmla="*/ 5085013 w 12192000"/>
                <a:gd name="connsiteY86" fmla="*/ 4989 h 2945610"/>
                <a:gd name="connsiteX87" fmla="*/ 5087325 w 12192000"/>
                <a:gd name="connsiteY87" fmla="*/ 6330 h 2945610"/>
                <a:gd name="connsiteX88" fmla="*/ 5089635 w 12192000"/>
                <a:gd name="connsiteY88" fmla="*/ 4990 h 2945610"/>
                <a:gd name="connsiteX89" fmla="*/ 5089635 w 12192000"/>
                <a:gd name="connsiteY89" fmla="*/ 7670 h 2945610"/>
                <a:gd name="connsiteX90" fmla="*/ 5107529 w 12192000"/>
                <a:gd name="connsiteY90" fmla="*/ 18048 h 2945610"/>
                <a:gd name="connsiteX91" fmla="*/ 6102885 w 12192000"/>
                <a:gd name="connsiteY91" fmla="*/ 18048 h 2945610"/>
                <a:gd name="connsiteX92" fmla="*/ 6102885 w 12192000"/>
                <a:gd name="connsiteY92" fmla="*/ 18049 h 2945610"/>
                <a:gd name="connsiteX93" fmla="*/ 7088165 w 12192000"/>
                <a:gd name="connsiteY93" fmla="*/ 18049 h 2945610"/>
                <a:gd name="connsiteX94" fmla="*/ 7119284 w 12192000"/>
                <a:gd name="connsiteY94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2037961 w 12192000"/>
                <a:gd name="connsiteY71" fmla="*/ 18049 h 2945610"/>
                <a:gd name="connsiteX72" fmla="*/ 2037963 w 12192000"/>
                <a:gd name="connsiteY72" fmla="*/ 18048 h 2945610"/>
                <a:gd name="connsiteX73" fmla="*/ 3033319 w 12192000"/>
                <a:gd name="connsiteY73" fmla="*/ 18048 h 2945610"/>
                <a:gd name="connsiteX74" fmla="*/ 3053896 w 12192000"/>
                <a:gd name="connsiteY74" fmla="*/ 6114 h 2945610"/>
                <a:gd name="connsiteX75" fmla="*/ 3053896 w 12192000"/>
                <a:gd name="connsiteY75" fmla="*/ 4990 h 2945610"/>
                <a:gd name="connsiteX76" fmla="*/ 3054864 w 12192000"/>
                <a:gd name="connsiteY76" fmla="*/ 5552 h 2945610"/>
                <a:gd name="connsiteX77" fmla="*/ 3055833 w 12192000"/>
                <a:gd name="connsiteY77" fmla="*/ 4990 h 2945610"/>
                <a:gd name="connsiteX78" fmla="*/ 3055833 w 12192000"/>
                <a:gd name="connsiteY78" fmla="*/ 6114 h 2945610"/>
                <a:gd name="connsiteX79" fmla="*/ 3076411 w 12192000"/>
                <a:gd name="connsiteY79" fmla="*/ 18049 h 2945610"/>
                <a:gd name="connsiteX80" fmla="*/ 4071766 w 12192000"/>
                <a:gd name="connsiteY80" fmla="*/ 18049 h 2945610"/>
                <a:gd name="connsiteX81" fmla="*/ 4071766 w 12192000"/>
                <a:gd name="connsiteY81" fmla="*/ 287339 h 2945610"/>
                <a:gd name="connsiteX82" fmla="*/ 4071768 w 12192000"/>
                <a:gd name="connsiteY82" fmla="*/ 18048 h 2945610"/>
                <a:gd name="connsiteX83" fmla="*/ 5067121 w 12192000"/>
                <a:gd name="connsiteY83" fmla="*/ 18048 h 2945610"/>
                <a:gd name="connsiteX84" fmla="*/ 5085013 w 12192000"/>
                <a:gd name="connsiteY84" fmla="*/ 7671 h 2945610"/>
                <a:gd name="connsiteX85" fmla="*/ 5085013 w 12192000"/>
                <a:gd name="connsiteY85" fmla="*/ 4989 h 2945610"/>
                <a:gd name="connsiteX86" fmla="*/ 5087325 w 12192000"/>
                <a:gd name="connsiteY86" fmla="*/ 6330 h 2945610"/>
                <a:gd name="connsiteX87" fmla="*/ 5089635 w 12192000"/>
                <a:gd name="connsiteY87" fmla="*/ 4990 h 2945610"/>
                <a:gd name="connsiteX88" fmla="*/ 5089635 w 12192000"/>
                <a:gd name="connsiteY88" fmla="*/ 7670 h 2945610"/>
                <a:gd name="connsiteX89" fmla="*/ 5107529 w 12192000"/>
                <a:gd name="connsiteY89" fmla="*/ 18048 h 2945610"/>
                <a:gd name="connsiteX90" fmla="*/ 6102885 w 12192000"/>
                <a:gd name="connsiteY90" fmla="*/ 18048 h 2945610"/>
                <a:gd name="connsiteX91" fmla="*/ 6102885 w 12192000"/>
                <a:gd name="connsiteY91" fmla="*/ 18049 h 2945610"/>
                <a:gd name="connsiteX92" fmla="*/ 7088165 w 12192000"/>
                <a:gd name="connsiteY92" fmla="*/ 18049 h 2945610"/>
                <a:gd name="connsiteX93" fmla="*/ 7119284 w 12192000"/>
                <a:gd name="connsiteY93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6 w 12192000"/>
                <a:gd name="connsiteY80" fmla="*/ 287339 h 2945610"/>
                <a:gd name="connsiteX81" fmla="*/ 4071768 w 12192000"/>
                <a:gd name="connsiteY81" fmla="*/ 18048 h 2945610"/>
                <a:gd name="connsiteX82" fmla="*/ 5067121 w 12192000"/>
                <a:gd name="connsiteY82" fmla="*/ 18048 h 2945610"/>
                <a:gd name="connsiteX83" fmla="*/ 5085013 w 12192000"/>
                <a:gd name="connsiteY83" fmla="*/ 7671 h 2945610"/>
                <a:gd name="connsiteX84" fmla="*/ 5085013 w 12192000"/>
                <a:gd name="connsiteY84" fmla="*/ 4989 h 2945610"/>
                <a:gd name="connsiteX85" fmla="*/ 5087325 w 12192000"/>
                <a:gd name="connsiteY85" fmla="*/ 6330 h 2945610"/>
                <a:gd name="connsiteX86" fmla="*/ 5089635 w 12192000"/>
                <a:gd name="connsiteY86" fmla="*/ 4990 h 2945610"/>
                <a:gd name="connsiteX87" fmla="*/ 5089635 w 12192000"/>
                <a:gd name="connsiteY87" fmla="*/ 7670 h 2945610"/>
                <a:gd name="connsiteX88" fmla="*/ 5107529 w 12192000"/>
                <a:gd name="connsiteY88" fmla="*/ 18048 h 2945610"/>
                <a:gd name="connsiteX89" fmla="*/ 6102885 w 12192000"/>
                <a:gd name="connsiteY89" fmla="*/ 18048 h 2945610"/>
                <a:gd name="connsiteX90" fmla="*/ 6102885 w 12192000"/>
                <a:gd name="connsiteY90" fmla="*/ 18049 h 2945610"/>
                <a:gd name="connsiteX91" fmla="*/ 7088165 w 12192000"/>
                <a:gd name="connsiteY91" fmla="*/ 18049 h 2945610"/>
                <a:gd name="connsiteX92" fmla="*/ 7119284 w 12192000"/>
                <a:gd name="connsiteY92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8 w 12192000"/>
                <a:gd name="connsiteY80" fmla="*/ 18048 h 2945610"/>
                <a:gd name="connsiteX81" fmla="*/ 5067121 w 12192000"/>
                <a:gd name="connsiteY81" fmla="*/ 18048 h 2945610"/>
                <a:gd name="connsiteX82" fmla="*/ 5085013 w 12192000"/>
                <a:gd name="connsiteY82" fmla="*/ 7671 h 2945610"/>
                <a:gd name="connsiteX83" fmla="*/ 5085013 w 12192000"/>
                <a:gd name="connsiteY83" fmla="*/ 4989 h 2945610"/>
                <a:gd name="connsiteX84" fmla="*/ 5087325 w 12192000"/>
                <a:gd name="connsiteY84" fmla="*/ 6330 h 2945610"/>
                <a:gd name="connsiteX85" fmla="*/ 5089635 w 12192000"/>
                <a:gd name="connsiteY85" fmla="*/ 4990 h 2945610"/>
                <a:gd name="connsiteX86" fmla="*/ 5089635 w 12192000"/>
                <a:gd name="connsiteY86" fmla="*/ 7670 h 2945610"/>
                <a:gd name="connsiteX87" fmla="*/ 5107529 w 12192000"/>
                <a:gd name="connsiteY87" fmla="*/ 18048 h 2945610"/>
                <a:gd name="connsiteX88" fmla="*/ 6102885 w 12192000"/>
                <a:gd name="connsiteY88" fmla="*/ 18048 h 2945610"/>
                <a:gd name="connsiteX89" fmla="*/ 6102885 w 12192000"/>
                <a:gd name="connsiteY89" fmla="*/ 18049 h 2945610"/>
                <a:gd name="connsiteX90" fmla="*/ 7088165 w 12192000"/>
                <a:gd name="connsiteY90" fmla="*/ 18049 h 2945610"/>
                <a:gd name="connsiteX91" fmla="*/ 7119284 w 12192000"/>
                <a:gd name="connsiteY9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4071766 w 12192000"/>
                <a:gd name="connsiteY78" fmla="*/ 18049 h 2945610"/>
                <a:gd name="connsiteX79" fmla="*/ 4071768 w 12192000"/>
                <a:gd name="connsiteY79" fmla="*/ 18048 h 2945610"/>
                <a:gd name="connsiteX80" fmla="*/ 5067121 w 12192000"/>
                <a:gd name="connsiteY80" fmla="*/ 18048 h 2945610"/>
                <a:gd name="connsiteX81" fmla="*/ 5085013 w 12192000"/>
                <a:gd name="connsiteY81" fmla="*/ 7671 h 2945610"/>
                <a:gd name="connsiteX82" fmla="*/ 5085013 w 12192000"/>
                <a:gd name="connsiteY82" fmla="*/ 4989 h 2945610"/>
                <a:gd name="connsiteX83" fmla="*/ 5087325 w 12192000"/>
                <a:gd name="connsiteY83" fmla="*/ 6330 h 2945610"/>
                <a:gd name="connsiteX84" fmla="*/ 5089635 w 12192000"/>
                <a:gd name="connsiteY84" fmla="*/ 4990 h 2945610"/>
                <a:gd name="connsiteX85" fmla="*/ 5089635 w 12192000"/>
                <a:gd name="connsiteY85" fmla="*/ 7670 h 2945610"/>
                <a:gd name="connsiteX86" fmla="*/ 5107529 w 12192000"/>
                <a:gd name="connsiteY86" fmla="*/ 18048 h 2945610"/>
                <a:gd name="connsiteX87" fmla="*/ 6102885 w 12192000"/>
                <a:gd name="connsiteY87" fmla="*/ 18048 h 2945610"/>
                <a:gd name="connsiteX88" fmla="*/ 6102885 w 12192000"/>
                <a:gd name="connsiteY88" fmla="*/ 18049 h 2945610"/>
                <a:gd name="connsiteX89" fmla="*/ 7088165 w 12192000"/>
                <a:gd name="connsiteY89" fmla="*/ 18049 h 2945610"/>
                <a:gd name="connsiteX90" fmla="*/ 7119284 w 12192000"/>
                <a:gd name="connsiteY9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4071766 w 12192000"/>
                <a:gd name="connsiteY77" fmla="*/ 18049 h 2945610"/>
                <a:gd name="connsiteX78" fmla="*/ 4071768 w 12192000"/>
                <a:gd name="connsiteY78" fmla="*/ 18048 h 2945610"/>
                <a:gd name="connsiteX79" fmla="*/ 5067121 w 12192000"/>
                <a:gd name="connsiteY79" fmla="*/ 18048 h 2945610"/>
                <a:gd name="connsiteX80" fmla="*/ 5085013 w 12192000"/>
                <a:gd name="connsiteY80" fmla="*/ 7671 h 2945610"/>
                <a:gd name="connsiteX81" fmla="*/ 5085013 w 12192000"/>
                <a:gd name="connsiteY81" fmla="*/ 4989 h 2945610"/>
                <a:gd name="connsiteX82" fmla="*/ 5087325 w 12192000"/>
                <a:gd name="connsiteY82" fmla="*/ 6330 h 2945610"/>
                <a:gd name="connsiteX83" fmla="*/ 5089635 w 12192000"/>
                <a:gd name="connsiteY83" fmla="*/ 4990 h 2945610"/>
                <a:gd name="connsiteX84" fmla="*/ 5089635 w 12192000"/>
                <a:gd name="connsiteY84" fmla="*/ 7670 h 2945610"/>
                <a:gd name="connsiteX85" fmla="*/ 5107529 w 12192000"/>
                <a:gd name="connsiteY85" fmla="*/ 18048 h 2945610"/>
                <a:gd name="connsiteX86" fmla="*/ 6102885 w 12192000"/>
                <a:gd name="connsiteY86" fmla="*/ 18048 h 2945610"/>
                <a:gd name="connsiteX87" fmla="*/ 6102885 w 12192000"/>
                <a:gd name="connsiteY87" fmla="*/ 18049 h 2945610"/>
                <a:gd name="connsiteX88" fmla="*/ 7088165 w 12192000"/>
                <a:gd name="connsiteY88" fmla="*/ 18049 h 2945610"/>
                <a:gd name="connsiteX89" fmla="*/ 7119284 w 12192000"/>
                <a:gd name="connsiteY8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4071766 w 12192000"/>
                <a:gd name="connsiteY76" fmla="*/ 18049 h 2945610"/>
                <a:gd name="connsiteX77" fmla="*/ 4071768 w 12192000"/>
                <a:gd name="connsiteY77" fmla="*/ 18048 h 2945610"/>
                <a:gd name="connsiteX78" fmla="*/ 5067121 w 12192000"/>
                <a:gd name="connsiteY78" fmla="*/ 18048 h 2945610"/>
                <a:gd name="connsiteX79" fmla="*/ 5085013 w 12192000"/>
                <a:gd name="connsiteY79" fmla="*/ 7671 h 2945610"/>
                <a:gd name="connsiteX80" fmla="*/ 5085013 w 12192000"/>
                <a:gd name="connsiteY80" fmla="*/ 4989 h 2945610"/>
                <a:gd name="connsiteX81" fmla="*/ 5087325 w 12192000"/>
                <a:gd name="connsiteY81" fmla="*/ 6330 h 2945610"/>
                <a:gd name="connsiteX82" fmla="*/ 5089635 w 12192000"/>
                <a:gd name="connsiteY82" fmla="*/ 4990 h 2945610"/>
                <a:gd name="connsiteX83" fmla="*/ 5089635 w 12192000"/>
                <a:gd name="connsiteY83" fmla="*/ 7670 h 2945610"/>
                <a:gd name="connsiteX84" fmla="*/ 5107529 w 12192000"/>
                <a:gd name="connsiteY84" fmla="*/ 18048 h 2945610"/>
                <a:gd name="connsiteX85" fmla="*/ 6102885 w 12192000"/>
                <a:gd name="connsiteY85" fmla="*/ 18048 h 2945610"/>
                <a:gd name="connsiteX86" fmla="*/ 6102885 w 12192000"/>
                <a:gd name="connsiteY86" fmla="*/ 18049 h 2945610"/>
                <a:gd name="connsiteX87" fmla="*/ 7088165 w 12192000"/>
                <a:gd name="connsiteY87" fmla="*/ 18049 h 2945610"/>
                <a:gd name="connsiteX88" fmla="*/ 7119284 w 12192000"/>
                <a:gd name="connsiteY8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4071766 w 12192000"/>
                <a:gd name="connsiteY75" fmla="*/ 18049 h 2945610"/>
                <a:gd name="connsiteX76" fmla="*/ 4071768 w 12192000"/>
                <a:gd name="connsiteY76" fmla="*/ 18048 h 2945610"/>
                <a:gd name="connsiteX77" fmla="*/ 5067121 w 12192000"/>
                <a:gd name="connsiteY77" fmla="*/ 18048 h 2945610"/>
                <a:gd name="connsiteX78" fmla="*/ 5085013 w 12192000"/>
                <a:gd name="connsiteY78" fmla="*/ 7671 h 2945610"/>
                <a:gd name="connsiteX79" fmla="*/ 5085013 w 12192000"/>
                <a:gd name="connsiteY79" fmla="*/ 4989 h 2945610"/>
                <a:gd name="connsiteX80" fmla="*/ 5087325 w 12192000"/>
                <a:gd name="connsiteY80" fmla="*/ 6330 h 2945610"/>
                <a:gd name="connsiteX81" fmla="*/ 5089635 w 12192000"/>
                <a:gd name="connsiteY81" fmla="*/ 4990 h 2945610"/>
                <a:gd name="connsiteX82" fmla="*/ 5089635 w 12192000"/>
                <a:gd name="connsiteY82" fmla="*/ 7670 h 2945610"/>
                <a:gd name="connsiteX83" fmla="*/ 5107529 w 12192000"/>
                <a:gd name="connsiteY83" fmla="*/ 18048 h 2945610"/>
                <a:gd name="connsiteX84" fmla="*/ 6102885 w 12192000"/>
                <a:gd name="connsiteY84" fmla="*/ 18048 h 2945610"/>
                <a:gd name="connsiteX85" fmla="*/ 6102885 w 12192000"/>
                <a:gd name="connsiteY85" fmla="*/ 18049 h 2945610"/>
                <a:gd name="connsiteX86" fmla="*/ 7088165 w 12192000"/>
                <a:gd name="connsiteY86" fmla="*/ 18049 h 2945610"/>
                <a:gd name="connsiteX87" fmla="*/ 7119284 w 12192000"/>
                <a:gd name="connsiteY8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4071766 w 12192000"/>
                <a:gd name="connsiteY74" fmla="*/ 18049 h 2945610"/>
                <a:gd name="connsiteX75" fmla="*/ 4071768 w 12192000"/>
                <a:gd name="connsiteY75" fmla="*/ 18048 h 2945610"/>
                <a:gd name="connsiteX76" fmla="*/ 5067121 w 12192000"/>
                <a:gd name="connsiteY76" fmla="*/ 18048 h 2945610"/>
                <a:gd name="connsiteX77" fmla="*/ 5085013 w 12192000"/>
                <a:gd name="connsiteY77" fmla="*/ 7671 h 2945610"/>
                <a:gd name="connsiteX78" fmla="*/ 5085013 w 12192000"/>
                <a:gd name="connsiteY78" fmla="*/ 4989 h 2945610"/>
                <a:gd name="connsiteX79" fmla="*/ 5087325 w 12192000"/>
                <a:gd name="connsiteY79" fmla="*/ 6330 h 2945610"/>
                <a:gd name="connsiteX80" fmla="*/ 5089635 w 12192000"/>
                <a:gd name="connsiteY80" fmla="*/ 4990 h 2945610"/>
                <a:gd name="connsiteX81" fmla="*/ 5089635 w 12192000"/>
                <a:gd name="connsiteY81" fmla="*/ 7670 h 2945610"/>
                <a:gd name="connsiteX82" fmla="*/ 5107529 w 12192000"/>
                <a:gd name="connsiteY82" fmla="*/ 18048 h 2945610"/>
                <a:gd name="connsiteX83" fmla="*/ 6102885 w 12192000"/>
                <a:gd name="connsiteY83" fmla="*/ 18048 h 2945610"/>
                <a:gd name="connsiteX84" fmla="*/ 6102885 w 12192000"/>
                <a:gd name="connsiteY84" fmla="*/ 18049 h 2945610"/>
                <a:gd name="connsiteX85" fmla="*/ 7088165 w 12192000"/>
                <a:gd name="connsiteY85" fmla="*/ 18049 h 2945610"/>
                <a:gd name="connsiteX86" fmla="*/ 7119284 w 12192000"/>
                <a:gd name="connsiteY8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85" fmla="*/ 7119284 w 12192000"/>
                <a:gd name="connsiteY8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08816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10752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767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7325 w 12192000"/>
                <a:gd name="connsiteY3" fmla="*/ 633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498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7671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67121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8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6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303331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3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101787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251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3054863 w 12192000"/>
                <a:gd name="connsiteY54" fmla="*/ 1185161 h 2945610"/>
                <a:gd name="connsiteX55" fmla="*/ 3053896 w 12192000"/>
                <a:gd name="connsiteY55" fmla="*/ 1185722 h 2945610"/>
                <a:gd name="connsiteX56" fmla="*/ 3053896 w 12192000"/>
                <a:gd name="connsiteY56" fmla="*/ 1184600 h 2945610"/>
                <a:gd name="connsiteX57" fmla="*/ 3053896 w 12192000"/>
                <a:gd name="connsiteY57" fmla="*/ 1184598 h 2945610"/>
                <a:gd name="connsiteX58" fmla="*/ 3051900 w 12192000"/>
                <a:gd name="connsiteY58" fmla="*/ 1183441 h 2945610"/>
                <a:gd name="connsiteX59" fmla="*/ 2038189 w 12192000"/>
                <a:gd name="connsiteY59" fmla="*/ 1771394 h 2945610"/>
                <a:gd name="connsiteX60" fmla="*/ 2037962 w 12192000"/>
                <a:gd name="connsiteY60" fmla="*/ 1774966 h 2945610"/>
                <a:gd name="connsiteX61" fmla="*/ 1021058 w 12192000"/>
                <a:gd name="connsiteY61" fmla="*/ 1185161 h 2945610"/>
                <a:gd name="connsiteX62" fmla="*/ 1020091 w 12192000"/>
                <a:gd name="connsiteY62" fmla="*/ 1185722 h 2945610"/>
                <a:gd name="connsiteX63" fmla="*/ 1017871 w 12192000"/>
                <a:gd name="connsiteY63" fmla="*/ 1774966 h 2945610"/>
                <a:gd name="connsiteX64" fmla="*/ 967 w 12192000"/>
                <a:gd name="connsiteY64" fmla="*/ 1185161 h 2945610"/>
                <a:gd name="connsiteX65" fmla="*/ 0 w 12192000"/>
                <a:gd name="connsiteY65" fmla="*/ 1185722 h 2945610"/>
                <a:gd name="connsiteX66" fmla="*/ 0 w 12192000"/>
                <a:gd name="connsiteY66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3054863 w 12192000"/>
                <a:gd name="connsiteY53" fmla="*/ 1185161 h 2945610"/>
                <a:gd name="connsiteX54" fmla="*/ 3053896 w 12192000"/>
                <a:gd name="connsiteY54" fmla="*/ 1185722 h 2945610"/>
                <a:gd name="connsiteX55" fmla="*/ 3053896 w 12192000"/>
                <a:gd name="connsiteY55" fmla="*/ 1184600 h 2945610"/>
                <a:gd name="connsiteX56" fmla="*/ 3053896 w 12192000"/>
                <a:gd name="connsiteY56" fmla="*/ 1184598 h 2945610"/>
                <a:gd name="connsiteX57" fmla="*/ 3051900 w 12192000"/>
                <a:gd name="connsiteY57" fmla="*/ 1183441 h 2945610"/>
                <a:gd name="connsiteX58" fmla="*/ 2038189 w 12192000"/>
                <a:gd name="connsiteY58" fmla="*/ 1771394 h 2945610"/>
                <a:gd name="connsiteX59" fmla="*/ 2037962 w 12192000"/>
                <a:gd name="connsiteY59" fmla="*/ 1774966 h 2945610"/>
                <a:gd name="connsiteX60" fmla="*/ 1021058 w 12192000"/>
                <a:gd name="connsiteY60" fmla="*/ 1185161 h 2945610"/>
                <a:gd name="connsiteX61" fmla="*/ 1020091 w 12192000"/>
                <a:gd name="connsiteY61" fmla="*/ 1185722 h 2945610"/>
                <a:gd name="connsiteX62" fmla="*/ 1017871 w 12192000"/>
                <a:gd name="connsiteY62" fmla="*/ 1774966 h 2945610"/>
                <a:gd name="connsiteX63" fmla="*/ 967 w 12192000"/>
                <a:gd name="connsiteY63" fmla="*/ 1185161 h 2945610"/>
                <a:gd name="connsiteX64" fmla="*/ 0 w 12192000"/>
                <a:gd name="connsiteY64" fmla="*/ 1185722 h 2945610"/>
                <a:gd name="connsiteX65" fmla="*/ 0 w 12192000"/>
                <a:gd name="connsiteY6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287339 h 2945610"/>
                <a:gd name="connsiteX6" fmla="*/ 8135528 w 12192000"/>
                <a:gd name="connsiteY6" fmla="*/ 18048 h 2945610"/>
                <a:gd name="connsiteX7" fmla="*/ 9122282 w 12192000"/>
                <a:gd name="connsiteY7" fmla="*/ 18048 h 2945610"/>
                <a:gd name="connsiteX8" fmla="*/ 9140528 w 12192000"/>
                <a:gd name="connsiteY8" fmla="*/ 7464 h 2945610"/>
                <a:gd name="connsiteX9" fmla="*/ 9140528 w 12192000"/>
                <a:gd name="connsiteY9" fmla="*/ 6729 h 2945610"/>
                <a:gd name="connsiteX10" fmla="*/ 9141162 w 12192000"/>
                <a:gd name="connsiteY10" fmla="*/ 7097 h 2945610"/>
                <a:gd name="connsiteX11" fmla="*/ 9153398 w 12192000"/>
                <a:gd name="connsiteY11" fmla="*/ 0 h 2945610"/>
                <a:gd name="connsiteX12" fmla="*/ 9153398 w 12192000"/>
                <a:gd name="connsiteY12" fmla="*/ 14193 h 2945610"/>
                <a:gd name="connsiteX13" fmla="*/ 9160044 w 12192000"/>
                <a:gd name="connsiteY13" fmla="*/ 18048 h 2945610"/>
                <a:gd name="connsiteX14" fmla="*/ 10158400 w 12192000"/>
                <a:gd name="connsiteY14" fmla="*/ 18048 h 2945610"/>
                <a:gd name="connsiteX15" fmla="*/ 10158400 w 12192000"/>
                <a:gd name="connsiteY15" fmla="*/ 287339 h 2945610"/>
                <a:gd name="connsiteX16" fmla="*/ 10162864 w 12192000"/>
                <a:gd name="connsiteY16" fmla="*/ 287339 h 2945610"/>
                <a:gd name="connsiteX17" fmla="*/ 10162864 w 12192000"/>
                <a:gd name="connsiteY17" fmla="*/ 18048 h 2945610"/>
                <a:gd name="connsiteX18" fmla="*/ 11149618 w 12192000"/>
                <a:gd name="connsiteY18" fmla="*/ 18048 h 2945610"/>
                <a:gd name="connsiteX19" fmla="*/ 11180734 w 12192000"/>
                <a:gd name="connsiteY19" fmla="*/ 0 h 2945610"/>
                <a:gd name="connsiteX20" fmla="*/ 11180734 w 12192000"/>
                <a:gd name="connsiteY20" fmla="*/ 18048 h 2945610"/>
                <a:gd name="connsiteX21" fmla="*/ 12160884 w 12192000"/>
                <a:gd name="connsiteY21" fmla="*/ 18048 h 2945610"/>
                <a:gd name="connsiteX22" fmla="*/ 12192000 w 12192000"/>
                <a:gd name="connsiteY22" fmla="*/ 0 h 2945610"/>
                <a:gd name="connsiteX23" fmla="*/ 12192000 w 12192000"/>
                <a:gd name="connsiteY23" fmla="*/ 1176792 h 2945610"/>
                <a:gd name="connsiteX24" fmla="*/ 12192000 w 12192000"/>
                <a:gd name="connsiteY24" fmla="*/ 1180732 h 2945610"/>
                <a:gd name="connsiteX25" fmla="*/ 12188602 w 12192000"/>
                <a:gd name="connsiteY25" fmla="*/ 1178762 h 2945610"/>
                <a:gd name="connsiteX26" fmla="*/ 11174128 w 12192000"/>
                <a:gd name="connsiteY26" fmla="*/ 1767158 h 2945610"/>
                <a:gd name="connsiteX27" fmla="*/ 11174128 w 12192000"/>
                <a:gd name="connsiteY27" fmla="*/ 1180624 h 2945610"/>
                <a:gd name="connsiteX28" fmla="*/ 10166452 w 12192000"/>
                <a:gd name="connsiteY28" fmla="*/ 1765077 h 2945610"/>
                <a:gd name="connsiteX29" fmla="*/ 10166452 w 12192000"/>
                <a:gd name="connsiteY29" fmla="*/ 1769201 h 2945610"/>
                <a:gd name="connsiteX30" fmla="*/ 10162896 w 12192000"/>
                <a:gd name="connsiteY30" fmla="*/ 1767139 h 2945610"/>
                <a:gd name="connsiteX31" fmla="*/ 10162864 w 12192000"/>
                <a:gd name="connsiteY31" fmla="*/ 1767158 h 2945610"/>
                <a:gd name="connsiteX32" fmla="*/ 10162864 w 12192000"/>
                <a:gd name="connsiteY32" fmla="*/ 1767120 h 2945610"/>
                <a:gd name="connsiteX33" fmla="*/ 9151990 w 12192000"/>
                <a:gd name="connsiteY33" fmla="*/ 1180813 h 2945610"/>
                <a:gd name="connsiteX34" fmla="*/ 9140528 w 12192000"/>
                <a:gd name="connsiteY34" fmla="*/ 1187461 h 2945610"/>
                <a:gd name="connsiteX35" fmla="*/ 9140528 w 12192000"/>
                <a:gd name="connsiteY35" fmla="*/ 1184256 h 2945610"/>
                <a:gd name="connsiteX36" fmla="*/ 8139115 w 12192000"/>
                <a:gd name="connsiteY36" fmla="*/ 1765077 h 2945610"/>
                <a:gd name="connsiteX37" fmla="*/ 8139115 w 12192000"/>
                <a:gd name="connsiteY37" fmla="*/ 1769201 h 2945610"/>
                <a:gd name="connsiteX38" fmla="*/ 8135560 w 12192000"/>
                <a:gd name="connsiteY38" fmla="*/ 1767139 h 2945610"/>
                <a:gd name="connsiteX39" fmla="*/ 8135527 w 12192000"/>
                <a:gd name="connsiteY39" fmla="*/ 1767158 h 2945610"/>
                <a:gd name="connsiteX40" fmla="*/ 8135527 w 12192000"/>
                <a:gd name="connsiteY40" fmla="*/ 1767120 h 2945610"/>
                <a:gd name="connsiteX41" fmla="*/ 8127487 w 12192000"/>
                <a:gd name="connsiteY41" fmla="*/ 1762457 h 2945610"/>
                <a:gd name="connsiteX42" fmla="*/ 7119284 w 12192000"/>
                <a:gd name="connsiteY42" fmla="*/ 2347214 h 2945610"/>
                <a:gd name="connsiteX43" fmla="*/ 7119284 w 12192000"/>
                <a:gd name="connsiteY43" fmla="*/ 2355323 h 2945610"/>
                <a:gd name="connsiteX44" fmla="*/ 7113383 w 12192000"/>
                <a:gd name="connsiteY44" fmla="*/ 2351900 h 2945610"/>
                <a:gd name="connsiteX45" fmla="*/ 6103727 w 12192000"/>
                <a:gd name="connsiteY45" fmla="*/ 2937501 h 2945610"/>
                <a:gd name="connsiteX46" fmla="*/ 6103727 w 12192000"/>
                <a:gd name="connsiteY46" fmla="*/ 2945610 h 2945610"/>
                <a:gd name="connsiteX47" fmla="*/ 5087399 w 12192000"/>
                <a:gd name="connsiteY47" fmla="*/ 2356139 h 2945610"/>
                <a:gd name="connsiteX48" fmla="*/ 5085013 w 12192000"/>
                <a:gd name="connsiteY48" fmla="*/ 2357523 h 2945610"/>
                <a:gd name="connsiteX49" fmla="*/ 5084646 w 12192000"/>
                <a:gd name="connsiteY49" fmla="*/ 2361463 h 2945610"/>
                <a:gd name="connsiteX50" fmla="*/ 3054863 w 12192000"/>
                <a:gd name="connsiteY50" fmla="*/ 1185161 h 2945610"/>
                <a:gd name="connsiteX51" fmla="*/ 3053896 w 12192000"/>
                <a:gd name="connsiteY51" fmla="*/ 1185722 h 2945610"/>
                <a:gd name="connsiteX52" fmla="*/ 3053896 w 12192000"/>
                <a:gd name="connsiteY52" fmla="*/ 1184600 h 2945610"/>
                <a:gd name="connsiteX53" fmla="*/ 3053896 w 12192000"/>
                <a:gd name="connsiteY53" fmla="*/ 1184598 h 2945610"/>
                <a:gd name="connsiteX54" fmla="*/ 3051900 w 12192000"/>
                <a:gd name="connsiteY54" fmla="*/ 1183441 h 2945610"/>
                <a:gd name="connsiteX55" fmla="*/ 2038189 w 12192000"/>
                <a:gd name="connsiteY55" fmla="*/ 1771394 h 2945610"/>
                <a:gd name="connsiteX56" fmla="*/ 2037962 w 12192000"/>
                <a:gd name="connsiteY56" fmla="*/ 1774966 h 2945610"/>
                <a:gd name="connsiteX57" fmla="*/ 1021058 w 12192000"/>
                <a:gd name="connsiteY57" fmla="*/ 1185161 h 2945610"/>
                <a:gd name="connsiteX58" fmla="*/ 1020091 w 12192000"/>
                <a:gd name="connsiteY58" fmla="*/ 1185722 h 2945610"/>
                <a:gd name="connsiteX59" fmla="*/ 1017871 w 12192000"/>
                <a:gd name="connsiteY59" fmla="*/ 1774966 h 2945610"/>
                <a:gd name="connsiteX60" fmla="*/ 967 w 12192000"/>
                <a:gd name="connsiteY60" fmla="*/ 1185161 h 2945610"/>
                <a:gd name="connsiteX61" fmla="*/ 0 w 12192000"/>
                <a:gd name="connsiteY61" fmla="*/ 1185722 h 2945610"/>
                <a:gd name="connsiteX62" fmla="*/ 0 w 12192000"/>
                <a:gd name="connsiteY6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18048 h 2945610"/>
                <a:gd name="connsiteX6" fmla="*/ 9122282 w 12192000"/>
                <a:gd name="connsiteY6" fmla="*/ 18048 h 2945610"/>
                <a:gd name="connsiteX7" fmla="*/ 9140528 w 12192000"/>
                <a:gd name="connsiteY7" fmla="*/ 7464 h 2945610"/>
                <a:gd name="connsiteX8" fmla="*/ 9140528 w 12192000"/>
                <a:gd name="connsiteY8" fmla="*/ 6729 h 2945610"/>
                <a:gd name="connsiteX9" fmla="*/ 9141162 w 12192000"/>
                <a:gd name="connsiteY9" fmla="*/ 7097 h 2945610"/>
                <a:gd name="connsiteX10" fmla="*/ 9153398 w 12192000"/>
                <a:gd name="connsiteY10" fmla="*/ 0 h 2945610"/>
                <a:gd name="connsiteX11" fmla="*/ 9153398 w 12192000"/>
                <a:gd name="connsiteY11" fmla="*/ 14193 h 2945610"/>
                <a:gd name="connsiteX12" fmla="*/ 9160044 w 12192000"/>
                <a:gd name="connsiteY12" fmla="*/ 18048 h 2945610"/>
                <a:gd name="connsiteX13" fmla="*/ 10158400 w 12192000"/>
                <a:gd name="connsiteY13" fmla="*/ 18048 h 2945610"/>
                <a:gd name="connsiteX14" fmla="*/ 10158400 w 12192000"/>
                <a:gd name="connsiteY14" fmla="*/ 287339 h 2945610"/>
                <a:gd name="connsiteX15" fmla="*/ 10162864 w 12192000"/>
                <a:gd name="connsiteY15" fmla="*/ 287339 h 2945610"/>
                <a:gd name="connsiteX16" fmla="*/ 10162864 w 12192000"/>
                <a:gd name="connsiteY16" fmla="*/ 18048 h 2945610"/>
                <a:gd name="connsiteX17" fmla="*/ 11149618 w 12192000"/>
                <a:gd name="connsiteY17" fmla="*/ 18048 h 2945610"/>
                <a:gd name="connsiteX18" fmla="*/ 11180734 w 12192000"/>
                <a:gd name="connsiteY18" fmla="*/ 0 h 2945610"/>
                <a:gd name="connsiteX19" fmla="*/ 11180734 w 12192000"/>
                <a:gd name="connsiteY19" fmla="*/ 18048 h 2945610"/>
                <a:gd name="connsiteX20" fmla="*/ 12160884 w 12192000"/>
                <a:gd name="connsiteY20" fmla="*/ 18048 h 2945610"/>
                <a:gd name="connsiteX21" fmla="*/ 12192000 w 12192000"/>
                <a:gd name="connsiteY21" fmla="*/ 0 h 2945610"/>
                <a:gd name="connsiteX22" fmla="*/ 12192000 w 12192000"/>
                <a:gd name="connsiteY22" fmla="*/ 1176792 h 2945610"/>
                <a:gd name="connsiteX23" fmla="*/ 12192000 w 12192000"/>
                <a:gd name="connsiteY23" fmla="*/ 1180732 h 2945610"/>
                <a:gd name="connsiteX24" fmla="*/ 12188602 w 12192000"/>
                <a:gd name="connsiteY24" fmla="*/ 1178762 h 2945610"/>
                <a:gd name="connsiteX25" fmla="*/ 11174128 w 12192000"/>
                <a:gd name="connsiteY25" fmla="*/ 1767158 h 2945610"/>
                <a:gd name="connsiteX26" fmla="*/ 11174128 w 12192000"/>
                <a:gd name="connsiteY26" fmla="*/ 1180624 h 2945610"/>
                <a:gd name="connsiteX27" fmla="*/ 10166452 w 12192000"/>
                <a:gd name="connsiteY27" fmla="*/ 1765077 h 2945610"/>
                <a:gd name="connsiteX28" fmla="*/ 10166452 w 12192000"/>
                <a:gd name="connsiteY28" fmla="*/ 1769201 h 2945610"/>
                <a:gd name="connsiteX29" fmla="*/ 10162896 w 12192000"/>
                <a:gd name="connsiteY29" fmla="*/ 1767139 h 2945610"/>
                <a:gd name="connsiteX30" fmla="*/ 10162864 w 12192000"/>
                <a:gd name="connsiteY30" fmla="*/ 1767158 h 2945610"/>
                <a:gd name="connsiteX31" fmla="*/ 10162864 w 12192000"/>
                <a:gd name="connsiteY31" fmla="*/ 1767120 h 2945610"/>
                <a:gd name="connsiteX32" fmla="*/ 9151990 w 12192000"/>
                <a:gd name="connsiteY32" fmla="*/ 1180813 h 2945610"/>
                <a:gd name="connsiteX33" fmla="*/ 9140528 w 12192000"/>
                <a:gd name="connsiteY33" fmla="*/ 1187461 h 2945610"/>
                <a:gd name="connsiteX34" fmla="*/ 9140528 w 12192000"/>
                <a:gd name="connsiteY34" fmla="*/ 1184256 h 2945610"/>
                <a:gd name="connsiteX35" fmla="*/ 8139115 w 12192000"/>
                <a:gd name="connsiteY35" fmla="*/ 1765077 h 2945610"/>
                <a:gd name="connsiteX36" fmla="*/ 8139115 w 12192000"/>
                <a:gd name="connsiteY36" fmla="*/ 1769201 h 2945610"/>
                <a:gd name="connsiteX37" fmla="*/ 8135560 w 12192000"/>
                <a:gd name="connsiteY37" fmla="*/ 1767139 h 2945610"/>
                <a:gd name="connsiteX38" fmla="*/ 8135527 w 12192000"/>
                <a:gd name="connsiteY38" fmla="*/ 1767158 h 2945610"/>
                <a:gd name="connsiteX39" fmla="*/ 8135527 w 12192000"/>
                <a:gd name="connsiteY39" fmla="*/ 1767120 h 2945610"/>
                <a:gd name="connsiteX40" fmla="*/ 8127487 w 12192000"/>
                <a:gd name="connsiteY40" fmla="*/ 1762457 h 2945610"/>
                <a:gd name="connsiteX41" fmla="*/ 7119284 w 12192000"/>
                <a:gd name="connsiteY41" fmla="*/ 2347214 h 2945610"/>
                <a:gd name="connsiteX42" fmla="*/ 7119284 w 12192000"/>
                <a:gd name="connsiteY42" fmla="*/ 2355323 h 2945610"/>
                <a:gd name="connsiteX43" fmla="*/ 7113383 w 12192000"/>
                <a:gd name="connsiteY43" fmla="*/ 2351900 h 2945610"/>
                <a:gd name="connsiteX44" fmla="*/ 6103727 w 12192000"/>
                <a:gd name="connsiteY44" fmla="*/ 2937501 h 2945610"/>
                <a:gd name="connsiteX45" fmla="*/ 6103727 w 12192000"/>
                <a:gd name="connsiteY45" fmla="*/ 2945610 h 2945610"/>
                <a:gd name="connsiteX46" fmla="*/ 5087399 w 12192000"/>
                <a:gd name="connsiteY46" fmla="*/ 2356139 h 2945610"/>
                <a:gd name="connsiteX47" fmla="*/ 5085013 w 12192000"/>
                <a:gd name="connsiteY47" fmla="*/ 2357523 h 2945610"/>
                <a:gd name="connsiteX48" fmla="*/ 5084646 w 12192000"/>
                <a:gd name="connsiteY48" fmla="*/ 2361463 h 2945610"/>
                <a:gd name="connsiteX49" fmla="*/ 3054863 w 12192000"/>
                <a:gd name="connsiteY49" fmla="*/ 1185161 h 2945610"/>
                <a:gd name="connsiteX50" fmla="*/ 3053896 w 12192000"/>
                <a:gd name="connsiteY50" fmla="*/ 1185722 h 2945610"/>
                <a:gd name="connsiteX51" fmla="*/ 3053896 w 12192000"/>
                <a:gd name="connsiteY51" fmla="*/ 1184600 h 2945610"/>
                <a:gd name="connsiteX52" fmla="*/ 3053896 w 12192000"/>
                <a:gd name="connsiteY52" fmla="*/ 1184598 h 2945610"/>
                <a:gd name="connsiteX53" fmla="*/ 3051900 w 12192000"/>
                <a:gd name="connsiteY53" fmla="*/ 1183441 h 2945610"/>
                <a:gd name="connsiteX54" fmla="*/ 2038189 w 12192000"/>
                <a:gd name="connsiteY54" fmla="*/ 1771394 h 2945610"/>
                <a:gd name="connsiteX55" fmla="*/ 2037962 w 12192000"/>
                <a:gd name="connsiteY55" fmla="*/ 1774966 h 2945610"/>
                <a:gd name="connsiteX56" fmla="*/ 1021058 w 12192000"/>
                <a:gd name="connsiteY56" fmla="*/ 1185161 h 2945610"/>
                <a:gd name="connsiteX57" fmla="*/ 1020091 w 12192000"/>
                <a:gd name="connsiteY57" fmla="*/ 1185722 h 2945610"/>
                <a:gd name="connsiteX58" fmla="*/ 1017871 w 12192000"/>
                <a:gd name="connsiteY58" fmla="*/ 1774966 h 2945610"/>
                <a:gd name="connsiteX59" fmla="*/ 967 w 12192000"/>
                <a:gd name="connsiteY59" fmla="*/ 1185161 h 2945610"/>
                <a:gd name="connsiteX60" fmla="*/ 0 w 12192000"/>
                <a:gd name="connsiteY60" fmla="*/ 1185722 h 2945610"/>
                <a:gd name="connsiteX61" fmla="*/ 0 w 12192000"/>
                <a:gd name="connsiteY6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5528 w 12192000"/>
                <a:gd name="connsiteY4" fmla="*/ 18048 h 2945610"/>
                <a:gd name="connsiteX5" fmla="*/ 9122282 w 12192000"/>
                <a:gd name="connsiteY5" fmla="*/ 18048 h 2945610"/>
                <a:gd name="connsiteX6" fmla="*/ 9140528 w 12192000"/>
                <a:gd name="connsiteY6" fmla="*/ 7464 h 2945610"/>
                <a:gd name="connsiteX7" fmla="*/ 9140528 w 12192000"/>
                <a:gd name="connsiteY7" fmla="*/ 6729 h 2945610"/>
                <a:gd name="connsiteX8" fmla="*/ 9141162 w 12192000"/>
                <a:gd name="connsiteY8" fmla="*/ 7097 h 2945610"/>
                <a:gd name="connsiteX9" fmla="*/ 9153398 w 12192000"/>
                <a:gd name="connsiteY9" fmla="*/ 0 h 2945610"/>
                <a:gd name="connsiteX10" fmla="*/ 9153398 w 12192000"/>
                <a:gd name="connsiteY10" fmla="*/ 14193 h 2945610"/>
                <a:gd name="connsiteX11" fmla="*/ 9160044 w 12192000"/>
                <a:gd name="connsiteY11" fmla="*/ 18048 h 2945610"/>
                <a:gd name="connsiteX12" fmla="*/ 10158400 w 12192000"/>
                <a:gd name="connsiteY12" fmla="*/ 18048 h 2945610"/>
                <a:gd name="connsiteX13" fmla="*/ 10158400 w 12192000"/>
                <a:gd name="connsiteY13" fmla="*/ 287339 h 2945610"/>
                <a:gd name="connsiteX14" fmla="*/ 10162864 w 12192000"/>
                <a:gd name="connsiteY14" fmla="*/ 287339 h 2945610"/>
                <a:gd name="connsiteX15" fmla="*/ 10162864 w 12192000"/>
                <a:gd name="connsiteY15" fmla="*/ 18048 h 2945610"/>
                <a:gd name="connsiteX16" fmla="*/ 11149618 w 12192000"/>
                <a:gd name="connsiteY16" fmla="*/ 18048 h 2945610"/>
                <a:gd name="connsiteX17" fmla="*/ 11180734 w 12192000"/>
                <a:gd name="connsiteY17" fmla="*/ 0 h 2945610"/>
                <a:gd name="connsiteX18" fmla="*/ 11180734 w 12192000"/>
                <a:gd name="connsiteY18" fmla="*/ 18048 h 2945610"/>
                <a:gd name="connsiteX19" fmla="*/ 12160884 w 12192000"/>
                <a:gd name="connsiteY19" fmla="*/ 18048 h 2945610"/>
                <a:gd name="connsiteX20" fmla="*/ 12192000 w 12192000"/>
                <a:gd name="connsiteY20" fmla="*/ 0 h 2945610"/>
                <a:gd name="connsiteX21" fmla="*/ 12192000 w 12192000"/>
                <a:gd name="connsiteY21" fmla="*/ 1176792 h 2945610"/>
                <a:gd name="connsiteX22" fmla="*/ 12192000 w 12192000"/>
                <a:gd name="connsiteY22" fmla="*/ 1180732 h 2945610"/>
                <a:gd name="connsiteX23" fmla="*/ 12188602 w 12192000"/>
                <a:gd name="connsiteY23" fmla="*/ 1178762 h 2945610"/>
                <a:gd name="connsiteX24" fmla="*/ 11174128 w 12192000"/>
                <a:gd name="connsiteY24" fmla="*/ 1767158 h 2945610"/>
                <a:gd name="connsiteX25" fmla="*/ 11174128 w 12192000"/>
                <a:gd name="connsiteY25" fmla="*/ 1180624 h 2945610"/>
                <a:gd name="connsiteX26" fmla="*/ 10166452 w 12192000"/>
                <a:gd name="connsiteY26" fmla="*/ 1765077 h 2945610"/>
                <a:gd name="connsiteX27" fmla="*/ 10166452 w 12192000"/>
                <a:gd name="connsiteY27" fmla="*/ 1769201 h 2945610"/>
                <a:gd name="connsiteX28" fmla="*/ 10162896 w 12192000"/>
                <a:gd name="connsiteY28" fmla="*/ 1767139 h 2945610"/>
                <a:gd name="connsiteX29" fmla="*/ 10162864 w 12192000"/>
                <a:gd name="connsiteY29" fmla="*/ 1767158 h 2945610"/>
                <a:gd name="connsiteX30" fmla="*/ 10162864 w 12192000"/>
                <a:gd name="connsiteY30" fmla="*/ 1767120 h 2945610"/>
                <a:gd name="connsiteX31" fmla="*/ 9151990 w 12192000"/>
                <a:gd name="connsiteY31" fmla="*/ 1180813 h 2945610"/>
                <a:gd name="connsiteX32" fmla="*/ 9140528 w 12192000"/>
                <a:gd name="connsiteY32" fmla="*/ 1187461 h 2945610"/>
                <a:gd name="connsiteX33" fmla="*/ 9140528 w 12192000"/>
                <a:gd name="connsiteY33" fmla="*/ 1184256 h 2945610"/>
                <a:gd name="connsiteX34" fmla="*/ 8139115 w 12192000"/>
                <a:gd name="connsiteY34" fmla="*/ 1765077 h 2945610"/>
                <a:gd name="connsiteX35" fmla="*/ 8139115 w 12192000"/>
                <a:gd name="connsiteY35" fmla="*/ 1769201 h 2945610"/>
                <a:gd name="connsiteX36" fmla="*/ 8135560 w 12192000"/>
                <a:gd name="connsiteY36" fmla="*/ 1767139 h 2945610"/>
                <a:gd name="connsiteX37" fmla="*/ 8135527 w 12192000"/>
                <a:gd name="connsiteY37" fmla="*/ 1767158 h 2945610"/>
                <a:gd name="connsiteX38" fmla="*/ 8135527 w 12192000"/>
                <a:gd name="connsiteY38" fmla="*/ 1767120 h 2945610"/>
                <a:gd name="connsiteX39" fmla="*/ 8127487 w 12192000"/>
                <a:gd name="connsiteY39" fmla="*/ 1762457 h 2945610"/>
                <a:gd name="connsiteX40" fmla="*/ 7119284 w 12192000"/>
                <a:gd name="connsiteY40" fmla="*/ 2347214 h 2945610"/>
                <a:gd name="connsiteX41" fmla="*/ 7119284 w 12192000"/>
                <a:gd name="connsiteY41" fmla="*/ 2355323 h 2945610"/>
                <a:gd name="connsiteX42" fmla="*/ 7113383 w 12192000"/>
                <a:gd name="connsiteY42" fmla="*/ 2351900 h 2945610"/>
                <a:gd name="connsiteX43" fmla="*/ 6103727 w 12192000"/>
                <a:gd name="connsiteY43" fmla="*/ 2937501 h 2945610"/>
                <a:gd name="connsiteX44" fmla="*/ 6103727 w 12192000"/>
                <a:gd name="connsiteY44" fmla="*/ 2945610 h 2945610"/>
                <a:gd name="connsiteX45" fmla="*/ 5087399 w 12192000"/>
                <a:gd name="connsiteY45" fmla="*/ 2356139 h 2945610"/>
                <a:gd name="connsiteX46" fmla="*/ 5085013 w 12192000"/>
                <a:gd name="connsiteY46" fmla="*/ 2357523 h 2945610"/>
                <a:gd name="connsiteX47" fmla="*/ 5084646 w 12192000"/>
                <a:gd name="connsiteY47" fmla="*/ 2361463 h 2945610"/>
                <a:gd name="connsiteX48" fmla="*/ 3054863 w 12192000"/>
                <a:gd name="connsiteY48" fmla="*/ 1185161 h 2945610"/>
                <a:gd name="connsiteX49" fmla="*/ 3053896 w 12192000"/>
                <a:gd name="connsiteY49" fmla="*/ 1185722 h 2945610"/>
                <a:gd name="connsiteX50" fmla="*/ 3053896 w 12192000"/>
                <a:gd name="connsiteY50" fmla="*/ 1184600 h 2945610"/>
                <a:gd name="connsiteX51" fmla="*/ 3053896 w 12192000"/>
                <a:gd name="connsiteY51" fmla="*/ 1184598 h 2945610"/>
                <a:gd name="connsiteX52" fmla="*/ 3051900 w 12192000"/>
                <a:gd name="connsiteY52" fmla="*/ 1183441 h 2945610"/>
                <a:gd name="connsiteX53" fmla="*/ 2038189 w 12192000"/>
                <a:gd name="connsiteY53" fmla="*/ 1771394 h 2945610"/>
                <a:gd name="connsiteX54" fmla="*/ 2037962 w 12192000"/>
                <a:gd name="connsiteY54" fmla="*/ 1774966 h 2945610"/>
                <a:gd name="connsiteX55" fmla="*/ 1021058 w 12192000"/>
                <a:gd name="connsiteY55" fmla="*/ 1185161 h 2945610"/>
                <a:gd name="connsiteX56" fmla="*/ 1020091 w 12192000"/>
                <a:gd name="connsiteY56" fmla="*/ 1185722 h 2945610"/>
                <a:gd name="connsiteX57" fmla="*/ 1017871 w 12192000"/>
                <a:gd name="connsiteY57" fmla="*/ 1774966 h 2945610"/>
                <a:gd name="connsiteX58" fmla="*/ 967 w 12192000"/>
                <a:gd name="connsiteY58" fmla="*/ 1185161 h 2945610"/>
                <a:gd name="connsiteX59" fmla="*/ 0 w 12192000"/>
                <a:gd name="connsiteY59" fmla="*/ 1185722 h 2945610"/>
                <a:gd name="connsiteX60" fmla="*/ 0 w 12192000"/>
                <a:gd name="connsiteY6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287339 h 2945610"/>
                <a:gd name="connsiteX14" fmla="*/ 10162864 w 12192000"/>
                <a:gd name="connsiteY14" fmla="*/ 18048 h 2945610"/>
                <a:gd name="connsiteX15" fmla="*/ 11149618 w 12192000"/>
                <a:gd name="connsiteY15" fmla="*/ 18048 h 2945610"/>
                <a:gd name="connsiteX16" fmla="*/ 11180734 w 12192000"/>
                <a:gd name="connsiteY16" fmla="*/ 0 h 2945610"/>
                <a:gd name="connsiteX17" fmla="*/ 11180734 w 12192000"/>
                <a:gd name="connsiteY17" fmla="*/ 18048 h 2945610"/>
                <a:gd name="connsiteX18" fmla="*/ 12160884 w 12192000"/>
                <a:gd name="connsiteY18" fmla="*/ 18048 h 2945610"/>
                <a:gd name="connsiteX19" fmla="*/ 12192000 w 12192000"/>
                <a:gd name="connsiteY19" fmla="*/ 0 h 2945610"/>
                <a:gd name="connsiteX20" fmla="*/ 12192000 w 12192000"/>
                <a:gd name="connsiteY20" fmla="*/ 1176792 h 2945610"/>
                <a:gd name="connsiteX21" fmla="*/ 12192000 w 12192000"/>
                <a:gd name="connsiteY21" fmla="*/ 1180732 h 2945610"/>
                <a:gd name="connsiteX22" fmla="*/ 12188602 w 12192000"/>
                <a:gd name="connsiteY22" fmla="*/ 1178762 h 2945610"/>
                <a:gd name="connsiteX23" fmla="*/ 11174128 w 12192000"/>
                <a:gd name="connsiteY23" fmla="*/ 1767158 h 2945610"/>
                <a:gd name="connsiteX24" fmla="*/ 11174128 w 12192000"/>
                <a:gd name="connsiteY24" fmla="*/ 1180624 h 2945610"/>
                <a:gd name="connsiteX25" fmla="*/ 10166452 w 12192000"/>
                <a:gd name="connsiteY25" fmla="*/ 1765077 h 2945610"/>
                <a:gd name="connsiteX26" fmla="*/ 10166452 w 12192000"/>
                <a:gd name="connsiteY26" fmla="*/ 1769201 h 2945610"/>
                <a:gd name="connsiteX27" fmla="*/ 10162896 w 12192000"/>
                <a:gd name="connsiteY27" fmla="*/ 1767139 h 2945610"/>
                <a:gd name="connsiteX28" fmla="*/ 10162864 w 12192000"/>
                <a:gd name="connsiteY28" fmla="*/ 1767158 h 2945610"/>
                <a:gd name="connsiteX29" fmla="*/ 10162864 w 12192000"/>
                <a:gd name="connsiteY29" fmla="*/ 1767120 h 2945610"/>
                <a:gd name="connsiteX30" fmla="*/ 9151990 w 12192000"/>
                <a:gd name="connsiteY30" fmla="*/ 1180813 h 2945610"/>
                <a:gd name="connsiteX31" fmla="*/ 9140528 w 12192000"/>
                <a:gd name="connsiteY31" fmla="*/ 1187461 h 2945610"/>
                <a:gd name="connsiteX32" fmla="*/ 9140528 w 12192000"/>
                <a:gd name="connsiteY32" fmla="*/ 1184256 h 2945610"/>
                <a:gd name="connsiteX33" fmla="*/ 8139115 w 12192000"/>
                <a:gd name="connsiteY33" fmla="*/ 1765077 h 2945610"/>
                <a:gd name="connsiteX34" fmla="*/ 8139115 w 12192000"/>
                <a:gd name="connsiteY34" fmla="*/ 1769201 h 2945610"/>
                <a:gd name="connsiteX35" fmla="*/ 8135560 w 12192000"/>
                <a:gd name="connsiteY35" fmla="*/ 1767139 h 2945610"/>
                <a:gd name="connsiteX36" fmla="*/ 8135527 w 12192000"/>
                <a:gd name="connsiteY36" fmla="*/ 1767158 h 2945610"/>
                <a:gd name="connsiteX37" fmla="*/ 8135527 w 12192000"/>
                <a:gd name="connsiteY37" fmla="*/ 1767120 h 2945610"/>
                <a:gd name="connsiteX38" fmla="*/ 8127487 w 12192000"/>
                <a:gd name="connsiteY38" fmla="*/ 1762457 h 2945610"/>
                <a:gd name="connsiteX39" fmla="*/ 7119284 w 12192000"/>
                <a:gd name="connsiteY39" fmla="*/ 2347214 h 2945610"/>
                <a:gd name="connsiteX40" fmla="*/ 7119284 w 12192000"/>
                <a:gd name="connsiteY40" fmla="*/ 2355323 h 2945610"/>
                <a:gd name="connsiteX41" fmla="*/ 7113383 w 12192000"/>
                <a:gd name="connsiteY41" fmla="*/ 2351900 h 2945610"/>
                <a:gd name="connsiteX42" fmla="*/ 6103727 w 12192000"/>
                <a:gd name="connsiteY42" fmla="*/ 2937501 h 2945610"/>
                <a:gd name="connsiteX43" fmla="*/ 6103727 w 12192000"/>
                <a:gd name="connsiteY43" fmla="*/ 2945610 h 2945610"/>
                <a:gd name="connsiteX44" fmla="*/ 5087399 w 12192000"/>
                <a:gd name="connsiteY44" fmla="*/ 2356139 h 2945610"/>
                <a:gd name="connsiteX45" fmla="*/ 5085013 w 12192000"/>
                <a:gd name="connsiteY45" fmla="*/ 2357523 h 2945610"/>
                <a:gd name="connsiteX46" fmla="*/ 5084646 w 12192000"/>
                <a:gd name="connsiteY46" fmla="*/ 2361463 h 2945610"/>
                <a:gd name="connsiteX47" fmla="*/ 3054863 w 12192000"/>
                <a:gd name="connsiteY47" fmla="*/ 1185161 h 2945610"/>
                <a:gd name="connsiteX48" fmla="*/ 3053896 w 12192000"/>
                <a:gd name="connsiteY48" fmla="*/ 1185722 h 2945610"/>
                <a:gd name="connsiteX49" fmla="*/ 3053896 w 12192000"/>
                <a:gd name="connsiteY49" fmla="*/ 1184600 h 2945610"/>
                <a:gd name="connsiteX50" fmla="*/ 3053896 w 12192000"/>
                <a:gd name="connsiteY50" fmla="*/ 1184598 h 2945610"/>
                <a:gd name="connsiteX51" fmla="*/ 3051900 w 12192000"/>
                <a:gd name="connsiteY51" fmla="*/ 1183441 h 2945610"/>
                <a:gd name="connsiteX52" fmla="*/ 2038189 w 12192000"/>
                <a:gd name="connsiteY52" fmla="*/ 1771394 h 2945610"/>
                <a:gd name="connsiteX53" fmla="*/ 2037962 w 12192000"/>
                <a:gd name="connsiteY53" fmla="*/ 1774966 h 2945610"/>
                <a:gd name="connsiteX54" fmla="*/ 1021058 w 12192000"/>
                <a:gd name="connsiteY54" fmla="*/ 1185161 h 2945610"/>
                <a:gd name="connsiteX55" fmla="*/ 1020091 w 12192000"/>
                <a:gd name="connsiteY55" fmla="*/ 1185722 h 2945610"/>
                <a:gd name="connsiteX56" fmla="*/ 1017871 w 12192000"/>
                <a:gd name="connsiteY56" fmla="*/ 1774966 h 2945610"/>
                <a:gd name="connsiteX57" fmla="*/ 967 w 12192000"/>
                <a:gd name="connsiteY57" fmla="*/ 1185161 h 2945610"/>
                <a:gd name="connsiteX58" fmla="*/ 0 w 12192000"/>
                <a:gd name="connsiteY58" fmla="*/ 1185722 h 2945610"/>
                <a:gd name="connsiteX59" fmla="*/ 0 w 12192000"/>
                <a:gd name="connsiteY5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18048 h 2945610"/>
                <a:gd name="connsiteX14" fmla="*/ 11149618 w 12192000"/>
                <a:gd name="connsiteY14" fmla="*/ 18048 h 2945610"/>
                <a:gd name="connsiteX15" fmla="*/ 11180734 w 12192000"/>
                <a:gd name="connsiteY15" fmla="*/ 0 h 2945610"/>
                <a:gd name="connsiteX16" fmla="*/ 11180734 w 12192000"/>
                <a:gd name="connsiteY16" fmla="*/ 18048 h 2945610"/>
                <a:gd name="connsiteX17" fmla="*/ 12160884 w 12192000"/>
                <a:gd name="connsiteY17" fmla="*/ 18048 h 2945610"/>
                <a:gd name="connsiteX18" fmla="*/ 12192000 w 12192000"/>
                <a:gd name="connsiteY18" fmla="*/ 0 h 2945610"/>
                <a:gd name="connsiteX19" fmla="*/ 12192000 w 12192000"/>
                <a:gd name="connsiteY19" fmla="*/ 1176792 h 2945610"/>
                <a:gd name="connsiteX20" fmla="*/ 12192000 w 12192000"/>
                <a:gd name="connsiteY20" fmla="*/ 1180732 h 2945610"/>
                <a:gd name="connsiteX21" fmla="*/ 12188602 w 12192000"/>
                <a:gd name="connsiteY21" fmla="*/ 1178762 h 2945610"/>
                <a:gd name="connsiteX22" fmla="*/ 11174128 w 12192000"/>
                <a:gd name="connsiteY22" fmla="*/ 1767158 h 2945610"/>
                <a:gd name="connsiteX23" fmla="*/ 11174128 w 12192000"/>
                <a:gd name="connsiteY23" fmla="*/ 1180624 h 2945610"/>
                <a:gd name="connsiteX24" fmla="*/ 10166452 w 12192000"/>
                <a:gd name="connsiteY24" fmla="*/ 1765077 h 2945610"/>
                <a:gd name="connsiteX25" fmla="*/ 10166452 w 12192000"/>
                <a:gd name="connsiteY25" fmla="*/ 1769201 h 2945610"/>
                <a:gd name="connsiteX26" fmla="*/ 10162896 w 12192000"/>
                <a:gd name="connsiteY26" fmla="*/ 1767139 h 2945610"/>
                <a:gd name="connsiteX27" fmla="*/ 10162864 w 12192000"/>
                <a:gd name="connsiteY27" fmla="*/ 1767158 h 2945610"/>
                <a:gd name="connsiteX28" fmla="*/ 10162864 w 12192000"/>
                <a:gd name="connsiteY28" fmla="*/ 1767120 h 2945610"/>
                <a:gd name="connsiteX29" fmla="*/ 9151990 w 12192000"/>
                <a:gd name="connsiteY29" fmla="*/ 1180813 h 2945610"/>
                <a:gd name="connsiteX30" fmla="*/ 9140528 w 12192000"/>
                <a:gd name="connsiteY30" fmla="*/ 1187461 h 2945610"/>
                <a:gd name="connsiteX31" fmla="*/ 9140528 w 12192000"/>
                <a:gd name="connsiteY31" fmla="*/ 1184256 h 2945610"/>
                <a:gd name="connsiteX32" fmla="*/ 8139115 w 12192000"/>
                <a:gd name="connsiteY32" fmla="*/ 1765077 h 2945610"/>
                <a:gd name="connsiteX33" fmla="*/ 8139115 w 12192000"/>
                <a:gd name="connsiteY33" fmla="*/ 1769201 h 2945610"/>
                <a:gd name="connsiteX34" fmla="*/ 8135560 w 12192000"/>
                <a:gd name="connsiteY34" fmla="*/ 1767139 h 2945610"/>
                <a:gd name="connsiteX35" fmla="*/ 8135527 w 12192000"/>
                <a:gd name="connsiteY35" fmla="*/ 1767158 h 2945610"/>
                <a:gd name="connsiteX36" fmla="*/ 8135527 w 12192000"/>
                <a:gd name="connsiteY36" fmla="*/ 1767120 h 2945610"/>
                <a:gd name="connsiteX37" fmla="*/ 8127487 w 12192000"/>
                <a:gd name="connsiteY37" fmla="*/ 1762457 h 2945610"/>
                <a:gd name="connsiteX38" fmla="*/ 7119284 w 12192000"/>
                <a:gd name="connsiteY38" fmla="*/ 2347214 h 2945610"/>
                <a:gd name="connsiteX39" fmla="*/ 7119284 w 12192000"/>
                <a:gd name="connsiteY39" fmla="*/ 2355323 h 2945610"/>
                <a:gd name="connsiteX40" fmla="*/ 7113383 w 12192000"/>
                <a:gd name="connsiteY40" fmla="*/ 2351900 h 2945610"/>
                <a:gd name="connsiteX41" fmla="*/ 6103727 w 12192000"/>
                <a:gd name="connsiteY41" fmla="*/ 2937501 h 2945610"/>
                <a:gd name="connsiteX42" fmla="*/ 6103727 w 12192000"/>
                <a:gd name="connsiteY42" fmla="*/ 2945610 h 2945610"/>
                <a:gd name="connsiteX43" fmla="*/ 5087399 w 12192000"/>
                <a:gd name="connsiteY43" fmla="*/ 2356139 h 2945610"/>
                <a:gd name="connsiteX44" fmla="*/ 5085013 w 12192000"/>
                <a:gd name="connsiteY44" fmla="*/ 2357523 h 2945610"/>
                <a:gd name="connsiteX45" fmla="*/ 5084646 w 12192000"/>
                <a:gd name="connsiteY45" fmla="*/ 2361463 h 2945610"/>
                <a:gd name="connsiteX46" fmla="*/ 3054863 w 12192000"/>
                <a:gd name="connsiteY46" fmla="*/ 1185161 h 2945610"/>
                <a:gd name="connsiteX47" fmla="*/ 3053896 w 12192000"/>
                <a:gd name="connsiteY47" fmla="*/ 1185722 h 2945610"/>
                <a:gd name="connsiteX48" fmla="*/ 3053896 w 12192000"/>
                <a:gd name="connsiteY48" fmla="*/ 1184600 h 2945610"/>
                <a:gd name="connsiteX49" fmla="*/ 3053896 w 12192000"/>
                <a:gd name="connsiteY49" fmla="*/ 1184598 h 2945610"/>
                <a:gd name="connsiteX50" fmla="*/ 3051900 w 12192000"/>
                <a:gd name="connsiteY50" fmla="*/ 1183441 h 2945610"/>
                <a:gd name="connsiteX51" fmla="*/ 2038189 w 12192000"/>
                <a:gd name="connsiteY51" fmla="*/ 1771394 h 2945610"/>
                <a:gd name="connsiteX52" fmla="*/ 2037962 w 12192000"/>
                <a:gd name="connsiteY52" fmla="*/ 1774966 h 2945610"/>
                <a:gd name="connsiteX53" fmla="*/ 1021058 w 12192000"/>
                <a:gd name="connsiteY53" fmla="*/ 1185161 h 2945610"/>
                <a:gd name="connsiteX54" fmla="*/ 1020091 w 12192000"/>
                <a:gd name="connsiteY54" fmla="*/ 1185722 h 2945610"/>
                <a:gd name="connsiteX55" fmla="*/ 1017871 w 12192000"/>
                <a:gd name="connsiteY55" fmla="*/ 1774966 h 2945610"/>
                <a:gd name="connsiteX56" fmla="*/ 967 w 12192000"/>
                <a:gd name="connsiteY56" fmla="*/ 1185161 h 2945610"/>
                <a:gd name="connsiteX57" fmla="*/ 0 w 12192000"/>
                <a:gd name="connsiteY57" fmla="*/ 1185722 h 2945610"/>
                <a:gd name="connsiteX58" fmla="*/ 0 w 12192000"/>
                <a:gd name="connsiteY5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1180734 w 12192000"/>
                <a:gd name="connsiteY15" fmla="*/ 18048 h 2945610"/>
                <a:gd name="connsiteX16" fmla="*/ 12160884 w 12192000"/>
                <a:gd name="connsiteY16" fmla="*/ 18048 h 2945610"/>
                <a:gd name="connsiteX17" fmla="*/ 12192000 w 12192000"/>
                <a:gd name="connsiteY17" fmla="*/ 0 h 2945610"/>
                <a:gd name="connsiteX18" fmla="*/ 12192000 w 12192000"/>
                <a:gd name="connsiteY18" fmla="*/ 1176792 h 2945610"/>
                <a:gd name="connsiteX19" fmla="*/ 12192000 w 12192000"/>
                <a:gd name="connsiteY19" fmla="*/ 1180732 h 2945610"/>
                <a:gd name="connsiteX20" fmla="*/ 12188602 w 12192000"/>
                <a:gd name="connsiteY20" fmla="*/ 1178762 h 2945610"/>
                <a:gd name="connsiteX21" fmla="*/ 11174128 w 12192000"/>
                <a:gd name="connsiteY21" fmla="*/ 1767158 h 2945610"/>
                <a:gd name="connsiteX22" fmla="*/ 11174128 w 12192000"/>
                <a:gd name="connsiteY22" fmla="*/ 1180624 h 2945610"/>
                <a:gd name="connsiteX23" fmla="*/ 10166452 w 12192000"/>
                <a:gd name="connsiteY23" fmla="*/ 1765077 h 2945610"/>
                <a:gd name="connsiteX24" fmla="*/ 10166452 w 12192000"/>
                <a:gd name="connsiteY24" fmla="*/ 1769201 h 2945610"/>
                <a:gd name="connsiteX25" fmla="*/ 10162896 w 12192000"/>
                <a:gd name="connsiteY25" fmla="*/ 1767139 h 2945610"/>
                <a:gd name="connsiteX26" fmla="*/ 10162864 w 12192000"/>
                <a:gd name="connsiteY26" fmla="*/ 1767158 h 2945610"/>
                <a:gd name="connsiteX27" fmla="*/ 10162864 w 12192000"/>
                <a:gd name="connsiteY27" fmla="*/ 1767120 h 2945610"/>
                <a:gd name="connsiteX28" fmla="*/ 9151990 w 12192000"/>
                <a:gd name="connsiteY28" fmla="*/ 1180813 h 2945610"/>
                <a:gd name="connsiteX29" fmla="*/ 9140528 w 12192000"/>
                <a:gd name="connsiteY29" fmla="*/ 1187461 h 2945610"/>
                <a:gd name="connsiteX30" fmla="*/ 9140528 w 12192000"/>
                <a:gd name="connsiteY30" fmla="*/ 1184256 h 2945610"/>
                <a:gd name="connsiteX31" fmla="*/ 8139115 w 12192000"/>
                <a:gd name="connsiteY31" fmla="*/ 1765077 h 2945610"/>
                <a:gd name="connsiteX32" fmla="*/ 8139115 w 12192000"/>
                <a:gd name="connsiteY32" fmla="*/ 1769201 h 2945610"/>
                <a:gd name="connsiteX33" fmla="*/ 8135560 w 12192000"/>
                <a:gd name="connsiteY33" fmla="*/ 1767139 h 2945610"/>
                <a:gd name="connsiteX34" fmla="*/ 8135527 w 12192000"/>
                <a:gd name="connsiteY34" fmla="*/ 1767158 h 2945610"/>
                <a:gd name="connsiteX35" fmla="*/ 8135527 w 12192000"/>
                <a:gd name="connsiteY35" fmla="*/ 1767120 h 2945610"/>
                <a:gd name="connsiteX36" fmla="*/ 8127487 w 12192000"/>
                <a:gd name="connsiteY36" fmla="*/ 1762457 h 2945610"/>
                <a:gd name="connsiteX37" fmla="*/ 7119284 w 12192000"/>
                <a:gd name="connsiteY37" fmla="*/ 2347214 h 2945610"/>
                <a:gd name="connsiteX38" fmla="*/ 7119284 w 12192000"/>
                <a:gd name="connsiteY38" fmla="*/ 2355323 h 2945610"/>
                <a:gd name="connsiteX39" fmla="*/ 7113383 w 12192000"/>
                <a:gd name="connsiteY39" fmla="*/ 2351900 h 2945610"/>
                <a:gd name="connsiteX40" fmla="*/ 6103727 w 12192000"/>
                <a:gd name="connsiteY40" fmla="*/ 2937501 h 2945610"/>
                <a:gd name="connsiteX41" fmla="*/ 6103727 w 12192000"/>
                <a:gd name="connsiteY41" fmla="*/ 2945610 h 2945610"/>
                <a:gd name="connsiteX42" fmla="*/ 5087399 w 12192000"/>
                <a:gd name="connsiteY42" fmla="*/ 2356139 h 2945610"/>
                <a:gd name="connsiteX43" fmla="*/ 5085013 w 12192000"/>
                <a:gd name="connsiteY43" fmla="*/ 2357523 h 2945610"/>
                <a:gd name="connsiteX44" fmla="*/ 5084646 w 12192000"/>
                <a:gd name="connsiteY44" fmla="*/ 2361463 h 2945610"/>
                <a:gd name="connsiteX45" fmla="*/ 3054863 w 12192000"/>
                <a:gd name="connsiteY45" fmla="*/ 1185161 h 2945610"/>
                <a:gd name="connsiteX46" fmla="*/ 3053896 w 12192000"/>
                <a:gd name="connsiteY46" fmla="*/ 1185722 h 2945610"/>
                <a:gd name="connsiteX47" fmla="*/ 3053896 w 12192000"/>
                <a:gd name="connsiteY47" fmla="*/ 1184600 h 2945610"/>
                <a:gd name="connsiteX48" fmla="*/ 3053896 w 12192000"/>
                <a:gd name="connsiteY48" fmla="*/ 1184598 h 2945610"/>
                <a:gd name="connsiteX49" fmla="*/ 3051900 w 12192000"/>
                <a:gd name="connsiteY49" fmla="*/ 1183441 h 2945610"/>
                <a:gd name="connsiteX50" fmla="*/ 2038189 w 12192000"/>
                <a:gd name="connsiteY50" fmla="*/ 1771394 h 2945610"/>
                <a:gd name="connsiteX51" fmla="*/ 2037962 w 12192000"/>
                <a:gd name="connsiteY51" fmla="*/ 1774966 h 2945610"/>
                <a:gd name="connsiteX52" fmla="*/ 1021058 w 12192000"/>
                <a:gd name="connsiteY52" fmla="*/ 1185161 h 2945610"/>
                <a:gd name="connsiteX53" fmla="*/ 1020091 w 12192000"/>
                <a:gd name="connsiteY53" fmla="*/ 1185722 h 2945610"/>
                <a:gd name="connsiteX54" fmla="*/ 1017871 w 12192000"/>
                <a:gd name="connsiteY54" fmla="*/ 1774966 h 2945610"/>
                <a:gd name="connsiteX55" fmla="*/ 967 w 12192000"/>
                <a:gd name="connsiteY55" fmla="*/ 1185161 h 2945610"/>
                <a:gd name="connsiteX56" fmla="*/ 0 w 12192000"/>
                <a:gd name="connsiteY56" fmla="*/ 1185722 h 2945610"/>
                <a:gd name="connsiteX57" fmla="*/ 0 w 12192000"/>
                <a:gd name="connsiteY5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2160884 w 12192000"/>
                <a:gd name="connsiteY15" fmla="*/ 18048 h 2945610"/>
                <a:gd name="connsiteX16" fmla="*/ 12192000 w 12192000"/>
                <a:gd name="connsiteY16" fmla="*/ 0 h 2945610"/>
                <a:gd name="connsiteX17" fmla="*/ 12192000 w 12192000"/>
                <a:gd name="connsiteY17" fmla="*/ 1176792 h 2945610"/>
                <a:gd name="connsiteX18" fmla="*/ 12192000 w 12192000"/>
                <a:gd name="connsiteY18" fmla="*/ 1180732 h 2945610"/>
                <a:gd name="connsiteX19" fmla="*/ 12188602 w 12192000"/>
                <a:gd name="connsiteY19" fmla="*/ 1178762 h 2945610"/>
                <a:gd name="connsiteX20" fmla="*/ 11174128 w 12192000"/>
                <a:gd name="connsiteY20" fmla="*/ 1767158 h 2945610"/>
                <a:gd name="connsiteX21" fmla="*/ 11174128 w 12192000"/>
                <a:gd name="connsiteY21" fmla="*/ 1180624 h 2945610"/>
                <a:gd name="connsiteX22" fmla="*/ 10166452 w 12192000"/>
                <a:gd name="connsiteY22" fmla="*/ 1765077 h 2945610"/>
                <a:gd name="connsiteX23" fmla="*/ 10166452 w 12192000"/>
                <a:gd name="connsiteY23" fmla="*/ 1769201 h 2945610"/>
                <a:gd name="connsiteX24" fmla="*/ 10162896 w 12192000"/>
                <a:gd name="connsiteY24" fmla="*/ 1767139 h 2945610"/>
                <a:gd name="connsiteX25" fmla="*/ 10162864 w 12192000"/>
                <a:gd name="connsiteY25" fmla="*/ 1767158 h 2945610"/>
                <a:gd name="connsiteX26" fmla="*/ 10162864 w 12192000"/>
                <a:gd name="connsiteY26" fmla="*/ 1767120 h 2945610"/>
                <a:gd name="connsiteX27" fmla="*/ 9151990 w 12192000"/>
                <a:gd name="connsiteY27" fmla="*/ 1180813 h 2945610"/>
                <a:gd name="connsiteX28" fmla="*/ 9140528 w 12192000"/>
                <a:gd name="connsiteY28" fmla="*/ 1187461 h 2945610"/>
                <a:gd name="connsiteX29" fmla="*/ 9140528 w 12192000"/>
                <a:gd name="connsiteY29" fmla="*/ 1184256 h 2945610"/>
                <a:gd name="connsiteX30" fmla="*/ 8139115 w 12192000"/>
                <a:gd name="connsiteY30" fmla="*/ 1765077 h 2945610"/>
                <a:gd name="connsiteX31" fmla="*/ 8139115 w 12192000"/>
                <a:gd name="connsiteY31" fmla="*/ 1769201 h 2945610"/>
                <a:gd name="connsiteX32" fmla="*/ 8135560 w 12192000"/>
                <a:gd name="connsiteY32" fmla="*/ 1767139 h 2945610"/>
                <a:gd name="connsiteX33" fmla="*/ 8135527 w 12192000"/>
                <a:gd name="connsiteY33" fmla="*/ 1767158 h 2945610"/>
                <a:gd name="connsiteX34" fmla="*/ 8135527 w 12192000"/>
                <a:gd name="connsiteY34" fmla="*/ 1767120 h 2945610"/>
                <a:gd name="connsiteX35" fmla="*/ 8127487 w 12192000"/>
                <a:gd name="connsiteY35" fmla="*/ 1762457 h 2945610"/>
                <a:gd name="connsiteX36" fmla="*/ 7119284 w 12192000"/>
                <a:gd name="connsiteY36" fmla="*/ 2347214 h 2945610"/>
                <a:gd name="connsiteX37" fmla="*/ 7119284 w 12192000"/>
                <a:gd name="connsiteY37" fmla="*/ 2355323 h 2945610"/>
                <a:gd name="connsiteX38" fmla="*/ 7113383 w 12192000"/>
                <a:gd name="connsiteY38" fmla="*/ 2351900 h 2945610"/>
                <a:gd name="connsiteX39" fmla="*/ 6103727 w 12192000"/>
                <a:gd name="connsiteY39" fmla="*/ 2937501 h 2945610"/>
                <a:gd name="connsiteX40" fmla="*/ 6103727 w 12192000"/>
                <a:gd name="connsiteY40" fmla="*/ 2945610 h 2945610"/>
                <a:gd name="connsiteX41" fmla="*/ 5087399 w 12192000"/>
                <a:gd name="connsiteY41" fmla="*/ 2356139 h 2945610"/>
                <a:gd name="connsiteX42" fmla="*/ 5085013 w 12192000"/>
                <a:gd name="connsiteY42" fmla="*/ 2357523 h 2945610"/>
                <a:gd name="connsiteX43" fmla="*/ 5084646 w 12192000"/>
                <a:gd name="connsiteY43" fmla="*/ 2361463 h 2945610"/>
                <a:gd name="connsiteX44" fmla="*/ 3054863 w 12192000"/>
                <a:gd name="connsiteY44" fmla="*/ 1185161 h 2945610"/>
                <a:gd name="connsiteX45" fmla="*/ 3053896 w 12192000"/>
                <a:gd name="connsiteY45" fmla="*/ 1185722 h 2945610"/>
                <a:gd name="connsiteX46" fmla="*/ 3053896 w 12192000"/>
                <a:gd name="connsiteY46" fmla="*/ 1184600 h 2945610"/>
                <a:gd name="connsiteX47" fmla="*/ 3053896 w 12192000"/>
                <a:gd name="connsiteY47" fmla="*/ 1184598 h 2945610"/>
                <a:gd name="connsiteX48" fmla="*/ 3051900 w 12192000"/>
                <a:gd name="connsiteY48" fmla="*/ 1183441 h 2945610"/>
                <a:gd name="connsiteX49" fmla="*/ 2038189 w 12192000"/>
                <a:gd name="connsiteY49" fmla="*/ 1771394 h 2945610"/>
                <a:gd name="connsiteX50" fmla="*/ 2037962 w 12192000"/>
                <a:gd name="connsiteY50" fmla="*/ 1774966 h 2945610"/>
                <a:gd name="connsiteX51" fmla="*/ 1021058 w 12192000"/>
                <a:gd name="connsiteY51" fmla="*/ 1185161 h 2945610"/>
                <a:gd name="connsiteX52" fmla="*/ 1020091 w 12192000"/>
                <a:gd name="connsiteY52" fmla="*/ 1185722 h 2945610"/>
                <a:gd name="connsiteX53" fmla="*/ 1017871 w 12192000"/>
                <a:gd name="connsiteY53" fmla="*/ 1774966 h 2945610"/>
                <a:gd name="connsiteX54" fmla="*/ 967 w 12192000"/>
                <a:gd name="connsiteY54" fmla="*/ 1185161 h 2945610"/>
                <a:gd name="connsiteX55" fmla="*/ 0 w 12192000"/>
                <a:gd name="connsiteY55" fmla="*/ 1185722 h 2945610"/>
                <a:gd name="connsiteX56" fmla="*/ 0 w 12192000"/>
                <a:gd name="connsiteY5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2160884 w 12192000"/>
                <a:gd name="connsiteY14" fmla="*/ 18048 h 2945610"/>
                <a:gd name="connsiteX15" fmla="*/ 12192000 w 12192000"/>
                <a:gd name="connsiteY15" fmla="*/ 0 h 2945610"/>
                <a:gd name="connsiteX16" fmla="*/ 12192000 w 12192000"/>
                <a:gd name="connsiteY16" fmla="*/ 1176792 h 2945610"/>
                <a:gd name="connsiteX17" fmla="*/ 12192000 w 12192000"/>
                <a:gd name="connsiteY17" fmla="*/ 1180732 h 2945610"/>
                <a:gd name="connsiteX18" fmla="*/ 12188602 w 12192000"/>
                <a:gd name="connsiteY18" fmla="*/ 1178762 h 2945610"/>
                <a:gd name="connsiteX19" fmla="*/ 11174128 w 12192000"/>
                <a:gd name="connsiteY19" fmla="*/ 1767158 h 2945610"/>
                <a:gd name="connsiteX20" fmla="*/ 11174128 w 12192000"/>
                <a:gd name="connsiteY20" fmla="*/ 1180624 h 2945610"/>
                <a:gd name="connsiteX21" fmla="*/ 10166452 w 12192000"/>
                <a:gd name="connsiteY21" fmla="*/ 1765077 h 2945610"/>
                <a:gd name="connsiteX22" fmla="*/ 10166452 w 12192000"/>
                <a:gd name="connsiteY22" fmla="*/ 1769201 h 2945610"/>
                <a:gd name="connsiteX23" fmla="*/ 10162896 w 12192000"/>
                <a:gd name="connsiteY23" fmla="*/ 1767139 h 2945610"/>
                <a:gd name="connsiteX24" fmla="*/ 10162864 w 12192000"/>
                <a:gd name="connsiteY24" fmla="*/ 1767158 h 2945610"/>
                <a:gd name="connsiteX25" fmla="*/ 10162864 w 12192000"/>
                <a:gd name="connsiteY25" fmla="*/ 1767120 h 2945610"/>
                <a:gd name="connsiteX26" fmla="*/ 9151990 w 12192000"/>
                <a:gd name="connsiteY26" fmla="*/ 1180813 h 2945610"/>
                <a:gd name="connsiteX27" fmla="*/ 9140528 w 12192000"/>
                <a:gd name="connsiteY27" fmla="*/ 1187461 h 2945610"/>
                <a:gd name="connsiteX28" fmla="*/ 9140528 w 12192000"/>
                <a:gd name="connsiteY28" fmla="*/ 1184256 h 2945610"/>
                <a:gd name="connsiteX29" fmla="*/ 8139115 w 12192000"/>
                <a:gd name="connsiteY29" fmla="*/ 1765077 h 2945610"/>
                <a:gd name="connsiteX30" fmla="*/ 8139115 w 12192000"/>
                <a:gd name="connsiteY30" fmla="*/ 1769201 h 2945610"/>
                <a:gd name="connsiteX31" fmla="*/ 8135560 w 12192000"/>
                <a:gd name="connsiteY31" fmla="*/ 1767139 h 2945610"/>
                <a:gd name="connsiteX32" fmla="*/ 8135527 w 12192000"/>
                <a:gd name="connsiteY32" fmla="*/ 1767158 h 2945610"/>
                <a:gd name="connsiteX33" fmla="*/ 8135527 w 12192000"/>
                <a:gd name="connsiteY33" fmla="*/ 1767120 h 2945610"/>
                <a:gd name="connsiteX34" fmla="*/ 8127487 w 12192000"/>
                <a:gd name="connsiteY34" fmla="*/ 1762457 h 2945610"/>
                <a:gd name="connsiteX35" fmla="*/ 7119284 w 12192000"/>
                <a:gd name="connsiteY35" fmla="*/ 2347214 h 2945610"/>
                <a:gd name="connsiteX36" fmla="*/ 7119284 w 12192000"/>
                <a:gd name="connsiteY36" fmla="*/ 2355323 h 2945610"/>
                <a:gd name="connsiteX37" fmla="*/ 7113383 w 12192000"/>
                <a:gd name="connsiteY37" fmla="*/ 2351900 h 2945610"/>
                <a:gd name="connsiteX38" fmla="*/ 6103727 w 12192000"/>
                <a:gd name="connsiteY38" fmla="*/ 2937501 h 2945610"/>
                <a:gd name="connsiteX39" fmla="*/ 6103727 w 12192000"/>
                <a:gd name="connsiteY39" fmla="*/ 2945610 h 2945610"/>
                <a:gd name="connsiteX40" fmla="*/ 5087399 w 12192000"/>
                <a:gd name="connsiteY40" fmla="*/ 2356139 h 2945610"/>
                <a:gd name="connsiteX41" fmla="*/ 5085013 w 12192000"/>
                <a:gd name="connsiteY41" fmla="*/ 2357523 h 2945610"/>
                <a:gd name="connsiteX42" fmla="*/ 5084646 w 12192000"/>
                <a:gd name="connsiteY42" fmla="*/ 2361463 h 2945610"/>
                <a:gd name="connsiteX43" fmla="*/ 3054863 w 12192000"/>
                <a:gd name="connsiteY43" fmla="*/ 1185161 h 2945610"/>
                <a:gd name="connsiteX44" fmla="*/ 3053896 w 12192000"/>
                <a:gd name="connsiteY44" fmla="*/ 1185722 h 2945610"/>
                <a:gd name="connsiteX45" fmla="*/ 3053896 w 12192000"/>
                <a:gd name="connsiteY45" fmla="*/ 1184600 h 2945610"/>
                <a:gd name="connsiteX46" fmla="*/ 3053896 w 12192000"/>
                <a:gd name="connsiteY46" fmla="*/ 1184598 h 2945610"/>
                <a:gd name="connsiteX47" fmla="*/ 3051900 w 12192000"/>
                <a:gd name="connsiteY47" fmla="*/ 1183441 h 2945610"/>
                <a:gd name="connsiteX48" fmla="*/ 2038189 w 12192000"/>
                <a:gd name="connsiteY48" fmla="*/ 1771394 h 2945610"/>
                <a:gd name="connsiteX49" fmla="*/ 2037962 w 12192000"/>
                <a:gd name="connsiteY49" fmla="*/ 1774966 h 2945610"/>
                <a:gd name="connsiteX50" fmla="*/ 1021058 w 12192000"/>
                <a:gd name="connsiteY50" fmla="*/ 1185161 h 2945610"/>
                <a:gd name="connsiteX51" fmla="*/ 1020091 w 12192000"/>
                <a:gd name="connsiteY51" fmla="*/ 1185722 h 2945610"/>
                <a:gd name="connsiteX52" fmla="*/ 1017871 w 12192000"/>
                <a:gd name="connsiteY52" fmla="*/ 1774966 h 2945610"/>
                <a:gd name="connsiteX53" fmla="*/ 967 w 12192000"/>
                <a:gd name="connsiteY53" fmla="*/ 1185161 h 2945610"/>
                <a:gd name="connsiteX54" fmla="*/ 0 w 12192000"/>
                <a:gd name="connsiteY54" fmla="*/ 1185722 h 2945610"/>
                <a:gd name="connsiteX55" fmla="*/ 0 w 12192000"/>
                <a:gd name="connsiteY5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2160884 w 12192000"/>
                <a:gd name="connsiteY13" fmla="*/ 18048 h 2945610"/>
                <a:gd name="connsiteX14" fmla="*/ 12192000 w 12192000"/>
                <a:gd name="connsiteY14" fmla="*/ 0 h 2945610"/>
                <a:gd name="connsiteX15" fmla="*/ 12192000 w 12192000"/>
                <a:gd name="connsiteY15" fmla="*/ 1176792 h 2945610"/>
                <a:gd name="connsiteX16" fmla="*/ 12192000 w 12192000"/>
                <a:gd name="connsiteY16" fmla="*/ 1180732 h 2945610"/>
                <a:gd name="connsiteX17" fmla="*/ 12188602 w 12192000"/>
                <a:gd name="connsiteY17" fmla="*/ 1178762 h 2945610"/>
                <a:gd name="connsiteX18" fmla="*/ 11174128 w 12192000"/>
                <a:gd name="connsiteY18" fmla="*/ 1767158 h 2945610"/>
                <a:gd name="connsiteX19" fmla="*/ 11174128 w 12192000"/>
                <a:gd name="connsiteY19" fmla="*/ 1180624 h 2945610"/>
                <a:gd name="connsiteX20" fmla="*/ 10166452 w 12192000"/>
                <a:gd name="connsiteY20" fmla="*/ 1765077 h 2945610"/>
                <a:gd name="connsiteX21" fmla="*/ 10166452 w 12192000"/>
                <a:gd name="connsiteY21" fmla="*/ 1769201 h 2945610"/>
                <a:gd name="connsiteX22" fmla="*/ 10162896 w 12192000"/>
                <a:gd name="connsiteY22" fmla="*/ 1767139 h 2945610"/>
                <a:gd name="connsiteX23" fmla="*/ 10162864 w 12192000"/>
                <a:gd name="connsiteY23" fmla="*/ 1767158 h 2945610"/>
                <a:gd name="connsiteX24" fmla="*/ 10162864 w 12192000"/>
                <a:gd name="connsiteY24" fmla="*/ 1767120 h 2945610"/>
                <a:gd name="connsiteX25" fmla="*/ 9151990 w 12192000"/>
                <a:gd name="connsiteY25" fmla="*/ 1180813 h 2945610"/>
                <a:gd name="connsiteX26" fmla="*/ 9140528 w 12192000"/>
                <a:gd name="connsiteY26" fmla="*/ 1187461 h 2945610"/>
                <a:gd name="connsiteX27" fmla="*/ 9140528 w 12192000"/>
                <a:gd name="connsiteY27" fmla="*/ 1184256 h 2945610"/>
                <a:gd name="connsiteX28" fmla="*/ 8139115 w 12192000"/>
                <a:gd name="connsiteY28" fmla="*/ 1765077 h 2945610"/>
                <a:gd name="connsiteX29" fmla="*/ 8139115 w 12192000"/>
                <a:gd name="connsiteY29" fmla="*/ 1769201 h 2945610"/>
                <a:gd name="connsiteX30" fmla="*/ 8135560 w 12192000"/>
                <a:gd name="connsiteY30" fmla="*/ 1767139 h 2945610"/>
                <a:gd name="connsiteX31" fmla="*/ 8135527 w 12192000"/>
                <a:gd name="connsiteY31" fmla="*/ 1767158 h 2945610"/>
                <a:gd name="connsiteX32" fmla="*/ 8135527 w 12192000"/>
                <a:gd name="connsiteY32" fmla="*/ 1767120 h 2945610"/>
                <a:gd name="connsiteX33" fmla="*/ 8127487 w 12192000"/>
                <a:gd name="connsiteY33" fmla="*/ 1762457 h 2945610"/>
                <a:gd name="connsiteX34" fmla="*/ 7119284 w 12192000"/>
                <a:gd name="connsiteY34" fmla="*/ 2347214 h 2945610"/>
                <a:gd name="connsiteX35" fmla="*/ 7119284 w 12192000"/>
                <a:gd name="connsiteY35" fmla="*/ 2355323 h 2945610"/>
                <a:gd name="connsiteX36" fmla="*/ 7113383 w 12192000"/>
                <a:gd name="connsiteY36" fmla="*/ 2351900 h 2945610"/>
                <a:gd name="connsiteX37" fmla="*/ 6103727 w 12192000"/>
                <a:gd name="connsiteY37" fmla="*/ 2937501 h 2945610"/>
                <a:gd name="connsiteX38" fmla="*/ 6103727 w 12192000"/>
                <a:gd name="connsiteY38" fmla="*/ 2945610 h 2945610"/>
                <a:gd name="connsiteX39" fmla="*/ 5087399 w 12192000"/>
                <a:gd name="connsiteY39" fmla="*/ 2356139 h 2945610"/>
                <a:gd name="connsiteX40" fmla="*/ 5085013 w 12192000"/>
                <a:gd name="connsiteY40" fmla="*/ 2357523 h 2945610"/>
                <a:gd name="connsiteX41" fmla="*/ 5084646 w 12192000"/>
                <a:gd name="connsiteY41" fmla="*/ 2361463 h 2945610"/>
                <a:gd name="connsiteX42" fmla="*/ 3054863 w 12192000"/>
                <a:gd name="connsiteY42" fmla="*/ 1185161 h 2945610"/>
                <a:gd name="connsiteX43" fmla="*/ 3053896 w 12192000"/>
                <a:gd name="connsiteY43" fmla="*/ 1185722 h 2945610"/>
                <a:gd name="connsiteX44" fmla="*/ 3053896 w 12192000"/>
                <a:gd name="connsiteY44" fmla="*/ 1184600 h 2945610"/>
                <a:gd name="connsiteX45" fmla="*/ 3053896 w 12192000"/>
                <a:gd name="connsiteY45" fmla="*/ 1184598 h 2945610"/>
                <a:gd name="connsiteX46" fmla="*/ 3051900 w 12192000"/>
                <a:gd name="connsiteY46" fmla="*/ 1183441 h 2945610"/>
                <a:gd name="connsiteX47" fmla="*/ 2038189 w 12192000"/>
                <a:gd name="connsiteY47" fmla="*/ 1771394 h 2945610"/>
                <a:gd name="connsiteX48" fmla="*/ 2037962 w 12192000"/>
                <a:gd name="connsiteY48" fmla="*/ 1774966 h 2945610"/>
                <a:gd name="connsiteX49" fmla="*/ 1021058 w 12192000"/>
                <a:gd name="connsiteY49" fmla="*/ 1185161 h 2945610"/>
                <a:gd name="connsiteX50" fmla="*/ 1020091 w 12192000"/>
                <a:gd name="connsiteY50" fmla="*/ 1185722 h 2945610"/>
                <a:gd name="connsiteX51" fmla="*/ 1017871 w 12192000"/>
                <a:gd name="connsiteY51" fmla="*/ 1774966 h 2945610"/>
                <a:gd name="connsiteX52" fmla="*/ 967 w 12192000"/>
                <a:gd name="connsiteY52" fmla="*/ 1185161 h 2945610"/>
                <a:gd name="connsiteX53" fmla="*/ 0 w 12192000"/>
                <a:gd name="connsiteY53" fmla="*/ 1185722 h 2945610"/>
                <a:gd name="connsiteX54" fmla="*/ 0 w 12192000"/>
                <a:gd name="connsiteY54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2160884 w 12192000"/>
                <a:gd name="connsiteY12" fmla="*/ 18048 h 2945610"/>
                <a:gd name="connsiteX13" fmla="*/ 12192000 w 12192000"/>
                <a:gd name="connsiteY13" fmla="*/ 0 h 2945610"/>
                <a:gd name="connsiteX14" fmla="*/ 12192000 w 12192000"/>
                <a:gd name="connsiteY14" fmla="*/ 1176792 h 2945610"/>
                <a:gd name="connsiteX15" fmla="*/ 12192000 w 12192000"/>
                <a:gd name="connsiteY15" fmla="*/ 1180732 h 2945610"/>
                <a:gd name="connsiteX16" fmla="*/ 12188602 w 12192000"/>
                <a:gd name="connsiteY16" fmla="*/ 1178762 h 2945610"/>
                <a:gd name="connsiteX17" fmla="*/ 11174128 w 12192000"/>
                <a:gd name="connsiteY17" fmla="*/ 1767158 h 2945610"/>
                <a:gd name="connsiteX18" fmla="*/ 11174128 w 12192000"/>
                <a:gd name="connsiteY18" fmla="*/ 1180624 h 2945610"/>
                <a:gd name="connsiteX19" fmla="*/ 10166452 w 12192000"/>
                <a:gd name="connsiteY19" fmla="*/ 1765077 h 2945610"/>
                <a:gd name="connsiteX20" fmla="*/ 10166452 w 12192000"/>
                <a:gd name="connsiteY20" fmla="*/ 1769201 h 2945610"/>
                <a:gd name="connsiteX21" fmla="*/ 10162896 w 12192000"/>
                <a:gd name="connsiteY21" fmla="*/ 1767139 h 2945610"/>
                <a:gd name="connsiteX22" fmla="*/ 10162864 w 12192000"/>
                <a:gd name="connsiteY22" fmla="*/ 1767158 h 2945610"/>
                <a:gd name="connsiteX23" fmla="*/ 10162864 w 12192000"/>
                <a:gd name="connsiteY23" fmla="*/ 1767120 h 2945610"/>
                <a:gd name="connsiteX24" fmla="*/ 9151990 w 12192000"/>
                <a:gd name="connsiteY24" fmla="*/ 1180813 h 2945610"/>
                <a:gd name="connsiteX25" fmla="*/ 9140528 w 12192000"/>
                <a:gd name="connsiteY25" fmla="*/ 1187461 h 2945610"/>
                <a:gd name="connsiteX26" fmla="*/ 9140528 w 12192000"/>
                <a:gd name="connsiteY26" fmla="*/ 1184256 h 2945610"/>
                <a:gd name="connsiteX27" fmla="*/ 8139115 w 12192000"/>
                <a:gd name="connsiteY27" fmla="*/ 1765077 h 2945610"/>
                <a:gd name="connsiteX28" fmla="*/ 8139115 w 12192000"/>
                <a:gd name="connsiteY28" fmla="*/ 1769201 h 2945610"/>
                <a:gd name="connsiteX29" fmla="*/ 8135560 w 12192000"/>
                <a:gd name="connsiteY29" fmla="*/ 1767139 h 2945610"/>
                <a:gd name="connsiteX30" fmla="*/ 8135527 w 12192000"/>
                <a:gd name="connsiteY30" fmla="*/ 1767158 h 2945610"/>
                <a:gd name="connsiteX31" fmla="*/ 8135527 w 12192000"/>
                <a:gd name="connsiteY31" fmla="*/ 1767120 h 2945610"/>
                <a:gd name="connsiteX32" fmla="*/ 8127487 w 12192000"/>
                <a:gd name="connsiteY32" fmla="*/ 1762457 h 2945610"/>
                <a:gd name="connsiteX33" fmla="*/ 7119284 w 12192000"/>
                <a:gd name="connsiteY33" fmla="*/ 2347214 h 2945610"/>
                <a:gd name="connsiteX34" fmla="*/ 7119284 w 12192000"/>
                <a:gd name="connsiteY34" fmla="*/ 2355323 h 2945610"/>
                <a:gd name="connsiteX35" fmla="*/ 7113383 w 12192000"/>
                <a:gd name="connsiteY35" fmla="*/ 2351900 h 2945610"/>
                <a:gd name="connsiteX36" fmla="*/ 6103727 w 12192000"/>
                <a:gd name="connsiteY36" fmla="*/ 2937501 h 2945610"/>
                <a:gd name="connsiteX37" fmla="*/ 6103727 w 12192000"/>
                <a:gd name="connsiteY37" fmla="*/ 2945610 h 2945610"/>
                <a:gd name="connsiteX38" fmla="*/ 5087399 w 12192000"/>
                <a:gd name="connsiteY38" fmla="*/ 2356139 h 2945610"/>
                <a:gd name="connsiteX39" fmla="*/ 5085013 w 12192000"/>
                <a:gd name="connsiteY39" fmla="*/ 2357523 h 2945610"/>
                <a:gd name="connsiteX40" fmla="*/ 5084646 w 12192000"/>
                <a:gd name="connsiteY40" fmla="*/ 2361463 h 2945610"/>
                <a:gd name="connsiteX41" fmla="*/ 3054863 w 12192000"/>
                <a:gd name="connsiteY41" fmla="*/ 1185161 h 2945610"/>
                <a:gd name="connsiteX42" fmla="*/ 3053896 w 12192000"/>
                <a:gd name="connsiteY42" fmla="*/ 1185722 h 2945610"/>
                <a:gd name="connsiteX43" fmla="*/ 3053896 w 12192000"/>
                <a:gd name="connsiteY43" fmla="*/ 1184600 h 2945610"/>
                <a:gd name="connsiteX44" fmla="*/ 3053896 w 12192000"/>
                <a:gd name="connsiteY44" fmla="*/ 1184598 h 2945610"/>
                <a:gd name="connsiteX45" fmla="*/ 3051900 w 12192000"/>
                <a:gd name="connsiteY45" fmla="*/ 1183441 h 2945610"/>
                <a:gd name="connsiteX46" fmla="*/ 2038189 w 12192000"/>
                <a:gd name="connsiteY46" fmla="*/ 1771394 h 2945610"/>
                <a:gd name="connsiteX47" fmla="*/ 2037962 w 12192000"/>
                <a:gd name="connsiteY47" fmla="*/ 1774966 h 2945610"/>
                <a:gd name="connsiteX48" fmla="*/ 1021058 w 12192000"/>
                <a:gd name="connsiteY48" fmla="*/ 1185161 h 2945610"/>
                <a:gd name="connsiteX49" fmla="*/ 1020091 w 12192000"/>
                <a:gd name="connsiteY49" fmla="*/ 1185722 h 2945610"/>
                <a:gd name="connsiteX50" fmla="*/ 1017871 w 12192000"/>
                <a:gd name="connsiteY50" fmla="*/ 1774966 h 2945610"/>
                <a:gd name="connsiteX51" fmla="*/ 967 w 12192000"/>
                <a:gd name="connsiteY51" fmla="*/ 1185161 h 2945610"/>
                <a:gd name="connsiteX52" fmla="*/ 0 w 12192000"/>
                <a:gd name="connsiteY52" fmla="*/ 1185722 h 2945610"/>
                <a:gd name="connsiteX53" fmla="*/ 0 w 12192000"/>
                <a:gd name="connsiteY53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2160884 w 12192000"/>
                <a:gd name="connsiteY11" fmla="*/ 18048 h 2945610"/>
                <a:gd name="connsiteX12" fmla="*/ 12192000 w 12192000"/>
                <a:gd name="connsiteY12" fmla="*/ 0 h 2945610"/>
                <a:gd name="connsiteX13" fmla="*/ 12192000 w 12192000"/>
                <a:gd name="connsiteY13" fmla="*/ 1176792 h 2945610"/>
                <a:gd name="connsiteX14" fmla="*/ 12192000 w 12192000"/>
                <a:gd name="connsiteY14" fmla="*/ 1180732 h 2945610"/>
                <a:gd name="connsiteX15" fmla="*/ 12188602 w 12192000"/>
                <a:gd name="connsiteY15" fmla="*/ 1178762 h 2945610"/>
                <a:gd name="connsiteX16" fmla="*/ 11174128 w 12192000"/>
                <a:gd name="connsiteY16" fmla="*/ 1767158 h 2945610"/>
                <a:gd name="connsiteX17" fmla="*/ 11174128 w 12192000"/>
                <a:gd name="connsiteY17" fmla="*/ 1180624 h 2945610"/>
                <a:gd name="connsiteX18" fmla="*/ 10166452 w 12192000"/>
                <a:gd name="connsiteY18" fmla="*/ 1765077 h 2945610"/>
                <a:gd name="connsiteX19" fmla="*/ 10166452 w 12192000"/>
                <a:gd name="connsiteY19" fmla="*/ 1769201 h 2945610"/>
                <a:gd name="connsiteX20" fmla="*/ 10162896 w 12192000"/>
                <a:gd name="connsiteY20" fmla="*/ 1767139 h 2945610"/>
                <a:gd name="connsiteX21" fmla="*/ 10162864 w 12192000"/>
                <a:gd name="connsiteY21" fmla="*/ 1767158 h 2945610"/>
                <a:gd name="connsiteX22" fmla="*/ 10162864 w 12192000"/>
                <a:gd name="connsiteY22" fmla="*/ 1767120 h 2945610"/>
                <a:gd name="connsiteX23" fmla="*/ 9151990 w 12192000"/>
                <a:gd name="connsiteY23" fmla="*/ 1180813 h 2945610"/>
                <a:gd name="connsiteX24" fmla="*/ 9140528 w 12192000"/>
                <a:gd name="connsiteY24" fmla="*/ 1187461 h 2945610"/>
                <a:gd name="connsiteX25" fmla="*/ 9140528 w 12192000"/>
                <a:gd name="connsiteY25" fmla="*/ 1184256 h 2945610"/>
                <a:gd name="connsiteX26" fmla="*/ 8139115 w 12192000"/>
                <a:gd name="connsiteY26" fmla="*/ 1765077 h 2945610"/>
                <a:gd name="connsiteX27" fmla="*/ 8139115 w 12192000"/>
                <a:gd name="connsiteY27" fmla="*/ 1769201 h 2945610"/>
                <a:gd name="connsiteX28" fmla="*/ 8135560 w 12192000"/>
                <a:gd name="connsiteY28" fmla="*/ 1767139 h 2945610"/>
                <a:gd name="connsiteX29" fmla="*/ 8135527 w 12192000"/>
                <a:gd name="connsiteY29" fmla="*/ 1767158 h 2945610"/>
                <a:gd name="connsiteX30" fmla="*/ 8135527 w 12192000"/>
                <a:gd name="connsiteY30" fmla="*/ 1767120 h 2945610"/>
                <a:gd name="connsiteX31" fmla="*/ 8127487 w 12192000"/>
                <a:gd name="connsiteY31" fmla="*/ 1762457 h 2945610"/>
                <a:gd name="connsiteX32" fmla="*/ 7119284 w 12192000"/>
                <a:gd name="connsiteY32" fmla="*/ 2347214 h 2945610"/>
                <a:gd name="connsiteX33" fmla="*/ 7119284 w 12192000"/>
                <a:gd name="connsiteY33" fmla="*/ 2355323 h 2945610"/>
                <a:gd name="connsiteX34" fmla="*/ 7113383 w 12192000"/>
                <a:gd name="connsiteY34" fmla="*/ 2351900 h 2945610"/>
                <a:gd name="connsiteX35" fmla="*/ 6103727 w 12192000"/>
                <a:gd name="connsiteY35" fmla="*/ 2937501 h 2945610"/>
                <a:gd name="connsiteX36" fmla="*/ 6103727 w 12192000"/>
                <a:gd name="connsiteY36" fmla="*/ 2945610 h 2945610"/>
                <a:gd name="connsiteX37" fmla="*/ 5087399 w 12192000"/>
                <a:gd name="connsiteY37" fmla="*/ 2356139 h 2945610"/>
                <a:gd name="connsiteX38" fmla="*/ 5085013 w 12192000"/>
                <a:gd name="connsiteY38" fmla="*/ 2357523 h 2945610"/>
                <a:gd name="connsiteX39" fmla="*/ 5084646 w 12192000"/>
                <a:gd name="connsiteY39" fmla="*/ 2361463 h 2945610"/>
                <a:gd name="connsiteX40" fmla="*/ 3054863 w 12192000"/>
                <a:gd name="connsiteY40" fmla="*/ 1185161 h 2945610"/>
                <a:gd name="connsiteX41" fmla="*/ 3053896 w 12192000"/>
                <a:gd name="connsiteY41" fmla="*/ 1185722 h 2945610"/>
                <a:gd name="connsiteX42" fmla="*/ 3053896 w 12192000"/>
                <a:gd name="connsiteY42" fmla="*/ 1184600 h 2945610"/>
                <a:gd name="connsiteX43" fmla="*/ 3053896 w 12192000"/>
                <a:gd name="connsiteY43" fmla="*/ 1184598 h 2945610"/>
                <a:gd name="connsiteX44" fmla="*/ 3051900 w 12192000"/>
                <a:gd name="connsiteY44" fmla="*/ 1183441 h 2945610"/>
                <a:gd name="connsiteX45" fmla="*/ 2038189 w 12192000"/>
                <a:gd name="connsiteY45" fmla="*/ 1771394 h 2945610"/>
                <a:gd name="connsiteX46" fmla="*/ 2037962 w 12192000"/>
                <a:gd name="connsiteY46" fmla="*/ 1774966 h 2945610"/>
                <a:gd name="connsiteX47" fmla="*/ 1021058 w 12192000"/>
                <a:gd name="connsiteY47" fmla="*/ 1185161 h 2945610"/>
                <a:gd name="connsiteX48" fmla="*/ 1020091 w 12192000"/>
                <a:gd name="connsiteY48" fmla="*/ 1185722 h 2945610"/>
                <a:gd name="connsiteX49" fmla="*/ 1017871 w 12192000"/>
                <a:gd name="connsiteY49" fmla="*/ 1774966 h 2945610"/>
                <a:gd name="connsiteX50" fmla="*/ 967 w 12192000"/>
                <a:gd name="connsiteY50" fmla="*/ 1185161 h 2945610"/>
                <a:gd name="connsiteX51" fmla="*/ 0 w 12192000"/>
                <a:gd name="connsiteY51" fmla="*/ 1185722 h 2945610"/>
                <a:gd name="connsiteX52" fmla="*/ 0 w 12192000"/>
                <a:gd name="connsiteY5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12160884 w 12192000"/>
                <a:gd name="connsiteY10" fmla="*/ 18048 h 2945610"/>
                <a:gd name="connsiteX11" fmla="*/ 12192000 w 12192000"/>
                <a:gd name="connsiteY11" fmla="*/ 0 h 2945610"/>
                <a:gd name="connsiteX12" fmla="*/ 12192000 w 12192000"/>
                <a:gd name="connsiteY12" fmla="*/ 1176792 h 2945610"/>
                <a:gd name="connsiteX13" fmla="*/ 12192000 w 12192000"/>
                <a:gd name="connsiteY13" fmla="*/ 1180732 h 2945610"/>
                <a:gd name="connsiteX14" fmla="*/ 12188602 w 12192000"/>
                <a:gd name="connsiteY14" fmla="*/ 1178762 h 2945610"/>
                <a:gd name="connsiteX15" fmla="*/ 11174128 w 12192000"/>
                <a:gd name="connsiteY15" fmla="*/ 1767158 h 2945610"/>
                <a:gd name="connsiteX16" fmla="*/ 11174128 w 12192000"/>
                <a:gd name="connsiteY16" fmla="*/ 1180624 h 2945610"/>
                <a:gd name="connsiteX17" fmla="*/ 10166452 w 12192000"/>
                <a:gd name="connsiteY17" fmla="*/ 1765077 h 2945610"/>
                <a:gd name="connsiteX18" fmla="*/ 10166452 w 12192000"/>
                <a:gd name="connsiteY18" fmla="*/ 1769201 h 2945610"/>
                <a:gd name="connsiteX19" fmla="*/ 10162896 w 12192000"/>
                <a:gd name="connsiteY19" fmla="*/ 1767139 h 2945610"/>
                <a:gd name="connsiteX20" fmla="*/ 10162864 w 12192000"/>
                <a:gd name="connsiteY20" fmla="*/ 1767158 h 2945610"/>
                <a:gd name="connsiteX21" fmla="*/ 10162864 w 12192000"/>
                <a:gd name="connsiteY21" fmla="*/ 1767120 h 2945610"/>
                <a:gd name="connsiteX22" fmla="*/ 9151990 w 12192000"/>
                <a:gd name="connsiteY22" fmla="*/ 1180813 h 2945610"/>
                <a:gd name="connsiteX23" fmla="*/ 9140528 w 12192000"/>
                <a:gd name="connsiteY23" fmla="*/ 1187461 h 2945610"/>
                <a:gd name="connsiteX24" fmla="*/ 9140528 w 12192000"/>
                <a:gd name="connsiteY24" fmla="*/ 1184256 h 2945610"/>
                <a:gd name="connsiteX25" fmla="*/ 8139115 w 12192000"/>
                <a:gd name="connsiteY25" fmla="*/ 1765077 h 2945610"/>
                <a:gd name="connsiteX26" fmla="*/ 8139115 w 12192000"/>
                <a:gd name="connsiteY26" fmla="*/ 1769201 h 2945610"/>
                <a:gd name="connsiteX27" fmla="*/ 8135560 w 12192000"/>
                <a:gd name="connsiteY27" fmla="*/ 1767139 h 2945610"/>
                <a:gd name="connsiteX28" fmla="*/ 8135527 w 12192000"/>
                <a:gd name="connsiteY28" fmla="*/ 1767158 h 2945610"/>
                <a:gd name="connsiteX29" fmla="*/ 8135527 w 12192000"/>
                <a:gd name="connsiteY29" fmla="*/ 1767120 h 2945610"/>
                <a:gd name="connsiteX30" fmla="*/ 8127487 w 12192000"/>
                <a:gd name="connsiteY30" fmla="*/ 1762457 h 2945610"/>
                <a:gd name="connsiteX31" fmla="*/ 7119284 w 12192000"/>
                <a:gd name="connsiteY31" fmla="*/ 2347214 h 2945610"/>
                <a:gd name="connsiteX32" fmla="*/ 7119284 w 12192000"/>
                <a:gd name="connsiteY32" fmla="*/ 2355323 h 2945610"/>
                <a:gd name="connsiteX33" fmla="*/ 7113383 w 12192000"/>
                <a:gd name="connsiteY33" fmla="*/ 2351900 h 2945610"/>
                <a:gd name="connsiteX34" fmla="*/ 6103727 w 12192000"/>
                <a:gd name="connsiteY34" fmla="*/ 2937501 h 2945610"/>
                <a:gd name="connsiteX35" fmla="*/ 6103727 w 12192000"/>
                <a:gd name="connsiteY35" fmla="*/ 2945610 h 2945610"/>
                <a:gd name="connsiteX36" fmla="*/ 5087399 w 12192000"/>
                <a:gd name="connsiteY36" fmla="*/ 2356139 h 2945610"/>
                <a:gd name="connsiteX37" fmla="*/ 5085013 w 12192000"/>
                <a:gd name="connsiteY37" fmla="*/ 2357523 h 2945610"/>
                <a:gd name="connsiteX38" fmla="*/ 5084646 w 12192000"/>
                <a:gd name="connsiteY38" fmla="*/ 2361463 h 2945610"/>
                <a:gd name="connsiteX39" fmla="*/ 3054863 w 12192000"/>
                <a:gd name="connsiteY39" fmla="*/ 1185161 h 2945610"/>
                <a:gd name="connsiteX40" fmla="*/ 3053896 w 12192000"/>
                <a:gd name="connsiteY40" fmla="*/ 1185722 h 2945610"/>
                <a:gd name="connsiteX41" fmla="*/ 3053896 w 12192000"/>
                <a:gd name="connsiteY41" fmla="*/ 1184600 h 2945610"/>
                <a:gd name="connsiteX42" fmla="*/ 3053896 w 12192000"/>
                <a:gd name="connsiteY42" fmla="*/ 1184598 h 2945610"/>
                <a:gd name="connsiteX43" fmla="*/ 3051900 w 12192000"/>
                <a:gd name="connsiteY43" fmla="*/ 1183441 h 2945610"/>
                <a:gd name="connsiteX44" fmla="*/ 2038189 w 12192000"/>
                <a:gd name="connsiteY44" fmla="*/ 1771394 h 2945610"/>
                <a:gd name="connsiteX45" fmla="*/ 2037962 w 12192000"/>
                <a:gd name="connsiteY45" fmla="*/ 1774966 h 2945610"/>
                <a:gd name="connsiteX46" fmla="*/ 1021058 w 12192000"/>
                <a:gd name="connsiteY46" fmla="*/ 1185161 h 2945610"/>
                <a:gd name="connsiteX47" fmla="*/ 1020091 w 12192000"/>
                <a:gd name="connsiteY47" fmla="*/ 1185722 h 2945610"/>
                <a:gd name="connsiteX48" fmla="*/ 1017871 w 12192000"/>
                <a:gd name="connsiteY48" fmla="*/ 1774966 h 2945610"/>
                <a:gd name="connsiteX49" fmla="*/ 967 w 12192000"/>
                <a:gd name="connsiteY49" fmla="*/ 1185161 h 2945610"/>
                <a:gd name="connsiteX50" fmla="*/ 0 w 12192000"/>
                <a:gd name="connsiteY50" fmla="*/ 1185722 h 2945610"/>
                <a:gd name="connsiteX51" fmla="*/ 0 w 12192000"/>
                <a:gd name="connsiteY5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12160884 w 12192000"/>
                <a:gd name="connsiteY9" fmla="*/ 18048 h 2945610"/>
                <a:gd name="connsiteX10" fmla="*/ 12192000 w 12192000"/>
                <a:gd name="connsiteY10" fmla="*/ 0 h 2945610"/>
                <a:gd name="connsiteX11" fmla="*/ 12192000 w 12192000"/>
                <a:gd name="connsiteY11" fmla="*/ 1176792 h 2945610"/>
                <a:gd name="connsiteX12" fmla="*/ 12192000 w 12192000"/>
                <a:gd name="connsiteY12" fmla="*/ 1180732 h 2945610"/>
                <a:gd name="connsiteX13" fmla="*/ 12188602 w 12192000"/>
                <a:gd name="connsiteY13" fmla="*/ 1178762 h 2945610"/>
                <a:gd name="connsiteX14" fmla="*/ 11174128 w 12192000"/>
                <a:gd name="connsiteY14" fmla="*/ 1767158 h 2945610"/>
                <a:gd name="connsiteX15" fmla="*/ 11174128 w 12192000"/>
                <a:gd name="connsiteY15" fmla="*/ 1180624 h 2945610"/>
                <a:gd name="connsiteX16" fmla="*/ 10166452 w 12192000"/>
                <a:gd name="connsiteY16" fmla="*/ 1765077 h 2945610"/>
                <a:gd name="connsiteX17" fmla="*/ 10166452 w 12192000"/>
                <a:gd name="connsiteY17" fmla="*/ 1769201 h 2945610"/>
                <a:gd name="connsiteX18" fmla="*/ 10162896 w 12192000"/>
                <a:gd name="connsiteY18" fmla="*/ 1767139 h 2945610"/>
                <a:gd name="connsiteX19" fmla="*/ 10162864 w 12192000"/>
                <a:gd name="connsiteY19" fmla="*/ 1767158 h 2945610"/>
                <a:gd name="connsiteX20" fmla="*/ 10162864 w 12192000"/>
                <a:gd name="connsiteY20" fmla="*/ 1767120 h 2945610"/>
                <a:gd name="connsiteX21" fmla="*/ 9151990 w 12192000"/>
                <a:gd name="connsiteY21" fmla="*/ 1180813 h 2945610"/>
                <a:gd name="connsiteX22" fmla="*/ 9140528 w 12192000"/>
                <a:gd name="connsiteY22" fmla="*/ 1187461 h 2945610"/>
                <a:gd name="connsiteX23" fmla="*/ 9140528 w 12192000"/>
                <a:gd name="connsiteY23" fmla="*/ 1184256 h 2945610"/>
                <a:gd name="connsiteX24" fmla="*/ 8139115 w 12192000"/>
                <a:gd name="connsiteY24" fmla="*/ 1765077 h 2945610"/>
                <a:gd name="connsiteX25" fmla="*/ 8139115 w 12192000"/>
                <a:gd name="connsiteY25" fmla="*/ 1769201 h 2945610"/>
                <a:gd name="connsiteX26" fmla="*/ 8135560 w 12192000"/>
                <a:gd name="connsiteY26" fmla="*/ 1767139 h 2945610"/>
                <a:gd name="connsiteX27" fmla="*/ 8135527 w 12192000"/>
                <a:gd name="connsiteY27" fmla="*/ 1767158 h 2945610"/>
                <a:gd name="connsiteX28" fmla="*/ 8135527 w 12192000"/>
                <a:gd name="connsiteY28" fmla="*/ 1767120 h 2945610"/>
                <a:gd name="connsiteX29" fmla="*/ 8127487 w 12192000"/>
                <a:gd name="connsiteY29" fmla="*/ 1762457 h 2945610"/>
                <a:gd name="connsiteX30" fmla="*/ 7119284 w 12192000"/>
                <a:gd name="connsiteY30" fmla="*/ 2347214 h 2945610"/>
                <a:gd name="connsiteX31" fmla="*/ 7119284 w 12192000"/>
                <a:gd name="connsiteY31" fmla="*/ 2355323 h 2945610"/>
                <a:gd name="connsiteX32" fmla="*/ 7113383 w 12192000"/>
                <a:gd name="connsiteY32" fmla="*/ 2351900 h 2945610"/>
                <a:gd name="connsiteX33" fmla="*/ 6103727 w 12192000"/>
                <a:gd name="connsiteY33" fmla="*/ 2937501 h 2945610"/>
                <a:gd name="connsiteX34" fmla="*/ 6103727 w 12192000"/>
                <a:gd name="connsiteY34" fmla="*/ 2945610 h 2945610"/>
                <a:gd name="connsiteX35" fmla="*/ 5087399 w 12192000"/>
                <a:gd name="connsiteY35" fmla="*/ 2356139 h 2945610"/>
                <a:gd name="connsiteX36" fmla="*/ 5085013 w 12192000"/>
                <a:gd name="connsiteY36" fmla="*/ 2357523 h 2945610"/>
                <a:gd name="connsiteX37" fmla="*/ 5084646 w 12192000"/>
                <a:gd name="connsiteY37" fmla="*/ 2361463 h 2945610"/>
                <a:gd name="connsiteX38" fmla="*/ 3054863 w 12192000"/>
                <a:gd name="connsiteY38" fmla="*/ 1185161 h 2945610"/>
                <a:gd name="connsiteX39" fmla="*/ 3053896 w 12192000"/>
                <a:gd name="connsiteY39" fmla="*/ 1185722 h 2945610"/>
                <a:gd name="connsiteX40" fmla="*/ 3053896 w 12192000"/>
                <a:gd name="connsiteY40" fmla="*/ 1184600 h 2945610"/>
                <a:gd name="connsiteX41" fmla="*/ 3053896 w 12192000"/>
                <a:gd name="connsiteY41" fmla="*/ 1184598 h 2945610"/>
                <a:gd name="connsiteX42" fmla="*/ 3051900 w 12192000"/>
                <a:gd name="connsiteY42" fmla="*/ 1183441 h 2945610"/>
                <a:gd name="connsiteX43" fmla="*/ 2038189 w 12192000"/>
                <a:gd name="connsiteY43" fmla="*/ 1771394 h 2945610"/>
                <a:gd name="connsiteX44" fmla="*/ 2037962 w 12192000"/>
                <a:gd name="connsiteY44" fmla="*/ 1774966 h 2945610"/>
                <a:gd name="connsiteX45" fmla="*/ 1021058 w 12192000"/>
                <a:gd name="connsiteY45" fmla="*/ 1185161 h 2945610"/>
                <a:gd name="connsiteX46" fmla="*/ 1020091 w 12192000"/>
                <a:gd name="connsiteY46" fmla="*/ 1185722 h 2945610"/>
                <a:gd name="connsiteX47" fmla="*/ 1017871 w 12192000"/>
                <a:gd name="connsiteY47" fmla="*/ 1774966 h 2945610"/>
                <a:gd name="connsiteX48" fmla="*/ 967 w 12192000"/>
                <a:gd name="connsiteY48" fmla="*/ 1185161 h 2945610"/>
                <a:gd name="connsiteX49" fmla="*/ 0 w 12192000"/>
                <a:gd name="connsiteY49" fmla="*/ 1185722 h 2945610"/>
                <a:gd name="connsiteX50" fmla="*/ 0 w 12192000"/>
                <a:gd name="connsiteY5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12160884 w 12192000"/>
                <a:gd name="connsiteY8" fmla="*/ 18048 h 2945610"/>
                <a:gd name="connsiteX9" fmla="*/ 12192000 w 12192000"/>
                <a:gd name="connsiteY9" fmla="*/ 0 h 2945610"/>
                <a:gd name="connsiteX10" fmla="*/ 12192000 w 12192000"/>
                <a:gd name="connsiteY10" fmla="*/ 1176792 h 2945610"/>
                <a:gd name="connsiteX11" fmla="*/ 12192000 w 12192000"/>
                <a:gd name="connsiteY11" fmla="*/ 1180732 h 2945610"/>
                <a:gd name="connsiteX12" fmla="*/ 12188602 w 12192000"/>
                <a:gd name="connsiteY12" fmla="*/ 1178762 h 2945610"/>
                <a:gd name="connsiteX13" fmla="*/ 11174128 w 12192000"/>
                <a:gd name="connsiteY13" fmla="*/ 1767158 h 2945610"/>
                <a:gd name="connsiteX14" fmla="*/ 11174128 w 12192000"/>
                <a:gd name="connsiteY14" fmla="*/ 1180624 h 2945610"/>
                <a:gd name="connsiteX15" fmla="*/ 10166452 w 12192000"/>
                <a:gd name="connsiteY15" fmla="*/ 1765077 h 2945610"/>
                <a:gd name="connsiteX16" fmla="*/ 10166452 w 12192000"/>
                <a:gd name="connsiteY16" fmla="*/ 1769201 h 2945610"/>
                <a:gd name="connsiteX17" fmla="*/ 10162896 w 12192000"/>
                <a:gd name="connsiteY17" fmla="*/ 1767139 h 2945610"/>
                <a:gd name="connsiteX18" fmla="*/ 10162864 w 12192000"/>
                <a:gd name="connsiteY18" fmla="*/ 1767158 h 2945610"/>
                <a:gd name="connsiteX19" fmla="*/ 10162864 w 12192000"/>
                <a:gd name="connsiteY19" fmla="*/ 1767120 h 2945610"/>
                <a:gd name="connsiteX20" fmla="*/ 9151990 w 12192000"/>
                <a:gd name="connsiteY20" fmla="*/ 1180813 h 2945610"/>
                <a:gd name="connsiteX21" fmla="*/ 9140528 w 12192000"/>
                <a:gd name="connsiteY21" fmla="*/ 1187461 h 2945610"/>
                <a:gd name="connsiteX22" fmla="*/ 9140528 w 12192000"/>
                <a:gd name="connsiteY22" fmla="*/ 1184256 h 2945610"/>
                <a:gd name="connsiteX23" fmla="*/ 8139115 w 12192000"/>
                <a:gd name="connsiteY23" fmla="*/ 1765077 h 2945610"/>
                <a:gd name="connsiteX24" fmla="*/ 8139115 w 12192000"/>
                <a:gd name="connsiteY24" fmla="*/ 1769201 h 2945610"/>
                <a:gd name="connsiteX25" fmla="*/ 8135560 w 12192000"/>
                <a:gd name="connsiteY25" fmla="*/ 1767139 h 2945610"/>
                <a:gd name="connsiteX26" fmla="*/ 8135527 w 12192000"/>
                <a:gd name="connsiteY26" fmla="*/ 1767158 h 2945610"/>
                <a:gd name="connsiteX27" fmla="*/ 8135527 w 12192000"/>
                <a:gd name="connsiteY27" fmla="*/ 1767120 h 2945610"/>
                <a:gd name="connsiteX28" fmla="*/ 8127487 w 12192000"/>
                <a:gd name="connsiteY28" fmla="*/ 1762457 h 2945610"/>
                <a:gd name="connsiteX29" fmla="*/ 7119284 w 12192000"/>
                <a:gd name="connsiteY29" fmla="*/ 2347214 h 2945610"/>
                <a:gd name="connsiteX30" fmla="*/ 7119284 w 12192000"/>
                <a:gd name="connsiteY30" fmla="*/ 2355323 h 2945610"/>
                <a:gd name="connsiteX31" fmla="*/ 7113383 w 12192000"/>
                <a:gd name="connsiteY31" fmla="*/ 2351900 h 2945610"/>
                <a:gd name="connsiteX32" fmla="*/ 6103727 w 12192000"/>
                <a:gd name="connsiteY32" fmla="*/ 2937501 h 2945610"/>
                <a:gd name="connsiteX33" fmla="*/ 6103727 w 12192000"/>
                <a:gd name="connsiteY33" fmla="*/ 2945610 h 2945610"/>
                <a:gd name="connsiteX34" fmla="*/ 5087399 w 12192000"/>
                <a:gd name="connsiteY34" fmla="*/ 2356139 h 2945610"/>
                <a:gd name="connsiteX35" fmla="*/ 5085013 w 12192000"/>
                <a:gd name="connsiteY35" fmla="*/ 2357523 h 2945610"/>
                <a:gd name="connsiteX36" fmla="*/ 5084646 w 12192000"/>
                <a:gd name="connsiteY36" fmla="*/ 2361463 h 2945610"/>
                <a:gd name="connsiteX37" fmla="*/ 3054863 w 12192000"/>
                <a:gd name="connsiteY37" fmla="*/ 1185161 h 2945610"/>
                <a:gd name="connsiteX38" fmla="*/ 3053896 w 12192000"/>
                <a:gd name="connsiteY38" fmla="*/ 1185722 h 2945610"/>
                <a:gd name="connsiteX39" fmla="*/ 3053896 w 12192000"/>
                <a:gd name="connsiteY39" fmla="*/ 1184600 h 2945610"/>
                <a:gd name="connsiteX40" fmla="*/ 3053896 w 12192000"/>
                <a:gd name="connsiteY40" fmla="*/ 1184598 h 2945610"/>
                <a:gd name="connsiteX41" fmla="*/ 3051900 w 12192000"/>
                <a:gd name="connsiteY41" fmla="*/ 1183441 h 2945610"/>
                <a:gd name="connsiteX42" fmla="*/ 2038189 w 12192000"/>
                <a:gd name="connsiteY42" fmla="*/ 1771394 h 2945610"/>
                <a:gd name="connsiteX43" fmla="*/ 2037962 w 12192000"/>
                <a:gd name="connsiteY43" fmla="*/ 1774966 h 2945610"/>
                <a:gd name="connsiteX44" fmla="*/ 1021058 w 12192000"/>
                <a:gd name="connsiteY44" fmla="*/ 1185161 h 2945610"/>
                <a:gd name="connsiteX45" fmla="*/ 1020091 w 12192000"/>
                <a:gd name="connsiteY45" fmla="*/ 1185722 h 2945610"/>
                <a:gd name="connsiteX46" fmla="*/ 1017871 w 12192000"/>
                <a:gd name="connsiteY46" fmla="*/ 1774966 h 2945610"/>
                <a:gd name="connsiteX47" fmla="*/ 967 w 12192000"/>
                <a:gd name="connsiteY47" fmla="*/ 1185161 h 2945610"/>
                <a:gd name="connsiteX48" fmla="*/ 0 w 12192000"/>
                <a:gd name="connsiteY48" fmla="*/ 1185722 h 2945610"/>
                <a:gd name="connsiteX49" fmla="*/ 0 w 12192000"/>
                <a:gd name="connsiteY4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12160884 w 12192000"/>
                <a:gd name="connsiteY7" fmla="*/ 18048 h 2945610"/>
                <a:gd name="connsiteX8" fmla="*/ 12192000 w 12192000"/>
                <a:gd name="connsiteY8" fmla="*/ 0 h 2945610"/>
                <a:gd name="connsiteX9" fmla="*/ 12192000 w 12192000"/>
                <a:gd name="connsiteY9" fmla="*/ 1176792 h 2945610"/>
                <a:gd name="connsiteX10" fmla="*/ 12192000 w 12192000"/>
                <a:gd name="connsiteY10" fmla="*/ 1180732 h 2945610"/>
                <a:gd name="connsiteX11" fmla="*/ 12188602 w 12192000"/>
                <a:gd name="connsiteY11" fmla="*/ 1178762 h 2945610"/>
                <a:gd name="connsiteX12" fmla="*/ 11174128 w 12192000"/>
                <a:gd name="connsiteY12" fmla="*/ 1767158 h 2945610"/>
                <a:gd name="connsiteX13" fmla="*/ 11174128 w 12192000"/>
                <a:gd name="connsiteY13" fmla="*/ 1180624 h 2945610"/>
                <a:gd name="connsiteX14" fmla="*/ 10166452 w 12192000"/>
                <a:gd name="connsiteY14" fmla="*/ 1765077 h 2945610"/>
                <a:gd name="connsiteX15" fmla="*/ 10166452 w 12192000"/>
                <a:gd name="connsiteY15" fmla="*/ 1769201 h 2945610"/>
                <a:gd name="connsiteX16" fmla="*/ 10162896 w 12192000"/>
                <a:gd name="connsiteY16" fmla="*/ 1767139 h 2945610"/>
                <a:gd name="connsiteX17" fmla="*/ 10162864 w 12192000"/>
                <a:gd name="connsiteY17" fmla="*/ 1767158 h 2945610"/>
                <a:gd name="connsiteX18" fmla="*/ 10162864 w 12192000"/>
                <a:gd name="connsiteY18" fmla="*/ 1767120 h 2945610"/>
                <a:gd name="connsiteX19" fmla="*/ 9151990 w 12192000"/>
                <a:gd name="connsiteY19" fmla="*/ 1180813 h 2945610"/>
                <a:gd name="connsiteX20" fmla="*/ 9140528 w 12192000"/>
                <a:gd name="connsiteY20" fmla="*/ 1187461 h 2945610"/>
                <a:gd name="connsiteX21" fmla="*/ 9140528 w 12192000"/>
                <a:gd name="connsiteY21" fmla="*/ 1184256 h 2945610"/>
                <a:gd name="connsiteX22" fmla="*/ 8139115 w 12192000"/>
                <a:gd name="connsiteY22" fmla="*/ 1765077 h 2945610"/>
                <a:gd name="connsiteX23" fmla="*/ 8139115 w 12192000"/>
                <a:gd name="connsiteY23" fmla="*/ 1769201 h 2945610"/>
                <a:gd name="connsiteX24" fmla="*/ 8135560 w 12192000"/>
                <a:gd name="connsiteY24" fmla="*/ 1767139 h 2945610"/>
                <a:gd name="connsiteX25" fmla="*/ 8135527 w 12192000"/>
                <a:gd name="connsiteY25" fmla="*/ 1767158 h 2945610"/>
                <a:gd name="connsiteX26" fmla="*/ 8135527 w 12192000"/>
                <a:gd name="connsiteY26" fmla="*/ 1767120 h 2945610"/>
                <a:gd name="connsiteX27" fmla="*/ 8127487 w 12192000"/>
                <a:gd name="connsiteY27" fmla="*/ 1762457 h 2945610"/>
                <a:gd name="connsiteX28" fmla="*/ 7119284 w 12192000"/>
                <a:gd name="connsiteY28" fmla="*/ 2347214 h 2945610"/>
                <a:gd name="connsiteX29" fmla="*/ 7119284 w 12192000"/>
                <a:gd name="connsiteY29" fmla="*/ 2355323 h 2945610"/>
                <a:gd name="connsiteX30" fmla="*/ 7113383 w 12192000"/>
                <a:gd name="connsiteY30" fmla="*/ 2351900 h 2945610"/>
                <a:gd name="connsiteX31" fmla="*/ 6103727 w 12192000"/>
                <a:gd name="connsiteY31" fmla="*/ 2937501 h 2945610"/>
                <a:gd name="connsiteX32" fmla="*/ 6103727 w 12192000"/>
                <a:gd name="connsiteY32" fmla="*/ 2945610 h 2945610"/>
                <a:gd name="connsiteX33" fmla="*/ 5087399 w 12192000"/>
                <a:gd name="connsiteY33" fmla="*/ 2356139 h 2945610"/>
                <a:gd name="connsiteX34" fmla="*/ 5085013 w 12192000"/>
                <a:gd name="connsiteY34" fmla="*/ 2357523 h 2945610"/>
                <a:gd name="connsiteX35" fmla="*/ 5084646 w 12192000"/>
                <a:gd name="connsiteY35" fmla="*/ 2361463 h 2945610"/>
                <a:gd name="connsiteX36" fmla="*/ 3054863 w 12192000"/>
                <a:gd name="connsiteY36" fmla="*/ 1185161 h 2945610"/>
                <a:gd name="connsiteX37" fmla="*/ 3053896 w 12192000"/>
                <a:gd name="connsiteY37" fmla="*/ 1185722 h 2945610"/>
                <a:gd name="connsiteX38" fmla="*/ 3053896 w 12192000"/>
                <a:gd name="connsiteY38" fmla="*/ 1184600 h 2945610"/>
                <a:gd name="connsiteX39" fmla="*/ 3053896 w 12192000"/>
                <a:gd name="connsiteY39" fmla="*/ 1184598 h 2945610"/>
                <a:gd name="connsiteX40" fmla="*/ 3051900 w 12192000"/>
                <a:gd name="connsiteY40" fmla="*/ 1183441 h 2945610"/>
                <a:gd name="connsiteX41" fmla="*/ 2038189 w 12192000"/>
                <a:gd name="connsiteY41" fmla="*/ 1771394 h 2945610"/>
                <a:gd name="connsiteX42" fmla="*/ 2037962 w 12192000"/>
                <a:gd name="connsiteY42" fmla="*/ 1774966 h 2945610"/>
                <a:gd name="connsiteX43" fmla="*/ 1021058 w 12192000"/>
                <a:gd name="connsiteY43" fmla="*/ 1185161 h 2945610"/>
                <a:gd name="connsiteX44" fmla="*/ 1020091 w 12192000"/>
                <a:gd name="connsiteY44" fmla="*/ 1185722 h 2945610"/>
                <a:gd name="connsiteX45" fmla="*/ 1017871 w 12192000"/>
                <a:gd name="connsiteY45" fmla="*/ 1774966 h 2945610"/>
                <a:gd name="connsiteX46" fmla="*/ 967 w 12192000"/>
                <a:gd name="connsiteY46" fmla="*/ 1185161 h 2945610"/>
                <a:gd name="connsiteX47" fmla="*/ 0 w 12192000"/>
                <a:gd name="connsiteY47" fmla="*/ 1185722 h 2945610"/>
                <a:gd name="connsiteX48" fmla="*/ 0 w 12192000"/>
                <a:gd name="connsiteY4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12160884 w 12192000"/>
                <a:gd name="connsiteY6" fmla="*/ 18048 h 2945610"/>
                <a:gd name="connsiteX7" fmla="*/ 12192000 w 12192000"/>
                <a:gd name="connsiteY7" fmla="*/ 0 h 2945610"/>
                <a:gd name="connsiteX8" fmla="*/ 12192000 w 12192000"/>
                <a:gd name="connsiteY8" fmla="*/ 1176792 h 2945610"/>
                <a:gd name="connsiteX9" fmla="*/ 12192000 w 12192000"/>
                <a:gd name="connsiteY9" fmla="*/ 1180732 h 2945610"/>
                <a:gd name="connsiteX10" fmla="*/ 12188602 w 12192000"/>
                <a:gd name="connsiteY10" fmla="*/ 1178762 h 2945610"/>
                <a:gd name="connsiteX11" fmla="*/ 11174128 w 12192000"/>
                <a:gd name="connsiteY11" fmla="*/ 1767158 h 2945610"/>
                <a:gd name="connsiteX12" fmla="*/ 11174128 w 12192000"/>
                <a:gd name="connsiteY12" fmla="*/ 1180624 h 2945610"/>
                <a:gd name="connsiteX13" fmla="*/ 10166452 w 12192000"/>
                <a:gd name="connsiteY13" fmla="*/ 1765077 h 2945610"/>
                <a:gd name="connsiteX14" fmla="*/ 10166452 w 12192000"/>
                <a:gd name="connsiteY14" fmla="*/ 1769201 h 2945610"/>
                <a:gd name="connsiteX15" fmla="*/ 10162896 w 12192000"/>
                <a:gd name="connsiteY15" fmla="*/ 1767139 h 2945610"/>
                <a:gd name="connsiteX16" fmla="*/ 10162864 w 12192000"/>
                <a:gd name="connsiteY16" fmla="*/ 1767158 h 2945610"/>
                <a:gd name="connsiteX17" fmla="*/ 10162864 w 12192000"/>
                <a:gd name="connsiteY17" fmla="*/ 1767120 h 2945610"/>
                <a:gd name="connsiteX18" fmla="*/ 9151990 w 12192000"/>
                <a:gd name="connsiteY18" fmla="*/ 1180813 h 2945610"/>
                <a:gd name="connsiteX19" fmla="*/ 9140528 w 12192000"/>
                <a:gd name="connsiteY19" fmla="*/ 1187461 h 2945610"/>
                <a:gd name="connsiteX20" fmla="*/ 9140528 w 12192000"/>
                <a:gd name="connsiteY20" fmla="*/ 1184256 h 2945610"/>
                <a:gd name="connsiteX21" fmla="*/ 8139115 w 12192000"/>
                <a:gd name="connsiteY21" fmla="*/ 1765077 h 2945610"/>
                <a:gd name="connsiteX22" fmla="*/ 8139115 w 12192000"/>
                <a:gd name="connsiteY22" fmla="*/ 1769201 h 2945610"/>
                <a:gd name="connsiteX23" fmla="*/ 8135560 w 12192000"/>
                <a:gd name="connsiteY23" fmla="*/ 1767139 h 2945610"/>
                <a:gd name="connsiteX24" fmla="*/ 8135527 w 12192000"/>
                <a:gd name="connsiteY24" fmla="*/ 1767158 h 2945610"/>
                <a:gd name="connsiteX25" fmla="*/ 8135527 w 12192000"/>
                <a:gd name="connsiteY25" fmla="*/ 1767120 h 2945610"/>
                <a:gd name="connsiteX26" fmla="*/ 8127487 w 12192000"/>
                <a:gd name="connsiteY26" fmla="*/ 1762457 h 2945610"/>
                <a:gd name="connsiteX27" fmla="*/ 7119284 w 12192000"/>
                <a:gd name="connsiteY27" fmla="*/ 2347214 h 2945610"/>
                <a:gd name="connsiteX28" fmla="*/ 7119284 w 12192000"/>
                <a:gd name="connsiteY28" fmla="*/ 2355323 h 2945610"/>
                <a:gd name="connsiteX29" fmla="*/ 7113383 w 12192000"/>
                <a:gd name="connsiteY29" fmla="*/ 2351900 h 2945610"/>
                <a:gd name="connsiteX30" fmla="*/ 6103727 w 12192000"/>
                <a:gd name="connsiteY30" fmla="*/ 2937501 h 2945610"/>
                <a:gd name="connsiteX31" fmla="*/ 6103727 w 12192000"/>
                <a:gd name="connsiteY31" fmla="*/ 2945610 h 2945610"/>
                <a:gd name="connsiteX32" fmla="*/ 5087399 w 12192000"/>
                <a:gd name="connsiteY32" fmla="*/ 2356139 h 2945610"/>
                <a:gd name="connsiteX33" fmla="*/ 5085013 w 12192000"/>
                <a:gd name="connsiteY33" fmla="*/ 2357523 h 2945610"/>
                <a:gd name="connsiteX34" fmla="*/ 5084646 w 12192000"/>
                <a:gd name="connsiteY34" fmla="*/ 2361463 h 2945610"/>
                <a:gd name="connsiteX35" fmla="*/ 3054863 w 12192000"/>
                <a:gd name="connsiteY35" fmla="*/ 1185161 h 2945610"/>
                <a:gd name="connsiteX36" fmla="*/ 3053896 w 12192000"/>
                <a:gd name="connsiteY36" fmla="*/ 1185722 h 2945610"/>
                <a:gd name="connsiteX37" fmla="*/ 3053896 w 12192000"/>
                <a:gd name="connsiteY37" fmla="*/ 1184600 h 2945610"/>
                <a:gd name="connsiteX38" fmla="*/ 3053896 w 12192000"/>
                <a:gd name="connsiteY38" fmla="*/ 1184598 h 2945610"/>
                <a:gd name="connsiteX39" fmla="*/ 3051900 w 12192000"/>
                <a:gd name="connsiteY39" fmla="*/ 1183441 h 2945610"/>
                <a:gd name="connsiteX40" fmla="*/ 2038189 w 12192000"/>
                <a:gd name="connsiteY40" fmla="*/ 1771394 h 2945610"/>
                <a:gd name="connsiteX41" fmla="*/ 2037962 w 12192000"/>
                <a:gd name="connsiteY41" fmla="*/ 1774966 h 2945610"/>
                <a:gd name="connsiteX42" fmla="*/ 1021058 w 12192000"/>
                <a:gd name="connsiteY42" fmla="*/ 1185161 h 2945610"/>
                <a:gd name="connsiteX43" fmla="*/ 1020091 w 12192000"/>
                <a:gd name="connsiteY43" fmla="*/ 1185722 h 2945610"/>
                <a:gd name="connsiteX44" fmla="*/ 1017871 w 12192000"/>
                <a:gd name="connsiteY44" fmla="*/ 1774966 h 2945610"/>
                <a:gd name="connsiteX45" fmla="*/ 967 w 12192000"/>
                <a:gd name="connsiteY45" fmla="*/ 1185161 h 2945610"/>
                <a:gd name="connsiteX46" fmla="*/ 0 w 12192000"/>
                <a:gd name="connsiteY46" fmla="*/ 1185722 h 2945610"/>
                <a:gd name="connsiteX47" fmla="*/ 0 w 12192000"/>
                <a:gd name="connsiteY4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12160884 w 12192000"/>
                <a:gd name="connsiteY5" fmla="*/ 18048 h 2945610"/>
                <a:gd name="connsiteX6" fmla="*/ 12192000 w 12192000"/>
                <a:gd name="connsiteY6" fmla="*/ 0 h 2945610"/>
                <a:gd name="connsiteX7" fmla="*/ 12192000 w 12192000"/>
                <a:gd name="connsiteY7" fmla="*/ 1176792 h 2945610"/>
                <a:gd name="connsiteX8" fmla="*/ 12192000 w 12192000"/>
                <a:gd name="connsiteY8" fmla="*/ 1180732 h 2945610"/>
                <a:gd name="connsiteX9" fmla="*/ 12188602 w 12192000"/>
                <a:gd name="connsiteY9" fmla="*/ 1178762 h 2945610"/>
                <a:gd name="connsiteX10" fmla="*/ 11174128 w 12192000"/>
                <a:gd name="connsiteY10" fmla="*/ 1767158 h 2945610"/>
                <a:gd name="connsiteX11" fmla="*/ 11174128 w 12192000"/>
                <a:gd name="connsiteY11" fmla="*/ 1180624 h 2945610"/>
                <a:gd name="connsiteX12" fmla="*/ 10166452 w 12192000"/>
                <a:gd name="connsiteY12" fmla="*/ 1765077 h 2945610"/>
                <a:gd name="connsiteX13" fmla="*/ 10166452 w 12192000"/>
                <a:gd name="connsiteY13" fmla="*/ 1769201 h 2945610"/>
                <a:gd name="connsiteX14" fmla="*/ 10162896 w 12192000"/>
                <a:gd name="connsiteY14" fmla="*/ 1767139 h 2945610"/>
                <a:gd name="connsiteX15" fmla="*/ 10162864 w 12192000"/>
                <a:gd name="connsiteY15" fmla="*/ 1767158 h 2945610"/>
                <a:gd name="connsiteX16" fmla="*/ 10162864 w 12192000"/>
                <a:gd name="connsiteY16" fmla="*/ 1767120 h 2945610"/>
                <a:gd name="connsiteX17" fmla="*/ 9151990 w 12192000"/>
                <a:gd name="connsiteY17" fmla="*/ 1180813 h 2945610"/>
                <a:gd name="connsiteX18" fmla="*/ 9140528 w 12192000"/>
                <a:gd name="connsiteY18" fmla="*/ 1187461 h 2945610"/>
                <a:gd name="connsiteX19" fmla="*/ 9140528 w 12192000"/>
                <a:gd name="connsiteY19" fmla="*/ 1184256 h 2945610"/>
                <a:gd name="connsiteX20" fmla="*/ 8139115 w 12192000"/>
                <a:gd name="connsiteY20" fmla="*/ 1765077 h 2945610"/>
                <a:gd name="connsiteX21" fmla="*/ 8139115 w 12192000"/>
                <a:gd name="connsiteY21" fmla="*/ 1769201 h 2945610"/>
                <a:gd name="connsiteX22" fmla="*/ 8135560 w 12192000"/>
                <a:gd name="connsiteY22" fmla="*/ 1767139 h 2945610"/>
                <a:gd name="connsiteX23" fmla="*/ 8135527 w 12192000"/>
                <a:gd name="connsiteY23" fmla="*/ 1767158 h 2945610"/>
                <a:gd name="connsiteX24" fmla="*/ 8135527 w 12192000"/>
                <a:gd name="connsiteY24" fmla="*/ 1767120 h 2945610"/>
                <a:gd name="connsiteX25" fmla="*/ 8127487 w 12192000"/>
                <a:gd name="connsiteY25" fmla="*/ 1762457 h 2945610"/>
                <a:gd name="connsiteX26" fmla="*/ 7119284 w 12192000"/>
                <a:gd name="connsiteY26" fmla="*/ 2347214 h 2945610"/>
                <a:gd name="connsiteX27" fmla="*/ 7119284 w 12192000"/>
                <a:gd name="connsiteY27" fmla="*/ 2355323 h 2945610"/>
                <a:gd name="connsiteX28" fmla="*/ 7113383 w 12192000"/>
                <a:gd name="connsiteY28" fmla="*/ 2351900 h 2945610"/>
                <a:gd name="connsiteX29" fmla="*/ 6103727 w 12192000"/>
                <a:gd name="connsiteY29" fmla="*/ 2937501 h 2945610"/>
                <a:gd name="connsiteX30" fmla="*/ 6103727 w 12192000"/>
                <a:gd name="connsiteY30" fmla="*/ 2945610 h 2945610"/>
                <a:gd name="connsiteX31" fmla="*/ 5087399 w 12192000"/>
                <a:gd name="connsiteY31" fmla="*/ 2356139 h 2945610"/>
                <a:gd name="connsiteX32" fmla="*/ 5085013 w 12192000"/>
                <a:gd name="connsiteY32" fmla="*/ 2357523 h 2945610"/>
                <a:gd name="connsiteX33" fmla="*/ 5084646 w 12192000"/>
                <a:gd name="connsiteY33" fmla="*/ 2361463 h 2945610"/>
                <a:gd name="connsiteX34" fmla="*/ 3054863 w 12192000"/>
                <a:gd name="connsiteY34" fmla="*/ 1185161 h 2945610"/>
                <a:gd name="connsiteX35" fmla="*/ 3053896 w 12192000"/>
                <a:gd name="connsiteY35" fmla="*/ 1185722 h 2945610"/>
                <a:gd name="connsiteX36" fmla="*/ 3053896 w 12192000"/>
                <a:gd name="connsiteY36" fmla="*/ 1184600 h 2945610"/>
                <a:gd name="connsiteX37" fmla="*/ 3053896 w 12192000"/>
                <a:gd name="connsiteY37" fmla="*/ 1184598 h 2945610"/>
                <a:gd name="connsiteX38" fmla="*/ 3051900 w 12192000"/>
                <a:gd name="connsiteY38" fmla="*/ 1183441 h 2945610"/>
                <a:gd name="connsiteX39" fmla="*/ 2038189 w 12192000"/>
                <a:gd name="connsiteY39" fmla="*/ 1771394 h 2945610"/>
                <a:gd name="connsiteX40" fmla="*/ 2037962 w 12192000"/>
                <a:gd name="connsiteY40" fmla="*/ 1774966 h 2945610"/>
                <a:gd name="connsiteX41" fmla="*/ 1021058 w 12192000"/>
                <a:gd name="connsiteY41" fmla="*/ 1185161 h 2945610"/>
                <a:gd name="connsiteX42" fmla="*/ 1020091 w 12192000"/>
                <a:gd name="connsiteY42" fmla="*/ 1185722 h 2945610"/>
                <a:gd name="connsiteX43" fmla="*/ 1017871 w 12192000"/>
                <a:gd name="connsiteY43" fmla="*/ 1774966 h 2945610"/>
                <a:gd name="connsiteX44" fmla="*/ 967 w 12192000"/>
                <a:gd name="connsiteY44" fmla="*/ 1185161 h 2945610"/>
                <a:gd name="connsiteX45" fmla="*/ 0 w 12192000"/>
                <a:gd name="connsiteY45" fmla="*/ 1185722 h 2945610"/>
                <a:gd name="connsiteX46" fmla="*/ 0 w 12192000"/>
                <a:gd name="connsiteY4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12160884 w 12192000"/>
                <a:gd name="connsiteY4" fmla="*/ 18048 h 2945610"/>
                <a:gd name="connsiteX5" fmla="*/ 12192000 w 12192000"/>
                <a:gd name="connsiteY5" fmla="*/ 0 h 2945610"/>
                <a:gd name="connsiteX6" fmla="*/ 12192000 w 12192000"/>
                <a:gd name="connsiteY6" fmla="*/ 1176792 h 2945610"/>
                <a:gd name="connsiteX7" fmla="*/ 12192000 w 12192000"/>
                <a:gd name="connsiteY7" fmla="*/ 1180732 h 2945610"/>
                <a:gd name="connsiteX8" fmla="*/ 12188602 w 12192000"/>
                <a:gd name="connsiteY8" fmla="*/ 1178762 h 2945610"/>
                <a:gd name="connsiteX9" fmla="*/ 11174128 w 12192000"/>
                <a:gd name="connsiteY9" fmla="*/ 1767158 h 2945610"/>
                <a:gd name="connsiteX10" fmla="*/ 11174128 w 12192000"/>
                <a:gd name="connsiteY10" fmla="*/ 1180624 h 2945610"/>
                <a:gd name="connsiteX11" fmla="*/ 10166452 w 12192000"/>
                <a:gd name="connsiteY11" fmla="*/ 1765077 h 2945610"/>
                <a:gd name="connsiteX12" fmla="*/ 10166452 w 12192000"/>
                <a:gd name="connsiteY12" fmla="*/ 1769201 h 2945610"/>
                <a:gd name="connsiteX13" fmla="*/ 10162896 w 12192000"/>
                <a:gd name="connsiteY13" fmla="*/ 1767139 h 2945610"/>
                <a:gd name="connsiteX14" fmla="*/ 10162864 w 12192000"/>
                <a:gd name="connsiteY14" fmla="*/ 1767158 h 2945610"/>
                <a:gd name="connsiteX15" fmla="*/ 10162864 w 12192000"/>
                <a:gd name="connsiteY15" fmla="*/ 1767120 h 2945610"/>
                <a:gd name="connsiteX16" fmla="*/ 9151990 w 12192000"/>
                <a:gd name="connsiteY16" fmla="*/ 1180813 h 2945610"/>
                <a:gd name="connsiteX17" fmla="*/ 9140528 w 12192000"/>
                <a:gd name="connsiteY17" fmla="*/ 1187461 h 2945610"/>
                <a:gd name="connsiteX18" fmla="*/ 9140528 w 12192000"/>
                <a:gd name="connsiteY18" fmla="*/ 1184256 h 2945610"/>
                <a:gd name="connsiteX19" fmla="*/ 8139115 w 12192000"/>
                <a:gd name="connsiteY19" fmla="*/ 1765077 h 2945610"/>
                <a:gd name="connsiteX20" fmla="*/ 8139115 w 12192000"/>
                <a:gd name="connsiteY20" fmla="*/ 1769201 h 2945610"/>
                <a:gd name="connsiteX21" fmla="*/ 8135560 w 12192000"/>
                <a:gd name="connsiteY21" fmla="*/ 1767139 h 2945610"/>
                <a:gd name="connsiteX22" fmla="*/ 8135527 w 12192000"/>
                <a:gd name="connsiteY22" fmla="*/ 1767158 h 2945610"/>
                <a:gd name="connsiteX23" fmla="*/ 8135527 w 12192000"/>
                <a:gd name="connsiteY23" fmla="*/ 1767120 h 2945610"/>
                <a:gd name="connsiteX24" fmla="*/ 8127487 w 12192000"/>
                <a:gd name="connsiteY24" fmla="*/ 1762457 h 2945610"/>
                <a:gd name="connsiteX25" fmla="*/ 7119284 w 12192000"/>
                <a:gd name="connsiteY25" fmla="*/ 2347214 h 2945610"/>
                <a:gd name="connsiteX26" fmla="*/ 7119284 w 12192000"/>
                <a:gd name="connsiteY26" fmla="*/ 2355323 h 2945610"/>
                <a:gd name="connsiteX27" fmla="*/ 7113383 w 12192000"/>
                <a:gd name="connsiteY27" fmla="*/ 2351900 h 2945610"/>
                <a:gd name="connsiteX28" fmla="*/ 6103727 w 12192000"/>
                <a:gd name="connsiteY28" fmla="*/ 2937501 h 2945610"/>
                <a:gd name="connsiteX29" fmla="*/ 6103727 w 12192000"/>
                <a:gd name="connsiteY29" fmla="*/ 2945610 h 2945610"/>
                <a:gd name="connsiteX30" fmla="*/ 5087399 w 12192000"/>
                <a:gd name="connsiteY30" fmla="*/ 2356139 h 2945610"/>
                <a:gd name="connsiteX31" fmla="*/ 5085013 w 12192000"/>
                <a:gd name="connsiteY31" fmla="*/ 2357523 h 2945610"/>
                <a:gd name="connsiteX32" fmla="*/ 5084646 w 12192000"/>
                <a:gd name="connsiteY32" fmla="*/ 2361463 h 2945610"/>
                <a:gd name="connsiteX33" fmla="*/ 3054863 w 12192000"/>
                <a:gd name="connsiteY33" fmla="*/ 1185161 h 2945610"/>
                <a:gd name="connsiteX34" fmla="*/ 3053896 w 12192000"/>
                <a:gd name="connsiteY34" fmla="*/ 1185722 h 2945610"/>
                <a:gd name="connsiteX35" fmla="*/ 3053896 w 12192000"/>
                <a:gd name="connsiteY35" fmla="*/ 1184600 h 2945610"/>
                <a:gd name="connsiteX36" fmla="*/ 3053896 w 12192000"/>
                <a:gd name="connsiteY36" fmla="*/ 1184598 h 2945610"/>
                <a:gd name="connsiteX37" fmla="*/ 3051900 w 12192000"/>
                <a:gd name="connsiteY37" fmla="*/ 1183441 h 2945610"/>
                <a:gd name="connsiteX38" fmla="*/ 2038189 w 12192000"/>
                <a:gd name="connsiteY38" fmla="*/ 1771394 h 2945610"/>
                <a:gd name="connsiteX39" fmla="*/ 2037962 w 12192000"/>
                <a:gd name="connsiteY39" fmla="*/ 1774966 h 2945610"/>
                <a:gd name="connsiteX40" fmla="*/ 1021058 w 12192000"/>
                <a:gd name="connsiteY40" fmla="*/ 1185161 h 2945610"/>
                <a:gd name="connsiteX41" fmla="*/ 1020091 w 12192000"/>
                <a:gd name="connsiteY41" fmla="*/ 1185722 h 2945610"/>
                <a:gd name="connsiteX42" fmla="*/ 1017871 w 12192000"/>
                <a:gd name="connsiteY42" fmla="*/ 1774966 h 2945610"/>
                <a:gd name="connsiteX43" fmla="*/ 967 w 12192000"/>
                <a:gd name="connsiteY43" fmla="*/ 1185161 h 2945610"/>
                <a:gd name="connsiteX44" fmla="*/ 0 w 12192000"/>
                <a:gd name="connsiteY44" fmla="*/ 1185722 h 2945610"/>
                <a:gd name="connsiteX45" fmla="*/ 0 w 12192000"/>
                <a:gd name="connsiteY4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8131064 w 12192000"/>
                <a:gd name="connsiteY2" fmla="*/ 18048 h 2945610"/>
                <a:gd name="connsiteX3" fmla="*/ 12160884 w 12192000"/>
                <a:gd name="connsiteY3" fmla="*/ 18048 h 2945610"/>
                <a:gd name="connsiteX4" fmla="*/ 12192000 w 12192000"/>
                <a:gd name="connsiteY4" fmla="*/ 0 h 2945610"/>
                <a:gd name="connsiteX5" fmla="*/ 12192000 w 12192000"/>
                <a:gd name="connsiteY5" fmla="*/ 1176792 h 2945610"/>
                <a:gd name="connsiteX6" fmla="*/ 12192000 w 12192000"/>
                <a:gd name="connsiteY6" fmla="*/ 1180732 h 2945610"/>
                <a:gd name="connsiteX7" fmla="*/ 12188602 w 12192000"/>
                <a:gd name="connsiteY7" fmla="*/ 1178762 h 2945610"/>
                <a:gd name="connsiteX8" fmla="*/ 11174128 w 12192000"/>
                <a:gd name="connsiteY8" fmla="*/ 1767158 h 2945610"/>
                <a:gd name="connsiteX9" fmla="*/ 11174128 w 12192000"/>
                <a:gd name="connsiteY9" fmla="*/ 1180624 h 2945610"/>
                <a:gd name="connsiteX10" fmla="*/ 10166452 w 12192000"/>
                <a:gd name="connsiteY10" fmla="*/ 1765077 h 2945610"/>
                <a:gd name="connsiteX11" fmla="*/ 10166452 w 12192000"/>
                <a:gd name="connsiteY11" fmla="*/ 1769201 h 2945610"/>
                <a:gd name="connsiteX12" fmla="*/ 10162896 w 12192000"/>
                <a:gd name="connsiteY12" fmla="*/ 1767139 h 2945610"/>
                <a:gd name="connsiteX13" fmla="*/ 10162864 w 12192000"/>
                <a:gd name="connsiteY13" fmla="*/ 1767158 h 2945610"/>
                <a:gd name="connsiteX14" fmla="*/ 10162864 w 12192000"/>
                <a:gd name="connsiteY14" fmla="*/ 1767120 h 2945610"/>
                <a:gd name="connsiteX15" fmla="*/ 9151990 w 12192000"/>
                <a:gd name="connsiteY15" fmla="*/ 1180813 h 2945610"/>
                <a:gd name="connsiteX16" fmla="*/ 9140528 w 12192000"/>
                <a:gd name="connsiteY16" fmla="*/ 1187461 h 2945610"/>
                <a:gd name="connsiteX17" fmla="*/ 9140528 w 12192000"/>
                <a:gd name="connsiteY17" fmla="*/ 1184256 h 2945610"/>
                <a:gd name="connsiteX18" fmla="*/ 8139115 w 12192000"/>
                <a:gd name="connsiteY18" fmla="*/ 1765077 h 2945610"/>
                <a:gd name="connsiteX19" fmla="*/ 8139115 w 12192000"/>
                <a:gd name="connsiteY19" fmla="*/ 1769201 h 2945610"/>
                <a:gd name="connsiteX20" fmla="*/ 8135560 w 12192000"/>
                <a:gd name="connsiteY20" fmla="*/ 1767139 h 2945610"/>
                <a:gd name="connsiteX21" fmla="*/ 8135527 w 12192000"/>
                <a:gd name="connsiteY21" fmla="*/ 1767158 h 2945610"/>
                <a:gd name="connsiteX22" fmla="*/ 8135527 w 12192000"/>
                <a:gd name="connsiteY22" fmla="*/ 1767120 h 2945610"/>
                <a:gd name="connsiteX23" fmla="*/ 8127487 w 12192000"/>
                <a:gd name="connsiteY23" fmla="*/ 1762457 h 2945610"/>
                <a:gd name="connsiteX24" fmla="*/ 7119284 w 12192000"/>
                <a:gd name="connsiteY24" fmla="*/ 2347214 h 2945610"/>
                <a:gd name="connsiteX25" fmla="*/ 7119284 w 12192000"/>
                <a:gd name="connsiteY25" fmla="*/ 2355323 h 2945610"/>
                <a:gd name="connsiteX26" fmla="*/ 7113383 w 12192000"/>
                <a:gd name="connsiteY26" fmla="*/ 2351900 h 2945610"/>
                <a:gd name="connsiteX27" fmla="*/ 6103727 w 12192000"/>
                <a:gd name="connsiteY27" fmla="*/ 2937501 h 2945610"/>
                <a:gd name="connsiteX28" fmla="*/ 6103727 w 12192000"/>
                <a:gd name="connsiteY28" fmla="*/ 2945610 h 2945610"/>
                <a:gd name="connsiteX29" fmla="*/ 5087399 w 12192000"/>
                <a:gd name="connsiteY29" fmla="*/ 2356139 h 2945610"/>
                <a:gd name="connsiteX30" fmla="*/ 5085013 w 12192000"/>
                <a:gd name="connsiteY30" fmla="*/ 2357523 h 2945610"/>
                <a:gd name="connsiteX31" fmla="*/ 5084646 w 12192000"/>
                <a:gd name="connsiteY31" fmla="*/ 2361463 h 2945610"/>
                <a:gd name="connsiteX32" fmla="*/ 3054863 w 12192000"/>
                <a:gd name="connsiteY32" fmla="*/ 1185161 h 2945610"/>
                <a:gd name="connsiteX33" fmla="*/ 3053896 w 12192000"/>
                <a:gd name="connsiteY33" fmla="*/ 1185722 h 2945610"/>
                <a:gd name="connsiteX34" fmla="*/ 3053896 w 12192000"/>
                <a:gd name="connsiteY34" fmla="*/ 1184600 h 2945610"/>
                <a:gd name="connsiteX35" fmla="*/ 3053896 w 12192000"/>
                <a:gd name="connsiteY35" fmla="*/ 1184598 h 2945610"/>
                <a:gd name="connsiteX36" fmla="*/ 3051900 w 12192000"/>
                <a:gd name="connsiteY36" fmla="*/ 1183441 h 2945610"/>
                <a:gd name="connsiteX37" fmla="*/ 2038189 w 12192000"/>
                <a:gd name="connsiteY37" fmla="*/ 1771394 h 2945610"/>
                <a:gd name="connsiteX38" fmla="*/ 2037962 w 12192000"/>
                <a:gd name="connsiteY38" fmla="*/ 1774966 h 2945610"/>
                <a:gd name="connsiteX39" fmla="*/ 1021058 w 12192000"/>
                <a:gd name="connsiteY39" fmla="*/ 1185161 h 2945610"/>
                <a:gd name="connsiteX40" fmla="*/ 1020091 w 12192000"/>
                <a:gd name="connsiteY40" fmla="*/ 1185722 h 2945610"/>
                <a:gd name="connsiteX41" fmla="*/ 1017871 w 12192000"/>
                <a:gd name="connsiteY41" fmla="*/ 1774966 h 2945610"/>
                <a:gd name="connsiteX42" fmla="*/ 967 w 12192000"/>
                <a:gd name="connsiteY42" fmla="*/ 1185161 h 2945610"/>
                <a:gd name="connsiteX43" fmla="*/ 0 w 12192000"/>
                <a:gd name="connsiteY43" fmla="*/ 1185722 h 2945610"/>
                <a:gd name="connsiteX44" fmla="*/ 0 w 12192000"/>
                <a:gd name="connsiteY44" fmla="*/ 4990 h 2945610"/>
                <a:gd name="connsiteX0" fmla="*/ 0 w 12192000"/>
                <a:gd name="connsiteY0" fmla="*/ 4990 h 2945610"/>
                <a:gd name="connsiteX1" fmla="*/ 8131064 w 12192000"/>
                <a:gd name="connsiteY1" fmla="*/ 18048 h 2945610"/>
                <a:gd name="connsiteX2" fmla="*/ 12160884 w 12192000"/>
                <a:gd name="connsiteY2" fmla="*/ 18048 h 2945610"/>
                <a:gd name="connsiteX3" fmla="*/ 12192000 w 12192000"/>
                <a:gd name="connsiteY3" fmla="*/ 0 h 2945610"/>
                <a:gd name="connsiteX4" fmla="*/ 12192000 w 12192000"/>
                <a:gd name="connsiteY4" fmla="*/ 1176792 h 2945610"/>
                <a:gd name="connsiteX5" fmla="*/ 12192000 w 12192000"/>
                <a:gd name="connsiteY5" fmla="*/ 1180732 h 2945610"/>
                <a:gd name="connsiteX6" fmla="*/ 12188602 w 12192000"/>
                <a:gd name="connsiteY6" fmla="*/ 1178762 h 2945610"/>
                <a:gd name="connsiteX7" fmla="*/ 11174128 w 12192000"/>
                <a:gd name="connsiteY7" fmla="*/ 1767158 h 2945610"/>
                <a:gd name="connsiteX8" fmla="*/ 11174128 w 12192000"/>
                <a:gd name="connsiteY8" fmla="*/ 1180624 h 2945610"/>
                <a:gd name="connsiteX9" fmla="*/ 10166452 w 12192000"/>
                <a:gd name="connsiteY9" fmla="*/ 1765077 h 2945610"/>
                <a:gd name="connsiteX10" fmla="*/ 10166452 w 12192000"/>
                <a:gd name="connsiteY10" fmla="*/ 1769201 h 2945610"/>
                <a:gd name="connsiteX11" fmla="*/ 10162896 w 12192000"/>
                <a:gd name="connsiteY11" fmla="*/ 1767139 h 2945610"/>
                <a:gd name="connsiteX12" fmla="*/ 10162864 w 12192000"/>
                <a:gd name="connsiteY12" fmla="*/ 1767158 h 2945610"/>
                <a:gd name="connsiteX13" fmla="*/ 10162864 w 12192000"/>
                <a:gd name="connsiteY13" fmla="*/ 1767120 h 2945610"/>
                <a:gd name="connsiteX14" fmla="*/ 9151990 w 12192000"/>
                <a:gd name="connsiteY14" fmla="*/ 1180813 h 2945610"/>
                <a:gd name="connsiteX15" fmla="*/ 9140528 w 12192000"/>
                <a:gd name="connsiteY15" fmla="*/ 1187461 h 2945610"/>
                <a:gd name="connsiteX16" fmla="*/ 9140528 w 12192000"/>
                <a:gd name="connsiteY16" fmla="*/ 1184256 h 2945610"/>
                <a:gd name="connsiteX17" fmla="*/ 8139115 w 12192000"/>
                <a:gd name="connsiteY17" fmla="*/ 1765077 h 2945610"/>
                <a:gd name="connsiteX18" fmla="*/ 8139115 w 12192000"/>
                <a:gd name="connsiteY18" fmla="*/ 1769201 h 2945610"/>
                <a:gd name="connsiteX19" fmla="*/ 8135560 w 12192000"/>
                <a:gd name="connsiteY19" fmla="*/ 1767139 h 2945610"/>
                <a:gd name="connsiteX20" fmla="*/ 8135527 w 12192000"/>
                <a:gd name="connsiteY20" fmla="*/ 1767158 h 2945610"/>
                <a:gd name="connsiteX21" fmla="*/ 8135527 w 12192000"/>
                <a:gd name="connsiteY21" fmla="*/ 1767120 h 2945610"/>
                <a:gd name="connsiteX22" fmla="*/ 8127487 w 12192000"/>
                <a:gd name="connsiteY22" fmla="*/ 1762457 h 2945610"/>
                <a:gd name="connsiteX23" fmla="*/ 7119284 w 12192000"/>
                <a:gd name="connsiteY23" fmla="*/ 2347214 h 2945610"/>
                <a:gd name="connsiteX24" fmla="*/ 7119284 w 12192000"/>
                <a:gd name="connsiteY24" fmla="*/ 2355323 h 2945610"/>
                <a:gd name="connsiteX25" fmla="*/ 7113383 w 12192000"/>
                <a:gd name="connsiteY25" fmla="*/ 2351900 h 2945610"/>
                <a:gd name="connsiteX26" fmla="*/ 6103727 w 12192000"/>
                <a:gd name="connsiteY26" fmla="*/ 2937501 h 2945610"/>
                <a:gd name="connsiteX27" fmla="*/ 6103727 w 12192000"/>
                <a:gd name="connsiteY27" fmla="*/ 2945610 h 2945610"/>
                <a:gd name="connsiteX28" fmla="*/ 5087399 w 12192000"/>
                <a:gd name="connsiteY28" fmla="*/ 2356139 h 2945610"/>
                <a:gd name="connsiteX29" fmla="*/ 5085013 w 12192000"/>
                <a:gd name="connsiteY29" fmla="*/ 2357523 h 2945610"/>
                <a:gd name="connsiteX30" fmla="*/ 5084646 w 12192000"/>
                <a:gd name="connsiteY30" fmla="*/ 2361463 h 2945610"/>
                <a:gd name="connsiteX31" fmla="*/ 3054863 w 12192000"/>
                <a:gd name="connsiteY31" fmla="*/ 1185161 h 2945610"/>
                <a:gd name="connsiteX32" fmla="*/ 3053896 w 12192000"/>
                <a:gd name="connsiteY32" fmla="*/ 1185722 h 2945610"/>
                <a:gd name="connsiteX33" fmla="*/ 3053896 w 12192000"/>
                <a:gd name="connsiteY33" fmla="*/ 1184600 h 2945610"/>
                <a:gd name="connsiteX34" fmla="*/ 3053896 w 12192000"/>
                <a:gd name="connsiteY34" fmla="*/ 1184598 h 2945610"/>
                <a:gd name="connsiteX35" fmla="*/ 3051900 w 12192000"/>
                <a:gd name="connsiteY35" fmla="*/ 1183441 h 2945610"/>
                <a:gd name="connsiteX36" fmla="*/ 2038189 w 12192000"/>
                <a:gd name="connsiteY36" fmla="*/ 1771394 h 2945610"/>
                <a:gd name="connsiteX37" fmla="*/ 2037962 w 12192000"/>
                <a:gd name="connsiteY37" fmla="*/ 1774966 h 2945610"/>
                <a:gd name="connsiteX38" fmla="*/ 1021058 w 12192000"/>
                <a:gd name="connsiteY38" fmla="*/ 1185161 h 2945610"/>
                <a:gd name="connsiteX39" fmla="*/ 1020091 w 12192000"/>
                <a:gd name="connsiteY39" fmla="*/ 1185722 h 2945610"/>
                <a:gd name="connsiteX40" fmla="*/ 1017871 w 12192000"/>
                <a:gd name="connsiteY40" fmla="*/ 1774966 h 2945610"/>
                <a:gd name="connsiteX41" fmla="*/ 967 w 12192000"/>
                <a:gd name="connsiteY41" fmla="*/ 1185161 h 2945610"/>
                <a:gd name="connsiteX42" fmla="*/ 0 w 12192000"/>
                <a:gd name="connsiteY42" fmla="*/ 1185722 h 2945610"/>
                <a:gd name="connsiteX43" fmla="*/ 0 w 12192000"/>
                <a:gd name="connsiteY43" fmla="*/ 4990 h 2945610"/>
                <a:gd name="connsiteX0" fmla="*/ 0 w 12192000"/>
                <a:gd name="connsiteY0" fmla="*/ 4990 h 2945610"/>
                <a:gd name="connsiteX1" fmla="*/ 12160884 w 12192000"/>
                <a:gd name="connsiteY1" fmla="*/ 18048 h 2945610"/>
                <a:gd name="connsiteX2" fmla="*/ 12192000 w 12192000"/>
                <a:gd name="connsiteY2" fmla="*/ 0 h 2945610"/>
                <a:gd name="connsiteX3" fmla="*/ 12192000 w 12192000"/>
                <a:gd name="connsiteY3" fmla="*/ 1176792 h 2945610"/>
                <a:gd name="connsiteX4" fmla="*/ 12192000 w 12192000"/>
                <a:gd name="connsiteY4" fmla="*/ 1180732 h 2945610"/>
                <a:gd name="connsiteX5" fmla="*/ 12188602 w 12192000"/>
                <a:gd name="connsiteY5" fmla="*/ 1178762 h 2945610"/>
                <a:gd name="connsiteX6" fmla="*/ 11174128 w 12192000"/>
                <a:gd name="connsiteY6" fmla="*/ 1767158 h 2945610"/>
                <a:gd name="connsiteX7" fmla="*/ 11174128 w 12192000"/>
                <a:gd name="connsiteY7" fmla="*/ 1180624 h 2945610"/>
                <a:gd name="connsiteX8" fmla="*/ 10166452 w 12192000"/>
                <a:gd name="connsiteY8" fmla="*/ 1765077 h 2945610"/>
                <a:gd name="connsiteX9" fmla="*/ 10166452 w 12192000"/>
                <a:gd name="connsiteY9" fmla="*/ 1769201 h 2945610"/>
                <a:gd name="connsiteX10" fmla="*/ 10162896 w 12192000"/>
                <a:gd name="connsiteY10" fmla="*/ 1767139 h 2945610"/>
                <a:gd name="connsiteX11" fmla="*/ 10162864 w 12192000"/>
                <a:gd name="connsiteY11" fmla="*/ 1767158 h 2945610"/>
                <a:gd name="connsiteX12" fmla="*/ 10162864 w 12192000"/>
                <a:gd name="connsiteY12" fmla="*/ 1767120 h 2945610"/>
                <a:gd name="connsiteX13" fmla="*/ 9151990 w 12192000"/>
                <a:gd name="connsiteY13" fmla="*/ 1180813 h 2945610"/>
                <a:gd name="connsiteX14" fmla="*/ 9140528 w 12192000"/>
                <a:gd name="connsiteY14" fmla="*/ 1187461 h 2945610"/>
                <a:gd name="connsiteX15" fmla="*/ 9140528 w 12192000"/>
                <a:gd name="connsiteY15" fmla="*/ 1184256 h 2945610"/>
                <a:gd name="connsiteX16" fmla="*/ 8139115 w 12192000"/>
                <a:gd name="connsiteY16" fmla="*/ 1765077 h 2945610"/>
                <a:gd name="connsiteX17" fmla="*/ 8139115 w 12192000"/>
                <a:gd name="connsiteY17" fmla="*/ 1769201 h 2945610"/>
                <a:gd name="connsiteX18" fmla="*/ 8135560 w 12192000"/>
                <a:gd name="connsiteY18" fmla="*/ 1767139 h 2945610"/>
                <a:gd name="connsiteX19" fmla="*/ 8135527 w 12192000"/>
                <a:gd name="connsiteY19" fmla="*/ 1767158 h 2945610"/>
                <a:gd name="connsiteX20" fmla="*/ 8135527 w 12192000"/>
                <a:gd name="connsiteY20" fmla="*/ 1767120 h 2945610"/>
                <a:gd name="connsiteX21" fmla="*/ 8127487 w 12192000"/>
                <a:gd name="connsiteY21" fmla="*/ 1762457 h 2945610"/>
                <a:gd name="connsiteX22" fmla="*/ 7119284 w 12192000"/>
                <a:gd name="connsiteY22" fmla="*/ 2347214 h 2945610"/>
                <a:gd name="connsiteX23" fmla="*/ 7119284 w 12192000"/>
                <a:gd name="connsiteY23" fmla="*/ 2355323 h 2945610"/>
                <a:gd name="connsiteX24" fmla="*/ 7113383 w 12192000"/>
                <a:gd name="connsiteY24" fmla="*/ 2351900 h 2945610"/>
                <a:gd name="connsiteX25" fmla="*/ 6103727 w 12192000"/>
                <a:gd name="connsiteY25" fmla="*/ 2937501 h 2945610"/>
                <a:gd name="connsiteX26" fmla="*/ 6103727 w 12192000"/>
                <a:gd name="connsiteY26" fmla="*/ 2945610 h 2945610"/>
                <a:gd name="connsiteX27" fmla="*/ 5087399 w 12192000"/>
                <a:gd name="connsiteY27" fmla="*/ 2356139 h 2945610"/>
                <a:gd name="connsiteX28" fmla="*/ 5085013 w 12192000"/>
                <a:gd name="connsiteY28" fmla="*/ 2357523 h 2945610"/>
                <a:gd name="connsiteX29" fmla="*/ 5084646 w 12192000"/>
                <a:gd name="connsiteY29" fmla="*/ 2361463 h 2945610"/>
                <a:gd name="connsiteX30" fmla="*/ 3054863 w 12192000"/>
                <a:gd name="connsiteY30" fmla="*/ 1185161 h 2945610"/>
                <a:gd name="connsiteX31" fmla="*/ 3053896 w 12192000"/>
                <a:gd name="connsiteY31" fmla="*/ 1185722 h 2945610"/>
                <a:gd name="connsiteX32" fmla="*/ 3053896 w 12192000"/>
                <a:gd name="connsiteY32" fmla="*/ 1184600 h 2945610"/>
                <a:gd name="connsiteX33" fmla="*/ 3053896 w 12192000"/>
                <a:gd name="connsiteY33" fmla="*/ 1184598 h 2945610"/>
                <a:gd name="connsiteX34" fmla="*/ 3051900 w 12192000"/>
                <a:gd name="connsiteY34" fmla="*/ 1183441 h 2945610"/>
                <a:gd name="connsiteX35" fmla="*/ 2038189 w 12192000"/>
                <a:gd name="connsiteY35" fmla="*/ 1771394 h 2945610"/>
                <a:gd name="connsiteX36" fmla="*/ 2037962 w 12192000"/>
                <a:gd name="connsiteY36" fmla="*/ 1774966 h 2945610"/>
                <a:gd name="connsiteX37" fmla="*/ 1021058 w 12192000"/>
                <a:gd name="connsiteY37" fmla="*/ 1185161 h 2945610"/>
                <a:gd name="connsiteX38" fmla="*/ 1020091 w 12192000"/>
                <a:gd name="connsiteY38" fmla="*/ 1185722 h 2945610"/>
                <a:gd name="connsiteX39" fmla="*/ 1017871 w 12192000"/>
                <a:gd name="connsiteY39" fmla="*/ 1774966 h 2945610"/>
                <a:gd name="connsiteX40" fmla="*/ 967 w 12192000"/>
                <a:gd name="connsiteY40" fmla="*/ 1185161 h 2945610"/>
                <a:gd name="connsiteX41" fmla="*/ 0 w 12192000"/>
                <a:gd name="connsiteY41" fmla="*/ 1185722 h 2945610"/>
                <a:gd name="connsiteX42" fmla="*/ 0 w 12192000"/>
                <a:gd name="connsiteY42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9140528 w 12192000"/>
                <a:gd name="connsiteY14" fmla="*/ 1184256 h 2945610"/>
                <a:gd name="connsiteX15" fmla="*/ 8139115 w 12192000"/>
                <a:gd name="connsiteY15" fmla="*/ 1765077 h 2945610"/>
                <a:gd name="connsiteX16" fmla="*/ 8139115 w 12192000"/>
                <a:gd name="connsiteY16" fmla="*/ 1769201 h 2945610"/>
                <a:gd name="connsiteX17" fmla="*/ 8135560 w 12192000"/>
                <a:gd name="connsiteY17" fmla="*/ 1767139 h 2945610"/>
                <a:gd name="connsiteX18" fmla="*/ 8135527 w 12192000"/>
                <a:gd name="connsiteY18" fmla="*/ 1767158 h 2945610"/>
                <a:gd name="connsiteX19" fmla="*/ 8135527 w 12192000"/>
                <a:gd name="connsiteY19" fmla="*/ 1767120 h 2945610"/>
                <a:gd name="connsiteX20" fmla="*/ 8127487 w 12192000"/>
                <a:gd name="connsiteY20" fmla="*/ 1762457 h 2945610"/>
                <a:gd name="connsiteX21" fmla="*/ 7119284 w 12192000"/>
                <a:gd name="connsiteY21" fmla="*/ 2347214 h 2945610"/>
                <a:gd name="connsiteX22" fmla="*/ 7119284 w 12192000"/>
                <a:gd name="connsiteY22" fmla="*/ 2355323 h 2945610"/>
                <a:gd name="connsiteX23" fmla="*/ 7113383 w 12192000"/>
                <a:gd name="connsiteY23" fmla="*/ 2351900 h 2945610"/>
                <a:gd name="connsiteX24" fmla="*/ 6103727 w 12192000"/>
                <a:gd name="connsiteY24" fmla="*/ 2937501 h 2945610"/>
                <a:gd name="connsiteX25" fmla="*/ 6103727 w 12192000"/>
                <a:gd name="connsiteY25" fmla="*/ 2945610 h 2945610"/>
                <a:gd name="connsiteX26" fmla="*/ 5087399 w 12192000"/>
                <a:gd name="connsiteY26" fmla="*/ 2356139 h 2945610"/>
                <a:gd name="connsiteX27" fmla="*/ 5085013 w 12192000"/>
                <a:gd name="connsiteY27" fmla="*/ 2357523 h 2945610"/>
                <a:gd name="connsiteX28" fmla="*/ 5084646 w 12192000"/>
                <a:gd name="connsiteY28" fmla="*/ 2361463 h 2945610"/>
                <a:gd name="connsiteX29" fmla="*/ 3054863 w 12192000"/>
                <a:gd name="connsiteY29" fmla="*/ 1185161 h 2945610"/>
                <a:gd name="connsiteX30" fmla="*/ 3053896 w 12192000"/>
                <a:gd name="connsiteY30" fmla="*/ 1185722 h 2945610"/>
                <a:gd name="connsiteX31" fmla="*/ 3053896 w 12192000"/>
                <a:gd name="connsiteY31" fmla="*/ 1184600 h 2945610"/>
                <a:gd name="connsiteX32" fmla="*/ 3053896 w 12192000"/>
                <a:gd name="connsiteY32" fmla="*/ 1184598 h 2945610"/>
                <a:gd name="connsiteX33" fmla="*/ 3051900 w 12192000"/>
                <a:gd name="connsiteY33" fmla="*/ 1183441 h 2945610"/>
                <a:gd name="connsiteX34" fmla="*/ 2038189 w 12192000"/>
                <a:gd name="connsiteY34" fmla="*/ 1771394 h 2945610"/>
                <a:gd name="connsiteX35" fmla="*/ 2037962 w 12192000"/>
                <a:gd name="connsiteY35" fmla="*/ 1774966 h 2945610"/>
                <a:gd name="connsiteX36" fmla="*/ 1021058 w 12192000"/>
                <a:gd name="connsiteY36" fmla="*/ 1185161 h 2945610"/>
                <a:gd name="connsiteX37" fmla="*/ 1020091 w 12192000"/>
                <a:gd name="connsiteY37" fmla="*/ 1185722 h 2945610"/>
                <a:gd name="connsiteX38" fmla="*/ 1017871 w 12192000"/>
                <a:gd name="connsiteY38" fmla="*/ 1774966 h 2945610"/>
                <a:gd name="connsiteX39" fmla="*/ 967 w 12192000"/>
                <a:gd name="connsiteY39" fmla="*/ 1185161 h 2945610"/>
                <a:gd name="connsiteX40" fmla="*/ 0 w 12192000"/>
                <a:gd name="connsiteY40" fmla="*/ 1185722 h 2945610"/>
                <a:gd name="connsiteX41" fmla="*/ 0 w 12192000"/>
                <a:gd name="connsiteY41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8139115 w 12192000"/>
                <a:gd name="connsiteY14" fmla="*/ 1765077 h 2945610"/>
                <a:gd name="connsiteX15" fmla="*/ 8139115 w 12192000"/>
                <a:gd name="connsiteY15" fmla="*/ 1769201 h 2945610"/>
                <a:gd name="connsiteX16" fmla="*/ 8135560 w 12192000"/>
                <a:gd name="connsiteY16" fmla="*/ 1767139 h 2945610"/>
                <a:gd name="connsiteX17" fmla="*/ 8135527 w 12192000"/>
                <a:gd name="connsiteY17" fmla="*/ 1767158 h 2945610"/>
                <a:gd name="connsiteX18" fmla="*/ 8135527 w 12192000"/>
                <a:gd name="connsiteY18" fmla="*/ 1767120 h 2945610"/>
                <a:gd name="connsiteX19" fmla="*/ 8127487 w 12192000"/>
                <a:gd name="connsiteY19" fmla="*/ 1762457 h 2945610"/>
                <a:gd name="connsiteX20" fmla="*/ 7119284 w 12192000"/>
                <a:gd name="connsiteY20" fmla="*/ 2347214 h 2945610"/>
                <a:gd name="connsiteX21" fmla="*/ 7119284 w 12192000"/>
                <a:gd name="connsiteY21" fmla="*/ 2355323 h 2945610"/>
                <a:gd name="connsiteX22" fmla="*/ 7113383 w 12192000"/>
                <a:gd name="connsiteY22" fmla="*/ 2351900 h 2945610"/>
                <a:gd name="connsiteX23" fmla="*/ 6103727 w 12192000"/>
                <a:gd name="connsiteY23" fmla="*/ 2937501 h 2945610"/>
                <a:gd name="connsiteX24" fmla="*/ 6103727 w 12192000"/>
                <a:gd name="connsiteY24" fmla="*/ 2945610 h 2945610"/>
                <a:gd name="connsiteX25" fmla="*/ 5087399 w 12192000"/>
                <a:gd name="connsiteY25" fmla="*/ 2356139 h 2945610"/>
                <a:gd name="connsiteX26" fmla="*/ 5085013 w 12192000"/>
                <a:gd name="connsiteY26" fmla="*/ 2357523 h 2945610"/>
                <a:gd name="connsiteX27" fmla="*/ 5084646 w 12192000"/>
                <a:gd name="connsiteY27" fmla="*/ 2361463 h 2945610"/>
                <a:gd name="connsiteX28" fmla="*/ 3054863 w 12192000"/>
                <a:gd name="connsiteY28" fmla="*/ 1185161 h 2945610"/>
                <a:gd name="connsiteX29" fmla="*/ 3053896 w 12192000"/>
                <a:gd name="connsiteY29" fmla="*/ 1185722 h 2945610"/>
                <a:gd name="connsiteX30" fmla="*/ 3053896 w 12192000"/>
                <a:gd name="connsiteY30" fmla="*/ 1184600 h 2945610"/>
                <a:gd name="connsiteX31" fmla="*/ 3053896 w 12192000"/>
                <a:gd name="connsiteY31" fmla="*/ 1184598 h 2945610"/>
                <a:gd name="connsiteX32" fmla="*/ 3051900 w 12192000"/>
                <a:gd name="connsiteY32" fmla="*/ 1183441 h 2945610"/>
                <a:gd name="connsiteX33" fmla="*/ 2038189 w 12192000"/>
                <a:gd name="connsiteY33" fmla="*/ 1771394 h 2945610"/>
                <a:gd name="connsiteX34" fmla="*/ 2037962 w 12192000"/>
                <a:gd name="connsiteY34" fmla="*/ 1774966 h 2945610"/>
                <a:gd name="connsiteX35" fmla="*/ 1021058 w 12192000"/>
                <a:gd name="connsiteY35" fmla="*/ 1185161 h 2945610"/>
                <a:gd name="connsiteX36" fmla="*/ 1020091 w 12192000"/>
                <a:gd name="connsiteY36" fmla="*/ 1185722 h 2945610"/>
                <a:gd name="connsiteX37" fmla="*/ 1017871 w 12192000"/>
                <a:gd name="connsiteY37" fmla="*/ 1774966 h 2945610"/>
                <a:gd name="connsiteX38" fmla="*/ 967 w 12192000"/>
                <a:gd name="connsiteY38" fmla="*/ 1185161 h 2945610"/>
                <a:gd name="connsiteX39" fmla="*/ 0 w 12192000"/>
                <a:gd name="connsiteY39" fmla="*/ 1185722 h 2945610"/>
                <a:gd name="connsiteX40" fmla="*/ 0 w 12192000"/>
                <a:gd name="connsiteY40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8139115 w 12192000"/>
                <a:gd name="connsiteY13" fmla="*/ 1765077 h 2945610"/>
                <a:gd name="connsiteX14" fmla="*/ 8139115 w 12192000"/>
                <a:gd name="connsiteY14" fmla="*/ 1769201 h 2945610"/>
                <a:gd name="connsiteX15" fmla="*/ 8135560 w 12192000"/>
                <a:gd name="connsiteY15" fmla="*/ 1767139 h 2945610"/>
                <a:gd name="connsiteX16" fmla="*/ 8135527 w 12192000"/>
                <a:gd name="connsiteY16" fmla="*/ 1767158 h 2945610"/>
                <a:gd name="connsiteX17" fmla="*/ 8135527 w 12192000"/>
                <a:gd name="connsiteY17" fmla="*/ 1767120 h 2945610"/>
                <a:gd name="connsiteX18" fmla="*/ 8127487 w 12192000"/>
                <a:gd name="connsiteY18" fmla="*/ 1762457 h 2945610"/>
                <a:gd name="connsiteX19" fmla="*/ 7119284 w 12192000"/>
                <a:gd name="connsiteY19" fmla="*/ 2347214 h 2945610"/>
                <a:gd name="connsiteX20" fmla="*/ 7119284 w 12192000"/>
                <a:gd name="connsiteY20" fmla="*/ 2355323 h 2945610"/>
                <a:gd name="connsiteX21" fmla="*/ 7113383 w 12192000"/>
                <a:gd name="connsiteY21" fmla="*/ 2351900 h 2945610"/>
                <a:gd name="connsiteX22" fmla="*/ 6103727 w 12192000"/>
                <a:gd name="connsiteY22" fmla="*/ 2937501 h 2945610"/>
                <a:gd name="connsiteX23" fmla="*/ 6103727 w 12192000"/>
                <a:gd name="connsiteY23" fmla="*/ 2945610 h 2945610"/>
                <a:gd name="connsiteX24" fmla="*/ 5087399 w 12192000"/>
                <a:gd name="connsiteY24" fmla="*/ 2356139 h 2945610"/>
                <a:gd name="connsiteX25" fmla="*/ 5085013 w 12192000"/>
                <a:gd name="connsiteY25" fmla="*/ 2357523 h 2945610"/>
                <a:gd name="connsiteX26" fmla="*/ 5084646 w 12192000"/>
                <a:gd name="connsiteY26" fmla="*/ 2361463 h 2945610"/>
                <a:gd name="connsiteX27" fmla="*/ 3054863 w 12192000"/>
                <a:gd name="connsiteY27" fmla="*/ 1185161 h 2945610"/>
                <a:gd name="connsiteX28" fmla="*/ 3053896 w 12192000"/>
                <a:gd name="connsiteY28" fmla="*/ 1185722 h 2945610"/>
                <a:gd name="connsiteX29" fmla="*/ 3053896 w 12192000"/>
                <a:gd name="connsiteY29" fmla="*/ 1184600 h 2945610"/>
                <a:gd name="connsiteX30" fmla="*/ 3053896 w 12192000"/>
                <a:gd name="connsiteY30" fmla="*/ 1184598 h 2945610"/>
                <a:gd name="connsiteX31" fmla="*/ 3051900 w 12192000"/>
                <a:gd name="connsiteY31" fmla="*/ 1183441 h 2945610"/>
                <a:gd name="connsiteX32" fmla="*/ 2038189 w 12192000"/>
                <a:gd name="connsiteY32" fmla="*/ 1771394 h 2945610"/>
                <a:gd name="connsiteX33" fmla="*/ 2037962 w 12192000"/>
                <a:gd name="connsiteY33" fmla="*/ 1774966 h 2945610"/>
                <a:gd name="connsiteX34" fmla="*/ 1021058 w 12192000"/>
                <a:gd name="connsiteY34" fmla="*/ 1185161 h 2945610"/>
                <a:gd name="connsiteX35" fmla="*/ 1020091 w 12192000"/>
                <a:gd name="connsiteY35" fmla="*/ 1185722 h 2945610"/>
                <a:gd name="connsiteX36" fmla="*/ 1017871 w 12192000"/>
                <a:gd name="connsiteY36" fmla="*/ 1774966 h 2945610"/>
                <a:gd name="connsiteX37" fmla="*/ 967 w 12192000"/>
                <a:gd name="connsiteY37" fmla="*/ 1185161 h 2945610"/>
                <a:gd name="connsiteX38" fmla="*/ 0 w 12192000"/>
                <a:gd name="connsiteY38" fmla="*/ 1185722 h 2945610"/>
                <a:gd name="connsiteX39" fmla="*/ 0 w 12192000"/>
                <a:gd name="connsiteY39" fmla="*/ 4990 h 294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2945610">
                  <a:moveTo>
                    <a:pt x="0" y="4990"/>
                  </a:moveTo>
                  <a:lnTo>
                    <a:pt x="12192000" y="0"/>
                  </a:lnTo>
                  <a:lnTo>
                    <a:pt x="12192000" y="1176792"/>
                  </a:lnTo>
                  <a:lnTo>
                    <a:pt x="12192000" y="1180732"/>
                  </a:lnTo>
                  <a:lnTo>
                    <a:pt x="12188602" y="1178762"/>
                  </a:lnTo>
                  <a:lnTo>
                    <a:pt x="11174128" y="1767158"/>
                  </a:lnTo>
                  <a:lnTo>
                    <a:pt x="11174128" y="1180624"/>
                  </a:lnTo>
                  <a:lnTo>
                    <a:pt x="10166452" y="1765077"/>
                  </a:lnTo>
                  <a:lnTo>
                    <a:pt x="10166452" y="1769201"/>
                  </a:lnTo>
                  <a:lnTo>
                    <a:pt x="10162896" y="1767139"/>
                  </a:lnTo>
                  <a:cubicBezTo>
                    <a:pt x="10162885" y="1767145"/>
                    <a:pt x="10162875" y="1767152"/>
                    <a:pt x="10162864" y="1767158"/>
                  </a:cubicBezTo>
                  <a:lnTo>
                    <a:pt x="10162864" y="1767120"/>
                  </a:lnTo>
                  <a:lnTo>
                    <a:pt x="9151990" y="1180813"/>
                  </a:lnTo>
                  <a:lnTo>
                    <a:pt x="8139115" y="1765077"/>
                  </a:lnTo>
                  <a:lnTo>
                    <a:pt x="8139115" y="1769201"/>
                  </a:lnTo>
                  <a:lnTo>
                    <a:pt x="8135560" y="1767139"/>
                  </a:lnTo>
                  <a:cubicBezTo>
                    <a:pt x="8135549" y="1767145"/>
                    <a:pt x="8135538" y="1767152"/>
                    <a:pt x="8135527" y="1767158"/>
                  </a:cubicBezTo>
                  <a:lnTo>
                    <a:pt x="8135527" y="1767120"/>
                  </a:lnTo>
                  <a:lnTo>
                    <a:pt x="8127487" y="1762457"/>
                  </a:lnTo>
                  <a:lnTo>
                    <a:pt x="7119284" y="2347214"/>
                  </a:lnTo>
                  <a:lnTo>
                    <a:pt x="7119284" y="2355323"/>
                  </a:lnTo>
                  <a:lnTo>
                    <a:pt x="7113383" y="2351900"/>
                  </a:lnTo>
                  <a:lnTo>
                    <a:pt x="6103727" y="2937501"/>
                  </a:lnTo>
                  <a:lnTo>
                    <a:pt x="6103727" y="2945610"/>
                  </a:lnTo>
                  <a:lnTo>
                    <a:pt x="5087399" y="2356139"/>
                  </a:lnTo>
                  <a:lnTo>
                    <a:pt x="5085013" y="2357523"/>
                  </a:lnTo>
                  <a:cubicBezTo>
                    <a:pt x="5084891" y="2358836"/>
                    <a:pt x="5084768" y="2360150"/>
                    <a:pt x="5084646" y="2361463"/>
                  </a:cubicBezTo>
                  <a:lnTo>
                    <a:pt x="3054863" y="1185161"/>
                  </a:lnTo>
                  <a:lnTo>
                    <a:pt x="3053896" y="1185722"/>
                  </a:lnTo>
                  <a:lnTo>
                    <a:pt x="3053896" y="1184600"/>
                  </a:lnTo>
                  <a:lnTo>
                    <a:pt x="3053896" y="1184598"/>
                  </a:lnTo>
                  <a:lnTo>
                    <a:pt x="3051900" y="1183441"/>
                  </a:lnTo>
                  <a:lnTo>
                    <a:pt x="2038189" y="1771394"/>
                  </a:lnTo>
                  <a:cubicBezTo>
                    <a:pt x="2038113" y="1772585"/>
                    <a:pt x="2038038" y="1773775"/>
                    <a:pt x="2037962" y="1774966"/>
                  </a:cubicBezTo>
                  <a:lnTo>
                    <a:pt x="1021058" y="1185161"/>
                  </a:lnTo>
                  <a:lnTo>
                    <a:pt x="1020091" y="1185722"/>
                  </a:lnTo>
                  <a:lnTo>
                    <a:pt x="1017871" y="1774966"/>
                  </a:lnTo>
                  <a:lnTo>
                    <a:pt x="967" y="1185161"/>
                  </a:lnTo>
                  <a:lnTo>
                    <a:pt x="0" y="1185722"/>
                  </a:lnTo>
                  <a:lnTo>
                    <a:pt x="0" y="49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0" y="-12700"/>
              <a:ext cx="12192001" cy="2945608"/>
              <a:chOff x="-753958" y="-12699"/>
              <a:chExt cx="13708119" cy="3311903"/>
            </a:xfrm>
          </p:grpSpPr>
          <p:sp>
            <p:nvSpPr>
              <p:cNvPr id="2" name="等腰三角形 1"/>
              <p:cNvSpPr/>
              <p:nvPr/>
            </p:nvSpPr>
            <p:spPr>
              <a:xfrm rot="16200000">
                <a:off x="6014634" y="139951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6200000" flipV="1">
                <a:off x="6014634" y="738205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16200000" flipV="1">
                <a:off x="4871841" y="1401984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rot="16200000">
                <a:off x="4871841" y="741837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6200000" flipV="1">
                <a:off x="6010385" y="2058057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4872788" y="206320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200000" flipV="1">
                <a:off x="4063013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2588144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V="1">
                <a:off x="2588144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V="1">
                <a:off x="7152231" y="1394367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3732591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6200000">
                <a:off x="2933759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6200000">
                <a:off x="3726981" y="140641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6200000" flipV="1">
                <a:off x="4871841" y="84465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6200000">
                <a:off x="5209253" y="-231274"/>
                <a:ext cx="659725" cy="1137457"/>
              </a:xfrm>
              <a:custGeom>
                <a:avLst/>
                <a:gdLst>
                  <a:gd name="connsiteX0" fmla="*/ 659725 w 659725"/>
                  <a:gd name="connsiteY0" fmla="*/ 0 h 1137457"/>
                  <a:gd name="connsiteX1" fmla="*/ 659725 w 659725"/>
                  <a:gd name="connsiteY1" fmla="*/ 1137457 h 1137457"/>
                  <a:gd name="connsiteX2" fmla="*/ 0 w 659725"/>
                  <a:gd name="connsiteY2" fmla="*/ 1137457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659725" y="0"/>
                    </a:moveTo>
                    <a:lnTo>
                      <a:pt x="659725" y="1137457"/>
                    </a:lnTo>
                    <a:lnTo>
                      <a:pt x="0" y="11374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>
                <a:off x="6014634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6200000" flipV="1">
                <a:off x="6344842" y="-231059"/>
                <a:ext cx="659134" cy="1136438"/>
              </a:xfrm>
              <a:custGeom>
                <a:avLst/>
                <a:gdLst>
                  <a:gd name="connsiteX0" fmla="*/ 0 w 659134"/>
                  <a:gd name="connsiteY0" fmla="*/ 1136438 h 1136438"/>
                  <a:gd name="connsiteX1" fmla="*/ 659134 w 659134"/>
                  <a:gd name="connsiteY1" fmla="*/ 1136438 h 1136438"/>
                  <a:gd name="connsiteX2" fmla="*/ 659134 w 659134"/>
                  <a:gd name="connsiteY2" fmla="*/ 0 h 113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134" h="1136438">
                    <a:moveTo>
                      <a:pt x="0" y="1136438"/>
                    </a:moveTo>
                    <a:lnTo>
                      <a:pt x="659134" y="1136438"/>
                    </a:lnTo>
                    <a:lnTo>
                      <a:pt x="65913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6200000">
                <a:off x="7161284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6200000" flipV="1">
                <a:off x="7152231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6200000">
                <a:off x="7487954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200000" flipV="1">
                <a:off x="8632568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 flipV="1">
                <a:off x="8301697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6200000">
                <a:off x="8301697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6200000" flipV="1">
                <a:off x="3732847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6200000">
                <a:off x="9440727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6200000" flipV="1">
                <a:off x="9431674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6200000">
                <a:off x="9767397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6200000" flipV="1">
                <a:off x="10912011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V="1">
                <a:off x="10581140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6200000">
                <a:off x="10581140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V="1">
                <a:off x="1776298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01429" y="74698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V="1">
                <a:off x="301429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1445876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6200000">
                <a:off x="647044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6200000" flipV="1">
                <a:off x="1446132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6200000">
                <a:off x="-845513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16200000" flipV="1">
                <a:off x="-845513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6200000">
                <a:off x="-499898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6200000" flipV="1">
                <a:off x="12049030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6200000" flipV="1">
                <a:off x="11718159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6200000">
                <a:off x="11718159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任意多边形 110"/>
            <p:cNvSpPr/>
            <p:nvPr/>
          </p:nvSpPr>
          <p:spPr>
            <a:xfrm rot="5400000">
              <a:off x="5300564" y="1065668"/>
              <a:ext cx="1594666" cy="1382040"/>
            </a:xfrm>
            <a:custGeom>
              <a:avLst/>
              <a:gdLst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660384 w 2645313"/>
                <a:gd name="connsiteY12" fmla="*/ 2281386 h 2287240"/>
                <a:gd name="connsiteX13" fmla="*/ 960 w 2645313"/>
                <a:gd name="connsiteY13" fmla="*/ 1144447 h 2287240"/>
                <a:gd name="connsiteX14" fmla="*/ 0 w 2645313"/>
                <a:gd name="connsiteY14" fmla="*/ 1144447 h 2287240"/>
                <a:gd name="connsiteX15" fmla="*/ 480 w 2645313"/>
                <a:gd name="connsiteY15" fmla="*/ 1143620 h 2287240"/>
                <a:gd name="connsiteX16" fmla="*/ 0 w 2645313"/>
                <a:gd name="connsiteY16" fmla="*/ 1142793 h 2287240"/>
                <a:gd name="connsiteX17" fmla="*/ 960 w 2645313"/>
                <a:gd name="connsiteY17" fmla="*/ 1142793 h 2287240"/>
                <a:gd name="connsiteX18" fmla="*/ 656767 w 2645313"/>
                <a:gd name="connsiteY18" fmla="*/ 12091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960 w 2645313"/>
                <a:gd name="connsiteY12" fmla="*/ 1144447 h 2287240"/>
                <a:gd name="connsiteX13" fmla="*/ 0 w 2645313"/>
                <a:gd name="connsiteY13" fmla="*/ 1144447 h 2287240"/>
                <a:gd name="connsiteX14" fmla="*/ 480 w 2645313"/>
                <a:gd name="connsiteY14" fmla="*/ 1143620 h 2287240"/>
                <a:gd name="connsiteX15" fmla="*/ 0 w 2645313"/>
                <a:gd name="connsiteY15" fmla="*/ 1142793 h 2287240"/>
                <a:gd name="connsiteX16" fmla="*/ 960 w 2645313"/>
                <a:gd name="connsiteY16" fmla="*/ 1142793 h 2287240"/>
                <a:gd name="connsiteX17" fmla="*/ 656767 w 2645313"/>
                <a:gd name="connsiteY17" fmla="*/ 12091 h 2287240"/>
                <a:gd name="connsiteX18" fmla="*/ 649754 w 2645313"/>
                <a:gd name="connsiteY18" fmla="*/ 0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960 w 2645313"/>
                <a:gd name="connsiteY11" fmla="*/ 1144447 h 2287240"/>
                <a:gd name="connsiteX12" fmla="*/ 0 w 2645313"/>
                <a:gd name="connsiteY12" fmla="*/ 1144447 h 2287240"/>
                <a:gd name="connsiteX13" fmla="*/ 480 w 2645313"/>
                <a:gd name="connsiteY13" fmla="*/ 1143620 h 2287240"/>
                <a:gd name="connsiteX14" fmla="*/ 0 w 2645313"/>
                <a:gd name="connsiteY14" fmla="*/ 1142793 h 2287240"/>
                <a:gd name="connsiteX15" fmla="*/ 960 w 2645313"/>
                <a:gd name="connsiteY15" fmla="*/ 1142793 h 2287240"/>
                <a:gd name="connsiteX16" fmla="*/ 656767 w 2645313"/>
                <a:gd name="connsiteY16" fmla="*/ 12091 h 2287240"/>
                <a:gd name="connsiteX17" fmla="*/ 649754 w 2645313"/>
                <a:gd name="connsiteY17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1976810 w 2639128"/>
                <a:gd name="connsiteY4" fmla="*/ 866 h 2287240"/>
                <a:gd name="connsiteX5" fmla="*/ 2639128 w 2639128"/>
                <a:gd name="connsiteY5" fmla="*/ 1142793 h 2287240"/>
                <a:gd name="connsiteX6" fmla="*/ 1983040 w 2639128"/>
                <a:gd name="connsiteY6" fmla="*/ 2284644 h 2287240"/>
                <a:gd name="connsiteX7" fmla="*/ 1984546 w 2639128"/>
                <a:gd name="connsiteY7" fmla="*/ 2287240 h 2287240"/>
                <a:gd name="connsiteX8" fmla="*/ 1981534 w 2639128"/>
                <a:gd name="connsiteY8" fmla="*/ 2287240 h 2287240"/>
                <a:gd name="connsiteX9" fmla="*/ 663779 w 2639128"/>
                <a:gd name="connsiteY9" fmla="*/ 2287240 h 2287240"/>
                <a:gd name="connsiteX10" fmla="*/ 960 w 2639128"/>
                <a:gd name="connsiteY10" fmla="*/ 1144447 h 2287240"/>
                <a:gd name="connsiteX11" fmla="*/ 0 w 2639128"/>
                <a:gd name="connsiteY11" fmla="*/ 1144447 h 2287240"/>
                <a:gd name="connsiteX12" fmla="*/ 480 w 2639128"/>
                <a:gd name="connsiteY12" fmla="*/ 1143620 h 2287240"/>
                <a:gd name="connsiteX13" fmla="*/ 0 w 2639128"/>
                <a:gd name="connsiteY13" fmla="*/ 1142793 h 2287240"/>
                <a:gd name="connsiteX14" fmla="*/ 960 w 2639128"/>
                <a:gd name="connsiteY14" fmla="*/ 1142793 h 2287240"/>
                <a:gd name="connsiteX15" fmla="*/ 656767 w 2639128"/>
                <a:gd name="connsiteY15" fmla="*/ 12091 h 2287240"/>
                <a:gd name="connsiteX16" fmla="*/ 649754 w 2639128"/>
                <a:gd name="connsiteY16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15" fmla="*/ 649754 w 2639128"/>
                <a:gd name="connsiteY15" fmla="*/ 0 h 2287240"/>
                <a:gd name="connsiteX0" fmla="*/ 656767 w 2639128"/>
                <a:gd name="connsiteY0" fmla="*/ 12091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0" fmla="*/ 960 w 2639128"/>
                <a:gd name="connsiteY0" fmla="*/ 1142793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39128" h="2287240">
                  <a:moveTo>
                    <a:pt x="960" y="1142793"/>
                  </a:moveTo>
                  <a:lnTo>
                    <a:pt x="663779" y="0"/>
                  </a:lnTo>
                  <a:lnTo>
                    <a:pt x="1976308" y="0"/>
                  </a:lnTo>
                  <a:lnTo>
                    <a:pt x="1977312" y="0"/>
                  </a:lnTo>
                  <a:lnTo>
                    <a:pt x="2639128" y="1142793"/>
                  </a:lnTo>
                  <a:lnTo>
                    <a:pt x="1983040" y="2284644"/>
                  </a:lnTo>
                  <a:lnTo>
                    <a:pt x="1984546" y="2287240"/>
                  </a:lnTo>
                  <a:lnTo>
                    <a:pt x="1981534" y="2287240"/>
                  </a:lnTo>
                  <a:lnTo>
                    <a:pt x="663779" y="2287240"/>
                  </a:lnTo>
                  <a:lnTo>
                    <a:pt x="960" y="1144447"/>
                  </a:lnTo>
                  <a:lnTo>
                    <a:pt x="0" y="1144447"/>
                  </a:lnTo>
                  <a:lnTo>
                    <a:pt x="480" y="1143620"/>
                  </a:lnTo>
                  <a:lnTo>
                    <a:pt x="0" y="1142793"/>
                  </a:lnTo>
                  <a:lnTo>
                    <a:pt x="960" y="1142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252853" y="1341197"/>
              <a:ext cx="169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 i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cs typeface="经典综艺体简" panose="02010609000101010101" pitchFamily="49" charset="-122"/>
                </a:rPr>
                <a:t>end</a:t>
              </a:r>
              <a:endParaRPr lang="zh-CN" altLang="en-US" sz="48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734454" y="3544803"/>
            <a:ext cx="2724075" cy="105019"/>
            <a:chOff x="4734454" y="3377537"/>
            <a:chExt cx="2724075" cy="105019"/>
          </a:xfrm>
        </p:grpSpPr>
        <p:sp>
          <p:nvSpPr>
            <p:cNvPr id="113" name="矩形 112"/>
            <p:cNvSpPr/>
            <p:nvPr/>
          </p:nvSpPr>
          <p:spPr>
            <a:xfrm>
              <a:off x="4734454" y="3377537"/>
              <a:ext cx="621337" cy="105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435367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136280" y="3377537"/>
              <a:ext cx="621337" cy="10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837192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073DB0FE-AAB9-458D-A8B7-2A5694C38F70}"/>
              </a:ext>
            </a:extLst>
          </p:cNvPr>
          <p:cNvSpPr/>
          <p:nvPr/>
        </p:nvSpPr>
        <p:spPr>
          <a:xfrm>
            <a:off x="10166454" y="3174671"/>
            <a:ext cx="1611086" cy="413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By </a:t>
            </a:r>
            <a:r>
              <a:rPr lang="zh-CN" altLang="en-US" dirty="0"/>
              <a:t>代应豪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F7079A-368A-454D-9892-AB005223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3" y="3844499"/>
            <a:ext cx="10696575" cy="2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示例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BC103-CD42-4A23-A2DC-5503E249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90683"/>
            <a:ext cx="6081287" cy="4930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2EB13E-D9CC-4334-967D-BF628241C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26" y="943428"/>
            <a:ext cx="5172075" cy="2714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5FCE4E-15D4-494D-90D0-BC54DEA2AA23}"/>
              </a:ext>
            </a:extLst>
          </p:cNvPr>
          <p:cNvSpPr txBox="1"/>
          <p:nvPr/>
        </p:nvSpPr>
        <p:spPr>
          <a:xfrm>
            <a:off x="6224162" y="4035927"/>
            <a:ext cx="5967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Lato"/>
              </a:rPr>
              <a:t>Vue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使用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指令实现输入框和数据的双向绑定。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Lato"/>
              </a:rPr>
              <a:t>通过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监听用户的输入，然后更新数据。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所以会实时将输入的内容传递给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 , 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发生改变。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因为上面使用了插值语法将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的值插入到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会发生响应的改变。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实现了双向的</a:t>
            </a:r>
            <a:r>
              <a:rPr lang="zh-CN" altLang="en-US" dirty="0">
                <a:solidFill>
                  <a:srgbClr val="333333"/>
                </a:solidFill>
                <a:latin typeface="Lato"/>
              </a:rPr>
              <a:t>数据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</a:t>
            </a:r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AA3A8D-FFF3-46D3-BDEF-23386386A1B9}"/>
              </a:ext>
            </a:extLst>
          </p:cNvPr>
          <p:cNvGrpSpPr/>
          <p:nvPr/>
        </p:nvGrpSpPr>
        <p:grpSpPr>
          <a:xfrm>
            <a:off x="4660472" y="4525926"/>
            <a:ext cx="6875928" cy="1388646"/>
            <a:chOff x="2259106" y="1075761"/>
            <a:chExt cx="6875928" cy="138864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77FFA76-3AF8-4764-BBFF-8DAE55D8D83A}"/>
                </a:ext>
              </a:extLst>
            </p:cNvPr>
            <p:cNvSpPr/>
            <p:nvPr/>
          </p:nvSpPr>
          <p:spPr>
            <a:xfrm>
              <a:off x="2259106" y="1075762"/>
              <a:ext cx="2030505" cy="1331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72E1507-B08A-4518-A773-48EBCF503114}"/>
                </a:ext>
              </a:extLst>
            </p:cNvPr>
            <p:cNvSpPr/>
            <p:nvPr/>
          </p:nvSpPr>
          <p:spPr>
            <a:xfrm>
              <a:off x="7104529" y="1075761"/>
              <a:ext cx="2030505" cy="1331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3DD4B5C-091E-4ABB-9524-3ED081D80E81}"/>
                </a:ext>
              </a:extLst>
            </p:cNvPr>
            <p:cNvCxnSpPr/>
            <p:nvPr/>
          </p:nvCxnSpPr>
          <p:spPr>
            <a:xfrm>
              <a:off x="4289611" y="1398494"/>
              <a:ext cx="2814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EA67C43-97E7-42DB-948F-84A767EF99A4}"/>
                </a:ext>
              </a:extLst>
            </p:cNvPr>
            <p:cNvCxnSpPr/>
            <p:nvPr/>
          </p:nvCxnSpPr>
          <p:spPr>
            <a:xfrm flipH="1">
              <a:off x="4289611" y="2003612"/>
              <a:ext cx="2814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2614F-2938-47B1-9C57-0B6EE1B7A3A6}"/>
                </a:ext>
              </a:extLst>
            </p:cNvPr>
            <p:cNvSpPr txBox="1"/>
            <p:nvPr/>
          </p:nvSpPr>
          <p:spPr>
            <a:xfrm>
              <a:off x="4900925" y="2095075"/>
              <a:ext cx="171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</a:t>
              </a:r>
              <a:r>
                <a:rPr lang="zh-CN" altLang="en-US" dirty="0"/>
                <a:t>更新 </a:t>
              </a:r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417D24-A3F0-4417-966A-BDBBFC665796}"/>
                </a:ext>
              </a:extLst>
            </p:cNvPr>
            <p:cNvSpPr txBox="1"/>
            <p:nvPr/>
          </p:nvSpPr>
          <p:spPr>
            <a:xfrm>
              <a:off x="4900925" y="1075761"/>
              <a:ext cx="171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view </a:t>
              </a:r>
              <a:r>
                <a:rPr lang="zh-CN" altLang="en-US" dirty="0"/>
                <a:t>更新 </a:t>
              </a:r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9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62A30B-CBCD-4EB0-89E7-CE8E0D35112C}"/>
              </a:ext>
            </a:extLst>
          </p:cNvPr>
          <p:cNvSpPr txBox="1"/>
          <p:nvPr/>
        </p:nvSpPr>
        <p:spPr>
          <a:xfrm>
            <a:off x="277427" y="1733746"/>
            <a:ext cx="5075808" cy="184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v-model本质上是个语法糖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原理：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通过v-bind</a:t>
            </a:r>
            <a:r>
              <a:rPr lang="en-US" altLang="zh-CN" dirty="0"/>
              <a:t>(:)</a:t>
            </a:r>
            <a:r>
              <a:rPr lang="zh-CN" altLang="en-US" dirty="0"/>
              <a:t>绑定一个value属性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通过v-on</a:t>
            </a:r>
            <a:r>
              <a:rPr lang="en-US" altLang="zh-CN" dirty="0"/>
              <a:t>(@)</a:t>
            </a:r>
            <a:r>
              <a:rPr lang="zh-CN" altLang="en-US" dirty="0"/>
              <a:t>指令给当前元素绑定input事件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2C706-6641-48AB-9E5C-5A8CC07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1" y="4494523"/>
            <a:ext cx="10947246" cy="162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B678D-324F-4E50-A07C-AFD1974B98D3}"/>
              </a:ext>
            </a:extLst>
          </p:cNvPr>
          <p:cNvSpPr txBox="1"/>
          <p:nvPr/>
        </p:nvSpPr>
        <p:spPr>
          <a:xfrm>
            <a:off x="5540427" y="2277889"/>
            <a:ext cx="609452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v-on:input="" 用于动态监听用户输入的信息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在界面上产生一个事件后，浏览器会生成一个event对象，这个event对象就包含了输入的信息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3153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A21FEB-F3AE-4716-9FFE-8C24E143B71C}"/>
              </a:ext>
            </a:extLst>
          </p:cNvPr>
          <p:cNvSpPr txBox="1"/>
          <p:nvPr/>
        </p:nvSpPr>
        <p:spPr>
          <a:xfrm>
            <a:off x="294442" y="3985900"/>
            <a:ext cx="11603116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MVVM</a:t>
            </a:r>
            <a:r>
              <a:rPr lang="zh-CN" altLang="en-US" dirty="0"/>
              <a:t>的</a:t>
            </a:r>
            <a:r>
              <a:rPr lang="zh-CN" altLang="en-US" b="1" dirty="0"/>
              <a:t>双向绑定</a:t>
            </a:r>
            <a:r>
              <a:rPr lang="zh-CN" altLang="en-US" dirty="0"/>
              <a:t>，采用</a:t>
            </a:r>
            <a:r>
              <a:rPr lang="zh-CN" altLang="en-US" b="1" dirty="0"/>
              <a:t>数据劫持</a:t>
            </a:r>
            <a:r>
              <a:rPr lang="zh-CN" altLang="en-US" dirty="0"/>
              <a:t>结合</a:t>
            </a:r>
            <a:r>
              <a:rPr lang="zh-CN" altLang="en-US" b="1" dirty="0"/>
              <a:t>发布者-订阅者模式</a:t>
            </a:r>
            <a:r>
              <a:rPr lang="zh-CN" altLang="en-US" dirty="0"/>
              <a:t>的方式，通过</a:t>
            </a:r>
            <a:r>
              <a:rPr lang="zh-CN" altLang="en-US" b="1" dirty="0"/>
              <a:t>Object.defineProperty</a:t>
            </a:r>
            <a:r>
              <a:rPr lang="zh-CN" altLang="en-US" dirty="0"/>
              <a:t>来劫持</a:t>
            </a:r>
            <a:r>
              <a:rPr lang="en-US" altLang="zh-CN" b="1" dirty="0"/>
              <a:t>data</a:t>
            </a:r>
            <a:r>
              <a:rPr lang="zh-CN" altLang="en-US" dirty="0"/>
              <a:t>中各个属性的</a:t>
            </a:r>
            <a:r>
              <a:rPr lang="zh-CN" altLang="en-US" b="1" dirty="0"/>
              <a:t>setter，getter</a:t>
            </a:r>
            <a:r>
              <a:rPr lang="zh-CN" altLang="en-US" dirty="0"/>
              <a:t>，在数据</a:t>
            </a:r>
            <a:r>
              <a:rPr lang="zh-CN" altLang="en-US" b="1" dirty="0"/>
              <a:t>变动</a:t>
            </a:r>
            <a:r>
              <a:rPr lang="zh-CN" altLang="en-US" dirty="0"/>
              <a:t>时发布消息给订阅者，</a:t>
            </a:r>
            <a:r>
              <a:rPr lang="zh-CN" altLang="en-US" b="1" dirty="0"/>
              <a:t>触发</a:t>
            </a:r>
            <a:r>
              <a:rPr lang="zh-CN" altLang="en-US" dirty="0"/>
              <a:t>相应的监听回调。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实现以下几点：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4F8429-75E4-4344-8BD2-EEE2579606FA}"/>
              </a:ext>
            </a:extLst>
          </p:cNvPr>
          <p:cNvSpPr/>
          <p:nvPr/>
        </p:nvSpPr>
        <p:spPr>
          <a:xfrm>
            <a:off x="135655" y="3005089"/>
            <a:ext cx="2250701" cy="96179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B0F0"/>
                </a:solidFill>
              </a:rPr>
              <a:t>MVVM</a:t>
            </a:r>
            <a:r>
              <a:rPr lang="zh-CN" altLang="en-US" sz="1400" dirty="0">
                <a:solidFill>
                  <a:srgbClr val="00B0F0"/>
                </a:solidFill>
              </a:rPr>
              <a:t>：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>
                <a:solidFill>
                  <a:srgbClr val="00B0F0"/>
                </a:solidFill>
              </a:rPr>
              <a:t>Model </a:t>
            </a:r>
            <a:r>
              <a:rPr lang="zh-CN" altLang="en-US" sz="1400" dirty="0">
                <a:solidFill>
                  <a:srgbClr val="00B0F0"/>
                </a:solidFill>
              </a:rPr>
              <a:t>数据模型层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>
                <a:solidFill>
                  <a:srgbClr val="00B0F0"/>
                </a:solidFill>
              </a:rPr>
              <a:t>View </a:t>
            </a:r>
            <a:r>
              <a:rPr lang="zh-CN" altLang="en-US" sz="1400" dirty="0">
                <a:solidFill>
                  <a:srgbClr val="00B0F0"/>
                </a:solidFill>
              </a:rPr>
              <a:t>视图层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 err="1">
                <a:solidFill>
                  <a:srgbClr val="00B0F0"/>
                </a:solidFill>
              </a:rPr>
              <a:t>ViewModel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zh-CN" altLang="en-US" sz="1400" dirty="0">
                <a:solidFill>
                  <a:srgbClr val="00B0F0"/>
                </a:solidFill>
              </a:rPr>
              <a:t>视图模型层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1F5848-44E8-41B0-8C2D-73DB79980879}"/>
              </a:ext>
            </a:extLst>
          </p:cNvPr>
          <p:cNvSpPr txBox="1"/>
          <p:nvPr/>
        </p:nvSpPr>
        <p:spPr>
          <a:xfrm>
            <a:off x="452156" y="5288803"/>
            <a:ext cx="11445402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、数据</a:t>
            </a:r>
            <a:r>
              <a:rPr lang="zh-CN" altLang="en-US" b="1" dirty="0"/>
              <a:t>监听器</a:t>
            </a:r>
            <a:r>
              <a:rPr lang="en-US" altLang="zh-CN" dirty="0"/>
              <a:t>(Observer)</a:t>
            </a:r>
            <a:r>
              <a:rPr lang="zh-CN" altLang="en-US" dirty="0"/>
              <a:t>：用来监听属性的变化</a:t>
            </a:r>
            <a:r>
              <a:rPr lang="zh-CN" altLang="en-US" b="1" dirty="0"/>
              <a:t>通知</a:t>
            </a:r>
            <a:r>
              <a:rPr lang="zh-CN" altLang="en-US" dirty="0"/>
              <a:t>订阅者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、指令</a:t>
            </a:r>
            <a:r>
              <a:rPr lang="zh-CN" altLang="en-US" b="1" dirty="0"/>
              <a:t>解析器</a:t>
            </a:r>
            <a:r>
              <a:rPr lang="en-US" altLang="zh-CN" dirty="0"/>
              <a:t>(Compile)</a:t>
            </a:r>
            <a:r>
              <a:rPr lang="zh-CN" altLang="en-US" dirty="0"/>
              <a:t>：解析指令、初始化模版、绑定订阅者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订阅者</a:t>
            </a:r>
            <a:r>
              <a:rPr lang="en-US" altLang="zh-CN" dirty="0"/>
              <a:t>(Watcher)</a:t>
            </a:r>
            <a:r>
              <a:rPr lang="zh-CN" altLang="en-US" dirty="0"/>
              <a:t>：作为连接</a:t>
            </a:r>
            <a:r>
              <a:rPr lang="zh-CN" altLang="en-US" b="1" dirty="0"/>
              <a:t>监听器</a:t>
            </a:r>
            <a:r>
              <a:rPr lang="zh-CN" altLang="en-US" dirty="0"/>
              <a:t>和</a:t>
            </a:r>
            <a:r>
              <a:rPr lang="zh-CN" altLang="en-US" b="1" dirty="0"/>
              <a:t>解析器</a:t>
            </a:r>
            <a:r>
              <a:rPr lang="zh-CN" altLang="en-US" dirty="0"/>
              <a:t>的桥梁</a:t>
            </a:r>
            <a:r>
              <a:rPr lang="en-US" altLang="zh-CN" dirty="0"/>
              <a:t>,</a:t>
            </a:r>
            <a:r>
              <a:rPr lang="zh-CN" altLang="en-US" dirty="0"/>
              <a:t>收到属性的</a:t>
            </a:r>
            <a:r>
              <a:rPr lang="zh-CN" altLang="en-US" b="1" dirty="0"/>
              <a:t>变化</a:t>
            </a:r>
            <a:r>
              <a:rPr lang="zh-CN" altLang="en-US" dirty="0"/>
              <a:t>通知，然后</a:t>
            </a:r>
            <a:r>
              <a:rPr lang="zh-CN" altLang="en-US" b="1" dirty="0"/>
              <a:t>更新视图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446076-7CD8-4A7F-A61D-C946F0D39573}"/>
              </a:ext>
            </a:extLst>
          </p:cNvPr>
          <p:cNvGrpSpPr/>
          <p:nvPr/>
        </p:nvGrpSpPr>
        <p:grpSpPr>
          <a:xfrm>
            <a:off x="4173119" y="34290"/>
            <a:ext cx="5660210" cy="3765176"/>
            <a:chOff x="4100106" y="1075765"/>
            <a:chExt cx="5660210" cy="418069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392962E-CF1E-4E05-9E79-CFCE966D8AAF}"/>
                </a:ext>
              </a:extLst>
            </p:cNvPr>
            <p:cNvSpPr/>
            <p:nvPr/>
          </p:nvSpPr>
          <p:spPr>
            <a:xfrm>
              <a:off x="6481477" y="1075765"/>
              <a:ext cx="1277471" cy="753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Dep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C55E550-055F-47D1-9A3D-3D96E012435B}"/>
                </a:ext>
              </a:extLst>
            </p:cNvPr>
            <p:cNvSpPr/>
            <p:nvPr/>
          </p:nvSpPr>
          <p:spPr>
            <a:xfrm>
              <a:off x="6481476" y="4503420"/>
              <a:ext cx="1277471" cy="753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4643632-19A7-4840-9857-857B6721AFBD}"/>
                </a:ext>
              </a:extLst>
            </p:cNvPr>
            <p:cNvSpPr/>
            <p:nvPr/>
          </p:nvSpPr>
          <p:spPr>
            <a:xfrm>
              <a:off x="4276159" y="2021541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Observer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C9374FB-3FD8-4260-8847-5FBDC0C98139}"/>
                </a:ext>
              </a:extLst>
            </p:cNvPr>
            <p:cNvSpPr/>
            <p:nvPr/>
          </p:nvSpPr>
          <p:spPr>
            <a:xfrm>
              <a:off x="4284826" y="3478115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Compile</a:t>
              </a:r>
              <a:endParaRPr lang="zh-CN" altLang="en-US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07DDE0A1-F6D3-4CD4-8AB3-3D2EC62B1AA2}"/>
                </a:ext>
              </a:extLst>
            </p:cNvPr>
            <p:cNvSpPr/>
            <p:nvPr/>
          </p:nvSpPr>
          <p:spPr>
            <a:xfrm>
              <a:off x="8482846" y="2823949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Watcher</a:t>
              </a:r>
              <a:endParaRPr lang="zh-CN" altLang="en-US" dirty="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B563F86E-93BF-4481-B8C8-DF8FCE34C307}"/>
                </a:ext>
              </a:extLst>
            </p:cNvPr>
            <p:cNvCxnSpPr>
              <a:cxnSpLocks/>
              <a:stCxn id="49" idx="0"/>
              <a:endCxn id="46" idx="2"/>
            </p:cNvCxnSpPr>
            <p:nvPr/>
          </p:nvCxnSpPr>
          <p:spPr>
            <a:xfrm rot="5400000" flipH="1" flipV="1">
              <a:off x="5413556" y="953621"/>
              <a:ext cx="569258" cy="15665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C6C296D-F405-4DA3-96EB-071BD598EB17}"/>
                </a:ext>
              </a:extLst>
            </p:cNvPr>
            <p:cNvSpPr txBox="1"/>
            <p:nvPr/>
          </p:nvSpPr>
          <p:spPr>
            <a:xfrm>
              <a:off x="5050751" y="151998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通知变化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E3828086-4304-4B49-B109-1B72E9698261}"/>
                </a:ext>
              </a:extLst>
            </p:cNvPr>
            <p:cNvCxnSpPr>
              <a:cxnSpLocks/>
              <a:stCxn id="46" idx="6"/>
              <a:endCxn id="51" idx="0"/>
            </p:cNvCxnSpPr>
            <p:nvPr/>
          </p:nvCxnSpPr>
          <p:spPr>
            <a:xfrm>
              <a:off x="7758948" y="1452283"/>
              <a:ext cx="1362633" cy="1371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0A48F714-BF02-436D-BAC4-472BB6B3861A}"/>
                </a:ext>
              </a:extLst>
            </p:cNvPr>
            <p:cNvCxnSpPr>
              <a:cxnSpLocks/>
              <a:stCxn id="51" idx="1"/>
              <a:endCxn id="46" idx="4"/>
            </p:cNvCxnSpPr>
            <p:nvPr/>
          </p:nvCxnSpPr>
          <p:spPr>
            <a:xfrm rot="10800000">
              <a:off x="7120214" y="1828801"/>
              <a:ext cx="1362633" cy="14321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6495F467-42AC-4098-AC46-F610997B5125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562296" y="3698008"/>
              <a:ext cx="3188004" cy="217137"/>
            </a:xfrm>
            <a:prstGeom prst="bentConnector3">
              <a:avLst>
                <a:gd name="adj1" fmla="val 99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93B5223B-68F0-47C9-A5C2-E9D10F01D951}"/>
                </a:ext>
              </a:extLst>
            </p:cNvPr>
            <p:cNvCxnSpPr>
              <a:cxnSpLocks/>
              <a:stCxn id="51" idx="2"/>
              <a:endCxn id="48" idx="6"/>
            </p:cNvCxnSpPr>
            <p:nvPr/>
          </p:nvCxnSpPr>
          <p:spPr>
            <a:xfrm rot="5400000">
              <a:off x="7849299" y="3607656"/>
              <a:ext cx="1181930" cy="1362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BE570934-471C-426A-9948-158AC60B9361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5144173" y="4100712"/>
              <a:ext cx="1337303" cy="779226"/>
            </a:xfrm>
            <a:prstGeom prst="bentConnector3">
              <a:avLst>
                <a:gd name="adj1" fmla="val -18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8FAB552-C38D-476F-8469-5F836CE59880}"/>
                </a:ext>
              </a:extLst>
            </p:cNvPr>
            <p:cNvSpPr txBox="1"/>
            <p:nvPr/>
          </p:nvSpPr>
          <p:spPr>
            <a:xfrm>
              <a:off x="7956210" y="14720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通知变化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B694AB-3316-4562-8770-090DF368F25B}"/>
                </a:ext>
              </a:extLst>
            </p:cNvPr>
            <p:cNvSpPr txBox="1"/>
            <p:nvPr/>
          </p:nvSpPr>
          <p:spPr>
            <a:xfrm>
              <a:off x="7331865" y="289534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添加订阅者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8CD286D-D5FF-4A78-811D-D999DB546954}"/>
                </a:ext>
              </a:extLst>
            </p:cNvPr>
            <p:cNvSpPr txBox="1"/>
            <p:nvPr/>
          </p:nvSpPr>
          <p:spPr>
            <a:xfrm>
              <a:off x="4100106" y="2930017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劫持并监听所有属性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A78D3F8-5944-4874-A09F-194E0C1138FE}"/>
                </a:ext>
              </a:extLst>
            </p:cNvPr>
            <p:cNvSpPr txBox="1"/>
            <p:nvPr/>
          </p:nvSpPr>
          <p:spPr>
            <a:xfrm>
              <a:off x="6336870" y="363749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绑定更新函数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7727AC2-EE4C-4A5A-BEE7-1AC39CCA29C1}"/>
                </a:ext>
              </a:extLst>
            </p:cNvPr>
            <p:cNvSpPr txBox="1"/>
            <p:nvPr/>
          </p:nvSpPr>
          <p:spPr>
            <a:xfrm>
              <a:off x="4241362" y="44163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编译解析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AAC340F-91FD-4658-B38F-81ECB32EC075}"/>
                </a:ext>
              </a:extLst>
            </p:cNvPr>
            <p:cNvSpPr txBox="1"/>
            <p:nvPr/>
          </p:nvSpPr>
          <p:spPr>
            <a:xfrm>
              <a:off x="5458970" y="48705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初始化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850DE48-0D1B-4C4E-AB5D-6CB85A653976}"/>
                </a:ext>
              </a:extLst>
            </p:cNvPr>
            <p:cNvSpPr txBox="1"/>
            <p:nvPr/>
          </p:nvSpPr>
          <p:spPr>
            <a:xfrm>
              <a:off x="8058178" y="487052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Object.defineProperty</a:t>
            </a:r>
            <a:r>
              <a:rPr lang="zh-CN" altLang="en-US" dirty="0"/>
              <a:t>的存储属性 </a:t>
            </a:r>
            <a:r>
              <a:rPr lang="zh-CN" altLang="en-US" i="1" dirty="0"/>
              <a:t>get</a:t>
            </a:r>
            <a:r>
              <a:rPr lang="zh-CN" altLang="en-US" dirty="0"/>
              <a:t> 与 </a:t>
            </a:r>
            <a:r>
              <a:rPr lang="zh-CN" altLang="en-US" i="1" dirty="0"/>
              <a:t>set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BC9CC7-6D7A-4DE7-8BF5-F5420AE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5" y="1493756"/>
            <a:ext cx="4830660" cy="4067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F0D52-2A98-4C0D-9D5B-E63416BF4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5" y="5561680"/>
            <a:ext cx="2821401" cy="12963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8AB467-CD32-4343-B2F1-FDD1586D4CB6}"/>
              </a:ext>
            </a:extLst>
          </p:cNvPr>
          <p:cNvSpPr txBox="1"/>
          <p:nvPr/>
        </p:nvSpPr>
        <p:spPr>
          <a:xfrm>
            <a:off x="5392150" y="1498798"/>
            <a:ext cx="6097656" cy="142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访问 </a:t>
            </a:r>
            <a:r>
              <a:rPr lang="en-US" altLang="zh-C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属性时会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自动执行 </a:t>
            </a:r>
            <a:r>
              <a:rPr lang="en-US" altLang="zh-C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get 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，设置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属性时，会自动执行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函数，这就给我们的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双向绑定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提供了非常大的方便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32AF7E2-9AAA-4887-AF8A-7547E00FA3A5}"/>
              </a:ext>
            </a:extLst>
          </p:cNvPr>
          <p:cNvGrpSpPr/>
          <p:nvPr/>
        </p:nvGrpSpPr>
        <p:grpSpPr>
          <a:xfrm>
            <a:off x="4056530" y="4790371"/>
            <a:ext cx="7814383" cy="1093794"/>
            <a:chOff x="2577355" y="1556299"/>
            <a:chExt cx="7584138" cy="99864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D60ED78-0A8A-49E4-8DC4-0B731CA15B4E}"/>
                </a:ext>
              </a:extLst>
            </p:cNvPr>
            <p:cNvSpPr/>
            <p:nvPr/>
          </p:nvSpPr>
          <p:spPr>
            <a:xfrm>
              <a:off x="2577355" y="1556299"/>
              <a:ext cx="1389528" cy="99864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数据变化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70393DF-0078-4EF7-BC06-42565BFE6F34}"/>
                </a:ext>
              </a:extLst>
            </p:cNvPr>
            <p:cNvSpPr/>
            <p:nvPr/>
          </p:nvSpPr>
          <p:spPr>
            <a:xfrm>
              <a:off x="5006789" y="1556299"/>
              <a:ext cx="2725270" cy="9986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Object.defineProperty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FCC412B-AD5F-4A35-A550-383EB21E28A9}"/>
                </a:ext>
              </a:extLst>
            </p:cNvPr>
            <p:cNvSpPr/>
            <p:nvPr/>
          </p:nvSpPr>
          <p:spPr>
            <a:xfrm>
              <a:off x="8771965" y="1556299"/>
              <a:ext cx="1389528" cy="99864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执行更新视图方法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6C89730F-24E9-49BB-9E1D-CB0B1583B8B2}"/>
                </a:ext>
              </a:extLst>
            </p:cNvPr>
            <p:cNvSpPr/>
            <p:nvPr/>
          </p:nvSpPr>
          <p:spPr>
            <a:xfrm>
              <a:off x="3993777" y="1898953"/>
              <a:ext cx="986118" cy="322729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ABBB6EFE-81CE-4C4D-8A97-2FA8D00EDF32}"/>
                </a:ext>
              </a:extLst>
            </p:cNvPr>
            <p:cNvSpPr/>
            <p:nvPr/>
          </p:nvSpPr>
          <p:spPr>
            <a:xfrm>
              <a:off x="7758953" y="1913373"/>
              <a:ext cx="986118" cy="322729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768E2E3-4D3E-4F7F-84EA-AFB704ADB861}"/>
                </a:ext>
              </a:extLst>
            </p:cNvPr>
            <p:cNvSpPr txBox="1"/>
            <p:nvPr/>
          </p:nvSpPr>
          <p:spPr>
            <a:xfrm>
              <a:off x="4157465" y="164223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监听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AE6966B-13AB-4CCA-9469-55CEA3BDEE09}"/>
                </a:ext>
              </a:extLst>
            </p:cNvPr>
            <p:cNvSpPr txBox="1"/>
            <p:nvPr/>
          </p:nvSpPr>
          <p:spPr>
            <a:xfrm>
              <a:off x="7732059" y="165585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触发</a:t>
              </a:r>
              <a:r>
                <a:rPr lang="en-US" altLang="zh-CN" dirty="0"/>
                <a:t>set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05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监听器 </a:t>
            </a:r>
            <a:r>
              <a:rPr lang="en-US" altLang="zh-CN" b="1" dirty="0"/>
              <a:t>Observer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886857"/>
            <a:ext cx="10396413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zh-CN" altLang="en-US" sz="2400" b="1" dirty="0"/>
              <a:t>监听</a:t>
            </a:r>
            <a:r>
              <a:rPr lang="zh-CN" altLang="en-US" sz="2400" dirty="0"/>
              <a:t>数据的</a:t>
            </a:r>
            <a:r>
              <a:rPr lang="zh-CN" altLang="en-US" sz="2400" b="1" dirty="0"/>
              <a:t>每一个属性（</a:t>
            </a:r>
            <a:r>
              <a:rPr lang="zh-CN" altLang="en-US" sz="2400" dirty="0"/>
              <a:t>对数据对象进行遍历，包括子属性对象的属性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 </a:t>
            </a:r>
            <a:r>
              <a:rPr lang="en-US" altLang="zh-CN" sz="2400" i="1" dirty="0" err="1"/>
              <a:t>Object.defineProperty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方法对属性都加上 </a:t>
            </a:r>
            <a:r>
              <a:rPr lang="zh-CN" altLang="en-US" sz="2400" b="1" dirty="0"/>
              <a:t>setter</a:t>
            </a:r>
            <a:r>
              <a:rPr lang="zh-CN" altLang="en-US" sz="2400" dirty="0"/>
              <a:t> 和 </a:t>
            </a:r>
            <a:r>
              <a:rPr lang="zh-CN" altLang="en-US" sz="2400" b="1" dirty="0"/>
              <a:t>getter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4C327-D6F4-4C90-B6DF-E576CCBA1595}"/>
              </a:ext>
            </a:extLst>
          </p:cNvPr>
          <p:cNvSpPr txBox="1"/>
          <p:nvPr/>
        </p:nvSpPr>
        <p:spPr>
          <a:xfrm>
            <a:off x="728662" y="4711771"/>
            <a:ext cx="10491187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当监听到属性</a:t>
            </a:r>
            <a:r>
              <a:rPr lang="zh-CN" altLang="en-US" sz="2400" b="1" dirty="0"/>
              <a:t>发生变化</a:t>
            </a:r>
            <a:r>
              <a:rPr lang="zh-CN" altLang="en-US" sz="2400" dirty="0"/>
              <a:t>后需通知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b="1" dirty="0"/>
              <a:t>订阅者执行更新函数</a:t>
            </a:r>
            <a:r>
              <a:rPr lang="zh-CN" altLang="en-US" sz="2400" dirty="0"/>
              <a:t>去</a:t>
            </a:r>
            <a:r>
              <a:rPr lang="zh-CN" altLang="en-US" sz="2400" b="1" dirty="0"/>
              <a:t>更新视图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过程中可能会有多个订阅者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所以要创建个容器 </a:t>
            </a:r>
            <a:r>
              <a:rPr lang="en-US" altLang="zh-CN" sz="2400" dirty="0"/>
              <a:t>Dep </a:t>
            </a:r>
            <a:r>
              <a:rPr lang="zh-CN" altLang="en-US" sz="2400" dirty="0"/>
              <a:t>去做统一的管理</a:t>
            </a:r>
          </a:p>
        </p:txBody>
      </p:sp>
    </p:spTree>
    <p:extLst>
      <p:ext uri="{BB962C8B-B14F-4D97-AF65-F5344CB8AC3E}">
        <p14:creationId xmlns:p14="http://schemas.microsoft.com/office/powerpoint/2010/main" val="21523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06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解析器</a:t>
            </a:r>
            <a:r>
              <a:rPr lang="en-US" altLang="zh-CN" b="1" dirty="0"/>
              <a:t> Compile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743806"/>
            <a:ext cx="9348848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Compile</a:t>
            </a:r>
            <a:r>
              <a:rPr lang="en-US" altLang="zh-CN" sz="2400" dirty="0"/>
              <a:t> </a:t>
            </a:r>
            <a:r>
              <a:rPr lang="zh-CN" altLang="en-US" sz="2400" dirty="0"/>
              <a:t>的主要作用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、用来解析</a:t>
            </a:r>
            <a:r>
              <a:rPr lang="en-US" altLang="zh-CN" sz="2400" b="1" dirty="0"/>
              <a:t>Vue</a:t>
            </a:r>
            <a:r>
              <a:rPr lang="zh-CN" altLang="en-US" sz="2400" b="1" dirty="0"/>
              <a:t>模板</a:t>
            </a:r>
            <a:r>
              <a:rPr lang="zh-CN" altLang="en-US" sz="2400" dirty="0"/>
              <a:t>指令</a:t>
            </a:r>
            <a:r>
              <a:rPr lang="zh-CN" altLang="en-US" sz="2400" b="1" dirty="0"/>
              <a:t>初始化模板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、用来添加添加</a:t>
            </a:r>
            <a:r>
              <a:rPr lang="zh-CN" altLang="en-US" sz="2400" b="1" dirty="0"/>
              <a:t>订阅者</a:t>
            </a:r>
            <a:r>
              <a:rPr lang="zh-CN" altLang="en-US" sz="2400" dirty="0"/>
              <a:t>，绑定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A70DA-6741-4AD7-8CD1-560781567E35}"/>
              </a:ext>
            </a:extLst>
          </p:cNvPr>
          <p:cNvSpPr txBox="1"/>
          <p:nvPr/>
        </p:nvSpPr>
        <p:spPr>
          <a:xfrm>
            <a:off x="912636" y="4485344"/>
            <a:ext cx="10006376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将模板中的</a:t>
            </a:r>
            <a:r>
              <a:rPr lang="zh-CN" altLang="en-US" sz="2400" b="1" i="1" dirty="0">
                <a:solidFill>
                  <a:srgbClr val="404040"/>
                </a:solidFill>
                <a:effectLst/>
                <a:latin typeface="-apple-system"/>
              </a:rPr>
              <a:t>变量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都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替换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成数据，然后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初始化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渲染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页面视图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，并将每个指令对应的节点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绑定更新函数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添加监听数据的订阅者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，一旦数据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有变动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，收到通知，调用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数据更新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07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订阅者 </a:t>
            </a:r>
            <a:r>
              <a:rPr lang="en-US" altLang="zh-CN" b="1" dirty="0"/>
              <a:t>Watcher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495898" y="1886857"/>
            <a:ext cx="10467435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主要是接收属性变化的通知，然后去执行更新函数去</a:t>
            </a:r>
            <a:r>
              <a:rPr lang="zh-CN" altLang="en-US" sz="2400" b="1" dirty="0"/>
              <a:t>更新视图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、把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添加到 </a:t>
            </a:r>
            <a:r>
              <a:rPr lang="en-US" altLang="zh-CN" sz="2400" i="1" dirty="0"/>
              <a:t>Dep</a:t>
            </a:r>
            <a:r>
              <a:rPr lang="en-US" altLang="zh-CN" sz="2400" dirty="0"/>
              <a:t> </a:t>
            </a:r>
            <a:r>
              <a:rPr lang="zh-CN" altLang="en-US" sz="2400" dirty="0"/>
              <a:t>容器中，这里我们用到了 </a:t>
            </a:r>
            <a:r>
              <a:rPr lang="zh-CN" altLang="en-US" sz="2400" b="1" dirty="0"/>
              <a:t>监听器</a:t>
            </a:r>
            <a:r>
              <a:rPr lang="zh-CN" altLang="en-US" sz="2400" dirty="0"/>
              <a:t>的 </a:t>
            </a:r>
            <a:r>
              <a:rPr lang="en-US" altLang="zh-CN" sz="2400" i="1" dirty="0"/>
              <a:t>get</a:t>
            </a:r>
            <a:r>
              <a:rPr lang="en-US" altLang="zh-CN" sz="2400" dirty="0"/>
              <a:t> </a:t>
            </a:r>
            <a:r>
              <a:rPr lang="zh-CN" altLang="en-US" sz="2400" dirty="0"/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、接收到通知，执行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CD41F-0299-4279-B80B-7C3CBE65280A}"/>
              </a:ext>
            </a:extLst>
          </p:cNvPr>
          <p:cNvSpPr txBox="1"/>
          <p:nvPr/>
        </p:nvSpPr>
        <p:spPr>
          <a:xfrm>
            <a:off x="495898" y="4720721"/>
            <a:ext cx="10467435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订阅者</a:t>
            </a:r>
            <a:r>
              <a:rPr lang="en-US" altLang="zh-CN" sz="2400" dirty="0"/>
              <a:t>(Watcher)</a:t>
            </a:r>
            <a:r>
              <a:rPr lang="zh-CN" altLang="en-US" sz="2400" dirty="0"/>
              <a:t>是 </a:t>
            </a:r>
            <a:r>
              <a:rPr lang="zh-CN" altLang="en-US" sz="2400" b="1" dirty="0"/>
              <a:t>监听器</a:t>
            </a:r>
            <a:r>
              <a:rPr lang="en-US" altLang="zh-CN" sz="2400" dirty="0"/>
              <a:t>(Observer)</a:t>
            </a:r>
            <a:r>
              <a:rPr lang="zh-CN" altLang="en-US" sz="2400" b="1" dirty="0"/>
              <a:t> </a:t>
            </a:r>
            <a:r>
              <a:rPr lang="zh-CN" altLang="en-US" sz="2400" dirty="0"/>
              <a:t>和 </a:t>
            </a:r>
            <a:r>
              <a:rPr lang="zh-CN" altLang="en-US" sz="2400" b="1" dirty="0"/>
              <a:t>解析器</a:t>
            </a:r>
            <a:r>
              <a:rPr lang="en-US" altLang="zh-CN" sz="2400" dirty="0"/>
              <a:t>(Compile)</a:t>
            </a:r>
            <a:r>
              <a:rPr lang="zh-CN" altLang="en-US" sz="2400" b="1" dirty="0"/>
              <a:t> </a:t>
            </a:r>
            <a:r>
              <a:rPr lang="zh-CN" altLang="en-US" sz="2400" dirty="0"/>
              <a:t>之间</a:t>
            </a:r>
            <a:r>
              <a:rPr lang="zh-CN" altLang="en-US" sz="2400" b="1" dirty="0"/>
              <a:t>通信的桥梁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主要的任务是订阅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中的属性值变化的消息，当收到属性值</a:t>
            </a:r>
            <a:r>
              <a:rPr lang="zh-CN" altLang="en-US" sz="2400" b="1" dirty="0"/>
              <a:t>变化</a:t>
            </a:r>
            <a:r>
              <a:rPr lang="zh-CN" altLang="en-US" sz="2400" dirty="0"/>
              <a:t>的消息时，</a:t>
            </a:r>
            <a:r>
              <a:rPr lang="zh-CN" altLang="en-US" sz="2400" b="1" dirty="0"/>
              <a:t>触发</a:t>
            </a:r>
            <a:r>
              <a:rPr lang="zh-CN" altLang="en-US" sz="2400" dirty="0"/>
              <a:t>解析器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中对应的</a:t>
            </a:r>
            <a:r>
              <a:rPr lang="zh-CN" altLang="en-US" sz="2400" b="1" dirty="0"/>
              <a:t>更新函数</a:t>
            </a:r>
          </a:p>
        </p:txBody>
      </p:sp>
    </p:spTree>
    <p:extLst>
      <p:ext uri="{BB962C8B-B14F-4D97-AF65-F5344CB8AC3E}">
        <p14:creationId xmlns:p14="http://schemas.microsoft.com/office/powerpoint/2010/main" val="41413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08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订阅器 </a:t>
            </a:r>
            <a:r>
              <a:rPr lang="en-US" altLang="zh-CN" b="1" dirty="0"/>
              <a:t>Dep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344593" y="1895968"/>
            <a:ext cx="11502814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订阅器采用：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发布者－订阅者模式</a:t>
            </a:r>
            <a:endParaRPr lang="en-US" altLang="zh-CN" sz="24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作用</a:t>
            </a:r>
            <a:r>
              <a:rPr lang="zh-CN" altLang="en-US" sz="2400" i="0" dirty="0">
                <a:solidFill>
                  <a:srgbClr val="333333"/>
                </a:solidFill>
                <a:effectLst/>
                <a:latin typeface="Helvetica Neue"/>
              </a:rPr>
              <a:t>：存储订阅者，发布任务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92E32-8584-4766-9B51-2CC05AE2BD72}"/>
              </a:ext>
            </a:extLst>
          </p:cNvPr>
          <p:cNvSpPr txBox="1"/>
          <p:nvPr/>
        </p:nvSpPr>
        <p:spPr>
          <a:xfrm>
            <a:off x="344593" y="4173906"/>
            <a:ext cx="11394690" cy="224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Dep 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扮演的角色是</a:t>
            </a:r>
            <a:r>
              <a:rPr lang="zh-CN" altLang="en-US" sz="2400" i="1" dirty="0">
                <a:solidFill>
                  <a:srgbClr val="404040"/>
                </a:solidFill>
                <a:latin typeface="-apple-system"/>
              </a:rPr>
              <a:t>调度中心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，作用是收集</a:t>
            </a:r>
            <a:r>
              <a:rPr lang="zh-CN" altLang="en-US" sz="2400" b="1" dirty="0"/>
              <a:t>订阅者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Watcher)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和通知</a:t>
            </a:r>
            <a:r>
              <a:rPr lang="zh-CN" altLang="en-US" sz="2400" b="1" dirty="0"/>
              <a:t>订阅者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目标更新。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-apple-system"/>
              </a:rPr>
              <a:t>每个属性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拥有自己的消息订阅器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Dep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，用于存放所有订阅了该属性的订阅者</a:t>
            </a:r>
            <a:r>
              <a:rPr lang="zh-CN" altLang="en-US" sz="2400" b="1" dirty="0">
                <a:solidFill>
                  <a:srgbClr val="404040"/>
                </a:solidFill>
                <a:latin typeface="-apple-system"/>
              </a:rPr>
              <a:t>对象。</a:t>
            </a:r>
            <a:endParaRPr lang="zh-CN" altLang="en-US" sz="2400" dirty="0">
              <a:solidFill>
                <a:srgbClr val="404040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当数据发生改变时，会遍历</a:t>
            </a:r>
            <a:r>
              <a:rPr lang="zh-CN" altLang="en-US" sz="2400" b="1" dirty="0"/>
              <a:t>订阅者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列表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通知所有的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watch,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让订阅者执行自己的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Update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22372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左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右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3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B9171C"/>
      </a:accent2>
      <a:accent3>
        <a:srgbClr val="E53238"/>
      </a:accent3>
      <a:accent4>
        <a:srgbClr val="B9171C"/>
      </a:accent4>
      <a:accent5>
        <a:srgbClr val="E53238"/>
      </a:accent5>
      <a:accent6>
        <a:srgbClr val="B9171C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871</TotalTime>
  <Words>766</Words>
  <Application>Microsoft Office PowerPoint</Application>
  <PresentationFormat>宽屏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Helvetica Neue</vt:lpstr>
      <vt:lpstr>Lato</vt:lpstr>
      <vt:lpstr>等线</vt:lpstr>
      <vt:lpstr>Arial</vt:lpstr>
      <vt:lpstr>Calibri</vt:lpstr>
      <vt:lpstr>Century Gothic</vt:lpstr>
      <vt:lpstr>左logo</vt:lpstr>
      <vt:lpstr>右logo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lastModifiedBy>代 应豪</cp:lastModifiedBy>
  <cp:revision>180</cp:revision>
  <dcterms:created xsi:type="dcterms:W3CDTF">2017-08-18T03:02:00Z</dcterms:created>
  <dcterms:modified xsi:type="dcterms:W3CDTF">2021-07-21T06:41:02Z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