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8" r:id="rId1"/>
    <p:sldMasterId id="2147483669" r:id="rId2"/>
    <p:sldMasterId id="2147483650" r:id="rId3"/>
  </p:sldMasterIdLst>
  <p:notesMasterIdLst>
    <p:notesMasterId r:id="rId15"/>
  </p:notesMasterIdLst>
  <p:sldIdLst>
    <p:sldId id="278" r:id="rId4"/>
    <p:sldId id="273" r:id="rId5"/>
    <p:sldId id="289" r:id="rId6"/>
    <p:sldId id="290" r:id="rId7"/>
    <p:sldId id="291" r:id="rId8"/>
    <p:sldId id="292" r:id="rId9"/>
    <p:sldId id="294" r:id="rId10"/>
    <p:sldId id="293" r:id="rId11"/>
    <p:sldId id="297" r:id="rId12"/>
    <p:sldId id="296" r:id="rId13"/>
    <p:sldId id="283" r:id="rId14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39" autoAdjust="0"/>
    <p:restoredTop sz="94660"/>
  </p:normalViewPr>
  <p:slideViewPr>
    <p:cSldViewPr snapToGrid="0">
      <p:cViewPr varScale="1">
        <p:scale>
          <a:sx n="69" d="100"/>
          <a:sy n="69" d="100"/>
        </p:scale>
        <p:origin x="149" y="3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  <a:t>2021/7/10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25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1462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5246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720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46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244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558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920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270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473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659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66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976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955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960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78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4928885" y="6284168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309907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50AA9B5-1F23-44A4-893C-F17DC63B5C3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42" y="287555"/>
            <a:ext cx="2244596" cy="53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27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B5C10811-5C2E-41EC-9E2C-D5843483825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765" y="340308"/>
            <a:ext cx="2244596" cy="53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18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 rot="16200000">
            <a:off x="4561684" y="-772319"/>
            <a:ext cx="3068637" cy="1219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06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5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图片 6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5299581" cy="6858000"/>
          </a:xfrm>
          <a:prstGeom prst="rect">
            <a:avLst/>
          </a:prstGeom>
        </p:spPr>
      </p:pic>
      <p:sp>
        <p:nvSpPr>
          <p:cNvPr id="67" name="文本框 66"/>
          <p:cNvSpPr txBox="1"/>
          <p:nvPr/>
        </p:nvSpPr>
        <p:spPr>
          <a:xfrm>
            <a:off x="2963826" y="2871184"/>
            <a:ext cx="7174473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Vue2.0 </a:t>
            </a:r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数据响应式原理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经典综艺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158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825273" cy="1886857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142875" y="236750"/>
            <a:ext cx="1171575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i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cs typeface="经典综艺体简" panose="02010609000101010101" pitchFamily="49" charset="-122"/>
              </a:rPr>
              <a:t>09</a:t>
            </a:r>
            <a:endParaRPr lang="zh-CN" altLang="en-US" sz="4400" b="1" i="1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  <a:cs typeface="经典综艺体简" panose="02010609000101010101" pitchFamily="49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FC8A32D-4D5F-4CEA-A756-E0F798A9558C}"/>
              </a:ext>
            </a:extLst>
          </p:cNvPr>
          <p:cNvSpPr txBox="1"/>
          <p:nvPr/>
        </p:nvSpPr>
        <p:spPr>
          <a:xfrm>
            <a:off x="1825273" y="434760"/>
            <a:ext cx="390434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zh-CN" altLang="en-US" dirty="0"/>
              <a:t>使用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BE13E8C-E340-4A04-B2F9-112ADF3659D6}"/>
              </a:ext>
            </a:extLst>
          </p:cNvPr>
          <p:cNvSpPr txBox="1"/>
          <p:nvPr/>
        </p:nvSpPr>
        <p:spPr>
          <a:xfrm>
            <a:off x="2929559" y="574096"/>
            <a:ext cx="3532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创建</a:t>
            </a:r>
            <a:r>
              <a:rPr lang="en-US" altLang="zh-CN" b="1" dirty="0"/>
              <a:t>&amp;</a:t>
            </a:r>
            <a:r>
              <a:rPr lang="zh-CN" altLang="en-US" b="1" dirty="0"/>
              <a:t>使用 </a:t>
            </a:r>
            <a:r>
              <a:rPr lang="en-US" altLang="zh-CN" b="1" dirty="0" err="1"/>
              <a:t>Mvue</a:t>
            </a:r>
            <a:endParaRPr lang="en-US" altLang="zh-CN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27B848B-E844-43F6-8D69-77769048D1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49" y="2123607"/>
            <a:ext cx="5773619" cy="447534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F3A87C9-0DBF-4736-A2B0-602348A0E827}"/>
              </a:ext>
            </a:extLst>
          </p:cNvPr>
          <p:cNvSpPr txBox="1"/>
          <p:nvPr/>
        </p:nvSpPr>
        <p:spPr>
          <a:xfrm>
            <a:off x="5994941" y="1286334"/>
            <a:ext cx="59346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创建</a:t>
            </a:r>
            <a:r>
              <a:rPr lang="zh-CN" altLang="en-US" sz="2400" dirty="0"/>
              <a:t>一个 </a:t>
            </a:r>
            <a:r>
              <a:rPr lang="en-US" altLang="zh-CN" sz="2400" dirty="0" err="1"/>
              <a:t>Mvue</a:t>
            </a:r>
            <a:r>
              <a:rPr lang="en-US" altLang="zh-CN" sz="2400" dirty="0"/>
              <a:t> </a:t>
            </a:r>
            <a:r>
              <a:rPr lang="zh-CN" altLang="en-US" sz="2400" dirty="0"/>
              <a:t>的类（构造函数）</a:t>
            </a:r>
            <a:endParaRPr lang="en-US" altLang="zh-CN" sz="2400" dirty="0"/>
          </a:p>
          <a:p>
            <a:r>
              <a:rPr lang="zh-CN" altLang="en-US" sz="2400" dirty="0"/>
              <a:t>用来承载 </a:t>
            </a:r>
            <a:r>
              <a:rPr lang="en-US" altLang="zh-CN" sz="2400" b="1" dirty="0"/>
              <a:t>Observer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Watcher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Compile </a:t>
            </a:r>
            <a:endParaRPr lang="zh-CN" altLang="en-US" sz="2400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1FBB7E7-852C-4C51-8600-114863F22F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4941" y="2741283"/>
            <a:ext cx="6035723" cy="306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87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文本框 108"/>
          <p:cNvSpPr txBox="1"/>
          <p:nvPr/>
        </p:nvSpPr>
        <p:spPr>
          <a:xfrm>
            <a:off x="3004773" y="2719390"/>
            <a:ext cx="6101896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zh-CN" altLang="en-US" sz="5400" dirty="0">
                <a:solidFill>
                  <a:schemeClr val="accent1"/>
                </a:solidFill>
              </a:rPr>
              <a:t>学习成长</a:t>
            </a:r>
          </a:p>
        </p:txBody>
      </p:sp>
      <p:grpSp>
        <p:nvGrpSpPr>
          <p:cNvPr id="118" name="组合 117"/>
          <p:cNvGrpSpPr/>
          <p:nvPr/>
        </p:nvGrpSpPr>
        <p:grpSpPr>
          <a:xfrm>
            <a:off x="0" y="-27159"/>
            <a:ext cx="12192002" cy="2960067"/>
            <a:chOff x="0" y="-27159"/>
            <a:chExt cx="12192002" cy="2960067"/>
          </a:xfrm>
        </p:grpSpPr>
        <p:sp>
          <p:nvSpPr>
            <p:cNvPr id="108" name="任意多边形 107"/>
            <p:cNvSpPr/>
            <p:nvPr/>
          </p:nvSpPr>
          <p:spPr>
            <a:xfrm>
              <a:off x="2" y="-27159"/>
              <a:ext cx="12192000" cy="2945610"/>
            </a:xfrm>
            <a:custGeom>
              <a:avLst/>
              <a:gdLst>
                <a:gd name="connsiteX0" fmla="*/ 4071766 w 12192000"/>
                <a:gd name="connsiteY0" fmla="*/ 731839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4071994 w 12192000"/>
                <a:gd name="connsiteY3" fmla="*/ 731839 h 2945610"/>
                <a:gd name="connsiteX4" fmla="*/ 7119284 w 12192000"/>
                <a:gd name="connsiteY4" fmla="*/ 0 h 2945610"/>
                <a:gd name="connsiteX5" fmla="*/ 7119284 w 12192000"/>
                <a:gd name="connsiteY5" fmla="*/ 10263 h 2945610"/>
                <a:gd name="connsiteX6" fmla="*/ 7132707 w 12192000"/>
                <a:gd name="connsiteY6" fmla="*/ 18048 h 2945610"/>
                <a:gd name="connsiteX7" fmla="*/ 8131064 w 12192000"/>
                <a:gd name="connsiteY7" fmla="*/ 18048 h 2945610"/>
                <a:gd name="connsiteX8" fmla="*/ 8131064 w 12192000"/>
                <a:gd name="connsiteY8" fmla="*/ 287339 h 2945610"/>
                <a:gd name="connsiteX9" fmla="*/ 8135528 w 12192000"/>
                <a:gd name="connsiteY9" fmla="*/ 287339 h 2945610"/>
                <a:gd name="connsiteX10" fmla="*/ 8135528 w 12192000"/>
                <a:gd name="connsiteY10" fmla="*/ 18048 h 2945610"/>
                <a:gd name="connsiteX11" fmla="*/ 9122282 w 12192000"/>
                <a:gd name="connsiteY11" fmla="*/ 18048 h 2945610"/>
                <a:gd name="connsiteX12" fmla="*/ 9140528 w 12192000"/>
                <a:gd name="connsiteY12" fmla="*/ 7464 h 2945610"/>
                <a:gd name="connsiteX13" fmla="*/ 9140528 w 12192000"/>
                <a:gd name="connsiteY13" fmla="*/ 6729 h 2945610"/>
                <a:gd name="connsiteX14" fmla="*/ 9141162 w 12192000"/>
                <a:gd name="connsiteY14" fmla="*/ 7097 h 2945610"/>
                <a:gd name="connsiteX15" fmla="*/ 9153398 w 12192000"/>
                <a:gd name="connsiteY15" fmla="*/ 0 h 2945610"/>
                <a:gd name="connsiteX16" fmla="*/ 9153398 w 12192000"/>
                <a:gd name="connsiteY16" fmla="*/ 14193 h 2945610"/>
                <a:gd name="connsiteX17" fmla="*/ 9160044 w 12192000"/>
                <a:gd name="connsiteY17" fmla="*/ 18048 h 2945610"/>
                <a:gd name="connsiteX18" fmla="*/ 10158400 w 12192000"/>
                <a:gd name="connsiteY18" fmla="*/ 18048 h 2945610"/>
                <a:gd name="connsiteX19" fmla="*/ 10158400 w 12192000"/>
                <a:gd name="connsiteY19" fmla="*/ 287339 h 2945610"/>
                <a:gd name="connsiteX20" fmla="*/ 10162864 w 12192000"/>
                <a:gd name="connsiteY20" fmla="*/ 287339 h 2945610"/>
                <a:gd name="connsiteX21" fmla="*/ 10162864 w 12192000"/>
                <a:gd name="connsiteY21" fmla="*/ 18048 h 2945610"/>
                <a:gd name="connsiteX22" fmla="*/ 11149618 w 12192000"/>
                <a:gd name="connsiteY22" fmla="*/ 18048 h 2945610"/>
                <a:gd name="connsiteX23" fmla="*/ 11180734 w 12192000"/>
                <a:gd name="connsiteY23" fmla="*/ 0 h 2945610"/>
                <a:gd name="connsiteX24" fmla="*/ 11180734 w 12192000"/>
                <a:gd name="connsiteY24" fmla="*/ 18048 h 2945610"/>
                <a:gd name="connsiteX25" fmla="*/ 12160884 w 12192000"/>
                <a:gd name="connsiteY25" fmla="*/ 18048 h 2945610"/>
                <a:gd name="connsiteX26" fmla="*/ 12192000 w 12192000"/>
                <a:gd name="connsiteY26" fmla="*/ 0 h 2945610"/>
                <a:gd name="connsiteX27" fmla="*/ 12192000 w 12192000"/>
                <a:gd name="connsiteY27" fmla="*/ 1176792 h 2945610"/>
                <a:gd name="connsiteX28" fmla="*/ 12192000 w 12192000"/>
                <a:gd name="connsiteY28" fmla="*/ 1180732 h 2945610"/>
                <a:gd name="connsiteX29" fmla="*/ 12188602 w 12192000"/>
                <a:gd name="connsiteY29" fmla="*/ 1178762 h 2945610"/>
                <a:gd name="connsiteX30" fmla="*/ 11174128 w 12192000"/>
                <a:gd name="connsiteY30" fmla="*/ 1767158 h 2945610"/>
                <a:gd name="connsiteX31" fmla="*/ 11174128 w 12192000"/>
                <a:gd name="connsiteY31" fmla="*/ 1180624 h 2945610"/>
                <a:gd name="connsiteX32" fmla="*/ 10166452 w 12192000"/>
                <a:gd name="connsiteY32" fmla="*/ 1765077 h 2945610"/>
                <a:gd name="connsiteX33" fmla="*/ 10166452 w 12192000"/>
                <a:gd name="connsiteY33" fmla="*/ 1769201 h 2945610"/>
                <a:gd name="connsiteX34" fmla="*/ 10162896 w 12192000"/>
                <a:gd name="connsiteY34" fmla="*/ 1767139 h 2945610"/>
                <a:gd name="connsiteX35" fmla="*/ 10162864 w 12192000"/>
                <a:gd name="connsiteY35" fmla="*/ 1767158 h 2945610"/>
                <a:gd name="connsiteX36" fmla="*/ 10162864 w 12192000"/>
                <a:gd name="connsiteY36" fmla="*/ 1767120 h 2945610"/>
                <a:gd name="connsiteX37" fmla="*/ 9151990 w 12192000"/>
                <a:gd name="connsiteY37" fmla="*/ 1180813 h 2945610"/>
                <a:gd name="connsiteX38" fmla="*/ 9140528 w 12192000"/>
                <a:gd name="connsiteY38" fmla="*/ 1187461 h 2945610"/>
                <a:gd name="connsiteX39" fmla="*/ 9140528 w 12192000"/>
                <a:gd name="connsiteY39" fmla="*/ 1184256 h 2945610"/>
                <a:gd name="connsiteX40" fmla="*/ 8139115 w 12192000"/>
                <a:gd name="connsiteY40" fmla="*/ 1765077 h 2945610"/>
                <a:gd name="connsiteX41" fmla="*/ 8139115 w 12192000"/>
                <a:gd name="connsiteY41" fmla="*/ 1769201 h 2945610"/>
                <a:gd name="connsiteX42" fmla="*/ 8135560 w 12192000"/>
                <a:gd name="connsiteY42" fmla="*/ 1767139 h 2945610"/>
                <a:gd name="connsiteX43" fmla="*/ 8135527 w 12192000"/>
                <a:gd name="connsiteY43" fmla="*/ 1767158 h 2945610"/>
                <a:gd name="connsiteX44" fmla="*/ 8135527 w 12192000"/>
                <a:gd name="connsiteY44" fmla="*/ 1767120 h 2945610"/>
                <a:gd name="connsiteX45" fmla="*/ 8127487 w 12192000"/>
                <a:gd name="connsiteY45" fmla="*/ 1762457 h 2945610"/>
                <a:gd name="connsiteX46" fmla="*/ 7119284 w 12192000"/>
                <a:gd name="connsiteY46" fmla="*/ 2347214 h 2945610"/>
                <a:gd name="connsiteX47" fmla="*/ 7119284 w 12192000"/>
                <a:gd name="connsiteY47" fmla="*/ 2355323 h 2945610"/>
                <a:gd name="connsiteX48" fmla="*/ 7113383 w 12192000"/>
                <a:gd name="connsiteY48" fmla="*/ 2351900 h 2945610"/>
                <a:gd name="connsiteX49" fmla="*/ 6103727 w 12192000"/>
                <a:gd name="connsiteY49" fmla="*/ 2937501 h 2945610"/>
                <a:gd name="connsiteX50" fmla="*/ 6103727 w 12192000"/>
                <a:gd name="connsiteY50" fmla="*/ 2945610 h 2945610"/>
                <a:gd name="connsiteX51" fmla="*/ 5087399 w 12192000"/>
                <a:gd name="connsiteY51" fmla="*/ 2356139 h 2945610"/>
                <a:gd name="connsiteX52" fmla="*/ 5085013 w 12192000"/>
                <a:gd name="connsiteY52" fmla="*/ 2357523 h 2945610"/>
                <a:gd name="connsiteX53" fmla="*/ 5085013 w 12192000"/>
                <a:gd name="connsiteY53" fmla="*/ 1185721 h 2945610"/>
                <a:gd name="connsiteX54" fmla="*/ 5085013 w 12192000"/>
                <a:gd name="connsiteY54" fmla="*/ 1183841 h 2945610"/>
                <a:gd name="connsiteX55" fmla="*/ 5084646 w 12192000"/>
                <a:gd name="connsiteY55" fmla="*/ 1184054 h 2945610"/>
                <a:gd name="connsiteX56" fmla="*/ 5084646 w 12192000"/>
                <a:gd name="connsiteY56" fmla="*/ 2361463 h 2945610"/>
                <a:gd name="connsiteX57" fmla="*/ 4071766 w 12192000"/>
                <a:gd name="connsiteY57" fmla="*/ 1773990 h 2945610"/>
                <a:gd name="connsiteX58" fmla="*/ 4071766 w 12192000"/>
                <a:gd name="connsiteY58" fmla="*/ 1774966 h 2945610"/>
                <a:gd name="connsiteX59" fmla="*/ 3054863 w 12192000"/>
                <a:gd name="connsiteY59" fmla="*/ 1185161 h 2945610"/>
                <a:gd name="connsiteX60" fmla="*/ 3053896 w 12192000"/>
                <a:gd name="connsiteY60" fmla="*/ 1185722 h 2945610"/>
                <a:gd name="connsiteX61" fmla="*/ 3053896 w 12192000"/>
                <a:gd name="connsiteY61" fmla="*/ 1184600 h 2945610"/>
                <a:gd name="connsiteX62" fmla="*/ 3053896 w 12192000"/>
                <a:gd name="connsiteY62" fmla="*/ 1184598 h 2945610"/>
                <a:gd name="connsiteX63" fmla="*/ 3051900 w 12192000"/>
                <a:gd name="connsiteY63" fmla="*/ 1183441 h 2945610"/>
                <a:gd name="connsiteX64" fmla="*/ 2038189 w 12192000"/>
                <a:gd name="connsiteY64" fmla="*/ 1771394 h 2945610"/>
                <a:gd name="connsiteX65" fmla="*/ 2038189 w 12192000"/>
                <a:gd name="connsiteY65" fmla="*/ 731839 h 2945610"/>
                <a:gd name="connsiteX66" fmla="*/ 2037962 w 12192000"/>
                <a:gd name="connsiteY66" fmla="*/ 731839 h 2945610"/>
                <a:gd name="connsiteX67" fmla="*/ 2037962 w 12192000"/>
                <a:gd name="connsiteY67" fmla="*/ 1774966 h 2945610"/>
                <a:gd name="connsiteX68" fmla="*/ 1021058 w 12192000"/>
                <a:gd name="connsiteY68" fmla="*/ 1185161 h 2945610"/>
                <a:gd name="connsiteX69" fmla="*/ 1020091 w 12192000"/>
                <a:gd name="connsiteY69" fmla="*/ 1185722 h 2945610"/>
                <a:gd name="connsiteX70" fmla="*/ 1020091 w 12192000"/>
                <a:gd name="connsiteY70" fmla="*/ 731839 h 2945610"/>
                <a:gd name="connsiteX71" fmla="*/ 1017871 w 12192000"/>
                <a:gd name="connsiteY71" fmla="*/ 731839 h 2945610"/>
                <a:gd name="connsiteX72" fmla="*/ 1017871 w 12192000"/>
                <a:gd name="connsiteY72" fmla="*/ 1774966 h 2945610"/>
                <a:gd name="connsiteX73" fmla="*/ 967 w 12192000"/>
                <a:gd name="connsiteY73" fmla="*/ 1185161 h 2945610"/>
                <a:gd name="connsiteX74" fmla="*/ 0 w 12192000"/>
                <a:gd name="connsiteY74" fmla="*/ 1185722 h 2945610"/>
                <a:gd name="connsiteX75" fmla="*/ 0 w 12192000"/>
                <a:gd name="connsiteY75" fmla="*/ 4990 h 2945610"/>
                <a:gd name="connsiteX76" fmla="*/ 22515 w 12192000"/>
                <a:gd name="connsiteY76" fmla="*/ 18049 h 2945610"/>
                <a:gd name="connsiteX77" fmla="*/ 1017871 w 12192000"/>
                <a:gd name="connsiteY77" fmla="*/ 18049 h 2945610"/>
                <a:gd name="connsiteX78" fmla="*/ 1017871 w 12192000"/>
                <a:gd name="connsiteY78" fmla="*/ 287339 h 2945610"/>
                <a:gd name="connsiteX79" fmla="*/ 1020091 w 12192000"/>
                <a:gd name="connsiteY79" fmla="*/ 287339 h 2945610"/>
                <a:gd name="connsiteX80" fmla="*/ 1020091 w 12192000"/>
                <a:gd name="connsiteY80" fmla="*/ 4990 h 2945610"/>
                <a:gd name="connsiteX81" fmla="*/ 1042606 w 12192000"/>
                <a:gd name="connsiteY81" fmla="*/ 18049 h 2945610"/>
                <a:gd name="connsiteX82" fmla="*/ 2037961 w 12192000"/>
                <a:gd name="connsiteY82" fmla="*/ 18049 h 2945610"/>
                <a:gd name="connsiteX83" fmla="*/ 2037961 w 12192000"/>
                <a:gd name="connsiteY83" fmla="*/ 287339 h 2945610"/>
                <a:gd name="connsiteX84" fmla="*/ 2037963 w 12192000"/>
                <a:gd name="connsiteY84" fmla="*/ 287339 h 2945610"/>
                <a:gd name="connsiteX85" fmla="*/ 2037963 w 12192000"/>
                <a:gd name="connsiteY85" fmla="*/ 18048 h 2945610"/>
                <a:gd name="connsiteX86" fmla="*/ 3033319 w 12192000"/>
                <a:gd name="connsiteY86" fmla="*/ 18048 h 2945610"/>
                <a:gd name="connsiteX87" fmla="*/ 3053896 w 12192000"/>
                <a:gd name="connsiteY87" fmla="*/ 6114 h 2945610"/>
                <a:gd name="connsiteX88" fmla="*/ 3053896 w 12192000"/>
                <a:gd name="connsiteY88" fmla="*/ 4990 h 2945610"/>
                <a:gd name="connsiteX89" fmla="*/ 3054864 w 12192000"/>
                <a:gd name="connsiteY89" fmla="*/ 5552 h 2945610"/>
                <a:gd name="connsiteX90" fmla="*/ 3055833 w 12192000"/>
                <a:gd name="connsiteY90" fmla="*/ 4990 h 2945610"/>
                <a:gd name="connsiteX91" fmla="*/ 3055833 w 12192000"/>
                <a:gd name="connsiteY91" fmla="*/ 6114 h 2945610"/>
                <a:gd name="connsiteX92" fmla="*/ 3076411 w 12192000"/>
                <a:gd name="connsiteY92" fmla="*/ 18049 h 2945610"/>
                <a:gd name="connsiteX93" fmla="*/ 4071766 w 12192000"/>
                <a:gd name="connsiteY93" fmla="*/ 18049 h 2945610"/>
                <a:gd name="connsiteX94" fmla="*/ 4071766 w 12192000"/>
                <a:gd name="connsiteY94" fmla="*/ 287339 h 2945610"/>
                <a:gd name="connsiteX95" fmla="*/ 4071768 w 12192000"/>
                <a:gd name="connsiteY95" fmla="*/ 287339 h 2945610"/>
                <a:gd name="connsiteX96" fmla="*/ 4071768 w 12192000"/>
                <a:gd name="connsiteY96" fmla="*/ 18048 h 2945610"/>
                <a:gd name="connsiteX97" fmla="*/ 5067121 w 12192000"/>
                <a:gd name="connsiteY97" fmla="*/ 18048 h 2945610"/>
                <a:gd name="connsiteX98" fmla="*/ 5085013 w 12192000"/>
                <a:gd name="connsiteY98" fmla="*/ 7671 h 2945610"/>
                <a:gd name="connsiteX99" fmla="*/ 5085013 w 12192000"/>
                <a:gd name="connsiteY99" fmla="*/ 4989 h 2945610"/>
                <a:gd name="connsiteX100" fmla="*/ 5087325 w 12192000"/>
                <a:gd name="connsiteY100" fmla="*/ 6330 h 2945610"/>
                <a:gd name="connsiteX101" fmla="*/ 5089635 w 12192000"/>
                <a:gd name="connsiteY101" fmla="*/ 4990 h 2945610"/>
                <a:gd name="connsiteX102" fmla="*/ 5089635 w 12192000"/>
                <a:gd name="connsiteY102" fmla="*/ 7670 h 2945610"/>
                <a:gd name="connsiteX103" fmla="*/ 5107529 w 12192000"/>
                <a:gd name="connsiteY103" fmla="*/ 18048 h 2945610"/>
                <a:gd name="connsiteX104" fmla="*/ 6102885 w 12192000"/>
                <a:gd name="connsiteY104" fmla="*/ 18048 h 2945610"/>
                <a:gd name="connsiteX105" fmla="*/ 6102885 w 12192000"/>
                <a:gd name="connsiteY105" fmla="*/ 18049 h 2945610"/>
                <a:gd name="connsiteX106" fmla="*/ 7088165 w 12192000"/>
                <a:gd name="connsiteY106" fmla="*/ 18049 h 2945610"/>
                <a:gd name="connsiteX0" fmla="*/ 4071766 w 12192000"/>
                <a:gd name="connsiteY0" fmla="*/ 731839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4071994 w 12192000"/>
                <a:gd name="connsiteY3" fmla="*/ 731839 h 2945610"/>
                <a:gd name="connsiteX4" fmla="*/ 4071766 w 12192000"/>
                <a:gd name="connsiteY4" fmla="*/ 731839 h 2945610"/>
                <a:gd name="connsiteX5" fmla="*/ 7119284 w 12192000"/>
                <a:gd name="connsiteY5" fmla="*/ 0 h 2945610"/>
                <a:gd name="connsiteX6" fmla="*/ 7119284 w 12192000"/>
                <a:gd name="connsiteY6" fmla="*/ 10263 h 2945610"/>
                <a:gd name="connsiteX7" fmla="*/ 7132707 w 12192000"/>
                <a:gd name="connsiteY7" fmla="*/ 18048 h 2945610"/>
                <a:gd name="connsiteX8" fmla="*/ 8131064 w 12192000"/>
                <a:gd name="connsiteY8" fmla="*/ 18048 h 2945610"/>
                <a:gd name="connsiteX9" fmla="*/ 8131064 w 12192000"/>
                <a:gd name="connsiteY9" fmla="*/ 287339 h 2945610"/>
                <a:gd name="connsiteX10" fmla="*/ 8135528 w 12192000"/>
                <a:gd name="connsiteY10" fmla="*/ 287339 h 2945610"/>
                <a:gd name="connsiteX11" fmla="*/ 8135528 w 12192000"/>
                <a:gd name="connsiteY11" fmla="*/ 18048 h 2945610"/>
                <a:gd name="connsiteX12" fmla="*/ 9122282 w 12192000"/>
                <a:gd name="connsiteY12" fmla="*/ 18048 h 2945610"/>
                <a:gd name="connsiteX13" fmla="*/ 9140528 w 12192000"/>
                <a:gd name="connsiteY13" fmla="*/ 7464 h 2945610"/>
                <a:gd name="connsiteX14" fmla="*/ 9140528 w 12192000"/>
                <a:gd name="connsiteY14" fmla="*/ 6729 h 2945610"/>
                <a:gd name="connsiteX15" fmla="*/ 9141162 w 12192000"/>
                <a:gd name="connsiteY15" fmla="*/ 7097 h 2945610"/>
                <a:gd name="connsiteX16" fmla="*/ 9153398 w 12192000"/>
                <a:gd name="connsiteY16" fmla="*/ 0 h 2945610"/>
                <a:gd name="connsiteX17" fmla="*/ 9153398 w 12192000"/>
                <a:gd name="connsiteY17" fmla="*/ 14193 h 2945610"/>
                <a:gd name="connsiteX18" fmla="*/ 9160044 w 12192000"/>
                <a:gd name="connsiteY18" fmla="*/ 18048 h 2945610"/>
                <a:gd name="connsiteX19" fmla="*/ 10158400 w 12192000"/>
                <a:gd name="connsiteY19" fmla="*/ 18048 h 2945610"/>
                <a:gd name="connsiteX20" fmla="*/ 10158400 w 12192000"/>
                <a:gd name="connsiteY20" fmla="*/ 287339 h 2945610"/>
                <a:gd name="connsiteX21" fmla="*/ 10162864 w 12192000"/>
                <a:gd name="connsiteY21" fmla="*/ 287339 h 2945610"/>
                <a:gd name="connsiteX22" fmla="*/ 10162864 w 12192000"/>
                <a:gd name="connsiteY22" fmla="*/ 18048 h 2945610"/>
                <a:gd name="connsiteX23" fmla="*/ 11149618 w 12192000"/>
                <a:gd name="connsiteY23" fmla="*/ 18048 h 2945610"/>
                <a:gd name="connsiteX24" fmla="*/ 11180734 w 12192000"/>
                <a:gd name="connsiteY24" fmla="*/ 0 h 2945610"/>
                <a:gd name="connsiteX25" fmla="*/ 11180734 w 12192000"/>
                <a:gd name="connsiteY25" fmla="*/ 18048 h 2945610"/>
                <a:gd name="connsiteX26" fmla="*/ 12160884 w 12192000"/>
                <a:gd name="connsiteY26" fmla="*/ 18048 h 2945610"/>
                <a:gd name="connsiteX27" fmla="*/ 12192000 w 12192000"/>
                <a:gd name="connsiteY27" fmla="*/ 0 h 2945610"/>
                <a:gd name="connsiteX28" fmla="*/ 12192000 w 12192000"/>
                <a:gd name="connsiteY28" fmla="*/ 1176792 h 2945610"/>
                <a:gd name="connsiteX29" fmla="*/ 12192000 w 12192000"/>
                <a:gd name="connsiteY29" fmla="*/ 1180732 h 2945610"/>
                <a:gd name="connsiteX30" fmla="*/ 12188602 w 12192000"/>
                <a:gd name="connsiteY30" fmla="*/ 1178762 h 2945610"/>
                <a:gd name="connsiteX31" fmla="*/ 11174128 w 12192000"/>
                <a:gd name="connsiteY31" fmla="*/ 1767158 h 2945610"/>
                <a:gd name="connsiteX32" fmla="*/ 11174128 w 12192000"/>
                <a:gd name="connsiteY32" fmla="*/ 1180624 h 2945610"/>
                <a:gd name="connsiteX33" fmla="*/ 10166452 w 12192000"/>
                <a:gd name="connsiteY33" fmla="*/ 1765077 h 2945610"/>
                <a:gd name="connsiteX34" fmla="*/ 10166452 w 12192000"/>
                <a:gd name="connsiteY34" fmla="*/ 1769201 h 2945610"/>
                <a:gd name="connsiteX35" fmla="*/ 10162896 w 12192000"/>
                <a:gd name="connsiteY35" fmla="*/ 1767139 h 2945610"/>
                <a:gd name="connsiteX36" fmla="*/ 10162864 w 12192000"/>
                <a:gd name="connsiteY36" fmla="*/ 1767158 h 2945610"/>
                <a:gd name="connsiteX37" fmla="*/ 10162864 w 12192000"/>
                <a:gd name="connsiteY37" fmla="*/ 1767120 h 2945610"/>
                <a:gd name="connsiteX38" fmla="*/ 9151990 w 12192000"/>
                <a:gd name="connsiteY38" fmla="*/ 1180813 h 2945610"/>
                <a:gd name="connsiteX39" fmla="*/ 9140528 w 12192000"/>
                <a:gd name="connsiteY39" fmla="*/ 1187461 h 2945610"/>
                <a:gd name="connsiteX40" fmla="*/ 9140528 w 12192000"/>
                <a:gd name="connsiteY40" fmla="*/ 1184256 h 2945610"/>
                <a:gd name="connsiteX41" fmla="*/ 8139115 w 12192000"/>
                <a:gd name="connsiteY41" fmla="*/ 1765077 h 2945610"/>
                <a:gd name="connsiteX42" fmla="*/ 8139115 w 12192000"/>
                <a:gd name="connsiteY42" fmla="*/ 1769201 h 2945610"/>
                <a:gd name="connsiteX43" fmla="*/ 8135560 w 12192000"/>
                <a:gd name="connsiteY43" fmla="*/ 1767139 h 2945610"/>
                <a:gd name="connsiteX44" fmla="*/ 8135527 w 12192000"/>
                <a:gd name="connsiteY44" fmla="*/ 1767158 h 2945610"/>
                <a:gd name="connsiteX45" fmla="*/ 8135527 w 12192000"/>
                <a:gd name="connsiteY45" fmla="*/ 1767120 h 2945610"/>
                <a:gd name="connsiteX46" fmla="*/ 8127487 w 12192000"/>
                <a:gd name="connsiteY46" fmla="*/ 1762457 h 2945610"/>
                <a:gd name="connsiteX47" fmla="*/ 7119284 w 12192000"/>
                <a:gd name="connsiteY47" fmla="*/ 2347214 h 2945610"/>
                <a:gd name="connsiteX48" fmla="*/ 7119284 w 12192000"/>
                <a:gd name="connsiteY48" fmla="*/ 2355323 h 2945610"/>
                <a:gd name="connsiteX49" fmla="*/ 7113383 w 12192000"/>
                <a:gd name="connsiteY49" fmla="*/ 2351900 h 2945610"/>
                <a:gd name="connsiteX50" fmla="*/ 6103727 w 12192000"/>
                <a:gd name="connsiteY50" fmla="*/ 2937501 h 2945610"/>
                <a:gd name="connsiteX51" fmla="*/ 6103727 w 12192000"/>
                <a:gd name="connsiteY51" fmla="*/ 2945610 h 2945610"/>
                <a:gd name="connsiteX52" fmla="*/ 5087399 w 12192000"/>
                <a:gd name="connsiteY52" fmla="*/ 2356139 h 2945610"/>
                <a:gd name="connsiteX53" fmla="*/ 5085013 w 12192000"/>
                <a:gd name="connsiteY53" fmla="*/ 2357523 h 2945610"/>
                <a:gd name="connsiteX54" fmla="*/ 5085013 w 12192000"/>
                <a:gd name="connsiteY54" fmla="*/ 1185721 h 2945610"/>
                <a:gd name="connsiteX55" fmla="*/ 5085013 w 12192000"/>
                <a:gd name="connsiteY55" fmla="*/ 1183841 h 2945610"/>
                <a:gd name="connsiteX56" fmla="*/ 5084646 w 12192000"/>
                <a:gd name="connsiteY56" fmla="*/ 1184054 h 2945610"/>
                <a:gd name="connsiteX57" fmla="*/ 5084646 w 12192000"/>
                <a:gd name="connsiteY57" fmla="*/ 2361463 h 2945610"/>
                <a:gd name="connsiteX58" fmla="*/ 4071766 w 12192000"/>
                <a:gd name="connsiteY58" fmla="*/ 1773990 h 2945610"/>
                <a:gd name="connsiteX59" fmla="*/ 4071766 w 12192000"/>
                <a:gd name="connsiteY59" fmla="*/ 1774966 h 2945610"/>
                <a:gd name="connsiteX60" fmla="*/ 3054863 w 12192000"/>
                <a:gd name="connsiteY60" fmla="*/ 1185161 h 2945610"/>
                <a:gd name="connsiteX61" fmla="*/ 3053896 w 12192000"/>
                <a:gd name="connsiteY61" fmla="*/ 1185722 h 2945610"/>
                <a:gd name="connsiteX62" fmla="*/ 3053896 w 12192000"/>
                <a:gd name="connsiteY62" fmla="*/ 1184600 h 2945610"/>
                <a:gd name="connsiteX63" fmla="*/ 3053896 w 12192000"/>
                <a:gd name="connsiteY63" fmla="*/ 1184598 h 2945610"/>
                <a:gd name="connsiteX64" fmla="*/ 3051900 w 12192000"/>
                <a:gd name="connsiteY64" fmla="*/ 1183441 h 2945610"/>
                <a:gd name="connsiteX65" fmla="*/ 2038189 w 12192000"/>
                <a:gd name="connsiteY65" fmla="*/ 1771394 h 2945610"/>
                <a:gd name="connsiteX66" fmla="*/ 2038189 w 12192000"/>
                <a:gd name="connsiteY66" fmla="*/ 731839 h 2945610"/>
                <a:gd name="connsiteX67" fmla="*/ 2037962 w 12192000"/>
                <a:gd name="connsiteY67" fmla="*/ 731839 h 2945610"/>
                <a:gd name="connsiteX68" fmla="*/ 2037962 w 12192000"/>
                <a:gd name="connsiteY68" fmla="*/ 1774966 h 2945610"/>
                <a:gd name="connsiteX69" fmla="*/ 1021058 w 12192000"/>
                <a:gd name="connsiteY69" fmla="*/ 1185161 h 2945610"/>
                <a:gd name="connsiteX70" fmla="*/ 1020091 w 12192000"/>
                <a:gd name="connsiteY70" fmla="*/ 1185722 h 2945610"/>
                <a:gd name="connsiteX71" fmla="*/ 1020091 w 12192000"/>
                <a:gd name="connsiteY71" fmla="*/ 731839 h 2945610"/>
                <a:gd name="connsiteX72" fmla="*/ 1017871 w 12192000"/>
                <a:gd name="connsiteY72" fmla="*/ 1774966 h 2945610"/>
                <a:gd name="connsiteX73" fmla="*/ 967 w 12192000"/>
                <a:gd name="connsiteY73" fmla="*/ 1185161 h 2945610"/>
                <a:gd name="connsiteX74" fmla="*/ 0 w 12192000"/>
                <a:gd name="connsiteY74" fmla="*/ 1185722 h 2945610"/>
                <a:gd name="connsiteX75" fmla="*/ 0 w 12192000"/>
                <a:gd name="connsiteY75" fmla="*/ 4990 h 2945610"/>
                <a:gd name="connsiteX76" fmla="*/ 22515 w 12192000"/>
                <a:gd name="connsiteY76" fmla="*/ 18049 h 2945610"/>
                <a:gd name="connsiteX77" fmla="*/ 1017871 w 12192000"/>
                <a:gd name="connsiteY77" fmla="*/ 18049 h 2945610"/>
                <a:gd name="connsiteX78" fmla="*/ 1017871 w 12192000"/>
                <a:gd name="connsiteY78" fmla="*/ 287339 h 2945610"/>
                <a:gd name="connsiteX79" fmla="*/ 1020091 w 12192000"/>
                <a:gd name="connsiteY79" fmla="*/ 287339 h 2945610"/>
                <a:gd name="connsiteX80" fmla="*/ 1020091 w 12192000"/>
                <a:gd name="connsiteY80" fmla="*/ 4990 h 2945610"/>
                <a:gd name="connsiteX81" fmla="*/ 1042606 w 12192000"/>
                <a:gd name="connsiteY81" fmla="*/ 18049 h 2945610"/>
                <a:gd name="connsiteX82" fmla="*/ 2037961 w 12192000"/>
                <a:gd name="connsiteY82" fmla="*/ 18049 h 2945610"/>
                <a:gd name="connsiteX83" fmla="*/ 2037961 w 12192000"/>
                <a:gd name="connsiteY83" fmla="*/ 287339 h 2945610"/>
                <a:gd name="connsiteX84" fmla="*/ 2037963 w 12192000"/>
                <a:gd name="connsiteY84" fmla="*/ 287339 h 2945610"/>
                <a:gd name="connsiteX85" fmla="*/ 2037963 w 12192000"/>
                <a:gd name="connsiteY85" fmla="*/ 18048 h 2945610"/>
                <a:gd name="connsiteX86" fmla="*/ 3033319 w 12192000"/>
                <a:gd name="connsiteY86" fmla="*/ 18048 h 2945610"/>
                <a:gd name="connsiteX87" fmla="*/ 3053896 w 12192000"/>
                <a:gd name="connsiteY87" fmla="*/ 6114 h 2945610"/>
                <a:gd name="connsiteX88" fmla="*/ 3053896 w 12192000"/>
                <a:gd name="connsiteY88" fmla="*/ 4990 h 2945610"/>
                <a:gd name="connsiteX89" fmla="*/ 3054864 w 12192000"/>
                <a:gd name="connsiteY89" fmla="*/ 5552 h 2945610"/>
                <a:gd name="connsiteX90" fmla="*/ 3055833 w 12192000"/>
                <a:gd name="connsiteY90" fmla="*/ 4990 h 2945610"/>
                <a:gd name="connsiteX91" fmla="*/ 3055833 w 12192000"/>
                <a:gd name="connsiteY91" fmla="*/ 6114 h 2945610"/>
                <a:gd name="connsiteX92" fmla="*/ 3076411 w 12192000"/>
                <a:gd name="connsiteY92" fmla="*/ 18049 h 2945610"/>
                <a:gd name="connsiteX93" fmla="*/ 4071766 w 12192000"/>
                <a:gd name="connsiteY93" fmla="*/ 18049 h 2945610"/>
                <a:gd name="connsiteX94" fmla="*/ 4071766 w 12192000"/>
                <a:gd name="connsiteY94" fmla="*/ 287339 h 2945610"/>
                <a:gd name="connsiteX95" fmla="*/ 4071768 w 12192000"/>
                <a:gd name="connsiteY95" fmla="*/ 287339 h 2945610"/>
                <a:gd name="connsiteX96" fmla="*/ 4071768 w 12192000"/>
                <a:gd name="connsiteY96" fmla="*/ 18048 h 2945610"/>
                <a:gd name="connsiteX97" fmla="*/ 5067121 w 12192000"/>
                <a:gd name="connsiteY97" fmla="*/ 18048 h 2945610"/>
                <a:gd name="connsiteX98" fmla="*/ 5085013 w 12192000"/>
                <a:gd name="connsiteY98" fmla="*/ 7671 h 2945610"/>
                <a:gd name="connsiteX99" fmla="*/ 5085013 w 12192000"/>
                <a:gd name="connsiteY99" fmla="*/ 4989 h 2945610"/>
                <a:gd name="connsiteX100" fmla="*/ 5087325 w 12192000"/>
                <a:gd name="connsiteY100" fmla="*/ 6330 h 2945610"/>
                <a:gd name="connsiteX101" fmla="*/ 5089635 w 12192000"/>
                <a:gd name="connsiteY101" fmla="*/ 4990 h 2945610"/>
                <a:gd name="connsiteX102" fmla="*/ 5089635 w 12192000"/>
                <a:gd name="connsiteY102" fmla="*/ 7670 h 2945610"/>
                <a:gd name="connsiteX103" fmla="*/ 5107529 w 12192000"/>
                <a:gd name="connsiteY103" fmla="*/ 18048 h 2945610"/>
                <a:gd name="connsiteX104" fmla="*/ 6102885 w 12192000"/>
                <a:gd name="connsiteY104" fmla="*/ 18048 h 2945610"/>
                <a:gd name="connsiteX105" fmla="*/ 6102885 w 12192000"/>
                <a:gd name="connsiteY105" fmla="*/ 18049 h 2945610"/>
                <a:gd name="connsiteX106" fmla="*/ 7088165 w 12192000"/>
                <a:gd name="connsiteY106" fmla="*/ 18049 h 2945610"/>
                <a:gd name="connsiteX107" fmla="*/ 7119284 w 12192000"/>
                <a:gd name="connsiteY107" fmla="*/ 0 h 2945610"/>
                <a:gd name="connsiteX0" fmla="*/ 4071766 w 12192000"/>
                <a:gd name="connsiteY0" fmla="*/ 731839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4071994 w 12192000"/>
                <a:gd name="connsiteY3" fmla="*/ 731839 h 2945610"/>
                <a:gd name="connsiteX4" fmla="*/ 4071766 w 12192000"/>
                <a:gd name="connsiteY4" fmla="*/ 731839 h 2945610"/>
                <a:gd name="connsiteX5" fmla="*/ 7119284 w 12192000"/>
                <a:gd name="connsiteY5" fmla="*/ 0 h 2945610"/>
                <a:gd name="connsiteX6" fmla="*/ 7119284 w 12192000"/>
                <a:gd name="connsiteY6" fmla="*/ 10263 h 2945610"/>
                <a:gd name="connsiteX7" fmla="*/ 7132707 w 12192000"/>
                <a:gd name="connsiteY7" fmla="*/ 18048 h 2945610"/>
                <a:gd name="connsiteX8" fmla="*/ 8131064 w 12192000"/>
                <a:gd name="connsiteY8" fmla="*/ 18048 h 2945610"/>
                <a:gd name="connsiteX9" fmla="*/ 8131064 w 12192000"/>
                <a:gd name="connsiteY9" fmla="*/ 287339 h 2945610"/>
                <a:gd name="connsiteX10" fmla="*/ 8135528 w 12192000"/>
                <a:gd name="connsiteY10" fmla="*/ 287339 h 2945610"/>
                <a:gd name="connsiteX11" fmla="*/ 8135528 w 12192000"/>
                <a:gd name="connsiteY11" fmla="*/ 18048 h 2945610"/>
                <a:gd name="connsiteX12" fmla="*/ 9122282 w 12192000"/>
                <a:gd name="connsiteY12" fmla="*/ 18048 h 2945610"/>
                <a:gd name="connsiteX13" fmla="*/ 9140528 w 12192000"/>
                <a:gd name="connsiteY13" fmla="*/ 7464 h 2945610"/>
                <a:gd name="connsiteX14" fmla="*/ 9140528 w 12192000"/>
                <a:gd name="connsiteY14" fmla="*/ 6729 h 2945610"/>
                <a:gd name="connsiteX15" fmla="*/ 9141162 w 12192000"/>
                <a:gd name="connsiteY15" fmla="*/ 7097 h 2945610"/>
                <a:gd name="connsiteX16" fmla="*/ 9153398 w 12192000"/>
                <a:gd name="connsiteY16" fmla="*/ 0 h 2945610"/>
                <a:gd name="connsiteX17" fmla="*/ 9153398 w 12192000"/>
                <a:gd name="connsiteY17" fmla="*/ 14193 h 2945610"/>
                <a:gd name="connsiteX18" fmla="*/ 9160044 w 12192000"/>
                <a:gd name="connsiteY18" fmla="*/ 18048 h 2945610"/>
                <a:gd name="connsiteX19" fmla="*/ 10158400 w 12192000"/>
                <a:gd name="connsiteY19" fmla="*/ 18048 h 2945610"/>
                <a:gd name="connsiteX20" fmla="*/ 10158400 w 12192000"/>
                <a:gd name="connsiteY20" fmla="*/ 287339 h 2945610"/>
                <a:gd name="connsiteX21" fmla="*/ 10162864 w 12192000"/>
                <a:gd name="connsiteY21" fmla="*/ 287339 h 2945610"/>
                <a:gd name="connsiteX22" fmla="*/ 10162864 w 12192000"/>
                <a:gd name="connsiteY22" fmla="*/ 18048 h 2945610"/>
                <a:gd name="connsiteX23" fmla="*/ 11149618 w 12192000"/>
                <a:gd name="connsiteY23" fmla="*/ 18048 h 2945610"/>
                <a:gd name="connsiteX24" fmla="*/ 11180734 w 12192000"/>
                <a:gd name="connsiteY24" fmla="*/ 0 h 2945610"/>
                <a:gd name="connsiteX25" fmla="*/ 11180734 w 12192000"/>
                <a:gd name="connsiteY25" fmla="*/ 18048 h 2945610"/>
                <a:gd name="connsiteX26" fmla="*/ 12160884 w 12192000"/>
                <a:gd name="connsiteY26" fmla="*/ 18048 h 2945610"/>
                <a:gd name="connsiteX27" fmla="*/ 12192000 w 12192000"/>
                <a:gd name="connsiteY27" fmla="*/ 0 h 2945610"/>
                <a:gd name="connsiteX28" fmla="*/ 12192000 w 12192000"/>
                <a:gd name="connsiteY28" fmla="*/ 1176792 h 2945610"/>
                <a:gd name="connsiteX29" fmla="*/ 12192000 w 12192000"/>
                <a:gd name="connsiteY29" fmla="*/ 1180732 h 2945610"/>
                <a:gd name="connsiteX30" fmla="*/ 12188602 w 12192000"/>
                <a:gd name="connsiteY30" fmla="*/ 1178762 h 2945610"/>
                <a:gd name="connsiteX31" fmla="*/ 11174128 w 12192000"/>
                <a:gd name="connsiteY31" fmla="*/ 1767158 h 2945610"/>
                <a:gd name="connsiteX32" fmla="*/ 11174128 w 12192000"/>
                <a:gd name="connsiteY32" fmla="*/ 1180624 h 2945610"/>
                <a:gd name="connsiteX33" fmla="*/ 10166452 w 12192000"/>
                <a:gd name="connsiteY33" fmla="*/ 1765077 h 2945610"/>
                <a:gd name="connsiteX34" fmla="*/ 10166452 w 12192000"/>
                <a:gd name="connsiteY34" fmla="*/ 1769201 h 2945610"/>
                <a:gd name="connsiteX35" fmla="*/ 10162896 w 12192000"/>
                <a:gd name="connsiteY35" fmla="*/ 1767139 h 2945610"/>
                <a:gd name="connsiteX36" fmla="*/ 10162864 w 12192000"/>
                <a:gd name="connsiteY36" fmla="*/ 1767158 h 2945610"/>
                <a:gd name="connsiteX37" fmla="*/ 10162864 w 12192000"/>
                <a:gd name="connsiteY37" fmla="*/ 1767120 h 2945610"/>
                <a:gd name="connsiteX38" fmla="*/ 9151990 w 12192000"/>
                <a:gd name="connsiteY38" fmla="*/ 1180813 h 2945610"/>
                <a:gd name="connsiteX39" fmla="*/ 9140528 w 12192000"/>
                <a:gd name="connsiteY39" fmla="*/ 1187461 h 2945610"/>
                <a:gd name="connsiteX40" fmla="*/ 9140528 w 12192000"/>
                <a:gd name="connsiteY40" fmla="*/ 1184256 h 2945610"/>
                <a:gd name="connsiteX41" fmla="*/ 8139115 w 12192000"/>
                <a:gd name="connsiteY41" fmla="*/ 1765077 h 2945610"/>
                <a:gd name="connsiteX42" fmla="*/ 8139115 w 12192000"/>
                <a:gd name="connsiteY42" fmla="*/ 1769201 h 2945610"/>
                <a:gd name="connsiteX43" fmla="*/ 8135560 w 12192000"/>
                <a:gd name="connsiteY43" fmla="*/ 1767139 h 2945610"/>
                <a:gd name="connsiteX44" fmla="*/ 8135527 w 12192000"/>
                <a:gd name="connsiteY44" fmla="*/ 1767158 h 2945610"/>
                <a:gd name="connsiteX45" fmla="*/ 8135527 w 12192000"/>
                <a:gd name="connsiteY45" fmla="*/ 1767120 h 2945610"/>
                <a:gd name="connsiteX46" fmla="*/ 8127487 w 12192000"/>
                <a:gd name="connsiteY46" fmla="*/ 1762457 h 2945610"/>
                <a:gd name="connsiteX47" fmla="*/ 7119284 w 12192000"/>
                <a:gd name="connsiteY47" fmla="*/ 2347214 h 2945610"/>
                <a:gd name="connsiteX48" fmla="*/ 7119284 w 12192000"/>
                <a:gd name="connsiteY48" fmla="*/ 2355323 h 2945610"/>
                <a:gd name="connsiteX49" fmla="*/ 7113383 w 12192000"/>
                <a:gd name="connsiteY49" fmla="*/ 2351900 h 2945610"/>
                <a:gd name="connsiteX50" fmla="*/ 6103727 w 12192000"/>
                <a:gd name="connsiteY50" fmla="*/ 2937501 h 2945610"/>
                <a:gd name="connsiteX51" fmla="*/ 6103727 w 12192000"/>
                <a:gd name="connsiteY51" fmla="*/ 2945610 h 2945610"/>
                <a:gd name="connsiteX52" fmla="*/ 5087399 w 12192000"/>
                <a:gd name="connsiteY52" fmla="*/ 2356139 h 2945610"/>
                <a:gd name="connsiteX53" fmla="*/ 5085013 w 12192000"/>
                <a:gd name="connsiteY53" fmla="*/ 2357523 h 2945610"/>
                <a:gd name="connsiteX54" fmla="*/ 5085013 w 12192000"/>
                <a:gd name="connsiteY54" fmla="*/ 1185721 h 2945610"/>
                <a:gd name="connsiteX55" fmla="*/ 5085013 w 12192000"/>
                <a:gd name="connsiteY55" fmla="*/ 1183841 h 2945610"/>
                <a:gd name="connsiteX56" fmla="*/ 5084646 w 12192000"/>
                <a:gd name="connsiteY56" fmla="*/ 1184054 h 2945610"/>
                <a:gd name="connsiteX57" fmla="*/ 5084646 w 12192000"/>
                <a:gd name="connsiteY57" fmla="*/ 2361463 h 2945610"/>
                <a:gd name="connsiteX58" fmla="*/ 4071766 w 12192000"/>
                <a:gd name="connsiteY58" fmla="*/ 1773990 h 2945610"/>
                <a:gd name="connsiteX59" fmla="*/ 4071766 w 12192000"/>
                <a:gd name="connsiteY59" fmla="*/ 1774966 h 2945610"/>
                <a:gd name="connsiteX60" fmla="*/ 3054863 w 12192000"/>
                <a:gd name="connsiteY60" fmla="*/ 1185161 h 2945610"/>
                <a:gd name="connsiteX61" fmla="*/ 3053896 w 12192000"/>
                <a:gd name="connsiteY61" fmla="*/ 1185722 h 2945610"/>
                <a:gd name="connsiteX62" fmla="*/ 3053896 w 12192000"/>
                <a:gd name="connsiteY62" fmla="*/ 1184600 h 2945610"/>
                <a:gd name="connsiteX63" fmla="*/ 3053896 w 12192000"/>
                <a:gd name="connsiteY63" fmla="*/ 1184598 h 2945610"/>
                <a:gd name="connsiteX64" fmla="*/ 3051900 w 12192000"/>
                <a:gd name="connsiteY64" fmla="*/ 1183441 h 2945610"/>
                <a:gd name="connsiteX65" fmla="*/ 2038189 w 12192000"/>
                <a:gd name="connsiteY65" fmla="*/ 1771394 h 2945610"/>
                <a:gd name="connsiteX66" fmla="*/ 2038189 w 12192000"/>
                <a:gd name="connsiteY66" fmla="*/ 731839 h 2945610"/>
                <a:gd name="connsiteX67" fmla="*/ 2037962 w 12192000"/>
                <a:gd name="connsiteY67" fmla="*/ 731839 h 2945610"/>
                <a:gd name="connsiteX68" fmla="*/ 2037962 w 12192000"/>
                <a:gd name="connsiteY68" fmla="*/ 1774966 h 2945610"/>
                <a:gd name="connsiteX69" fmla="*/ 1021058 w 12192000"/>
                <a:gd name="connsiteY69" fmla="*/ 1185161 h 2945610"/>
                <a:gd name="connsiteX70" fmla="*/ 1020091 w 12192000"/>
                <a:gd name="connsiteY70" fmla="*/ 1185722 h 2945610"/>
                <a:gd name="connsiteX71" fmla="*/ 1020091 w 12192000"/>
                <a:gd name="connsiteY71" fmla="*/ 731839 h 2945610"/>
                <a:gd name="connsiteX72" fmla="*/ 1017871 w 12192000"/>
                <a:gd name="connsiteY72" fmla="*/ 1774966 h 2945610"/>
                <a:gd name="connsiteX73" fmla="*/ 967 w 12192000"/>
                <a:gd name="connsiteY73" fmla="*/ 1185161 h 2945610"/>
                <a:gd name="connsiteX74" fmla="*/ 0 w 12192000"/>
                <a:gd name="connsiteY74" fmla="*/ 1185722 h 2945610"/>
                <a:gd name="connsiteX75" fmla="*/ 0 w 12192000"/>
                <a:gd name="connsiteY75" fmla="*/ 4990 h 2945610"/>
                <a:gd name="connsiteX76" fmla="*/ 22515 w 12192000"/>
                <a:gd name="connsiteY76" fmla="*/ 18049 h 2945610"/>
                <a:gd name="connsiteX77" fmla="*/ 1017871 w 12192000"/>
                <a:gd name="connsiteY77" fmla="*/ 18049 h 2945610"/>
                <a:gd name="connsiteX78" fmla="*/ 1017871 w 12192000"/>
                <a:gd name="connsiteY78" fmla="*/ 287339 h 2945610"/>
                <a:gd name="connsiteX79" fmla="*/ 1020091 w 12192000"/>
                <a:gd name="connsiteY79" fmla="*/ 4990 h 2945610"/>
                <a:gd name="connsiteX80" fmla="*/ 1042606 w 12192000"/>
                <a:gd name="connsiteY80" fmla="*/ 18049 h 2945610"/>
                <a:gd name="connsiteX81" fmla="*/ 2037961 w 12192000"/>
                <a:gd name="connsiteY81" fmla="*/ 18049 h 2945610"/>
                <a:gd name="connsiteX82" fmla="*/ 2037961 w 12192000"/>
                <a:gd name="connsiteY82" fmla="*/ 287339 h 2945610"/>
                <a:gd name="connsiteX83" fmla="*/ 2037963 w 12192000"/>
                <a:gd name="connsiteY83" fmla="*/ 287339 h 2945610"/>
                <a:gd name="connsiteX84" fmla="*/ 2037963 w 12192000"/>
                <a:gd name="connsiteY84" fmla="*/ 18048 h 2945610"/>
                <a:gd name="connsiteX85" fmla="*/ 3033319 w 12192000"/>
                <a:gd name="connsiteY85" fmla="*/ 18048 h 2945610"/>
                <a:gd name="connsiteX86" fmla="*/ 3053896 w 12192000"/>
                <a:gd name="connsiteY86" fmla="*/ 6114 h 2945610"/>
                <a:gd name="connsiteX87" fmla="*/ 3053896 w 12192000"/>
                <a:gd name="connsiteY87" fmla="*/ 4990 h 2945610"/>
                <a:gd name="connsiteX88" fmla="*/ 3054864 w 12192000"/>
                <a:gd name="connsiteY88" fmla="*/ 5552 h 2945610"/>
                <a:gd name="connsiteX89" fmla="*/ 3055833 w 12192000"/>
                <a:gd name="connsiteY89" fmla="*/ 4990 h 2945610"/>
                <a:gd name="connsiteX90" fmla="*/ 3055833 w 12192000"/>
                <a:gd name="connsiteY90" fmla="*/ 6114 h 2945610"/>
                <a:gd name="connsiteX91" fmla="*/ 3076411 w 12192000"/>
                <a:gd name="connsiteY91" fmla="*/ 18049 h 2945610"/>
                <a:gd name="connsiteX92" fmla="*/ 4071766 w 12192000"/>
                <a:gd name="connsiteY92" fmla="*/ 18049 h 2945610"/>
                <a:gd name="connsiteX93" fmla="*/ 4071766 w 12192000"/>
                <a:gd name="connsiteY93" fmla="*/ 287339 h 2945610"/>
                <a:gd name="connsiteX94" fmla="*/ 4071768 w 12192000"/>
                <a:gd name="connsiteY94" fmla="*/ 287339 h 2945610"/>
                <a:gd name="connsiteX95" fmla="*/ 4071768 w 12192000"/>
                <a:gd name="connsiteY95" fmla="*/ 18048 h 2945610"/>
                <a:gd name="connsiteX96" fmla="*/ 5067121 w 12192000"/>
                <a:gd name="connsiteY96" fmla="*/ 18048 h 2945610"/>
                <a:gd name="connsiteX97" fmla="*/ 5085013 w 12192000"/>
                <a:gd name="connsiteY97" fmla="*/ 7671 h 2945610"/>
                <a:gd name="connsiteX98" fmla="*/ 5085013 w 12192000"/>
                <a:gd name="connsiteY98" fmla="*/ 4989 h 2945610"/>
                <a:gd name="connsiteX99" fmla="*/ 5087325 w 12192000"/>
                <a:gd name="connsiteY99" fmla="*/ 6330 h 2945610"/>
                <a:gd name="connsiteX100" fmla="*/ 5089635 w 12192000"/>
                <a:gd name="connsiteY100" fmla="*/ 4990 h 2945610"/>
                <a:gd name="connsiteX101" fmla="*/ 5089635 w 12192000"/>
                <a:gd name="connsiteY101" fmla="*/ 7670 h 2945610"/>
                <a:gd name="connsiteX102" fmla="*/ 5107529 w 12192000"/>
                <a:gd name="connsiteY102" fmla="*/ 18048 h 2945610"/>
                <a:gd name="connsiteX103" fmla="*/ 6102885 w 12192000"/>
                <a:gd name="connsiteY103" fmla="*/ 18048 h 2945610"/>
                <a:gd name="connsiteX104" fmla="*/ 6102885 w 12192000"/>
                <a:gd name="connsiteY104" fmla="*/ 18049 h 2945610"/>
                <a:gd name="connsiteX105" fmla="*/ 7088165 w 12192000"/>
                <a:gd name="connsiteY105" fmla="*/ 18049 h 2945610"/>
                <a:gd name="connsiteX106" fmla="*/ 7119284 w 12192000"/>
                <a:gd name="connsiteY106" fmla="*/ 0 h 2945610"/>
                <a:gd name="connsiteX0" fmla="*/ 4071766 w 12192000"/>
                <a:gd name="connsiteY0" fmla="*/ 731839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4071994 w 12192000"/>
                <a:gd name="connsiteY3" fmla="*/ 731839 h 2945610"/>
                <a:gd name="connsiteX4" fmla="*/ 4071766 w 12192000"/>
                <a:gd name="connsiteY4" fmla="*/ 731839 h 2945610"/>
                <a:gd name="connsiteX5" fmla="*/ 7119284 w 12192000"/>
                <a:gd name="connsiteY5" fmla="*/ 0 h 2945610"/>
                <a:gd name="connsiteX6" fmla="*/ 7119284 w 12192000"/>
                <a:gd name="connsiteY6" fmla="*/ 10263 h 2945610"/>
                <a:gd name="connsiteX7" fmla="*/ 7132707 w 12192000"/>
                <a:gd name="connsiteY7" fmla="*/ 18048 h 2945610"/>
                <a:gd name="connsiteX8" fmla="*/ 8131064 w 12192000"/>
                <a:gd name="connsiteY8" fmla="*/ 18048 h 2945610"/>
                <a:gd name="connsiteX9" fmla="*/ 8131064 w 12192000"/>
                <a:gd name="connsiteY9" fmla="*/ 287339 h 2945610"/>
                <a:gd name="connsiteX10" fmla="*/ 8135528 w 12192000"/>
                <a:gd name="connsiteY10" fmla="*/ 287339 h 2945610"/>
                <a:gd name="connsiteX11" fmla="*/ 8135528 w 12192000"/>
                <a:gd name="connsiteY11" fmla="*/ 18048 h 2945610"/>
                <a:gd name="connsiteX12" fmla="*/ 9122282 w 12192000"/>
                <a:gd name="connsiteY12" fmla="*/ 18048 h 2945610"/>
                <a:gd name="connsiteX13" fmla="*/ 9140528 w 12192000"/>
                <a:gd name="connsiteY13" fmla="*/ 7464 h 2945610"/>
                <a:gd name="connsiteX14" fmla="*/ 9140528 w 12192000"/>
                <a:gd name="connsiteY14" fmla="*/ 6729 h 2945610"/>
                <a:gd name="connsiteX15" fmla="*/ 9141162 w 12192000"/>
                <a:gd name="connsiteY15" fmla="*/ 7097 h 2945610"/>
                <a:gd name="connsiteX16" fmla="*/ 9153398 w 12192000"/>
                <a:gd name="connsiteY16" fmla="*/ 0 h 2945610"/>
                <a:gd name="connsiteX17" fmla="*/ 9153398 w 12192000"/>
                <a:gd name="connsiteY17" fmla="*/ 14193 h 2945610"/>
                <a:gd name="connsiteX18" fmla="*/ 9160044 w 12192000"/>
                <a:gd name="connsiteY18" fmla="*/ 18048 h 2945610"/>
                <a:gd name="connsiteX19" fmla="*/ 10158400 w 12192000"/>
                <a:gd name="connsiteY19" fmla="*/ 18048 h 2945610"/>
                <a:gd name="connsiteX20" fmla="*/ 10158400 w 12192000"/>
                <a:gd name="connsiteY20" fmla="*/ 287339 h 2945610"/>
                <a:gd name="connsiteX21" fmla="*/ 10162864 w 12192000"/>
                <a:gd name="connsiteY21" fmla="*/ 287339 h 2945610"/>
                <a:gd name="connsiteX22" fmla="*/ 10162864 w 12192000"/>
                <a:gd name="connsiteY22" fmla="*/ 18048 h 2945610"/>
                <a:gd name="connsiteX23" fmla="*/ 11149618 w 12192000"/>
                <a:gd name="connsiteY23" fmla="*/ 18048 h 2945610"/>
                <a:gd name="connsiteX24" fmla="*/ 11180734 w 12192000"/>
                <a:gd name="connsiteY24" fmla="*/ 0 h 2945610"/>
                <a:gd name="connsiteX25" fmla="*/ 11180734 w 12192000"/>
                <a:gd name="connsiteY25" fmla="*/ 18048 h 2945610"/>
                <a:gd name="connsiteX26" fmla="*/ 12160884 w 12192000"/>
                <a:gd name="connsiteY26" fmla="*/ 18048 h 2945610"/>
                <a:gd name="connsiteX27" fmla="*/ 12192000 w 12192000"/>
                <a:gd name="connsiteY27" fmla="*/ 0 h 2945610"/>
                <a:gd name="connsiteX28" fmla="*/ 12192000 w 12192000"/>
                <a:gd name="connsiteY28" fmla="*/ 1176792 h 2945610"/>
                <a:gd name="connsiteX29" fmla="*/ 12192000 w 12192000"/>
                <a:gd name="connsiteY29" fmla="*/ 1180732 h 2945610"/>
                <a:gd name="connsiteX30" fmla="*/ 12188602 w 12192000"/>
                <a:gd name="connsiteY30" fmla="*/ 1178762 h 2945610"/>
                <a:gd name="connsiteX31" fmla="*/ 11174128 w 12192000"/>
                <a:gd name="connsiteY31" fmla="*/ 1767158 h 2945610"/>
                <a:gd name="connsiteX32" fmla="*/ 11174128 w 12192000"/>
                <a:gd name="connsiteY32" fmla="*/ 1180624 h 2945610"/>
                <a:gd name="connsiteX33" fmla="*/ 10166452 w 12192000"/>
                <a:gd name="connsiteY33" fmla="*/ 1765077 h 2945610"/>
                <a:gd name="connsiteX34" fmla="*/ 10166452 w 12192000"/>
                <a:gd name="connsiteY34" fmla="*/ 1769201 h 2945610"/>
                <a:gd name="connsiteX35" fmla="*/ 10162896 w 12192000"/>
                <a:gd name="connsiteY35" fmla="*/ 1767139 h 2945610"/>
                <a:gd name="connsiteX36" fmla="*/ 10162864 w 12192000"/>
                <a:gd name="connsiteY36" fmla="*/ 1767158 h 2945610"/>
                <a:gd name="connsiteX37" fmla="*/ 10162864 w 12192000"/>
                <a:gd name="connsiteY37" fmla="*/ 1767120 h 2945610"/>
                <a:gd name="connsiteX38" fmla="*/ 9151990 w 12192000"/>
                <a:gd name="connsiteY38" fmla="*/ 1180813 h 2945610"/>
                <a:gd name="connsiteX39" fmla="*/ 9140528 w 12192000"/>
                <a:gd name="connsiteY39" fmla="*/ 1187461 h 2945610"/>
                <a:gd name="connsiteX40" fmla="*/ 9140528 w 12192000"/>
                <a:gd name="connsiteY40" fmla="*/ 1184256 h 2945610"/>
                <a:gd name="connsiteX41" fmla="*/ 8139115 w 12192000"/>
                <a:gd name="connsiteY41" fmla="*/ 1765077 h 2945610"/>
                <a:gd name="connsiteX42" fmla="*/ 8139115 w 12192000"/>
                <a:gd name="connsiteY42" fmla="*/ 1769201 h 2945610"/>
                <a:gd name="connsiteX43" fmla="*/ 8135560 w 12192000"/>
                <a:gd name="connsiteY43" fmla="*/ 1767139 h 2945610"/>
                <a:gd name="connsiteX44" fmla="*/ 8135527 w 12192000"/>
                <a:gd name="connsiteY44" fmla="*/ 1767158 h 2945610"/>
                <a:gd name="connsiteX45" fmla="*/ 8135527 w 12192000"/>
                <a:gd name="connsiteY45" fmla="*/ 1767120 h 2945610"/>
                <a:gd name="connsiteX46" fmla="*/ 8127487 w 12192000"/>
                <a:gd name="connsiteY46" fmla="*/ 1762457 h 2945610"/>
                <a:gd name="connsiteX47" fmla="*/ 7119284 w 12192000"/>
                <a:gd name="connsiteY47" fmla="*/ 2347214 h 2945610"/>
                <a:gd name="connsiteX48" fmla="*/ 7119284 w 12192000"/>
                <a:gd name="connsiteY48" fmla="*/ 2355323 h 2945610"/>
                <a:gd name="connsiteX49" fmla="*/ 7113383 w 12192000"/>
                <a:gd name="connsiteY49" fmla="*/ 2351900 h 2945610"/>
                <a:gd name="connsiteX50" fmla="*/ 6103727 w 12192000"/>
                <a:gd name="connsiteY50" fmla="*/ 2937501 h 2945610"/>
                <a:gd name="connsiteX51" fmla="*/ 6103727 w 12192000"/>
                <a:gd name="connsiteY51" fmla="*/ 2945610 h 2945610"/>
                <a:gd name="connsiteX52" fmla="*/ 5087399 w 12192000"/>
                <a:gd name="connsiteY52" fmla="*/ 2356139 h 2945610"/>
                <a:gd name="connsiteX53" fmla="*/ 5085013 w 12192000"/>
                <a:gd name="connsiteY53" fmla="*/ 2357523 h 2945610"/>
                <a:gd name="connsiteX54" fmla="*/ 5085013 w 12192000"/>
                <a:gd name="connsiteY54" fmla="*/ 1185721 h 2945610"/>
                <a:gd name="connsiteX55" fmla="*/ 5085013 w 12192000"/>
                <a:gd name="connsiteY55" fmla="*/ 1183841 h 2945610"/>
                <a:gd name="connsiteX56" fmla="*/ 5084646 w 12192000"/>
                <a:gd name="connsiteY56" fmla="*/ 1184054 h 2945610"/>
                <a:gd name="connsiteX57" fmla="*/ 5084646 w 12192000"/>
                <a:gd name="connsiteY57" fmla="*/ 2361463 h 2945610"/>
                <a:gd name="connsiteX58" fmla="*/ 4071766 w 12192000"/>
                <a:gd name="connsiteY58" fmla="*/ 1773990 h 2945610"/>
                <a:gd name="connsiteX59" fmla="*/ 4071766 w 12192000"/>
                <a:gd name="connsiteY59" fmla="*/ 1774966 h 2945610"/>
                <a:gd name="connsiteX60" fmla="*/ 3054863 w 12192000"/>
                <a:gd name="connsiteY60" fmla="*/ 1185161 h 2945610"/>
                <a:gd name="connsiteX61" fmla="*/ 3053896 w 12192000"/>
                <a:gd name="connsiteY61" fmla="*/ 1185722 h 2945610"/>
                <a:gd name="connsiteX62" fmla="*/ 3053896 w 12192000"/>
                <a:gd name="connsiteY62" fmla="*/ 1184600 h 2945610"/>
                <a:gd name="connsiteX63" fmla="*/ 3053896 w 12192000"/>
                <a:gd name="connsiteY63" fmla="*/ 1184598 h 2945610"/>
                <a:gd name="connsiteX64" fmla="*/ 3051900 w 12192000"/>
                <a:gd name="connsiteY64" fmla="*/ 1183441 h 2945610"/>
                <a:gd name="connsiteX65" fmla="*/ 2038189 w 12192000"/>
                <a:gd name="connsiteY65" fmla="*/ 1771394 h 2945610"/>
                <a:gd name="connsiteX66" fmla="*/ 2038189 w 12192000"/>
                <a:gd name="connsiteY66" fmla="*/ 731839 h 2945610"/>
                <a:gd name="connsiteX67" fmla="*/ 2037962 w 12192000"/>
                <a:gd name="connsiteY67" fmla="*/ 731839 h 2945610"/>
                <a:gd name="connsiteX68" fmla="*/ 2037962 w 12192000"/>
                <a:gd name="connsiteY68" fmla="*/ 1774966 h 2945610"/>
                <a:gd name="connsiteX69" fmla="*/ 1021058 w 12192000"/>
                <a:gd name="connsiteY69" fmla="*/ 1185161 h 2945610"/>
                <a:gd name="connsiteX70" fmla="*/ 1020091 w 12192000"/>
                <a:gd name="connsiteY70" fmla="*/ 1185722 h 2945610"/>
                <a:gd name="connsiteX71" fmla="*/ 1017871 w 12192000"/>
                <a:gd name="connsiteY71" fmla="*/ 1774966 h 2945610"/>
                <a:gd name="connsiteX72" fmla="*/ 967 w 12192000"/>
                <a:gd name="connsiteY72" fmla="*/ 1185161 h 2945610"/>
                <a:gd name="connsiteX73" fmla="*/ 0 w 12192000"/>
                <a:gd name="connsiteY73" fmla="*/ 1185722 h 2945610"/>
                <a:gd name="connsiteX74" fmla="*/ 0 w 12192000"/>
                <a:gd name="connsiteY74" fmla="*/ 4990 h 2945610"/>
                <a:gd name="connsiteX75" fmla="*/ 22515 w 12192000"/>
                <a:gd name="connsiteY75" fmla="*/ 18049 h 2945610"/>
                <a:gd name="connsiteX76" fmla="*/ 1017871 w 12192000"/>
                <a:gd name="connsiteY76" fmla="*/ 18049 h 2945610"/>
                <a:gd name="connsiteX77" fmla="*/ 1017871 w 12192000"/>
                <a:gd name="connsiteY77" fmla="*/ 287339 h 2945610"/>
                <a:gd name="connsiteX78" fmla="*/ 1020091 w 12192000"/>
                <a:gd name="connsiteY78" fmla="*/ 4990 h 2945610"/>
                <a:gd name="connsiteX79" fmla="*/ 1042606 w 12192000"/>
                <a:gd name="connsiteY79" fmla="*/ 18049 h 2945610"/>
                <a:gd name="connsiteX80" fmla="*/ 2037961 w 12192000"/>
                <a:gd name="connsiteY80" fmla="*/ 18049 h 2945610"/>
                <a:gd name="connsiteX81" fmla="*/ 2037961 w 12192000"/>
                <a:gd name="connsiteY81" fmla="*/ 287339 h 2945610"/>
                <a:gd name="connsiteX82" fmla="*/ 2037963 w 12192000"/>
                <a:gd name="connsiteY82" fmla="*/ 287339 h 2945610"/>
                <a:gd name="connsiteX83" fmla="*/ 2037963 w 12192000"/>
                <a:gd name="connsiteY83" fmla="*/ 18048 h 2945610"/>
                <a:gd name="connsiteX84" fmla="*/ 3033319 w 12192000"/>
                <a:gd name="connsiteY84" fmla="*/ 18048 h 2945610"/>
                <a:gd name="connsiteX85" fmla="*/ 3053896 w 12192000"/>
                <a:gd name="connsiteY85" fmla="*/ 6114 h 2945610"/>
                <a:gd name="connsiteX86" fmla="*/ 3053896 w 12192000"/>
                <a:gd name="connsiteY86" fmla="*/ 4990 h 2945610"/>
                <a:gd name="connsiteX87" fmla="*/ 3054864 w 12192000"/>
                <a:gd name="connsiteY87" fmla="*/ 5552 h 2945610"/>
                <a:gd name="connsiteX88" fmla="*/ 3055833 w 12192000"/>
                <a:gd name="connsiteY88" fmla="*/ 4990 h 2945610"/>
                <a:gd name="connsiteX89" fmla="*/ 3055833 w 12192000"/>
                <a:gd name="connsiteY89" fmla="*/ 6114 h 2945610"/>
                <a:gd name="connsiteX90" fmla="*/ 3076411 w 12192000"/>
                <a:gd name="connsiteY90" fmla="*/ 18049 h 2945610"/>
                <a:gd name="connsiteX91" fmla="*/ 4071766 w 12192000"/>
                <a:gd name="connsiteY91" fmla="*/ 18049 h 2945610"/>
                <a:gd name="connsiteX92" fmla="*/ 4071766 w 12192000"/>
                <a:gd name="connsiteY92" fmla="*/ 287339 h 2945610"/>
                <a:gd name="connsiteX93" fmla="*/ 4071768 w 12192000"/>
                <a:gd name="connsiteY93" fmla="*/ 287339 h 2945610"/>
                <a:gd name="connsiteX94" fmla="*/ 4071768 w 12192000"/>
                <a:gd name="connsiteY94" fmla="*/ 18048 h 2945610"/>
                <a:gd name="connsiteX95" fmla="*/ 5067121 w 12192000"/>
                <a:gd name="connsiteY95" fmla="*/ 18048 h 2945610"/>
                <a:gd name="connsiteX96" fmla="*/ 5085013 w 12192000"/>
                <a:gd name="connsiteY96" fmla="*/ 7671 h 2945610"/>
                <a:gd name="connsiteX97" fmla="*/ 5085013 w 12192000"/>
                <a:gd name="connsiteY97" fmla="*/ 4989 h 2945610"/>
                <a:gd name="connsiteX98" fmla="*/ 5087325 w 12192000"/>
                <a:gd name="connsiteY98" fmla="*/ 6330 h 2945610"/>
                <a:gd name="connsiteX99" fmla="*/ 5089635 w 12192000"/>
                <a:gd name="connsiteY99" fmla="*/ 4990 h 2945610"/>
                <a:gd name="connsiteX100" fmla="*/ 5089635 w 12192000"/>
                <a:gd name="connsiteY100" fmla="*/ 7670 h 2945610"/>
                <a:gd name="connsiteX101" fmla="*/ 5107529 w 12192000"/>
                <a:gd name="connsiteY101" fmla="*/ 18048 h 2945610"/>
                <a:gd name="connsiteX102" fmla="*/ 6102885 w 12192000"/>
                <a:gd name="connsiteY102" fmla="*/ 18048 h 2945610"/>
                <a:gd name="connsiteX103" fmla="*/ 6102885 w 12192000"/>
                <a:gd name="connsiteY103" fmla="*/ 18049 h 2945610"/>
                <a:gd name="connsiteX104" fmla="*/ 7088165 w 12192000"/>
                <a:gd name="connsiteY104" fmla="*/ 18049 h 2945610"/>
                <a:gd name="connsiteX105" fmla="*/ 7119284 w 12192000"/>
                <a:gd name="connsiteY105" fmla="*/ 0 h 2945610"/>
                <a:gd name="connsiteX0" fmla="*/ 4071766 w 12192000"/>
                <a:gd name="connsiteY0" fmla="*/ 731839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4071994 w 12192000"/>
                <a:gd name="connsiteY3" fmla="*/ 731839 h 2945610"/>
                <a:gd name="connsiteX4" fmla="*/ 4071766 w 12192000"/>
                <a:gd name="connsiteY4" fmla="*/ 731839 h 2945610"/>
                <a:gd name="connsiteX5" fmla="*/ 7119284 w 12192000"/>
                <a:gd name="connsiteY5" fmla="*/ 0 h 2945610"/>
                <a:gd name="connsiteX6" fmla="*/ 7119284 w 12192000"/>
                <a:gd name="connsiteY6" fmla="*/ 10263 h 2945610"/>
                <a:gd name="connsiteX7" fmla="*/ 7132707 w 12192000"/>
                <a:gd name="connsiteY7" fmla="*/ 18048 h 2945610"/>
                <a:gd name="connsiteX8" fmla="*/ 8131064 w 12192000"/>
                <a:gd name="connsiteY8" fmla="*/ 18048 h 2945610"/>
                <a:gd name="connsiteX9" fmla="*/ 8131064 w 12192000"/>
                <a:gd name="connsiteY9" fmla="*/ 287339 h 2945610"/>
                <a:gd name="connsiteX10" fmla="*/ 8135528 w 12192000"/>
                <a:gd name="connsiteY10" fmla="*/ 287339 h 2945610"/>
                <a:gd name="connsiteX11" fmla="*/ 8135528 w 12192000"/>
                <a:gd name="connsiteY11" fmla="*/ 18048 h 2945610"/>
                <a:gd name="connsiteX12" fmla="*/ 9122282 w 12192000"/>
                <a:gd name="connsiteY12" fmla="*/ 18048 h 2945610"/>
                <a:gd name="connsiteX13" fmla="*/ 9140528 w 12192000"/>
                <a:gd name="connsiteY13" fmla="*/ 7464 h 2945610"/>
                <a:gd name="connsiteX14" fmla="*/ 9140528 w 12192000"/>
                <a:gd name="connsiteY14" fmla="*/ 6729 h 2945610"/>
                <a:gd name="connsiteX15" fmla="*/ 9141162 w 12192000"/>
                <a:gd name="connsiteY15" fmla="*/ 7097 h 2945610"/>
                <a:gd name="connsiteX16" fmla="*/ 9153398 w 12192000"/>
                <a:gd name="connsiteY16" fmla="*/ 0 h 2945610"/>
                <a:gd name="connsiteX17" fmla="*/ 9153398 w 12192000"/>
                <a:gd name="connsiteY17" fmla="*/ 14193 h 2945610"/>
                <a:gd name="connsiteX18" fmla="*/ 9160044 w 12192000"/>
                <a:gd name="connsiteY18" fmla="*/ 18048 h 2945610"/>
                <a:gd name="connsiteX19" fmla="*/ 10158400 w 12192000"/>
                <a:gd name="connsiteY19" fmla="*/ 18048 h 2945610"/>
                <a:gd name="connsiteX20" fmla="*/ 10158400 w 12192000"/>
                <a:gd name="connsiteY20" fmla="*/ 287339 h 2945610"/>
                <a:gd name="connsiteX21" fmla="*/ 10162864 w 12192000"/>
                <a:gd name="connsiteY21" fmla="*/ 287339 h 2945610"/>
                <a:gd name="connsiteX22" fmla="*/ 10162864 w 12192000"/>
                <a:gd name="connsiteY22" fmla="*/ 18048 h 2945610"/>
                <a:gd name="connsiteX23" fmla="*/ 11149618 w 12192000"/>
                <a:gd name="connsiteY23" fmla="*/ 18048 h 2945610"/>
                <a:gd name="connsiteX24" fmla="*/ 11180734 w 12192000"/>
                <a:gd name="connsiteY24" fmla="*/ 0 h 2945610"/>
                <a:gd name="connsiteX25" fmla="*/ 11180734 w 12192000"/>
                <a:gd name="connsiteY25" fmla="*/ 18048 h 2945610"/>
                <a:gd name="connsiteX26" fmla="*/ 12160884 w 12192000"/>
                <a:gd name="connsiteY26" fmla="*/ 18048 h 2945610"/>
                <a:gd name="connsiteX27" fmla="*/ 12192000 w 12192000"/>
                <a:gd name="connsiteY27" fmla="*/ 0 h 2945610"/>
                <a:gd name="connsiteX28" fmla="*/ 12192000 w 12192000"/>
                <a:gd name="connsiteY28" fmla="*/ 1176792 h 2945610"/>
                <a:gd name="connsiteX29" fmla="*/ 12192000 w 12192000"/>
                <a:gd name="connsiteY29" fmla="*/ 1180732 h 2945610"/>
                <a:gd name="connsiteX30" fmla="*/ 12188602 w 12192000"/>
                <a:gd name="connsiteY30" fmla="*/ 1178762 h 2945610"/>
                <a:gd name="connsiteX31" fmla="*/ 11174128 w 12192000"/>
                <a:gd name="connsiteY31" fmla="*/ 1767158 h 2945610"/>
                <a:gd name="connsiteX32" fmla="*/ 11174128 w 12192000"/>
                <a:gd name="connsiteY32" fmla="*/ 1180624 h 2945610"/>
                <a:gd name="connsiteX33" fmla="*/ 10166452 w 12192000"/>
                <a:gd name="connsiteY33" fmla="*/ 1765077 h 2945610"/>
                <a:gd name="connsiteX34" fmla="*/ 10166452 w 12192000"/>
                <a:gd name="connsiteY34" fmla="*/ 1769201 h 2945610"/>
                <a:gd name="connsiteX35" fmla="*/ 10162896 w 12192000"/>
                <a:gd name="connsiteY35" fmla="*/ 1767139 h 2945610"/>
                <a:gd name="connsiteX36" fmla="*/ 10162864 w 12192000"/>
                <a:gd name="connsiteY36" fmla="*/ 1767158 h 2945610"/>
                <a:gd name="connsiteX37" fmla="*/ 10162864 w 12192000"/>
                <a:gd name="connsiteY37" fmla="*/ 1767120 h 2945610"/>
                <a:gd name="connsiteX38" fmla="*/ 9151990 w 12192000"/>
                <a:gd name="connsiteY38" fmla="*/ 1180813 h 2945610"/>
                <a:gd name="connsiteX39" fmla="*/ 9140528 w 12192000"/>
                <a:gd name="connsiteY39" fmla="*/ 1187461 h 2945610"/>
                <a:gd name="connsiteX40" fmla="*/ 9140528 w 12192000"/>
                <a:gd name="connsiteY40" fmla="*/ 1184256 h 2945610"/>
                <a:gd name="connsiteX41" fmla="*/ 8139115 w 12192000"/>
                <a:gd name="connsiteY41" fmla="*/ 1765077 h 2945610"/>
                <a:gd name="connsiteX42" fmla="*/ 8139115 w 12192000"/>
                <a:gd name="connsiteY42" fmla="*/ 1769201 h 2945610"/>
                <a:gd name="connsiteX43" fmla="*/ 8135560 w 12192000"/>
                <a:gd name="connsiteY43" fmla="*/ 1767139 h 2945610"/>
                <a:gd name="connsiteX44" fmla="*/ 8135527 w 12192000"/>
                <a:gd name="connsiteY44" fmla="*/ 1767158 h 2945610"/>
                <a:gd name="connsiteX45" fmla="*/ 8135527 w 12192000"/>
                <a:gd name="connsiteY45" fmla="*/ 1767120 h 2945610"/>
                <a:gd name="connsiteX46" fmla="*/ 8127487 w 12192000"/>
                <a:gd name="connsiteY46" fmla="*/ 1762457 h 2945610"/>
                <a:gd name="connsiteX47" fmla="*/ 7119284 w 12192000"/>
                <a:gd name="connsiteY47" fmla="*/ 2347214 h 2945610"/>
                <a:gd name="connsiteX48" fmla="*/ 7119284 w 12192000"/>
                <a:gd name="connsiteY48" fmla="*/ 2355323 h 2945610"/>
                <a:gd name="connsiteX49" fmla="*/ 7113383 w 12192000"/>
                <a:gd name="connsiteY49" fmla="*/ 2351900 h 2945610"/>
                <a:gd name="connsiteX50" fmla="*/ 6103727 w 12192000"/>
                <a:gd name="connsiteY50" fmla="*/ 2937501 h 2945610"/>
                <a:gd name="connsiteX51" fmla="*/ 6103727 w 12192000"/>
                <a:gd name="connsiteY51" fmla="*/ 2945610 h 2945610"/>
                <a:gd name="connsiteX52" fmla="*/ 5087399 w 12192000"/>
                <a:gd name="connsiteY52" fmla="*/ 2356139 h 2945610"/>
                <a:gd name="connsiteX53" fmla="*/ 5085013 w 12192000"/>
                <a:gd name="connsiteY53" fmla="*/ 2357523 h 2945610"/>
                <a:gd name="connsiteX54" fmla="*/ 5085013 w 12192000"/>
                <a:gd name="connsiteY54" fmla="*/ 1185721 h 2945610"/>
                <a:gd name="connsiteX55" fmla="*/ 5085013 w 12192000"/>
                <a:gd name="connsiteY55" fmla="*/ 1183841 h 2945610"/>
                <a:gd name="connsiteX56" fmla="*/ 5084646 w 12192000"/>
                <a:gd name="connsiteY56" fmla="*/ 1184054 h 2945610"/>
                <a:gd name="connsiteX57" fmla="*/ 5084646 w 12192000"/>
                <a:gd name="connsiteY57" fmla="*/ 2361463 h 2945610"/>
                <a:gd name="connsiteX58" fmla="*/ 4071766 w 12192000"/>
                <a:gd name="connsiteY58" fmla="*/ 1773990 h 2945610"/>
                <a:gd name="connsiteX59" fmla="*/ 4071766 w 12192000"/>
                <a:gd name="connsiteY59" fmla="*/ 1774966 h 2945610"/>
                <a:gd name="connsiteX60" fmla="*/ 3054863 w 12192000"/>
                <a:gd name="connsiteY60" fmla="*/ 1185161 h 2945610"/>
                <a:gd name="connsiteX61" fmla="*/ 3053896 w 12192000"/>
                <a:gd name="connsiteY61" fmla="*/ 1185722 h 2945610"/>
                <a:gd name="connsiteX62" fmla="*/ 3053896 w 12192000"/>
                <a:gd name="connsiteY62" fmla="*/ 1184600 h 2945610"/>
                <a:gd name="connsiteX63" fmla="*/ 3053896 w 12192000"/>
                <a:gd name="connsiteY63" fmla="*/ 1184598 h 2945610"/>
                <a:gd name="connsiteX64" fmla="*/ 3051900 w 12192000"/>
                <a:gd name="connsiteY64" fmla="*/ 1183441 h 2945610"/>
                <a:gd name="connsiteX65" fmla="*/ 2038189 w 12192000"/>
                <a:gd name="connsiteY65" fmla="*/ 1771394 h 2945610"/>
                <a:gd name="connsiteX66" fmla="*/ 2038189 w 12192000"/>
                <a:gd name="connsiteY66" fmla="*/ 731839 h 2945610"/>
                <a:gd name="connsiteX67" fmla="*/ 2037962 w 12192000"/>
                <a:gd name="connsiteY67" fmla="*/ 731839 h 2945610"/>
                <a:gd name="connsiteX68" fmla="*/ 2037962 w 12192000"/>
                <a:gd name="connsiteY68" fmla="*/ 1774966 h 2945610"/>
                <a:gd name="connsiteX69" fmla="*/ 1021058 w 12192000"/>
                <a:gd name="connsiteY69" fmla="*/ 1185161 h 2945610"/>
                <a:gd name="connsiteX70" fmla="*/ 1020091 w 12192000"/>
                <a:gd name="connsiteY70" fmla="*/ 1185722 h 2945610"/>
                <a:gd name="connsiteX71" fmla="*/ 1017871 w 12192000"/>
                <a:gd name="connsiteY71" fmla="*/ 1774966 h 2945610"/>
                <a:gd name="connsiteX72" fmla="*/ 967 w 12192000"/>
                <a:gd name="connsiteY72" fmla="*/ 1185161 h 2945610"/>
                <a:gd name="connsiteX73" fmla="*/ 0 w 12192000"/>
                <a:gd name="connsiteY73" fmla="*/ 1185722 h 2945610"/>
                <a:gd name="connsiteX74" fmla="*/ 0 w 12192000"/>
                <a:gd name="connsiteY74" fmla="*/ 4990 h 2945610"/>
                <a:gd name="connsiteX75" fmla="*/ 22515 w 12192000"/>
                <a:gd name="connsiteY75" fmla="*/ 18049 h 2945610"/>
                <a:gd name="connsiteX76" fmla="*/ 1017871 w 12192000"/>
                <a:gd name="connsiteY76" fmla="*/ 18049 h 2945610"/>
                <a:gd name="connsiteX77" fmla="*/ 1020091 w 12192000"/>
                <a:gd name="connsiteY77" fmla="*/ 4990 h 2945610"/>
                <a:gd name="connsiteX78" fmla="*/ 1042606 w 12192000"/>
                <a:gd name="connsiteY78" fmla="*/ 18049 h 2945610"/>
                <a:gd name="connsiteX79" fmla="*/ 2037961 w 12192000"/>
                <a:gd name="connsiteY79" fmla="*/ 18049 h 2945610"/>
                <a:gd name="connsiteX80" fmla="*/ 2037961 w 12192000"/>
                <a:gd name="connsiteY80" fmla="*/ 287339 h 2945610"/>
                <a:gd name="connsiteX81" fmla="*/ 2037963 w 12192000"/>
                <a:gd name="connsiteY81" fmla="*/ 287339 h 2945610"/>
                <a:gd name="connsiteX82" fmla="*/ 2037963 w 12192000"/>
                <a:gd name="connsiteY82" fmla="*/ 18048 h 2945610"/>
                <a:gd name="connsiteX83" fmla="*/ 3033319 w 12192000"/>
                <a:gd name="connsiteY83" fmla="*/ 18048 h 2945610"/>
                <a:gd name="connsiteX84" fmla="*/ 3053896 w 12192000"/>
                <a:gd name="connsiteY84" fmla="*/ 6114 h 2945610"/>
                <a:gd name="connsiteX85" fmla="*/ 3053896 w 12192000"/>
                <a:gd name="connsiteY85" fmla="*/ 4990 h 2945610"/>
                <a:gd name="connsiteX86" fmla="*/ 3054864 w 12192000"/>
                <a:gd name="connsiteY86" fmla="*/ 5552 h 2945610"/>
                <a:gd name="connsiteX87" fmla="*/ 3055833 w 12192000"/>
                <a:gd name="connsiteY87" fmla="*/ 4990 h 2945610"/>
                <a:gd name="connsiteX88" fmla="*/ 3055833 w 12192000"/>
                <a:gd name="connsiteY88" fmla="*/ 6114 h 2945610"/>
                <a:gd name="connsiteX89" fmla="*/ 3076411 w 12192000"/>
                <a:gd name="connsiteY89" fmla="*/ 18049 h 2945610"/>
                <a:gd name="connsiteX90" fmla="*/ 4071766 w 12192000"/>
                <a:gd name="connsiteY90" fmla="*/ 18049 h 2945610"/>
                <a:gd name="connsiteX91" fmla="*/ 4071766 w 12192000"/>
                <a:gd name="connsiteY91" fmla="*/ 287339 h 2945610"/>
                <a:gd name="connsiteX92" fmla="*/ 4071768 w 12192000"/>
                <a:gd name="connsiteY92" fmla="*/ 287339 h 2945610"/>
                <a:gd name="connsiteX93" fmla="*/ 4071768 w 12192000"/>
                <a:gd name="connsiteY93" fmla="*/ 18048 h 2945610"/>
                <a:gd name="connsiteX94" fmla="*/ 5067121 w 12192000"/>
                <a:gd name="connsiteY94" fmla="*/ 18048 h 2945610"/>
                <a:gd name="connsiteX95" fmla="*/ 5085013 w 12192000"/>
                <a:gd name="connsiteY95" fmla="*/ 7671 h 2945610"/>
                <a:gd name="connsiteX96" fmla="*/ 5085013 w 12192000"/>
                <a:gd name="connsiteY96" fmla="*/ 4989 h 2945610"/>
                <a:gd name="connsiteX97" fmla="*/ 5087325 w 12192000"/>
                <a:gd name="connsiteY97" fmla="*/ 6330 h 2945610"/>
                <a:gd name="connsiteX98" fmla="*/ 5089635 w 12192000"/>
                <a:gd name="connsiteY98" fmla="*/ 4990 h 2945610"/>
                <a:gd name="connsiteX99" fmla="*/ 5089635 w 12192000"/>
                <a:gd name="connsiteY99" fmla="*/ 7670 h 2945610"/>
                <a:gd name="connsiteX100" fmla="*/ 5107529 w 12192000"/>
                <a:gd name="connsiteY100" fmla="*/ 18048 h 2945610"/>
                <a:gd name="connsiteX101" fmla="*/ 6102885 w 12192000"/>
                <a:gd name="connsiteY101" fmla="*/ 18048 h 2945610"/>
                <a:gd name="connsiteX102" fmla="*/ 6102885 w 12192000"/>
                <a:gd name="connsiteY102" fmla="*/ 18049 h 2945610"/>
                <a:gd name="connsiteX103" fmla="*/ 7088165 w 12192000"/>
                <a:gd name="connsiteY103" fmla="*/ 18049 h 2945610"/>
                <a:gd name="connsiteX104" fmla="*/ 7119284 w 12192000"/>
                <a:gd name="connsiteY104" fmla="*/ 0 h 2945610"/>
                <a:gd name="connsiteX0" fmla="*/ 4071766 w 12192000"/>
                <a:gd name="connsiteY0" fmla="*/ 731839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4071994 w 12192000"/>
                <a:gd name="connsiteY3" fmla="*/ 731839 h 2945610"/>
                <a:gd name="connsiteX4" fmla="*/ 4071766 w 12192000"/>
                <a:gd name="connsiteY4" fmla="*/ 731839 h 2945610"/>
                <a:gd name="connsiteX5" fmla="*/ 7119284 w 12192000"/>
                <a:gd name="connsiteY5" fmla="*/ 0 h 2945610"/>
                <a:gd name="connsiteX6" fmla="*/ 7119284 w 12192000"/>
                <a:gd name="connsiteY6" fmla="*/ 10263 h 2945610"/>
                <a:gd name="connsiteX7" fmla="*/ 7132707 w 12192000"/>
                <a:gd name="connsiteY7" fmla="*/ 18048 h 2945610"/>
                <a:gd name="connsiteX8" fmla="*/ 8131064 w 12192000"/>
                <a:gd name="connsiteY8" fmla="*/ 18048 h 2945610"/>
                <a:gd name="connsiteX9" fmla="*/ 8131064 w 12192000"/>
                <a:gd name="connsiteY9" fmla="*/ 287339 h 2945610"/>
                <a:gd name="connsiteX10" fmla="*/ 8135528 w 12192000"/>
                <a:gd name="connsiteY10" fmla="*/ 287339 h 2945610"/>
                <a:gd name="connsiteX11" fmla="*/ 8135528 w 12192000"/>
                <a:gd name="connsiteY11" fmla="*/ 18048 h 2945610"/>
                <a:gd name="connsiteX12" fmla="*/ 9122282 w 12192000"/>
                <a:gd name="connsiteY12" fmla="*/ 18048 h 2945610"/>
                <a:gd name="connsiteX13" fmla="*/ 9140528 w 12192000"/>
                <a:gd name="connsiteY13" fmla="*/ 7464 h 2945610"/>
                <a:gd name="connsiteX14" fmla="*/ 9140528 w 12192000"/>
                <a:gd name="connsiteY14" fmla="*/ 6729 h 2945610"/>
                <a:gd name="connsiteX15" fmla="*/ 9141162 w 12192000"/>
                <a:gd name="connsiteY15" fmla="*/ 7097 h 2945610"/>
                <a:gd name="connsiteX16" fmla="*/ 9153398 w 12192000"/>
                <a:gd name="connsiteY16" fmla="*/ 0 h 2945610"/>
                <a:gd name="connsiteX17" fmla="*/ 9153398 w 12192000"/>
                <a:gd name="connsiteY17" fmla="*/ 14193 h 2945610"/>
                <a:gd name="connsiteX18" fmla="*/ 9160044 w 12192000"/>
                <a:gd name="connsiteY18" fmla="*/ 18048 h 2945610"/>
                <a:gd name="connsiteX19" fmla="*/ 10158400 w 12192000"/>
                <a:gd name="connsiteY19" fmla="*/ 18048 h 2945610"/>
                <a:gd name="connsiteX20" fmla="*/ 10158400 w 12192000"/>
                <a:gd name="connsiteY20" fmla="*/ 287339 h 2945610"/>
                <a:gd name="connsiteX21" fmla="*/ 10162864 w 12192000"/>
                <a:gd name="connsiteY21" fmla="*/ 287339 h 2945610"/>
                <a:gd name="connsiteX22" fmla="*/ 10162864 w 12192000"/>
                <a:gd name="connsiteY22" fmla="*/ 18048 h 2945610"/>
                <a:gd name="connsiteX23" fmla="*/ 11149618 w 12192000"/>
                <a:gd name="connsiteY23" fmla="*/ 18048 h 2945610"/>
                <a:gd name="connsiteX24" fmla="*/ 11180734 w 12192000"/>
                <a:gd name="connsiteY24" fmla="*/ 0 h 2945610"/>
                <a:gd name="connsiteX25" fmla="*/ 11180734 w 12192000"/>
                <a:gd name="connsiteY25" fmla="*/ 18048 h 2945610"/>
                <a:gd name="connsiteX26" fmla="*/ 12160884 w 12192000"/>
                <a:gd name="connsiteY26" fmla="*/ 18048 h 2945610"/>
                <a:gd name="connsiteX27" fmla="*/ 12192000 w 12192000"/>
                <a:gd name="connsiteY27" fmla="*/ 0 h 2945610"/>
                <a:gd name="connsiteX28" fmla="*/ 12192000 w 12192000"/>
                <a:gd name="connsiteY28" fmla="*/ 1176792 h 2945610"/>
                <a:gd name="connsiteX29" fmla="*/ 12192000 w 12192000"/>
                <a:gd name="connsiteY29" fmla="*/ 1180732 h 2945610"/>
                <a:gd name="connsiteX30" fmla="*/ 12188602 w 12192000"/>
                <a:gd name="connsiteY30" fmla="*/ 1178762 h 2945610"/>
                <a:gd name="connsiteX31" fmla="*/ 11174128 w 12192000"/>
                <a:gd name="connsiteY31" fmla="*/ 1767158 h 2945610"/>
                <a:gd name="connsiteX32" fmla="*/ 11174128 w 12192000"/>
                <a:gd name="connsiteY32" fmla="*/ 1180624 h 2945610"/>
                <a:gd name="connsiteX33" fmla="*/ 10166452 w 12192000"/>
                <a:gd name="connsiteY33" fmla="*/ 1765077 h 2945610"/>
                <a:gd name="connsiteX34" fmla="*/ 10166452 w 12192000"/>
                <a:gd name="connsiteY34" fmla="*/ 1769201 h 2945610"/>
                <a:gd name="connsiteX35" fmla="*/ 10162896 w 12192000"/>
                <a:gd name="connsiteY35" fmla="*/ 1767139 h 2945610"/>
                <a:gd name="connsiteX36" fmla="*/ 10162864 w 12192000"/>
                <a:gd name="connsiteY36" fmla="*/ 1767158 h 2945610"/>
                <a:gd name="connsiteX37" fmla="*/ 10162864 w 12192000"/>
                <a:gd name="connsiteY37" fmla="*/ 1767120 h 2945610"/>
                <a:gd name="connsiteX38" fmla="*/ 9151990 w 12192000"/>
                <a:gd name="connsiteY38" fmla="*/ 1180813 h 2945610"/>
                <a:gd name="connsiteX39" fmla="*/ 9140528 w 12192000"/>
                <a:gd name="connsiteY39" fmla="*/ 1187461 h 2945610"/>
                <a:gd name="connsiteX40" fmla="*/ 9140528 w 12192000"/>
                <a:gd name="connsiteY40" fmla="*/ 1184256 h 2945610"/>
                <a:gd name="connsiteX41" fmla="*/ 8139115 w 12192000"/>
                <a:gd name="connsiteY41" fmla="*/ 1765077 h 2945610"/>
                <a:gd name="connsiteX42" fmla="*/ 8139115 w 12192000"/>
                <a:gd name="connsiteY42" fmla="*/ 1769201 h 2945610"/>
                <a:gd name="connsiteX43" fmla="*/ 8135560 w 12192000"/>
                <a:gd name="connsiteY43" fmla="*/ 1767139 h 2945610"/>
                <a:gd name="connsiteX44" fmla="*/ 8135527 w 12192000"/>
                <a:gd name="connsiteY44" fmla="*/ 1767158 h 2945610"/>
                <a:gd name="connsiteX45" fmla="*/ 8135527 w 12192000"/>
                <a:gd name="connsiteY45" fmla="*/ 1767120 h 2945610"/>
                <a:gd name="connsiteX46" fmla="*/ 8127487 w 12192000"/>
                <a:gd name="connsiteY46" fmla="*/ 1762457 h 2945610"/>
                <a:gd name="connsiteX47" fmla="*/ 7119284 w 12192000"/>
                <a:gd name="connsiteY47" fmla="*/ 2347214 h 2945610"/>
                <a:gd name="connsiteX48" fmla="*/ 7119284 w 12192000"/>
                <a:gd name="connsiteY48" fmla="*/ 2355323 h 2945610"/>
                <a:gd name="connsiteX49" fmla="*/ 7113383 w 12192000"/>
                <a:gd name="connsiteY49" fmla="*/ 2351900 h 2945610"/>
                <a:gd name="connsiteX50" fmla="*/ 6103727 w 12192000"/>
                <a:gd name="connsiteY50" fmla="*/ 2937501 h 2945610"/>
                <a:gd name="connsiteX51" fmla="*/ 6103727 w 12192000"/>
                <a:gd name="connsiteY51" fmla="*/ 2945610 h 2945610"/>
                <a:gd name="connsiteX52" fmla="*/ 5087399 w 12192000"/>
                <a:gd name="connsiteY52" fmla="*/ 2356139 h 2945610"/>
                <a:gd name="connsiteX53" fmla="*/ 5085013 w 12192000"/>
                <a:gd name="connsiteY53" fmla="*/ 2357523 h 2945610"/>
                <a:gd name="connsiteX54" fmla="*/ 5085013 w 12192000"/>
                <a:gd name="connsiteY54" fmla="*/ 1185721 h 2945610"/>
                <a:gd name="connsiteX55" fmla="*/ 5085013 w 12192000"/>
                <a:gd name="connsiteY55" fmla="*/ 1183841 h 2945610"/>
                <a:gd name="connsiteX56" fmla="*/ 5084646 w 12192000"/>
                <a:gd name="connsiteY56" fmla="*/ 1184054 h 2945610"/>
                <a:gd name="connsiteX57" fmla="*/ 5084646 w 12192000"/>
                <a:gd name="connsiteY57" fmla="*/ 2361463 h 2945610"/>
                <a:gd name="connsiteX58" fmla="*/ 4071766 w 12192000"/>
                <a:gd name="connsiteY58" fmla="*/ 1773990 h 2945610"/>
                <a:gd name="connsiteX59" fmla="*/ 4071766 w 12192000"/>
                <a:gd name="connsiteY59" fmla="*/ 1774966 h 2945610"/>
                <a:gd name="connsiteX60" fmla="*/ 3054863 w 12192000"/>
                <a:gd name="connsiteY60" fmla="*/ 1185161 h 2945610"/>
                <a:gd name="connsiteX61" fmla="*/ 3053896 w 12192000"/>
                <a:gd name="connsiteY61" fmla="*/ 1185722 h 2945610"/>
                <a:gd name="connsiteX62" fmla="*/ 3053896 w 12192000"/>
                <a:gd name="connsiteY62" fmla="*/ 1184600 h 2945610"/>
                <a:gd name="connsiteX63" fmla="*/ 3053896 w 12192000"/>
                <a:gd name="connsiteY63" fmla="*/ 1184598 h 2945610"/>
                <a:gd name="connsiteX64" fmla="*/ 3051900 w 12192000"/>
                <a:gd name="connsiteY64" fmla="*/ 1183441 h 2945610"/>
                <a:gd name="connsiteX65" fmla="*/ 2038189 w 12192000"/>
                <a:gd name="connsiteY65" fmla="*/ 1771394 h 2945610"/>
                <a:gd name="connsiteX66" fmla="*/ 2038189 w 12192000"/>
                <a:gd name="connsiteY66" fmla="*/ 731839 h 2945610"/>
                <a:gd name="connsiteX67" fmla="*/ 2037962 w 12192000"/>
                <a:gd name="connsiteY67" fmla="*/ 1774966 h 2945610"/>
                <a:gd name="connsiteX68" fmla="*/ 1021058 w 12192000"/>
                <a:gd name="connsiteY68" fmla="*/ 1185161 h 2945610"/>
                <a:gd name="connsiteX69" fmla="*/ 1020091 w 12192000"/>
                <a:gd name="connsiteY69" fmla="*/ 1185722 h 2945610"/>
                <a:gd name="connsiteX70" fmla="*/ 1017871 w 12192000"/>
                <a:gd name="connsiteY70" fmla="*/ 1774966 h 2945610"/>
                <a:gd name="connsiteX71" fmla="*/ 967 w 12192000"/>
                <a:gd name="connsiteY71" fmla="*/ 1185161 h 2945610"/>
                <a:gd name="connsiteX72" fmla="*/ 0 w 12192000"/>
                <a:gd name="connsiteY72" fmla="*/ 1185722 h 2945610"/>
                <a:gd name="connsiteX73" fmla="*/ 0 w 12192000"/>
                <a:gd name="connsiteY73" fmla="*/ 4990 h 2945610"/>
                <a:gd name="connsiteX74" fmla="*/ 22515 w 12192000"/>
                <a:gd name="connsiteY74" fmla="*/ 18049 h 2945610"/>
                <a:gd name="connsiteX75" fmla="*/ 1017871 w 12192000"/>
                <a:gd name="connsiteY75" fmla="*/ 18049 h 2945610"/>
                <a:gd name="connsiteX76" fmla="*/ 1020091 w 12192000"/>
                <a:gd name="connsiteY76" fmla="*/ 4990 h 2945610"/>
                <a:gd name="connsiteX77" fmla="*/ 1042606 w 12192000"/>
                <a:gd name="connsiteY77" fmla="*/ 18049 h 2945610"/>
                <a:gd name="connsiteX78" fmla="*/ 2037961 w 12192000"/>
                <a:gd name="connsiteY78" fmla="*/ 18049 h 2945610"/>
                <a:gd name="connsiteX79" fmla="*/ 2037961 w 12192000"/>
                <a:gd name="connsiteY79" fmla="*/ 287339 h 2945610"/>
                <a:gd name="connsiteX80" fmla="*/ 2037963 w 12192000"/>
                <a:gd name="connsiteY80" fmla="*/ 287339 h 2945610"/>
                <a:gd name="connsiteX81" fmla="*/ 2037963 w 12192000"/>
                <a:gd name="connsiteY81" fmla="*/ 18048 h 2945610"/>
                <a:gd name="connsiteX82" fmla="*/ 3033319 w 12192000"/>
                <a:gd name="connsiteY82" fmla="*/ 18048 h 2945610"/>
                <a:gd name="connsiteX83" fmla="*/ 3053896 w 12192000"/>
                <a:gd name="connsiteY83" fmla="*/ 6114 h 2945610"/>
                <a:gd name="connsiteX84" fmla="*/ 3053896 w 12192000"/>
                <a:gd name="connsiteY84" fmla="*/ 4990 h 2945610"/>
                <a:gd name="connsiteX85" fmla="*/ 3054864 w 12192000"/>
                <a:gd name="connsiteY85" fmla="*/ 5552 h 2945610"/>
                <a:gd name="connsiteX86" fmla="*/ 3055833 w 12192000"/>
                <a:gd name="connsiteY86" fmla="*/ 4990 h 2945610"/>
                <a:gd name="connsiteX87" fmla="*/ 3055833 w 12192000"/>
                <a:gd name="connsiteY87" fmla="*/ 6114 h 2945610"/>
                <a:gd name="connsiteX88" fmla="*/ 3076411 w 12192000"/>
                <a:gd name="connsiteY88" fmla="*/ 18049 h 2945610"/>
                <a:gd name="connsiteX89" fmla="*/ 4071766 w 12192000"/>
                <a:gd name="connsiteY89" fmla="*/ 18049 h 2945610"/>
                <a:gd name="connsiteX90" fmla="*/ 4071766 w 12192000"/>
                <a:gd name="connsiteY90" fmla="*/ 287339 h 2945610"/>
                <a:gd name="connsiteX91" fmla="*/ 4071768 w 12192000"/>
                <a:gd name="connsiteY91" fmla="*/ 287339 h 2945610"/>
                <a:gd name="connsiteX92" fmla="*/ 4071768 w 12192000"/>
                <a:gd name="connsiteY92" fmla="*/ 18048 h 2945610"/>
                <a:gd name="connsiteX93" fmla="*/ 5067121 w 12192000"/>
                <a:gd name="connsiteY93" fmla="*/ 18048 h 2945610"/>
                <a:gd name="connsiteX94" fmla="*/ 5085013 w 12192000"/>
                <a:gd name="connsiteY94" fmla="*/ 7671 h 2945610"/>
                <a:gd name="connsiteX95" fmla="*/ 5085013 w 12192000"/>
                <a:gd name="connsiteY95" fmla="*/ 4989 h 2945610"/>
                <a:gd name="connsiteX96" fmla="*/ 5087325 w 12192000"/>
                <a:gd name="connsiteY96" fmla="*/ 6330 h 2945610"/>
                <a:gd name="connsiteX97" fmla="*/ 5089635 w 12192000"/>
                <a:gd name="connsiteY97" fmla="*/ 4990 h 2945610"/>
                <a:gd name="connsiteX98" fmla="*/ 5089635 w 12192000"/>
                <a:gd name="connsiteY98" fmla="*/ 7670 h 2945610"/>
                <a:gd name="connsiteX99" fmla="*/ 5107529 w 12192000"/>
                <a:gd name="connsiteY99" fmla="*/ 18048 h 2945610"/>
                <a:gd name="connsiteX100" fmla="*/ 6102885 w 12192000"/>
                <a:gd name="connsiteY100" fmla="*/ 18048 h 2945610"/>
                <a:gd name="connsiteX101" fmla="*/ 6102885 w 12192000"/>
                <a:gd name="connsiteY101" fmla="*/ 18049 h 2945610"/>
                <a:gd name="connsiteX102" fmla="*/ 7088165 w 12192000"/>
                <a:gd name="connsiteY102" fmla="*/ 18049 h 2945610"/>
                <a:gd name="connsiteX103" fmla="*/ 7119284 w 12192000"/>
                <a:gd name="connsiteY103" fmla="*/ 0 h 2945610"/>
                <a:gd name="connsiteX0" fmla="*/ 4071994 w 12192000"/>
                <a:gd name="connsiteY0" fmla="*/ 731839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4071994 w 12192000"/>
                <a:gd name="connsiteY3" fmla="*/ 731839 h 2945610"/>
                <a:gd name="connsiteX4" fmla="*/ 7119284 w 12192000"/>
                <a:gd name="connsiteY4" fmla="*/ 0 h 2945610"/>
                <a:gd name="connsiteX5" fmla="*/ 7119284 w 12192000"/>
                <a:gd name="connsiteY5" fmla="*/ 10263 h 2945610"/>
                <a:gd name="connsiteX6" fmla="*/ 7132707 w 12192000"/>
                <a:gd name="connsiteY6" fmla="*/ 18048 h 2945610"/>
                <a:gd name="connsiteX7" fmla="*/ 8131064 w 12192000"/>
                <a:gd name="connsiteY7" fmla="*/ 18048 h 2945610"/>
                <a:gd name="connsiteX8" fmla="*/ 8131064 w 12192000"/>
                <a:gd name="connsiteY8" fmla="*/ 287339 h 2945610"/>
                <a:gd name="connsiteX9" fmla="*/ 8135528 w 12192000"/>
                <a:gd name="connsiteY9" fmla="*/ 287339 h 2945610"/>
                <a:gd name="connsiteX10" fmla="*/ 8135528 w 12192000"/>
                <a:gd name="connsiteY10" fmla="*/ 18048 h 2945610"/>
                <a:gd name="connsiteX11" fmla="*/ 9122282 w 12192000"/>
                <a:gd name="connsiteY11" fmla="*/ 18048 h 2945610"/>
                <a:gd name="connsiteX12" fmla="*/ 9140528 w 12192000"/>
                <a:gd name="connsiteY12" fmla="*/ 7464 h 2945610"/>
                <a:gd name="connsiteX13" fmla="*/ 9140528 w 12192000"/>
                <a:gd name="connsiteY13" fmla="*/ 6729 h 2945610"/>
                <a:gd name="connsiteX14" fmla="*/ 9141162 w 12192000"/>
                <a:gd name="connsiteY14" fmla="*/ 7097 h 2945610"/>
                <a:gd name="connsiteX15" fmla="*/ 9153398 w 12192000"/>
                <a:gd name="connsiteY15" fmla="*/ 0 h 2945610"/>
                <a:gd name="connsiteX16" fmla="*/ 9153398 w 12192000"/>
                <a:gd name="connsiteY16" fmla="*/ 14193 h 2945610"/>
                <a:gd name="connsiteX17" fmla="*/ 9160044 w 12192000"/>
                <a:gd name="connsiteY17" fmla="*/ 18048 h 2945610"/>
                <a:gd name="connsiteX18" fmla="*/ 10158400 w 12192000"/>
                <a:gd name="connsiteY18" fmla="*/ 18048 h 2945610"/>
                <a:gd name="connsiteX19" fmla="*/ 10158400 w 12192000"/>
                <a:gd name="connsiteY19" fmla="*/ 287339 h 2945610"/>
                <a:gd name="connsiteX20" fmla="*/ 10162864 w 12192000"/>
                <a:gd name="connsiteY20" fmla="*/ 287339 h 2945610"/>
                <a:gd name="connsiteX21" fmla="*/ 10162864 w 12192000"/>
                <a:gd name="connsiteY21" fmla="*/ 18048 h 2945610"/>
                <a:gd name="connsiteX22" fmla="*/ 11149618 w 12192000"/>
                <a:gd name="connsiteY22" fmla="*/ 18048 h 2945610"/>
                <a:gd name="connsiteX23" fmla="*/ 11180734 w 12192000"/>
                <a:gd name="connsiteY23" fmla="*/ 0 h 2945610"/>
                <a:gd name="connsiteX24" fmla="*/ 11180734 w 12192000"/>
                <a:gd name="connsiteY24" fmla="*/ 18048 h 2945610"/>
                <a:gd name="connsiteX25" fmla="*/ 12160884 w 12192000"/>
                <a:gd name="connsiteY25" fmla="*/ 18048 h 2945610"/>
                <a:gd name="connsiteX26" fmla="*/ 12192000 w 12192000"/>
                <a:gd name="connsiteY26" fmla="*/ 0 h 2945610"/>
                <a:gd name="connsiteX27" fmla="*/ 12192000 w 12192000"/>
                <a:gd name="connsiteY27" fmla="*/ 1176792 h 2945610"/>
                <a:gd name="connsiteX28" fmla="*/ 12192000 w 12192000"/>
                <a:gd name="connsiteY28" fmla="*/ 1180732 h 2945610"/>
                <a:gd name="connsiteX29" fmla="*/ 12188602 w 12192000"/>
                <a:gd name="connsiteY29" fmla="*/ 1178762 h 2945610"/>
                <a:gd name="connsiteX30" fmla="*/ 11174128 w 12192000"/>
                <a:gd name="connsiteY30" fmla="*/ 1767158 h 2945610"/>
                <a:gd name="connsiteX31" fmla="*/ 11174128 w 12192000"/>
                <a:gd name="connsiteY31" fmla="*/ 1180624 h 2945610"/>
                <a:gd name="connsiteX32" fmla="*/ 10166452 w 12192000"/>
                <a:gd name="connsiteY32" fmla="*/ 1765077 h 2945610"/>
                <a:gd name="connsiteX33" fmla="*/ 10166452 w 12192000"/>
                <a:gd name="connsiteY33" fmla="*/ 1769201 h 2945610"/>
                <a:gd name="connsiteX34" fmla="*/ 10162896 w 12192000"/>
                <a:gd name="connsiteY34" fmla="*/ 1767139 h 2945610"/>
                <a:gd name="connsiteX35" fmla="*/ 10162864 w 12192000"/>
                <a:gd name="connsiteY35" fmla="*/ 1767158 h 2945610"/>
                <a:gd name="connsiteX36" fmla="*/ 10162864 w 12192000"/>
                <a:gd name="connsiteY36" fmla="*/ 1767120 h 2945610"/>
                <a:gd name="connsiteX37" fmla="*/ 9151990 w 12192000"/>
                <a:gd name="connsiteY37" fmla="*/ 1180813 h 2945610"/>
                <a:gd name="connsiteX38" fmla="*/ 9140528 w 12192000"/>
                <a:gd name="connsiteY38" fmla="*/ 1187461 h 2945610"/>
                <a:gd name="connsiteX39" fmla="*/ 9140528 w 12192000"/>
                <a:gd name="connsiteY39" fmla="*/ 1184256 h 2945610"/>
                <a:gd name="connsiteX40" fmla="*/ 8139115 w 12192000"/>
                <a:gd name="connsiteY40" fmla="*/ 1765077 h 2945610"/>
                <a:gd name="connsiteX41" fmla="*/ 8139115 w 12192000"/>
                <a:gd name="connsiteY41" fmla="*/ 1769201 h 2945610"/>
                <a:gd name="connsiteX42" fmla="*/ 8135560 w 12192000"/>
                <a:gd name="connsiteY42" fmla="*/ 1767139 h 2945610"/>
                <a:gd name="connsiteX43" fmla="*/ 8135527 w 12192000"/>
                <a:gd name="connsiteY43" fmla="*/ 1767158 h 2945610"/>
                <a:gd name="connsiteX44" fmla="*/ 8135527 w 12192000"/>
                <a:gd name="connsiteY44" fmla="*/ 1767120 h 2945610"/>
                <a:gd name="connsiteX45" fmla="*/ 8127487 w 12192000"/>
                <a:gd name="connsiteY45" fmla="*/ 1762457 h 2945610"/>
                <a:gd name="connsiteX46" fmla="*/ 7119284 w 12192000"/>
                <a:gd name="connsiteY46" fmla="*/ 2347214 h 2945610"/>
                <a:gd name="connsiteX47" fmla="*/ 7119284 w 12192000"/>
                <a:gd name="connsiteY47" fmla="*/ 2355323 h 2945610"/>
                <a:gd name="connsiteX48" fmla="*/ 7113383 w 12192000"/>
                <a:gd name="connsiteY48" fmla="*/ 2351900 h 2945610"/>
                <a:gd name="connsiteX49" fmla="*/ 6103727 w 12192000"/>
                <a:gd name="connsiteY49" fmla="*/ 2937501 h 2945610"/>
                <a:gd name="connsiteX50" fmla="*/ 6103727 w 12192000"/>
                <a:gd name="connsiteY50" fmla="*/ 2945610 h 2945610"/>
                <a:gd name="connsiteX51" fmla="*/ 5087399 w 12192000"/>
                <a:gd name="connsiteY51" fmla="*/ 2356139 h 2945610"/>
                <a:gd name="connsiteX52" fmla="*/ 5085013 w 12192000"/>
                <a:gd name="connsiteY52" fmla="*/ 2357523 h 2945610"/>
                <a:gd name="connsiteX53" fmla="*/ 5085013 w 12192000"/>
                <a:gd name="connsiteY53" fmla="*/ 1185721 h 2945610"/>
                <a:gd name="connsiteX54" fmla="*/ 5085013 w 12192000"/>
                <a:gd name="connsiteY54" fmla="*/ 1183841 h 2945610"/>
                <a:gd name="connsiteX55" fmla="*/ 5084646 w 12192000"/>
                <a:gd name="connsiteY55" fmla="*/ 1184054 h 2945610"/>
                <a:gd name="connsiteX56" fmla="*/ 5084646 w 12192000"/>
                <a:gd name="connsiteY56" fmla="*/ 2361463 h 2945610"/>
                <a:gd name="connsiteX57" fmla="*/ 4071766 w 12192000"/>
                <a:gd name="connsiteY57" fmla="*/ 1773990 h 2945610"/>
                <a:gd name="connsiteX58" fmla="*/ 4071766 w 12192000"/>
                <a:gd name="connsiteY58" fmla="*/ 1774966 h 2945610"/>
                <a:gd name="connsiteX59" fmla="*/ 3054863 w 12192000"/>
                <a:gd name="connsiteY59" fmla="*/ 1185161 h 2945610"/>
                <a:gd name="connsiteX60" fmla="*/ 3053896 w 12192000"/>
                <a:gd name="connsiteY60" fmla="*/ 1185722 h 2945610"/>
                <a:gd name="connsiteX61" fmla="*/ 3053896 w 12192000"/>
                <a:gd name="connsiteY61" fmla="*/ 1184600 h 2945610"/>
                <a:gd name="connsiteX62" fmla="*/ 3053896 w 12192000"/>
                <a:gd name="connsiteY62" fmla="*/ 1184598 h 2945610"/>
                <a:gd name="connsiteX63" fmla="*/ 3051900 w 12192000"/>
                <a:gd name="connsiteY63" fmla="*/ 1183441 h 2945610"/>
                <a:gd name="connsiteX64" fmla="*/ 2038189 w 12192000"/>
                <a:gd name="connsiteY64" fmla="*/ 1771394 h 2945610"/>
                <a:gd name="connsiteX65" fmla="*/ 2038189 w 12192000"/>
                <a:gd name="connsiteY65" fmla="*/ 731839 h 2945610"/>
                <a:gd name="connsiteX66" fmla="*/ 2037962 w 12192000"/>
                <a:gd name="connsiteY66" fmla="*/ 1774966 h 2945610"/>
                <a:gd name="connsiteX67" fmla="*/ 1021058 w 12192000"/>
                <a:gd name="connsiteY67" fmla="*/ 1185161 h 2945610"/>
                <a:gd name="connsiteX68" fmla="*/ 1020091 w 12192000"/>
                <a:gd name="connsiteY68" fmla="*/ 1185722 h 2945610"/>
                <a:gd name="connsiteX69" fmla="*/ 1017871 w 12192000"/>
                <a:gd name="connsiteY69" fmla="*/ 1774966 h 2945610"/>
                <a:gd name="connsiteX70" fmla="*/ 967 w 12192000"/>
                <a:gd name="connsiteY70" fmla="*/ 1185161 h 2945610"/>
                <a:gd name="connsiteX71" fmla="*/ 0 w 12192000"/>
                <a:gd name="connsiteY71" fmla="*/ 1185722 h 2945610"/>
                <a:gd name="connsiteX72" fmla="*/ 0 w 12192000"/>
                <a:gd name="connsiteY72" fmla="*/ 4990 h 2945610"/>
                <a:gd name="connsiteX73" fmla="*/ 22515 w 12192000"/>
                <a:gd name="connsiteY73" fmla="*/ 18049 h 2945610"/>
                <a:gd name="connsiteX74" fmla="*/ 1017871 w 12192000"/>
                <a:gd name="connsiteY74" fmla="*/ 18049 h 2945610"/>
                <a:gd name="connsiteX75" fmla="*/ 1020091 w 12192000"/>
                <a:gd name="connsiteY75" fmla="*/ 4990 h 2945610"/>
                <a:gd name="connsiteX76" fmla="*/ 1042606 w 12192000"/>
                <a:gd name="connsiteY76" fmla="*/ 18049 h 2945610"/>
                <a:gd name="connsiteX77" fmla="*/ 2037961 w 12192000"/>
                <a:gd name="connsiteY77" fmla="*/ 18049 h 2945610"/>
                <a:gd name="connsiteX78" fmla="*/ 2037961 w 12192000"/>
                <a:gd name="connsiteY78" fmla="*/ 287339 h 2945610"/>
                <a:gd name="connsiteX79" fmla="*/ 2037963 w 12192000"/>
                <a:gd name="connsiteY79" fmla="*/ 287339 h 2945610"/>
                <a:gd name="connsiteX80" fmla="*/ 2037963 w 12192000"/>
                <a:gd name="connsiteY80" fmla="*/ 18048 h 2945610"/>
                <a:gd name="connsiteX81" fmla="*/ 3033319 w 12192000"/>
                <a:gd name="connsiteY81" fmla="*/ 18048 h 2945610"/>
                <a:gd name="connsiteX82" fmla="*/ 3053896 w 12192000"/>
                <a:gd name="connsiteY82" fmla="*/ 6114 h 2945610"/>
                <a:gd name="connsiteX83" fmla="*/ 3053896 w 12192000"/>
                <a:gd name="connsiteY83" fmla="*/ 4990 h 2945610"/>
                <a:gd name="connsiteX84" fmla="*/ 3054864 w 12192000"/>
                <a:gd name="connsiteY84" fmla="*/ 5552 h 2945610"/>
                <a:gd name="connsiteX85" fmla="*/ 3055833 w 12192000"/>
                <a:gd name="connsiteY85" fmla="*/ 4990 h 2945610"/>
                <a:gd name="connsiteX86" fmla="*/ 3055833 w 12192000"/>
                <a:gd name="connsiteY86" fmla="*/ 6114 h 2945610"/>
                <a:gd name="connsiteX87" fmla="*/ 3076411 w 12192000"/>
                <a:gd name="connsiteY87" fmla="*/ 18049 h 2945610"/>
                <a:gd name="connsiteX88" fmla="*/ 4071766 w 12192000"/>
                <a:gd name="connsiteY88" fmla="*/ 18049 h 2945610"/>
                <a:gd name="connsiteX89" fmla="*/ 4071766 w 12192000"/>
                <a:gd name="connsiteY89" fmla="*/ 287339 h 2945610"/>
                <a:gd name="connsiteX90" fmla="*/ 4071768 w 12192000"/>
                <a:gd name="connsiteY90" fmla="*/ 287339 h 2945610"/>
                <a:gd name="connsiteX91" fmla="*/ 4071768 w 12192000"/>
                <a:gd name="connsiteY91" fmla="*/ 18048 h 2945610"/>
                <a:gd name="connsiteX92" fmla="*/ 5067121 w 12192000"/>
                <a:gd name="connsiteY92" fmla="*/ 18048 h 2945610"/>
                <a:gd name="connsiteX93" fmla="*/ 5085013 w 12192000"/>
                <a:gd name="connsiteY93" fmla="*/ 7671 h 2945610"/>
                <a:gd name="connsiteX94" fmla="*/ 5085013 w 12192000"/>
                <a:gd name="connsiteY94" fmla="*/ 4989 h 2945610"/>
                <a:gd name="connsiteX95" fmla="*/ 5087325 w 12192000"/>
                <a:gd name="connsiteY95" fmla="*/ 6330 h 2945610"/>
                <a:gd name="connsiteX96" fmla="*/ 5089635 w 12192000"/>
                <a:gd name="connsiteY96" fmla="*/ 4990 h 2945610"/>
                <a:gd name="connsiteX97" fmla="*/ 5089635 w 12192000"/>
                <a:gd name="connsiteY97" fmla="*/ 7670 h 2945610"/>
                <a:gd name="connsiteX98" fmla="*/ 5107529 w 12192000"/>
                <a:gd name="connsiteY98" fmla="*/ 18048 h 2945610"/>
                <a:gd name="connsiteX99" fmla="*/ 6102885 w 12192000"/>
                <a:gd name="connsiteY99" fmla="*/ 18048 h 2945610"/>
                <a:gd name="connsiteX100" fmla="*/ 6102885 w 12192000"/>
                <a:gd name="connsiteY100" fmla="*/ 18049 h 2945610"/>
                <a:gd name="connsiteX101" fmla="*/ 7088165 w 12192000"/>
                <a:gd name="connsiteY101" fmla="*/ 18049 h 2945610"/>
                <a:gd name="connsiteX102" fmla="*/ 7119284 w 12192000"/>
                <a:gd name="connsiteY102" fmla="*/ 0 h 2945610"/>
                <a:gd name="connsiteX0" fmla="*/ 4071994 w 12192000"/>
                <a:gd name="connsiteY0" fmla="*/ 731839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4071994 w 12192000"/>
                <a:gd name="connsiteY3" fmla="*/ 731839 h 2945610"/>
                <a:gd name="connsiteX4" fmla="*/ 7119284 w 12192000"/>
                <a:gd name="connsiteY4" fmla="*/ 0 h 2945610"/>
                <a:gd name="connsiteX5" fmla="*/ 7119284 w 12192000"/>
                <a:gd name="connsiteY5" fmla="*/ 10263 h 2945610"/>
                <a:gd name="connsiteX6" fmla="*/ 7132707 w 12192000"/>
                <a:gd name="connsiteY6" fmla="*/ 18048 h 2945610"/>
                <a:gd name="connsiteX7" fmla="*/ 8131064 w 12192000"/>
                <a:gd name="connsiteY7" fmla="*/ 18048 h 2945610"/>
                <a:gd name="connsiteX8" fmla="*/ 8131064 w 12192000"/>
                <a:gd name="connsiteY8" fmla="*/ 287339 h 2945610"/>
                <a:gd name="connsiteX9" fmla="*/ 8135528 w 12192000"/>
                <a:gd name="connsiteY9" fmla="*/ 287339 h 2945610"/>
                <a:gd name="connsiteX10" fmla="*/ 8135528 w 12192000"/>
                <a:gd name="connsiteY10" fmla="*/ 18048 h 2945610"/>
                <a:gd name="connsiteX11" fmla="*/ 9122282 w 12192000"/>
                <a:gd name="connsiteY11" fmla="*/ 18048 h 2945610"/>
                <a:gd name="connsiteX12" fmla="*/ 9140528 w 12192000"/>
                <a:gd name="connsiteY12" fmla="*/ 7464 h 2945610"/>
                <a:gd name="connsiteX13" fmla="*/ 9140528 w 12192000"/>
                <a:gd name="connsiteY13" fmla="*/ 6729 h 2945610"/>
                <a:gd name="connsiteX14" fmla="*/ 9141162 w 12192000"/>
                <a:gd name="connsiteY14" fmla="*/ 7097 h 2945610"/>
                <a:gd name="connsiteX15" fmla="*/ 9153398 w 12192000"/>
                <a:gd name="connsiteY15" fmla="*/ 0 h 2945610"/>
                <a:gd name="connsiteX16" fmla="*/ 9153398 w 12192000"/>
                <a:gd name="connsiteY16" fmla="*/ 14193 h 2945610"/>
                <a:gd name="connsiteX17" fmla="*/ 9160044 w 12192000"/>
                <a:gd name="connsiteY17" fmla="*/ 18048 h 2945610"/>
                <a:gd name="connsiteX18" fmla="*/ 10158400 w 12192000"/>
                <a:gd name="connsiteY18" fmla="*/ 18048 h 2945610"/>
                <a:gd name="connsiteX19" fmla="*/ 10158400 w 12192000"/>
                <a:gd name="connsiteY19" fmla="*/ 287339 h 2945610"/>
                <a:gd name="connsiteX20" fmla="*/ 10162864 w 12192000"/>
                <a:gd name="connsiteY20" fmla="*/ 287339 h 2945610"/>
                <a:gd name="connsiteX21" fmla="*/ 10162864 w 12192000"/>
                <a:gd name="connsiteY21" fmla="*/ 18048 h 2945610"/>
                <a:gd name="connsiteX22" fmla="*/ 11149618 w 12192000"/>
                <a:gd name="connsiteY22" fmla="*/ 18048 h 2945610"/>
                <a:gd name="connsiteX23" fmla="*/ 11180734 w 12192000"/>
                <a:gd name="connsiteY23" fmla="*/ 0 h 2945610"/>
                <a:gd name="connsiteX24" fmla="*/ 11180734 w 12192000"/>
                <a:gd name="connsiteY24" fmla="*/ 18048 h 2945610"/>
                <a:gd name="connsiteX25" fmla="*/ 12160884 w 12192000"/>
                <a:gd name="connsiteY25" fmla="*/ 18048 h 2945610"/>
                <a:gd name="connsiteX26" fmla="*/ 12192000 w 12192000"/>
                <a:gd name="connsiteY26" fmla="*/ 0 h 2945610"/>
                <a:gd name="connsiteX27" fmla="*/ 12192000 w 12192000"/>
                <a:gd name="connsiteY27" fmla="*/ 1176792 h 2945610"/>
                <a:gd name="connsiteX28" fmla="*/ 12192000 w 12192000"/>
                <a:gd name="connsiteY28" fmla="*/ 1180732 h 2945610"/>
                <a:gd name="connsiteX29" fmla="*/ 12188602 w 12192000"/>
                <a:gd name="connsiteY29" fmla="*/ 1178762 h 2945610"/>
                <a:gd name="connsiteX30" fmla="*/ 11174128 w 12192000"/>
                <a:gd name="connsiteY30" fmla="*/ 1767158 h 2945610"/>
                <a:gd name="connsiteX31" fmla="*/ 11174128 w 12192000"/>
                <a:gd name="connsiteY31" fmla="*/ 1180624 h 2945610"/>
                <a:gd name="connsiteX32" fmla="*/ 10166452 w 12192000"/>
                <a:gd name="connsiteY32" fmla="*/ 1765077 h 2945610"/>
                <a:gd name="connsiteX33" fmla="*/ 10166452 w 12192000"/>
                <a:gd name="connsiteY33" fmla="*/ 1769201 h 2945610"/>
                <a:gd name="connsiteX34" fmla="*/ 10162896 w 12192000"/>
                <a:gd name="connsiteY34" fmla="*/ 1767139 h 2945610"/>
                <a:gd name="connsiteX35" fmla="*/ 10162864 w 12192000"/>
                <a:gd name="connsiteY35" fmla="*/ 1767158 h 2945610"/>
                <a:gd name="connsiteX36" fmla="*/ 10162864 w 12192000"/>
                <a:gd name="connsiteY36" fmla="*/ 1767120 h 2945610"/>
                <a:gd name="connsiteX37" fmla="*/ 9151990 w 12192000"/>
                <a:gd name="connsiteY37" fmla="*/ 1180813 h 2945610"/>
                <a:gd name="connsiteX38" fmla="*/ 9140528 w 12192000"/>
                <a:gd name="connsiteY38" fmla="*/ 1187461 h 2945610"/>
                <a:gd name="connsiteX39" fmla="*/ 9140528 w 12192000"/>
                <a:gd name="connsiteY39" fmla="*/ 1184256 h 2945610"/>
                <a:gd name="connsiteX40" fmla="*/ 8139115 w 12192000"/>
                <a:gd name="connsiteY40" fmla="*/ 1765077 h 2945610"/>
                <a:gd name="connsiteX41" fmla="*/ 8139115 w 12192000"/>
                <a:gd name="connsiteY41" fmla="*/ 1769201 h 2945610"/>
                <a:gd name="connsiteX42" fmla="*/ 8135560 w 12192000"/>
                <a:gd name="connsiteY42" fmla="*/ 1767139 h 2945610"/>
                <a:gd name="connsiteX43" fmla="*/ 8135527 w 12192000"/>
                <a:gd name="connsiteY43" fmla="*/ 1767158 h 2945610"/>
                <a:gd name="connsiteX44" fmla="*/ 8135527 w 12192000"/>
                <a:gd name="connsiteY44" fmla="*/ 1767120 h 2945610"/>
                <a:gd name="connsiteX45" fmla="*/ 8127487 w 12192000"/>
                <a:gd name="connsiteY45" fmla="*/ 1762457 h 2945610"/>
                <a:gd name="connsiteX46" fmla="*/ 7119284 w 12192000"/>
                <a:gd name="connsiteY46" fmla="*/ 2347214 h 2945610"/>
                <a:gd name="connsiteX47" fmla="*/ 7119284 w 12192000"/>
                <a:gd name="connsiteY47" fmla="*/ 2355323 h 2945610"/>
                <a:gd name="connsiteX48" fmla="*/ 7113383 w 12192000"/>
                <a:gd name="connsiteY48" fmla="*/ 2351900 h 2945610"/>
                <a:gd name="connsiteX49" fmla="*/ 6103727 w 12192000"/>
                <a:gd name="connsiteY49" fmla="*/ 2937501 h 2945610"/>
                <a:gd name="connsiteX50" fmla="*/ 6103727 w 12192000"/>
                <a:gd name="connsiteY50" fmla="*/ 2945610 h 2945610"/>
                <a:gd name="connsiteX51" fmla="*/ 5087399 w 12192000"/>
                <a:gd name="connsiteY51" fmla="*/ 2356139 h 2945610"/>
                <a:gd name="connsiteX52" fmla="*/ 5085013 w 12192000"/>
                <a:gd name="connsiteY52" fmla="*/ 2357523 h 2945610"/>
                <a:gd name="connsiteX53" fmla="*/ 5085013 w 12192000"/>
                <a:gd name="connsiteY53" fmla="*/ 1185721 h 2945610"/>
                <a:gd name="connsiteX54" fmla="*/ 5085013 w 12192000"/>
                <a:gd name="connsiteY54" fmla="*/ 1183841 h 2945610"/>
                <a:gd name="connsiteX55" fmla="*/ 5084646 w 12192000"/>
                <a:gd name="connsiteY55" fmla="*/ 2361463 h 2945610"/>
                <a:gd name="connsiteX56" fmla="*/ 4071766 w 12192000"/>
                <a:gd name="connsiteY56" fmla="*/ 1773990 h 2945610"/>
                <a:gd name="connsiteX57" fmla="*/ 4071766 w 12192000"/>
                <a:gd name="connsiteY57" fmla="*/ 1774966 h 2945610"/>
                <a:gd name="connsiteX58" fmla="*/ 3054863 w 12192000"/>
                <a:gd name="connsiteY58" fmla="*/ 1185161 h 2945610"/>
                <a:gd name="connsiteX59" fmla="*/ 3053896 w 12192000"/>
                <a:gd name="connsiteY59" fmla="*/ 1185722 h 2945610"/>
                <a:gd name="connsiteX60" fmla="*/ 3053896 w 12192000"/>
                <a:gd name="connsiteY60" fmla="*/ 1184600 h 2945610"/>
                <a:gd name="connsiteX61" fmla="*/ 3053896 w 12192000"/>
                <a:gd name="connsiteY61" fmla="*/ 1184598 h 2945610"/>
                <a:gd name="connsiteX62" fmla="*/ 3051900 w 12192000"/>
                <a:gd name="connsiteY62" fmla="*/ 1183441 h 2945610"/>
                <a:gd name="connsiteX63" fmla="*/ 2038189 w 12192000"/>
                <a:gd name="connsiteY63" fmla="*/ 1771394 h 2945610"/>
                <a:gd name="connsiteX64" fmla="*/ 2038189 w 12192000"/>
                <a:gd name="connsiteY64" fmla="*/ 731839 h 2945610"/>
                <a:gd name="connsiteX65" fmla="*/ 2037962 w 12192000"/>
                <a:gd name="connsiteY65" fmla="*/ 1774966 h 2945610"/>
                <a:gd name="connsiteX66" fmla="*/ 1021058 w 12192000"/>
                <a:gd name="connsiteY66" fmla="*/ 1185161 h 2945610"/>
                <a:gd name="connsiteX67" fmla="*/ 1020091 w 12192000"/>
                <a:gd name="connsiteY67" fmla="*/ 1185722 h 2945610"/>
                <a:gd name="connsiteX68" fmla="*/ 1017871 w 12192000"/>
                <a:gd name="connsiteY68" fmla="*/ 1774966 h 2945610"/>
                <a:gd name="connsiteX69" fmla="*/ 967 w 12192000"/>
                <a:gd name="connsiteY69" fmla="*/ 1185161 h 2945610"/>
                <a:gd name="connsiteX70" fmla="*/ 0 w 12192000"/>
                <a:gd name="connsiteY70" fmla="*/ 1185722 h 2945610"/>
                <a:gd name="connsiteX71" fmla="*/ 0 w 12192000"/>
                <a:gd name="connsiteY71" fmla="*/ 4990 h 2945610"/>
                <a:gd name="connsiteX72" fmla="*/ 22515 w 12192000"/>
                <a:gd name="connsiteY72" fmla="*/ 18049 h 2945610"/>
                <a:gd name="connsiteX73" fmla="*/ 1017871 w 12192000"/>
                <a:gd name="connsiteY73" fmla="*/ 18049 h 2945610"/>
                <a:gd name="connsiteX74" fmla="*/ 1020091 w 12192000"/>
                <a:gd name="connsiteY74" fmla="*/ 4990 h 2945610"/>
                <a:gd name="connsiteX75" fmla="*/ 1042606 w 12192000"/>
                <a:gd name="connsiteY75" fmla="*/ 18049 h 2945610"/>
                <a:gd name="connsiteX76" fmla="*/ 2037961 w 12192000"/>
                <a:gd name="connsiteY76" fmla="*/ 18049 h 2945610"/>
                <a:gd name="connsiteX77" fmla="*/ 2037961 w 12192000"/>
                <a:gd name="connsiteY77" fmla="*/ 287339 h 2945610"/>
                <a:gd name="connsiteX78" fmla="*/ 2037963 w 12192000"/>
                <a:gd name="connsiteY78" fmla="*/ 287339 h 2945610"/>
                <a:gd name="connsiteX79" fmla="*/ 2037963 w 12192000"/>
                <a:gd name="connsiteY79" fmla="*/ 18048 h 2945610"/>
                <a:gd name="connsiteX80" fmla="*/ 3033319 w 12192000"/>
                <a:gd name="connsiteY80" fmla="*/ 18048 h 2945610"/>
                <a:gd name="connsiteX81" fmla="*/ 3053896 w 12192000"/>
                <a:gd name="connsiteY81" fmla="*/ 6114 h 2945610"/>
                <a:gd name="connsiteX82" fmla="*/ 3053896 w 12192000"/>
                <a:gd name="connsiteY82" fmla="*/ 4990 h 2945610"/>
                <a:gd name="connsiteX83" fmla="*/ 3054864 w 12192000"/>
                <a:gd name="connsiteY83" fmla="*/ 5552 h 2945610"/>
                <a:gd name="connsiteX84" fmla="*/ 3055833 w 12192000"/>
                <a:gd name="connsiteY84" fmla="*/ 4990 h 2945610"/>
                <a:gd name="connsiteX85" fmla="*/ 3055833 w 12192000"/>
                <a:gd name="connsiteY85" fmla="*/ 6114 h 2945610"/>
                <a:gd name="connsiteX86" fmla="*/ 3076411 w 12192000"/>
                <a:gd name="connsiteY86" fmla="*/ 18049 h 2945610"/>
                <a:gd name="connsiteX87" fmla="*/ 4071766 w 12192000"/>
                <a:gd name="connsiteY87" fmla="*/ 18049 h 2945610"/>
                <a:gd name="connsiteX88" fmla="*/ 4071766 w 12192000"/>
                <a:gd name="connsiteY88" fmla="*/ 287339 h 2945610"/>
                <a:gd name="connsiteX89" fmla="*/ 4071768 w 12192000"/>
                <a:gd name="connsiteY89" fmla="*/ 287339 h 2945610"/>
                <a:gd name="connsiteX90" fmla="*/ 4071768 w 12192000"/>
                <a:gd name="connsiteY90" fmla="*/ 18048 h 2945610"/>
                <a:gd name="connsiteX91" fmla="*/ 5067121 w 12192000"/>
                <a:gd name="connsiteY91" fmla="*/ 18048 h 2945610"/>
                <a:gd name="connsiteX92" fmla="*/ 5085013 w 12192000"/>
                <a:gd name="connsiteY92" fmla="*/ 7671 h 2945610"/>
                <a:gd name="connsiteX93" fmla="*/ 5085013 w 12192000"/>
                <a:gd name="connsiteY93" fmla="*/ 4989 h 2945610"/>
                <a:gd name="connsiteX94" fmla="*/ 5087325 w 12192000"/>
                <a:gd name="connsiteY94" fmla="*/ 6330 h 2945610"/>
                <a:gd name="connsiteX95" fmla="*/ 5089635 w 12192000"/>
                <a:gd name="connsiteY95" fmla="*/ 4990 h 2945610"/>
                <a:gd name="connsiteX96" fmla="*/ 5089635 w 12192000"/>
                <a:gd name="connsiteY96" fmla="*/ 7670 h 2945610"/>
                <a:gd name="connsiteX97" fmla="*/ 5107529 w 12192000"/>
                <a:gd name="connsiteY97" fmla="*/ 18048 h 2945610"/>
                <a:gd name="connsiteX98" fmla="*/ 6102885 w 12192000"/>
                <a:gd name="connsiteY98" fmla="*/ 18048 h 2945610"/>
                <a:gd name="connsiteX99" fmla="*/ 6102885 w 12192000"/>
                <a:gd name="connsiteY99" fmla="*/ 18049 h 2945610"/>
                <a:gd name="connsiteX100" fmla="*/ 7088165 w 12192000"/>
                <a:gd name="connsiteY100" fmla="*/ 18049 h 2945610"/>
                <a:gd name="connsiteX101" fmla="*/ 7119284 w 12192000"/>
                <a:gd name="connsiteY101" fmla="*/ 0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7119284 w 12192000"/>
                <a:gd name="connsiteY3" fmla="*/ 0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5013 w 12192000"/>
                <a:gd name="connsiteY52" fmla="*/ 1185721 h 2945610"/>
                <a:gd name="connsiteX53" fmla="*/ 5085013 w 12192000"/>
                <a:gd name="connsiteY53" fmla="*/ 1183841 h 2945610"/>
                <a:gd name="connsiteX54" fmla="*/ 5084646 w 12192000"/>
                <a:gd name="connsiteY54" fmla="*/ 2361463 h 2945610"/>
                <a:gd name="connsiteX55" fmla="*/ 4071766 w 12192000"/>
                <a:gd name="connsiteY55" fmla="*/ 1773990 h 2945610"/>
                <a:gd name="connsiteX56" fmla="*/ 4071766 w 12192000"/>
                <a:gd name="connsiteY56" fmla="*/ 1774966 h 2945610"/>
                <a:gd name="connsiteX57" fmla="*/ 3054863 w 12192000"/>
                <a:gd name="connsiteY57" fmla="*/ 1185161 h 2945610"/>
                <a:gd name="connsiteX58" fmla="*/ 3053896 w 12192000"/>
                <a:gd name="connsiteY58" fmla="*/ 1185722 h 2945610"/>
                <a:gd name="connsiteX59" fmla="*/ 3053896 w 12192000"/>
                <a:gd name="connsiteY59" fmla="*/ 1184600 h 2945610"/>
                <a:gd name="connsiteX60" fmla="*/ 3053896 w 12192000"/>
                <a:gd name="connsiteY60" fmla="*/ 1184598 h 2945610"/>
                <a:gd name="connsiteX61" fmla="*/ 3051900 w 12192000"/>
                <a:gd name="connsiteY61" fmla="*/ 1183441 h 2945610"/>
                <a:gd name="connsiteX62" fmla="*/ 2038189 w 12192000"/>
                <a:gd name="connsiteY62" fmla="*/ 1771394 h 2945610"/>
                <a:gd name="connsiteX63" fmla="*/ 2038189 w 12192000"/>
                <a:gd name="connsiteY63" fmla="*/ 731839 h 2945610"/>
                <a:gd name="connsiteX64" fmla="*/ 2037962 w 12192000"/>
                <a:gd name="connsiteY64" fmla="*/ 1774966 h 2945610"/>
                <a:gd name="connsiteX65" fmla="*/ 1021058 w 12192000"/>
                <a:gd name="connsiteY65" fmla="*/ 1185161 h 2945610"/>
                <a:gd name="connsiteX66" fmla="*/ 1020091 w 12192000"/>
                <a:gd name="connsiteY66" fmla="*/ 1185722 h 2945610"/>
                <a:gd name="connsiteX67" fmla="*/ 1017871 w 12192000"/>
                <a:gd name="connsiteY67" fmla="*/ 1774966 h 2945610"/>
                <a:gd name="connsiteX68" fmla="*/ 967 w 12192000"/>
                <a:gd name="connsiteY68" fmla="*/ 1185161 h 2945610"/>
                <a:gd name="connsiteX69" fmla="*/ 0 w 12192000"/>
                <a:gd name="connsiteY69" fmla="*/ 1185722 h 2945610"/>
                <a:gd name="connsiteX70" fmla="*/ 0 w 12192000"/>
                <a:gd name="connsiteY70" fmla="*/ 4990 h 2945610"/>
                <a:gd name="connsiteX71" fmla="*/ 22515 w 12192000"/>
                <a:gd name="connsiteY71" fmla="*/ 18049 h 2945610"/>
                <a:gd name="connsiteX72" fmla="*/ 1017871 w 12192000"/>
                <a:gd name="connsiteY72" fmla="*/ 18049 h 2945610"/>
                <a:gd name="connsiteX73" fmla="*/ 1020091 w 12192000"/>
                <a:gd name="connsiteY73" fmla="*/ 4990 h 2945610"/>
                <a:gd name="connsiteX74" fmla="*/ 1042606 w 12192000"/>
                <a:gd name="connsiteY74" fmla="*/ 18049 h 2945610"/>
                <a:gd name="connsiteX75" fmla="*/ 2037961 w 12192000"/>
                <a:gd name="connsiteY75" fmla="*/ 18049 h 2945610"/>
                <a:gd name="connsiteX76" fmla="*/ 2037961 w 12192000"/>
                <a:gd name="connsiteY76" fmla="*/ 287339 h 2945610"/>
                <a:gd name="connsiteX77" fmla="*/ 2037963 w 12192000"/>
                <a:gd name="connsiteY77" fmla="*/ 287339 h 2945610"/>
                <a:gd name="connsiteX78" fmla="*/ 2037963 w 12192000"/>
                <a:gd name="connsiteY78" fmla="*/ 18048 h 2945610"/>
                <a:gd name="connsiteX79" fmla="*/ 3033319 w 12192000"/>
                <a:gd name="connsiteY79" fmla="*/ 18048 h 2945610"/>
                <a:gd name="connsiteX80" fmla="*/ 3053896 w 12192000"/>
                <a:gd name="connsiteY80" fmla="*/ 6114 h 2945610"/>
                <a:gd name="connsiteX81" fmla="*/ 3053896 w 12192000"/>
                <a:gd name="connsiteY81" fmla="*/ 4990 h 2945610"/>
                <a:gd name="connsiteX82" fmla="*/ 3054864 w 12192000"/>
                <a:gd name="connsiteY82" fmla="*/ 5552 h 2945610"/>
                <a:gd name="connsiteX83" fmla="*/ 3055833 w 12192000"/>
                <a:gd name="connsiteY83" fmla="*/ 4990 h 2945610"/>
                <a:gd name="connsiteX84" fmla="*/ 3055833 w 12192000"/>
                <a:gd name="connsiteY84" fmla="*/ 6114 h 2945610"/>
                <a:gd name="connsiteX85" fmla="*/ 3076411 w 12192000"/>
                <a:gd name="connsiteY85" fmla="*/ 18049 h 2945610"/>
                <a:gd name="connsiteX86" fmla="*/ 4071766 w 12192000"/>
                <a:gd name="connsiteY86" fmla="*/ 18049 h 2945610"/>
                <a:gd name="connsiteX87" fmla="*/ 4071766 w 12192000"/>
                <a:gd name="connsiteY87" fmla="*/ 287339 h 2945610"/>
                <a:gd name="connsiteX88" fmla="*/ 4071768 w 12192000"/>
                <a:gd name="connsiteY88" fmla="*/ 287339 h 2945610"/>
                <a:gd name="connsiteX89" fmla="*/ 4071768 w 12192000"/>
                <a:gd name="connsiteY89" fmla="*/ 18048 h 2945610"/>
                <a:gd name="connsiteX90" fmla="*/ 5067121 w 12192000"/>
                <a:gd name="connsiteY90" fmla="*/ 18048 h 2945610"/>
                <a:gd name="connsiteX91" fmla="*/ 5085013 w 12192000"/>
                <a:gd name="connsiteY91" fmla="*/ 7671 h 2945610"/>
                <a:gd name="connsiteX92" fmla="*/ 5085013 w 12192000"/>
                <a:gd name="connsiteY92" fmla="*/ 4989 h 2945610"/>
                <a:gd name="connsiteX93" fmla="*/ 5087325 w 12192000"/>
                <a:gd name="connsiteY93" fmla="*/ 6330 h 2945610"/>
                <a:gd name="connsiteX94" fmla="*/ 5089635 w 12192000"/>
                <a:gd name="connsiteY94" fmla="*/ 4990 h 2945610"/>
                <a:gd name="connsiteX95" fmla="*/ 5089635 w 12192000"/>
                <a:gd name="connsiteY95" fmla="*/ 7670 h 2945610"/>
                <a:gd name="connsiteX96" fmla="*/ 5107529 w 12192000"/>
                <a:gd name="connsiteY96" fmla="*/ 18048 h 2945610"/>
                <a:gd name="connsiteX97" fmla="*/ 6102885 w 12192000"/>
                <a:gd name="connsiteY97" fmla="*/ 18048 h 2945610"/>
                <a:gd name="connsiteX98" fmla="*/ 6102885 w 12192000"/>
                <a:gd name="connsiteY98" fmla="*/ 18049 h 2945610"/>
                <a:gd name="connsiteX99" fmla="*/ 7088165 w 12192000"/>
                <a:gd name="connsiteY99" fmla="*/ 18049 h 2945610"/>
                <a:gd name="connsiteX100" fmla="*/ 7119284 w 12192000"/>
                <a:gd name="connsiteY100" fmla="*/ 0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7119284 w 12192000"/>
                <a:gd name="connsiteY3" fmla="*/ 0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5013 w 12192000"/>
                <a:gd name="connsiteY52" fmla="*/ 1185721 h 2945610"/>
                <a:gd name="connsiteX53" fmla="*/ 5084646 w 12192000"/>
                <a:gd name="connsiteY53" fmla="*/ 2361463 h 2945610"/>
                <a:gd name="connsiteX54" fmla="*/ 4071766 w 12192000"/>
                <a:gd name="connsiteY54" fmla="*/ 1773990 h 2945610"/>
                <a:gd name="connsiteX55" fmla="*/ 4071766 w 12192000"/>
                <a:gd name="connsiteY55" fmla="*/ 1774966 h 2945610"/>
                <a:gd name="connsiteX56" fmla="*/ 3054863 w 12192000"/>
                <a:gd name="connsiteY56" fmla="*/ 1185161 h 2945610"/>
                <a:gd name="connsiteX57" fmla="*/ 3053896 w 12192000"/>
                <a:gd name="connsiteY57" fmla="*/ 1185722 h 2945610"/>
                <a:gd name="connsiteX58" fmla="*/ 3053896 w 12192000"/>
                <a:gd name="connsiteY58" fmla="*/ 1184600 h 2945610"/>
                <a:gd name="connsiteX59" fmla="*/ 3053896 w 12192000"/>
                <a:gd name="connsiteY59" fmla="*/ 1184598 h 2945610"/>
                <a:gd name="connsiteX60" fmla="*/ 3051900 w 12192000"/>
                <a:gd name="connsiteY60" fmla="*/ 1183441 h 2945610"/>
                <a:gd name="connsiteX61" fmla="*/ 2038189 w 12192000"/>
                <a:gd name="connsiteY61" fmla="*/ 1771394 h 2945610"/>
                <a:gd name="connsiteX62" fmla="*/ 2038189 w 12192000"/>
                <a:gd name="connsiteY62" fmla="*/ 731839 h 2945610"/>
                <a:gd name="connsiteX63" fmla="*/ 2037962 w 12192000"/>
                <a:gd name="connsiteY63" fmla="*/ 1774966 h 2945610"/>
                <a:gd name="connsiteX64" fmla="*/ 1021058 w 12192000"/>
                <a:gd name="connsiteY64" fmla="*/ 1185161 h 2945610"/>
                <a:gd name="connsiteX65" fmla="*/ 1020091 w 12192000"/>
                <a:gd name="connsiteY65" fmla="*/ 1185722 h 2945610"/>
                <a:gd name="connsiteX66" fmla="*/ 1017871 w 12192000"/>
                <a:gd name="connsiteY66" fmla="*/ 1774966 h 2945610"/>
                <a:gd name="connsiteX67" fmla="*/ 967 w 12192000"/>
                <a:gd name="connsiteY67" fmla="*/ 1185161 h 2945610"/>
                <a:gd name="connsiteX68" fmla="*/ 0 w 12192000"/>
                <a:gd name="connsiteY68" fmla="*/ 1185722 h 2945610"/>
                <a:gd name="connsiteX69" fmla="*/ 0 w 12192000"/>
                <a:gd name="connsiteY69" fmla="*/ 4990 h 2945610"/>
                <a:gd name="connsiteX70" fmla="*/ 22515 w 12192000"/>
                <a:gd name="connsiteY70" fmla="*/ 18049 h 2945610"/>
                <a:gd name="connsiteX71" fmla="*/ 1017871 w 12192000"/>
                <a:gd name="connsiteY71" fmla="*/ 18049 h 2945610"/>
                <a:gd name="connsiteX72" fmla="*/ 1020091 w 12192000"/>
                <a:gd name="connsiteY72" fmla="*/ 4990 h 2945610"/>
                <a:gd name="connsiteX73" fmla="*/ 1042606 w 12192000"/>
                <a:gd name="connsiteY73" fmla="*/ 18049 h 2945610"/>
                <a:gd name="connsiteX74" fmla="*/ 2037961 w 12192000"/>
                <a:gd name="connsiteY74" fmla="*/ 18049 h 2945610"/>
                <a:gd name="connsiteX75" fmla="*/ 2037961 w 12192000"/>
                <a:gd name="connsiteY75" fmla="*/ 287339 h 2945610"/>
                <a:gd name="connsiteX76" fmla="*/ 2037963 w 12192000"/>
                <a:gd name="connsiteY76" fmla="*/ 287339 h 2945610"/>
                <a:gd name="connsiteX77" fmla="*/ 2037963 w 12192000"/>
                <a:gd name="connsiteY77" fmla="*/ 18048 h 2945610"/>
                <a:gd name="connsiteX78" fmla="*/ 3033319 w 12192000"/>
                <a:gd name="connsiteY78" fmla="*/ 18048 h 2945610"/>
                <a:gd name="connsiteX79" fmla="*/ 3053896 w 12192000"/>
                <a:gd name="connsiteY79" fmla="*/ 6114 h 2945610"/>
                <a:gd name="connsiteX80" fmla="*/ 3053896 w 12192000"/>
                <a:gd name="connsiteY80" fmla="*/ 4990 h 2945610"/>
                <a:gd name="connsiteX81" fmla="*/ 3054864 w 12192000"/>
                <a:gd name="connsiteY81" fmla="*/ 5552 h 2945610"/>
                <a:gd name="connsiteX82" fmla="*/ 3055833 w 12192000"/>
                <a:gd name="connsiteY82" fmla="*/ 4990 h 2945610"/>
                <a:gd name="connsiteX83" fmla="*/ 3055833 w 12192000"/>
                <a:gd name="connsiteY83" fmla="*/ 6114 h 2945610"/>
                <a:gd name="connsiteX84" fmla="*/ 3076411 w 12192000"/>
                <a:gd name="connsiteY84" fmla="*/ 18049 h 2945610"/>
                <a:gd name="connsiteX85" fmla="*/ 4071766 w 12192000"/>
                <a:gd name="connsiteY85" fmla="*/ 18049 h 2945610"/>
                <a:gd name="connsiteX86" fmla="*/ 4071766 w 12192000"/>
                <a:gd name="connsiteY86" fmla="*/ 287339 h 2945610"/>
                <a:gd name="connsiteX87" fmla="*/ 4071768 w 12192000"/>
                <a:gd name="connsiteY87" fmla="*/ 287339 h 2945610"/>
                <a:gd name="connsiteX88" fmla="*/ 4071768 w 12192000"/>
                <a:gd name="connsiteY88" fmla="*/ 18048 h 2945610"/>
                <a:gd name="connsiteX89" fmla="*/ 5067121 w 12192000"/>
                <a:gd name="connsiteY89" fmla="*/ 18048 h 2945610"/>
                <a:gd name="connsiteX90" fmla="*/ 5085013 w 12192000"/>
                <a:gd name="connsiteY90" fmla="*/ 7671 h 2945610"/>
                <a:gd name="connsiteX91" fmla="*/ 5085013 w 12192000"/>
                <a:gd name="connsiteY91" fmla="*/ 4989 h 2945610"/>
                <a:gd name="connsiteX92" fmla="*/ 5087325 w 12192000"/>
                <a:gd name="connsiteY92" fmla="*/ 6330 h 2945610"/>
                <a:gd name="connsiteX93" fmla="*/ 5089635 w 12192000"/>
                <a:gd name="connsiteY93" fmla="*/ 4990 h 2945610"/>
                <a:gd name="connsiteX94" fmla="*/ 5089635 w 12192000"/>
                <a:gd name="connsiteY94" fmla="*/ 7670 h 2945610"/>
                <a:gd name="connsiteX95" fmla="*/ 5107529 w 12192000"/>
                <a:gd name="connsiteY95" fmla="*/ 18048 h 2945610"/>
                <a:gd name="connsiteX96" fmla="*/ 6102885 w 12192000"/>
                <a:gd name="connsiteY96" fmla="*/ 18048 h 2945610"/>
                <a:gd name="connsiteX97" fmla="*/ 6102885 w 12192000"/>
                <a:gd name="connsiteY97" fmla="*/ 18049 h 2945610"/>
                <a:gd name="connsiteX98" fmla="*/ 7088165 w 12192000"/>
                <a:gd name="connsiteY98" fmla="*/ 18049 h 2945610"/>
                <a:gd name="connsiteX99" fmla="*/ 7119284 w 12192000"/>
                <a:gd name="connsiteY99" fmla="*/ 0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7119284 w 12192000"/>
                <a:gd name="connsiteY3" fmla="*/ 0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8189 w 12192000"/>
                <a:gd name="connsiteY61" fmla="*/ 731839 h 2945610"/>
                <a:gd name="connsiteX62" fmla="*/ 2037962 w 12192000"/>
                <a:gd name="connsiteY62" fmla="*/ 1774966 h 2945610"/>
                <a:gd name="connsiteX63" fmla="*/ 1021058 w 12192000"/>
                <a:gd name="connsiteY63" fmla="*/ 1185161 h 2945610"/>
                <a:gd name="connsiteX64" fmla="*/ 1020091 w 12192000"/>
                <a:gd name="connsiteY64" fmla="*/ 1185722 h 2945610"/>
                <a:gd name="connsiteX65" fmla="*/ 1017871 w 12192000"/>
                <a:gd name="connsiteY65" fmla="*/ 1774966 h 2945610"/>
                <a:gd name="connsiteX66" fmla="*/ 967 w 12192000"/>
                <a:gd name="connsiteY66" fmla="*/ 1185161 h 2945610"/>
                <a:gd name="connsiteX67" fmla="*/ 0 w 12192000"/>
                <a:gd name="connsiteY67" fmla="*/ 1185722 h 2945610"/>
                <a:gd name="connsiteX68" fmla="*/ 0 w 12192000"/>
                <a:gd name="connsiteY68" fmla="*/ 4990 h 2945610"/>
                <a:gd name="connsiteX69" fmla="*/ 22515 w 12192000"/>
                <a:gd name="connsiteY69" fmla="*/ 18049 h 2945610"/>
                <a:gd name="connsiteX70" fmla="*/ 1017871 w 12192000"/>
                <a:gd name="connsiteY70" fmla="*/ 18049 h 2945610"/>
                <a:gd name="connsiteX71" fmla="*/ 1020091 w 12192000"/>
                <a:gd name="connsiteY71" fmla="*/ 4990 h 2945610"/>
                <a:gd name="connsiteX72" fmla="*/ 1042606 w 12192000"/>
                <a:gd name="connsiteY72" fmla="*/ 18049 h 2945610"/>
                <a:gd name="connsiteX73" fmla="*/ 2037961 w 12192000"/>
                <a:gd name="connsiteY73" fmla="*/ 18049 h 2945610"/>
                <a:gd name="connsiteX74" fmla="*/ 2037961 w 12192000"/>
                <a:gd name="connsiteY74" fmla="*/ 287339 h 2945610"/>
                <a:gd name="connsiteX75" fmla="*/ 2037963 w 12192000"/>
                <a:gd name="connsiteY75" fmla="*/ 287339 h 2945610"/>
                <a:gd name="connsiteX76" fmla="*/ 2037963 w 12192000"/>
                <a:gd name="connsiteY76" fmla="*/ 18048 h 2945610"/>
                <a:gd name="connsiteX77" fmla="*/ 3033319 w 12192000"/>
                <a:gd name="connsiteY77" fmla="*/ 18048 h 2945610"/>
                <a:gd name="connsiteX78" fmla="*/ 3053896 w 12192000"/>
                <a:gd name="connsiteY78" fmla="*/ 6114 h 2945610"/>
                <a:gd name="connsiteX79" fmla="*/ 3053896 w 12192000"/>
                <a:gd name="connsiteY79" fmla="*/ 4990 h 2945610"/>
                <a:gd name="connsiteX80" fmla="*/ 3054864 w 12192000"/>
                <a:gd name="connsiteY80" fmla="*/ 5552 h 2945610"/>
                <a:gd name="connsiteX81" fmla="*/ 3055833 w 12192000"/>
                <a:gd name="connsiteY81" fmla="*/ 4990 h 2945610"/>
                <a:gd name="connsiteX82" fmla="*/ 3055833 w 12192000"/>
                <a:gd name="connsiteY82" fmla="*/ 6114 h 2945610"/>
                <a:gd name="connsiteX83" fmla="*/ 3076411 w 12192000"/>
                <a:gd name="connsiteY83" fmla="*/ 18049 h 2945610"/>
                <a:gd name="connsiteX84" fmla="*/ 4071766 w 12192000"/>
                <a:gd name="connsiteY84" fmla="*/ 18049 h 2945610"/>
                <a:gd name="connsiteX85" fmla="*/ 4071766 w 12192000"/>
                <a:gd name="connsiteY85" fmla="*/ 287339 h 2945610"/>
                <a:gd name="connsiteX86" fmla="*/ 4071768 w 12192000"/>
                <a:gd name="connsiteY86" fmla="*/ 287339 h 2945610"/>
                <a:gd name="connsiteX87" fmla="*/ 4071768 w 12192000"/>
                <a:gd name="connsiteY87" fmla="*/ 18048 h 2945610"/>
                <a:gd name="connsiteX88" fmla="*/ 5067121 w 12192000"/>
                <a:gd name="connsiteY88" fmla="*/ 18048 h 2945610"/>
                <a:gd name="connsiteX89" fmla="*/ 5085013 w 12192000"/>
                <a:gd name="connsiteY89" fmla="*/ 7671 h 2945610"/>
                <a:gd name="connsiteX90" fmla="*/ 5085013 w 12192000"/>
                <a:gd name="connsiteY90" fmla="*/ 4989 h 2945610"/>
                <a:gd name="connsiteX91" fmla="*/ 5087325 w 12192000"/>
                <a:gd name="connsiteY91" fmla="*/ 6330 h 2945610"/>
                <a:gd name="connsiteX92" fmla="*/ 5089635 w 12192000"/>
                <a:gd name="connsiteY92" fmla="*/ 4990 h 2945610"/>
                <a:gd name="connsiteX93" fmla="*/ 5089635 w 12192000"/>
                <a:gd name="connsiteY93" fmla="*/ 7670 h 2945610"/>
                <a:gd name="connsiteX94" fmla="*/ 5107529 w 12192000"/>
                <a:gd name="connsiteY94" fmla="*/ 18048 h 2945610"/>
                <a:gd name="connsiteX95" fmla="*/ 6102885 w 12192000"/>
                <a:gd name="connsiteY95" fmla="*/ 18048 h 2945610"/>
                <a:gd name="connsiteX96" fmla="*/ 6102885 w 12192000"/>
                <a:gd name="connsiteY96" fmla="*/ 18049 h 2945610"/>
                <a:gd name="connsiteX97" fmla="*/ 7088165 w 12192000"/>
                <a:gd name="connsiteY97" fmla="*/ 18049 h 2945610"/>
                <a:gd name="connsiteX98" fmla="*/ 7119284 w 12192000"/>
                <a:gd name="connsiteY98" fmla="*/ 0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7119284 w 12192000"/>
                <a:gd name="connsiteY3" fmla="*/ 0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8189 w 12192000"/>
                <a:gd name="connsiteY61" fmla="*/ 731839 h 2945610"/>
                <a:gd name="connsiteX62" fmla="*/ 2037962 w 12192000"/>
                <a:gd name="connsiteY62" fmla="*/ 1774966 h 2945610"/>
                <a:gd name="connsiteX63" fmla="*/ 1021058 w 12192000"/>
                <a:gd name="connsiteY63" fmla="*/ 1185161 h 2945610"/>
                <a:gd name="connsiteX64" fmla="*/ 1020091 w 12192000"/>
                <a:gd name="connsiteY64" fmla="*/ 1185722 h 2945610"/>
                <a:gd name="connsiteX65" fmla="*/ 1017871 w 12192000"/>
                <a:gd name="connsiteY65" fmla="*/ 1774966 h 2945610"/>
                <a:gd name="connsiteX66" fmla="*/ 967 w 12192000"/>
                <a:gd name="connsiteY66" fmla="*/ 1185161 h 2945610"/>
                <a:gd name="connsiteX67" fmla="*/ 0 w 12192000"/>
                <a:gd name="connsiteY67" fmla="*/ 1185722 h 2945610"/>
                <a:gd name="connsiteX68" fmla="*/ 0 w 12192000"/>
                <a:gd name="connsiteY68" fmla="*/ 4990 h 2945610"/>
                <a:gd name="connsiteX69" fmla="*/ 22515 w 12192000"/>
                <a:gd name="connsiteY69" fmla="*/ 18049 h 2945610"/>
                <a:gd name="connsiteX70" fmla="*/ 1017871 w 12192000"/>
                <a:gd name="connsiteY70" fmla="*/ 18049 h 2945610"/>
                <a:gd name="connsiteX71" fmla="*/ 1020091 w 12192000"/>
                <a:gd name="connsiteY71" fmla="*/ 4990 h 2945610"/>
                <a:gd name="connsiteX72" fmla="*/ 1042606 w 12192000"/>
                <a:gd name="connsiteY72" fmla="*/ 18049 h 2945610"/>
                <a:gd name="connsiteX73" fmla="*/ 2037961 w 12192000"/>
                <a:gd name="connsiteY73" fmla="*/ 18049 h 2945610"/>
                <a:gd name="connsiteX74" fmla="*/ 2037961 w 12192000"/>
                <a:gd name="connsiteY74" fmla="*/ 287339 h 2945610"/>
                <a:gd name="connsiteX75" fmla="*/ 2037963 w 12192000"/>
                <a:gd name="connsiteY75" fmla="*/ 287339 h 2945610"/>
                <a:gd name="connsiteX76" fmla="*/ 2037963 w 12192000"/>
                <a:gd name="connsiteY76" fmla="*/ 18048 h 2945610"/>
                <a:gd name="connsiteX77" fmla="*/ 3033319 w 12192000"/>
                <a:gd name="connsiteY77" fmla="*/ 18048 h 2945610"/>
                <a:gd name="connsiteX78" fmla="*/ 3053896 w 12192000"/>
                <a:gd name="connsiteY78" fmla="*/ 6114 h 2945610"/>
                <a:gd name="connsiteX79" fmla="*/ 3053896 w 12192000"/>
                <a:gd name="connsiteY79" fmla="*/ 4990 h 2945610"/>
                <a:gd name="connsiteX80" fmla="*/ 3054864 w 12192000"/>
                <a:gd name="connsiteY80" fmla="*/ 5552 h 2945610"/>
                <a:gd name="connsiteX81" fmla="*/ 3055833 w 12192000"/>
                <a:gd name="connsiteY81" fmla="*/ 4990 h 2945610"/>
                <a:gd name="connsiteX82" fmla="*/ 3055833 w 12192000"/>
                <a:gd name="connsiteY82" fmla="*/ 6114 h 2945610"/>
                <a:gd name="connsiteX83" fmla="*/ 3076411 w 12192000"/>
                <a:gd name="connsiteY83" fmla="*/ 18049 h 2945610"/>
                <a:gd name="connsiteX84" fmla="*/ 4071766 w 12192000"/>
                <a:gd name="connsiteY84" fmla="*/ 18049 h 2945610"/>
                <a:gd name="connsiteX85" fmla="*/ 4071766 w 12192000"/>
                <a:gd name="connsiteY85" fmla="*/ 287339 h 2945610"/>
                <a:gd name="connsiteX86" fmla="*/ 4071768 w 12192000"/>
                <a:gd name="connsiteY86" fmla="*/ 18048 h 2945610"/>
                <a:gd name="connsiteX87" fmla="*/ 5067121 w 12192000"/>
                <a:gd name="connsiteY87" fmla="*/ 18048 h 2945610"/>
                <a:gd name="connsiteX88" fmla="*/ 5085013 w 12192000"/>
                <a:gd name="connsiteY88" fmla="*/ 7671 h 2945610"/>
                <a:gd name="connsiteX89" fmla="*/ 5085013 w 12192000"/>
                <a:gd name="connsiteY89" fmla="*/ 4989 h 2945610"/>
                <a:gd name="connsiteX90" fmla="*/ 5087325 w 12192000"/>
                <a:gd name="connsiteY90" fmla="*/ 6330 h 2945610"/>
                <a:gd name="connsiteX91" fmla="*/ 5089635 w 12192000"/>
                <a:gd name="connsiteY91" fmla="*/ 4990 h 2945610"/>
                <a:gd name="connsiteX92" fmla="*/ 5089635 w 12192000"/>
                <a:gd name="connsiteY92" fmla="*/ 7670 h 2945610"/>
                <a:gd name="connsiteX93" fmla="*/ 5107529 w 12192000"/>
                <a:gd name="connsiteY93" fmla="*/ 18048 h 2945610"/>
                <a:gd name="connsiteX94" fmla="*/ 6102885 w 12192000"/>
                <a:gd name="connsiteY94" fmla="*/ 18048 h 2945610"/>
                <a:gd name="connsiteX95" fmla="*/ 6102885 w 12192000"/>
                <a:gd name="connsiteY95" fmla="*/ 18049 h 2945610"/>
                <a:gd name="connsiteX96" fmla="*/ 7088165 w 12192000"/>
                <a:gd name="connsiteY96" fmla="*/ 18049 h 2945610"/>
                <a:gd name="connsiteX97" fmla="*/ 7119284 w 12192000"/>
                <a:gd name="connsiteY97" fmla="*/ 0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7119284 w 12192000"/>
                <a:gd name="connsiteY3" fmla="*/ 0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70" fmla="*/ 1020091 w 12192000"/>
                <a:gd name="connsiteY70" fmla="*/ 4990 h 2945610"/>
                <a:gd name="connsiteX71" fmla="*/ 1042606 w 12192000"/>
                <a:gd name="connsiteY71" fmla="*/ 18049 h 2945610"/>
                <a:gd name="connsiteX72" fmla="*/ 2037961 w 12192000"/>
                <a:gd name="connsiteY72" fmla="*/ 18049 h 2945610"/>
                <a:gd name="connsiteX73" fmla="*/ 2037961 w 12192000"/>
                <a:gd name="connsiteY73" fmla="*/ 287339 h 2945610"/>
                <a:gd name="connsiteX74" fmla="*/ 2037963 w 12192000"/>
                <a:gd name="connsiteY74" fmla="*/ 287339 h 2945610"/>
                <a:gd name="connsiteX75" fmla="*/ 2037963 w 12192000"/>
                <a:gd name="connsiteY75" fmla="*/ 18048 h 2945610"/>
                <a:gd name="connsiteX76" fmla="*/ 3033319 w 12192000"/>
                <a:gd name="connsiteY76" fmla="*/ 18048 h 2945610"/>
                <a:gd name="connsiteX77" fmla="*/ 3053896 w 12192000"/>
                <a:gd name="connsiteY77" fmla="*/ 6114 h 2945610"/>
                <a:gd name="connsiteX78" fmla="*/ 3053896 w 12192000"/>
                <a:gd name="connsiteY78" fmla="*/ 4990 h 2945610"/>
                <a:gd name="connsiteX79" fmla="*/ 3054864 w 12192000"/>
                <a:gd name="connsiteY79" fmla="*/ 5552 h 2945610"/>
                <a:gd name="connsiteX80" fmla="*/ 3055833 w 12192000"/>
                <a:gd name="connsiteY80" fmla="*/ 4990 h 2945610"/>
                <a:gd name="connsiteX81" fmla="*/ 3055833 w 12192000"/>
                <a:gd name="connsiteY81" fmla="*/ 6114 h 2945610"/>
                <a:gd name="connsiteX82" fmla="*/ 3076411 w 12192000"/>
                <a:gd name="connsiteY82" fmla="*/ 18049 h 2945610"/>
                <a:gd name="connsiteX83" fmla="*/ 4071766 w 12192000"/>
                <a:gd name="connsiteY83" fmla="*/ 18049 h 2945610"/>
                <a:gd name="connsiteX84" fmla="*/ 4071766 w 12192000"/>
                <a:gd name="connsiteY84" fmla="*/ 287339 h 2945610"/>
                <a:gd name="connsiteX85" fmla="*/ 4071768 w 12192000"/>
                <a:gd name="connsiteY85" fmla="*/ 18048 h 2945610"/>
                <a:gd name="connsiteX86" fmla="*/ 5067121 w 12192000"/>
                <a:gd name="connsiteY86" fmla="*/ 18048 h 2945610"/>
                <a:gd name="connsiteX87" fmla="*/ 5085013 w 12192000"/>
                <a:gd name="connsiteY87" fmla="*/ 7671 h 2945610"/>
                <a:gd name="connsiteX88" fmla="*/ 5085013 w 12192000"/>
                <a:gd name="connsiteY88" fmla="*/ 4989 h 2945610"/>
                <a:gd name="connsiteX89" fmla="*/ 5087325 w 12192000"/>
                <a:gd name="connsiteY89" fmla="*/ 6330 h 2945610"/>
                <a:gd name="connsiteX90" fmla="*/ 5089635 w 12192000"/>
                <a:gd name="connsiteY90" fmla="*/ 4990 h 2945610"/>
                <a:gd name="connsiteX91" fmla="*/ 5089635 w 12192000"/>
                <a:gd name="connsiteY91" fmla="*/ 7670 h 2945610"/>
                <a:gd name="connsiteX92" fmla="*/ 5107529 w 12192000"/>
                <a:gd name="connsiteY92" fmla="*/ 18048 h 2945610"/>
                <a:gd name="connsiteX93" fmla="*/ 6102885 w 12192000"/>
                <a:gd name="connsiteY93" fmla="*/ 18048 h 2945610"/>
                <a:gd name="connsiteX94" fmla="*/ 6102885 w 12192000"/>
                <a:gd name="connsiteY94" fmla="*/ 18049 h 2945610"/>
                <a:gd name="connsiteX95" fmla="*/ 7088165 w 12192000"/>
                <a:gd name="connsiteY95" fmla="*/ 18049 h 2945610"/>
                <a:gd name="connsiteX96" fmla="*/ 7119284 w 12192000"/>
                <a:gd name="connsiteY96" fmla="*/ 0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7119284 w 12192000"/>
                <a:gd name="connsiteY3" fmla="*/ 0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70" fmla="*/ 1020091 w 12192000"/>
                <a:gd name="connsiteY70" fmla="*/ 4990 h 2945610"/>
                <a:gd name="connsiteX71" fmla="*/ 1042606 w 12192000"/>
                <a:gd name="connsiteY71" fmla="*/ 18049 h 2945610"/>
                <a:gd name="connsiteX72" fmla="*/ 2037961 w 12192000"/>
                <a:gd name="connsiteY72" fmla="*/ 18049 h 2945610"/>
                <a:gd name="connsiteX73" fmla="*/ 2037961 w 12192000"/>
                <a:gd name="connsiteY73" fmla="*/ 287339 h 2945610"/>
                <a:gd name="connsiteX74" fmla="*/ 2037963 w 12192000"/>
                <a:gd name="connsiteY74" fmla="*/ 18048 h 2945610"/>
                <a:gd name="connsiteX75" fmla="*/ 3033319 w 12192000"/>
                <a:gd name="connsiteY75" fmla="*/ 18048 h 2945610"/>
                <a:gd name="connsiteX76" fmla="*/ 3053896 w 12192000"/>
                <a:gd name="connsiteY76" fmla="*/ 6114 h 2945610"/>
                <a:gd name="connsiteX77" fmla="*/ 3053896 w 12192000"/>
                <a:gd name="connsiteY77" fmla="*/ 4990 h 2945610"/>
                <a:gd name="connsiteX78" fmla="*/ 3054864 w 12192000"/>
                <a:gd name="connsiteY78" fmla="*/ 5552 h 2945610"/>
                <a:gd name="connsiteX79" fmla="*/ 3055833 w 12192000"/>
                <a:gd name="connsiteY79" fmla="*/ 4990 h 2945610"/>
                <a:gd name="connsiteX80" fmla="*/ 3055833 w 12192000"/>
                <a:gd name="connsiteY80" fmla="*/ 6114 h 2945610"/>
                <a:gd name="connsiteX81" fmla="*/ 3076411 w 12192000"/>
                <a:gd name="connsiteY81" fmla="*/ 18049 h 2945610"/>
                <a:gd name="connsiteX82" fmla="*/ 4071766 w 12192000"/>
                <a:gd name="connsiteY82" fmla="*/ 18049 h 2945610"/>
                <a:gd name="connsiteX83" fmla="*/ 4071766 w 12192000"/>
                <a:gd name="connsiteY83" fmla="*/ 287339 h 2945610"/>
                <a:gd name="connsiteX84" fmla="*/ 4071768 w 12192000"/>
                <a:gd name="connsiteY84" fmla="*/ 18048 h 2945610"/>
                <a:gd name="connsiteX85" fmla="*/ 5067121 w 12192000"/>
                <a:gd name="connsiteY85" fmla="*/ 18048 h 2945610"/>
                <a:gd name="connsiteX86" fmla="*/ 5085013 w 12192000"/>
                <a:gd name="connsiteY86" fmla="*/ 7671 h 2945610"/>
                <a:gd name="connsiteX87" fmla="*/ 5085013 w 12192000"/>
                <a:gd name="connsiteY87" fmla="*/ 4989 h 2945610"/>
                <a:gd name="connsiteX88" fmla="*/ 5087325 w 12192000"/>
                <a:gd name="connsiteY88" fmla="*/ 6330 h 2945610"/>
                <a:gd name="connsiteX89" fmla="*/ 5089635 w 12192000"/>
                <a:gd name="connsiteY89" fmla="*/ 4990 h 2945610"/>
                <a:gd name="connsiteX90" fmla="*/ 5089635 w 12192000"/>
                <a:gd name="connsiteY90" fmla="*/ 7670 h 2945610"/>
                <a:gd name="connsiteX91" fmla="*/ 5107529 w 12192000"/>
                <a:gd name="connsiteY91" fmla="*/ 18048 h 2945610"/>
                <a:gd name="connsiteX92" fmla="*/ 6102885 w 12192000"/>
                <a:gd name="connsiteY92" fmla="*/ 18048 h 2945610"/>
                <a:gd name="connsiteX93" fmla="*/ 6102885 w 12192000"/>
                <a:gd name="connsiteY93" fmla="*/ 18049 h 2945610"/>
                <a:gd name="connsiteX94" fmla="*/ 7088165 w 12192000"/>
                <a:gd name="connsiteY94" fmla="*/ 18049 h 2945610"/>
                <a:gd name="connsiteX95" fmla="*/ 7119284 w 12192000"/>
                <a:gd name="connsiteY95" fmla="*/ 0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7119284 w 12192000"/>
                <a:gd name="connsiteY3" fmla="*/ 0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70" fmla="*/ 1020091 w 12192000"/>
                <a:gd name="connsiteY70" fmla="*/ 4990 h 2945610"/>
                <a:gd name="connsiteX71" fmla="*/ 1042606 w 12192000"/>
                <a:gd name="connsiteY71" fmla="*/ 18049 h 2945610"/>
                <a:gd name="connsiteX72" fmla="*/ 2037961 w 12192000"/>
                <a:gd name="connsiteY72" fmla="*/ 18049 h 2945610"/>
                <a:gd name="connsiteX73" fmla="*/ 2037963 w 12192000"/>
                <a:gd name="connsiteY73" fmla="*/ 18048 h 2945610"/>
                <a:gd name="connsiteX74" fmla="*/ 3033319 w 12192000"/>
                <a:gd name="connsiteY74" fmla="*/ 18048 h 2945610"/>
                <a:gd name="connsiteX75" fmla="*/ 3053896 w 12192000"/>
                <a:gd name="connsiteY75" fmla="*/ 6114 h 2945610"/>
                <a:gd name="connsiteX76" fmla="*/ 3053896 w 12192000"/>
                <a:gd name="connsiteY76" fmla="*/ 4990 h 2945610"/>
                <a:gd name="connsiteX77" fmla="*/ 3054864 w 12192000"/>
                <a:gd name="connsiteY77" fmla="*/ 5552 h 2945610"/>
                <a:gd name="connsiteX78" fmla="*/ 3055833 w 12192000"/>
                <a:gd name="connsiteY78" fmla="*/ 4990 h 2945610"/>
                <a:gd name="connsiteX79" fmla="*/ 3055833 w 12192000"/>
                <a:gd name="connsiteY79" fmla="*/ 6114 h 2945610"/>
                <a:gd name="connsiteX80" fmla="*/ 3076411 w 12192000"/>
                <a:gd name="connsiteY80" fmla="*/ 18049 h 2945610"/>
                <a:gd name="connsiteX81" fmla="*/ 4071766 w 12192000"/>
                <a:gd name="connsiteY81" fmla="*/ 18049 h 2945610"/>
                <a:gd name="connsiteX82" fmla="*/ 4071766 w 12192000"/>
                <a:gd name="connsiteY82" fmla="*/ 287339 h 2945610"/>
                <a:gd name="connsiteX83" fmla="*/ 4071768 w 12192000"/>
                <a:gd name="connsiteY83" fmla="*/ 18048 h 2945610"/>
                <a:gd name="connsiteX84" fmla="*/ 5067121 w 12192000"/>
                <a:gd name="connsiteY84" fmla="*/ 18048 h 2945610"/>
                <a:gd name="connsiteX85" fmla="*/ 5085013 w 12192000"/>
                <a:gd name="connsiteY85" fmla="*/ 7671 h 2945610"/>
                <a:gd name="connsiteX86" fmla="*/ 5085013 w 12192000"/>
                <a:gd name="connsiteY86" fmla="*/ 4989 h 2945610"/>
                <a:gd name="connsiteX87" fmla="*/ 5087325 w 12192000"/>
                <a:gd name="connsiteY87" fmla="*/ 6330 h 2945610"/>
                <a:gd name="connsiteX88" fmla="*/ 5089635 w 12192000"/>
                <a:gd name="connsiteY88" fmla="*/ 4990 h 2945610"/>
                <a:gd name="connsiteX89" fmla="*/ 5089635 w 12192000"/>
                <a:gd name="connsiteY89" fmla="*/ 7670 h 2945610"/>
                <a:gd name="connsiteX90" fmla="*/ 5107529 w 12192000"/>
                <a:gd name="connsiteY90" fmla="*/ 18048 h 2945610"/>
                <a:gd name="connsiteX91" fmla="*/ 6102885 w 12192000"/>
                <a:gd name="connsiteY91" fmla="*/ 18048 h 2945610"/>
                <a:gd name="connsiteX92" fmla="*/ 6102885 w 12192000"/>
                <a:gd name="connsiteY92" fmla="*/ 18049 h 2945610"/>
                <a:gd name="connsiteX93" fmla="*/ 7088165 w 12192000"/>
                <a:gd name="connsiteY93" fmla="*/ 18049 h 2945610"/>
                <a:gd name="connsiteX94" fmla="*/ 7119284 w 12192000"/>
                <a:gd name="connsiteY94" fmla="*/ 0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7119284 w 12192000"/>
                <a:gd name="connsiteY3" fmla="*/ 0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70" fmla="*/ 1020091 w 12192000"/>
                <a:gd name="connsiteY70" fmla="*/ 4990 h 2945610"/>
                <a:gd name="connsiteX71" fmla="*/ 2037961 w 12192000"/>
                <a:gd name="connsiteY71" fmla="*/ 18049 h 2945610"/>
                <a:gd name="connsiteX72" fmla="*/ 2037963 w 12192000"/>
                <a:gd name="connsiteY72" fmla="*/ 18048 h 2945610"/>
                <a:gd name="connsiteX73" fmla="*/ 3033319 w 12192000"/>
                <a:gd name="connsiteY73" fmla="*/ 18048 h 2945610"/>
                <a:gd name="connsiteX74" fmla="*/ 3053896 w 12192000"/>
                <a:gd name="connsiteY74" fmla="*/ 6114 h 2945610"/>
                <a:gd name="connsiteX75" fmla="*/ 3053896 w 12192000"/>
                <a:gd name="connsiteY75" fmla="*/ 4990 h 2945610"/>
                <a:gd name="connsiteX76" fmla="*/ 3054864 w 12192000"/>
                <a:gd name="connsiteY76" fmla="*/ 5552 h 2945610"/>
                <a:gd name="connsiteX77" fmla="*/ 3055833 w 12192000"/>
                <a:gd name="connsiteY77" fmla="*/ 4990 h 2945610"/>
                <a:gd name="connsiteX78" fmla="*/ 3055833 w 12192000"/>
                <a:gd name="connsiteY78" fmla="*/ 6114 h 2945610"/>
                <a:gd name="connsiteX79" fmla="*/ 3076411 w 12192000"/>
                <a:gd name="connsiteY79" fmla="*/ 18049 h 2945610"/>
                <a:gd name="connsiteX80" fmla="*/ 4071766 w 12192000"/>
                <a:gd name="connsiteY80" fmla="*/ 18049 h 2945610"/>
                <a:gd name="connsiteX81" fmla="*/ 4071766 w 12192000"/>
                <a:gd name="connsiteY81" fmla="*/ 287339 h 2945610"/>
                <a:gd name="connsiteX82" fmla="*/ 4071768 w 12192000"/>
                <a:gd name="connsiteY82" fmla="*/ 18048 h 2945610"/>
                <a:gd name="connsiteX83" fmla="*/ 5067121 w 12192000"/>
                <a:gd name="connsiteY83" fmla="*/ 18048 h 2945610"/>
                <a:gd name="connsiteX84" fmla="*/ 5085013 w 12192000"/>
                <a:gd name="connsiteY84" fmla="*/ 7671 h 2945610"/>
                <a:gd name="connsiteX85" fmla="*/ 5085013 w 12192000"/>
                <a:gd name="connsiteY85" fmla="*/ 4989 h 2945610"/>
                <a:gd name="connsiteX86" fmla="*/ 5087325 w 12192000"/>
                <a:gd name="connsiteY86" fmla="*/ 6330 h 2945610"/>
                <a:gd name="connsiteX87" fmla="*/ 5089635 w 12192000"/>
                <a:gd name="connsiteY87" fmla="*/ 4990 h 2945610"/>
                <a:gd name="connsiteX88" fmla="*/ 5089635 w 12192000"/>
                <a:gd name="connsiteY88" fmla="*/ 7670 h 2945610"/>
                <a:gd name="connsiteX89" fmla="*/ 5107529 w 12192000"/>
                <a:gd name="connsiteY89" fmla="*/ 18048 h 2945610"/>
                <a:gd name="connsiteX90" fmla="*/ 6102885 w 12192000"/>
                <a:gd name="connsiteY90" fmla="*/ 18048 h 2945610"/>
                <a:gd name="connsiteX91" fmla="*/ 6102885 w 12192000"/>
                <a:gd name="connsiteY91" fmla="*/ 18049 h 2945610"/>
                <a:gd name="connsiteX92" fmla="*/ 7088165 w 12192000"/>
                <a:gd name="connsiteY92" fmla="*/ 18049 h 2945610"/>
                <a:gd name="connsiteX93" fmla="*/ 7119284 w 12192000"/>
                <a:gd name="connsiteY93" fmla="*/ 0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7119284 w 12192000"/>
                <a:gd name="connsiteY3" fmla="*/ 0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70" fmla="*/ 2037961 w 12192000"/>
                <a:gd name="connsiteY70" fmla="*/ 18049 h 2945610"/>
                <a:gd name="connsiteX71" fmla="*/ 2037963 w 12192000"/>
                <a:gd name="connsiteY71" fmla="*/ 18048 h 2945610"/>
                <a:gd name="connsiteX72" fmla="*/ 3033319 w 12192000"/>
                <a:gd name="connsiteY72" fmla="*/ 18048 h 2945610"/>
                <a:gd name="connsiteX73" fmla="*/ 3053896 w 12192000"/>
                <a:gd name="connsiteY73" fmla="*/ 6114 h 2945610"/>
                <a:gd name="connsiteX74" fmla="*/ 3053896 w 12192000"/>
                <a:gd name="connsiteY74" fmla="*/ 4990 h 2945610"/>
                <a:gd name="connsiteX75" fmla="*/ 3054864 w 12192000"/>
                <a:gd name="connsiteY75" fmla="*/ 5552 h 2945610"/>
                <a:gd name="connsiteX76" fmla="*/ 3055833 w 12192000"/>
                <a:gd name="connsiteY76" fmla="*/ 4990 h 2945610"/>
                <a:gd name="connsiteX77" fmla="*/ 3055833 w 12192000"/>
                <a:gd name="connsiteY77" fmla="*/ 6114 h 2945610"/>
                <a:gd name="connsiteX78" fmla="*/ 3076411 w 12192000"/>
                <a:gd name="connsiteY78" fmla="*/ 18049 h 2945610"/>
                <a:gd name="connsiteX79" fmla="*/ 4071766 w 12192000"/>
                <a:gd name="connsiteY79" fmla="*/ 18049 h 2945610"/>
                <a:gd name="connsiteX80" fmla="*/ 4071766 w 12192000"/>
                <a:gd name="connsiteY80" fmla="*/ 287339 h 2945610"/>
                <a:gd name="connsiteX81" fmla="*/ 4071768 w 12192000"/>
                <a:gd name="connsiteY81" fmla="*/ 18048 h 2945610"/>
                <a:gd name="connsiteX82" fmla="*/ 5067121 w 12192000"/>
                <a:gd name="connsiteY82" fmla="*/ 18048 h 2945610"/>
                <a:gd name="connsiteX83" fmla="*/ 5085013 w 12192000"/>
                <a:gd name="connsiteY83" fmla="*/ 7671 h 2945610"/>
                <a:gd name="connsiteX84" fmla="*/ 5085013 w 12192000"/>
                <a:gd name="connsiteY84" fmla="*/ 4989 h 2945610"/>
                <a:gd name="connsiteX85" fmla="*/ 5087325 w 12192000"/>
                <a:gd name="connsiteY85" fmla="*/ 6330 h 2945610"/>
                <a:gd name="connsiteX86" fmla="*/ 5089635 w 12192000"/>
                <a:gd name="connsiteY86" fmla="*/ 4990 h 2945610"/>
                <a:gd name="connsiteX87" fmla="*/ 5089635 w 12192000"/>
                <a:gd name="connsiteY87" fmla="*/ 7670 h 2945610"/>
                <a:gd name="connsiteX88" fmla="*/ 5107529 w 12192000"/>
                <a:gd name="connsiteY88" fmla="*/ 18048 h 2945610"/>
                <a:gd name="connsiteX89" fmla="*/ 6102885 w 12192000"/>
                <a:gd name="connsiteY89" fmla="*/ 18048 h 2945610"/>
                <a:gd name="connsiteX90" fmla="*/ 6102885 w 12192000"/>
                <a:gd name="connsiteY90" fmla="*/ 18049 h 2945610"/>
                <a:gd name="connsiteX91" fmla="*/ 7088165 w 12192000"/>
                <a:gd name="connsiteY91" fmla="*/ 18049 h 2945610"/>
                <a:gd name="connsiteX92" fmla="*/ 7119284 w 12192000"/>
                <a:gd name="connsiteY92" fmla="*/ 0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7119284 w 12192000"/>
                <a:gd name="connsiteY3" fmla="*/ 0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70" fmla="*/ 2037961 w 12192000"/>
                <a:gd name="connsiteY70" fmla="*/ 18049 h 2945610"/>
                <a:gd name="connsiteX71" fmla="*/ 2037963 w 12192000"/>
                <a:gd name="connsiteY71" fmla="*/ 18048 h 2945610"/>
                <a:gd name="connsiteX72" fmla="*/ 3033319 w 12192000"/>
                <a:gd name="connsiteY72" fmla="*/ 18048 h 2945610"/>
                <a:gd name="connsiteX73" fmla="*/ 3053896 w 12192000"/>
                <a:gd name="connsiteY73" fmla="*/ 6114 h 2945610"/>
                <a:gd name="connsiteX74" fmla="*/ 3053896 w 12192000"/>
                <a:gd name="connsiteY74" fmla="*/ 4990 h 2945610"/>
                <a:gd name="connsiteX75" fmla="*/ 3054864 w 12192000"/>
                <a:gd name="connsiteY75" fmla="*/ 5552 h 2945610"/>
                <a:gd name="connsiteX76" fmla="*/ 3055833 w 12192000"/>
                <a:gd name="connsiteY76" fmla="*/ 4990 h 2945610"/>
                <a:gd name="connsiteX77" fmla="*/ 3055833 w 12192000"/>
                <a:gd name="connsiteY77" fmla="*/ 6114 h 2945610"/>
                <a:gd name="connsiteX78" fmla="*/ 3076411 w 12192000"/>
                <a:gd name="connsiteY78" fmla="*/ 18049 h 2945610"/>
                <a:gd name="connsiteX79" fmla="*/ 4071766 w 12192000"/>
                <a:gd name="connsiteY79" fmla="*/ 18049 h 2945610"/>
                <a:gd name="connsiteX80" fmla="*/ 4071768 w 12192000"/>
                <a:gd name="connsiteY80" fmla="*/ 18048 h 2945610"/>
                <a:gd name="connsiteX81" fmla="*/ 5067121 w 12192000"/>
                <a:gd name="connsiteY81" fmla="*/ 18048 h 2945610"/>
                <a:gd name="connsiteX82" fmla="*/ 5085013 w 12192000"/>
                <a:gd name="connsiteY82" fmla="*/ 7671 h 2945610"/>
                <a:gd name="connsiteX83" fmla="*/ 5085013 w 12192000"/>
                <a:gd name="connsiteY83" fmla="*/ 4989 h 2945610"/>
                <a:gd name="connsiteX84" fmla="*/ 5087325 w 12192000"/>
                <a:gd name="connsiteY84" fmla="*/ 6330 h 2945610"/>
                <a:gd name="connsiteX85" fmla="*/ 5089635 w 12192000"/>
                <a:gd name="connsiteY85" fmla="*/ 4990 h 2945610"/>
                <a:gd name="connsiteX86" fmla="*/ 5089635 w 12192000"/>
                <a:gd name="connsiteY86" fmla="*/ 7670 h 2945610"/>
                <a:gd name="connsiteX87" fmla="*/ 5107529 w 12192000"/>
                <a:gd name="connsiteY87" fmla="*/ 18048 h 2945610"/>
                <a:gd name="connsiteX88" fmla="*/ 6102885 w 12192000"/>
                <a:gd name="connsiteY88" fmla="*/ 18048 h 2945610"/>
                <a:gd name="connsiteX89" fmla="*/ 6102885 w 12192000"/>
                <a:gd name="connsiteY89" fmla="*/ 18049 h 2945610"/>
                <a:gd name="connsiteX90" fmla="*/ 7088165 w 12192000"/>
                <a:gd name="connsiteY90" fmla="*/ 18049 h 2945610"/>
                <a:gd name="connsiteX91" fmla="*/ 7119284 w 12192000"/>
                <a:gd name="connsiteY91" fmla="*/ 0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7119284 w 12192000"/>
                <a:gd name="connsiteY3" fmla="*/ 0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70" fmla="*/ 2037961 w 12192000"/>
                <a:gd name="connsiteY70" fmla="*/ 18049 h 2945610"/>
                <a:gd name="connsiteX71" fmla="*/ 2037963 w 12192000"/>
                <a:gd name="connsiteY71" fmla="*/ 18048 h 2945610"/>
                <a:gd name="connsiteX72" fmla="*/ 3033319 w 12192000"/>
                <a:gd name="connsiteY72" fmla="*/ 18048 h 2945610"/>
                <a:gd name="connsiteX73" fmla="*/ 3053896 w 12192000"/>
                <a:gd name="connsiteY73" fmla="*/ 6114 h 2945610"/>
                <a:gd name="connsiteX74" fmla="*/ 3053896 w 12192000"/>
                <a:gd name="connsiteY74" fmla="*/ 4990 h 2945610"/>
                <a:gd name="connsiteX75" fmla="*/ 3054864 w 12192000"/>
                <a:gd name="connsiteY75" fmla="*/ 5552 h 2945610"/>
                <a:gd name="connsiteX76" fmla="*/ 3055833 w 12192000"/>
                <a:gd name="connsiteY76" fmla="*/ 4990 h 2945610"/>
                <a:gd name="connsiteX77" fmla="*/ 3055833 w 12192000"/>
                <a:gd name="connsiteY77" fmla="*/ 6114 h 2945610"/>
                <a:gd name="connsiteX78" fmla="*/ 4071766 w 12192000"/>
                <a:gd name="connsiteY78" fmla="*/ 18049 h 2945610"/>
                <a:gd name="connsiteX79" fmla="*/ 4071768 w 12192000"/>
                <a:gd name="connsiteY79" fmla="*/ 18048 h 2945610"/>
                <a:gd name="connsiteX80" fmla="*/ 5067121 w 12192000"/>
                <a:gd name="connsiteY80" fmla="*/ 18048 h 2945610"/>
                <a:gd name="connsiteX81" fmla="*/ 5085013 w 12192000"/>
                <a:gd name="connsiteY81" fmla="*/ 7671 h 2945610"/>
                <a:gd name="connsiteX82" fmla="*/ 5085013 w 12192000"/>
                <a:gd name="connsiteY82" fmla="*/ 4989 h 2945610"/>
                <a:gd name="connsiteX83" fmla="*/ 5087325 w 12192000"/>
                <a:gd name="connsiteY83" fmla="*/ 6330 h 2945610"/>
                <a:gd name="connsiteX84" fmla="*/ 5089635 w 12192000"/>
                <a:gd name="connsiteY84" fmla="*/ 4990 h 2945610"/>
                <a:gd name="connsiteX85" fmla="*/ 5089635 w 12192000"/>
                <a:gd name="connsiteY85" fmla="*/ 7670 h 2945610"/>
                <a:gd name="connsiteX86" fmla="*/ 5107529 w 12192000"/>
                <a:gd name="connsiteY86" fmla="*/ 18048 h 2945610"/>
                <a:gd name="connsiteX87" fmla="*/ 6102885 w 12192000"/>
                <a:gd name="connsiteY87" fmla="*/ 18048 h 2945610"/>
                <a:gd name="connsiteX88" fmla="*/ 6102885 w 12192000"/>
                <a:gd name="connsiteY88" fmla="*/ 18049 h 2945610"/>
                <a:gd name="connsiteX89" fmla="*/ 7088165 w 12192000"/>
                <a:gd name="connsiteY89" fmla="*/ 18049 h 2945610"/>
                <a:gd name="connsiteX90" fmla="*/ 7119284 w 12192000"/>
                <a:gd name="connsiteY90" fmla="*/ 0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7119284 w 12192000"/>
                <a:gd name="connsiteY3" fmla="*/ 0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70" fmla="*/ 2037961 w 12192000"/>
                <a:gd name="connsiteY70" fmla="*/ 18049 h 2945610"/>
                <a:gd name="connsiteX71" fmla="*/ 2037963 w 12192000"/>
                <a:gd name="connsiteY71" fmla="*/ 18048 h 2945610"/>
                <a:gd name="connsiteX72" fmla="*/ 3033319 w 12192000"/>
                <a:gd name="connsiteY72" fmla="*/ 18048 h 2945610"/>
                <a:gd name="connsiteX73" fmla="*/ 3053896 w 12192000"/>
                <a:gd name="connsiteY73" fmla="*/ 6114 h 2945610"/>
                <a:gd name="connsiteX74" fmla="*/ 3053896 w 12192000"/>
                <a:gd name="connsiteY74" fmla="*/ 4990 h 2945610"/>
                <a:gd name="connsiteX75" fmla="*/ 3054864 w 12192000"/>
                <a:gd name="connsiteY75" fmla="*/ 5552 h 2945610"/>
                <a:gd name="connsiteX76" fmla="*/ 3055833 w 12192000"/>
                <a:gd name="connsiteY76" fmla="*/ 4990 h 2945610"/>
                <a:gd name="connsiteX77" fmla="*/ 4071766 w 12192000"/>
                <a:gd name="connsiteY77" fmla="*/ 18049 h 2945610"/>
                <a:gd name="connsiteX78" fmla="*/ 4071768 w 12192000"/>
                <a:gd name="connsiteY78" fmla="*/ 18048 h 2945610"/>
                <a:gd name="connsiteX79" fmla="*/ 5067121 w 12192000"/>
                <a:gd name="connsiteY79" fmla="*/ 18048 h 2945610"/>
                <a:gd name="connsiteX80" fmla="*/ 5085013 w 12192000"/>
                <a:gd name="connsiteY80" fmla="*/ 7671 h 2945610"/>
                <a:gd name="connsiteX81" fmla="*/ 5085013 w 12192000"/>
                <a:gd name="connsiteY81" fmla="*/ 4989 h 2945610"/>
                <a:gd name="connsiteX82" fmla="*/ 5087325 w 12192000"/>
                <a:gd name="connsiteY82" fmla="*/ 6330 h 2945610"/>
                <a:gd name="connsiteX83" fmla="*/ 5089635 w 12192000"/>
                <a:gd name="connsiteY83" fmla="*/ 4990 h 2945610"/>
                <a:gd name="connsiteX84" fmla="*/ 5089635 w 12192000"/>
                <a:gd name="connsiteY84" fmla="*/ 7670 h 2945610"/>
                <a:gd name="connsiteX85" fmla="*/ 5107529 w 12192000"/>
                <a:gd name="connsiteY85" fmla="*/ 18048 h 2945610"/>
                <a:gd name="connsiteX86" fmla="*/ 6102885 w 12192000"/>
                <a:gd name="connsiteY86" fmla="*/ 18048 h 2945610"/>
                <a:gd name="connsiteX87" fmla="*/ 6102885 w 12192000"/>
                <a:gd name="connsiteY87" fmla="*/ 18049 h 2945610"/>
                <a:gd name="connsiteX88" fmla="*/ 7088165 w 12192000"/>
                <a:gd name="connsiteY88" fmla="*/ 18049 h 2945610"/>
                <a:gd name="connsiteX89" fmla="*/ 7119284 w 12192000"/>
                <a:gd name="connsiteY89" fmla="*/ 0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7119284 w 12192000"/>
                <a:gd name="connsiteY3" fmla="*/ 0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70" fmla="*/ 2037961 w 12192000"/>
                <a:gd name="connsiteY70" fmla="*/ 18049 h 2945610"/>
                <a:gd name="connsiteX71" fmla="*/ 2037963 w 12192000"/>
                <a:gd name="connsiteY71" fmla="*/ 18048 h 2945610"/>
                <a:gd name="connsiteX72" fmla="*/ 3033319 w 12192000"/>
                <a:gd name="connsiteY72" fmla="*/ 18048 h 2945610"/>
                <a:gd name="connsiteX73" fmla="*/ 3053896 w 12192000"/>
                <a:gd name="connsiteY73" fmla="*/ 6114 h 2945610"/>
                <a:gd name="connsiteX74" fmla="*/ 3053896 w 12192000"/>
                <a:gd name="connsiteY74" fmla="*/ 4990 h 2945610"/>
                <a:gd name="connsiteX75" fmla="*/ 3054864 w 12192000"/>
                <a:gd name="connsiteY75" fmla="*/ 5552 h 2945610"/>
                <a:gd name="connsiteX76" fmla="*/ 4071766 w 12192000"/>
                <a:gd name="connsiteY76" fmla="*/ 18049 h 2945610"/>
                <a:gd name="connsiteX77" fmla="*/ 4071768 w 12192000"/>
                <a:gd name="connsiteY77" fmla="*/ 18048 h 2945610"/>
                <a:gd name="connsiteX78" fmla="*/ 5067121 w 12192000"/>
                <a:gd name="connsiteY78" fmla="*/ 18048 h 2945610"/>
                <a:gd name="connsiteX79" fmla="*/ 5085013 w 12192000"/>
                <a:gd name="connsiteY79" fmla="*/ 7671 h 2945610"/>
                <a:gd name="connsiteX80" fmla="*/ 5085013 w 12192000"/>
                <a:gd name="connsiteY80" fmla="*/ 4989 h 2945610"/>
                <a:gd name="connsiteX81" fmla="*/ 5087325 w 12192000"/>
                <a:gd name="connsiteY81" fmla="*/ 6330 h 2945610"/>
                <a:gd name="connsiteX82" fmla="*/ 5089635 w 12192000"/>
                <a:gd name="connsiteY82" fmla="*/ 4990 h 2945610"/>
                <a:gd name="connsiteX83" fmla="*/ 5089635 w 12192000"/>
                <a:gd name="connsiteY83" fmla="*/ 7670 h 2945610"/>
                <a:gd name="connsiteX84" fmla="*/ 5107529 w 12192000"/>
                <a:gd name="connsiteY84" fmla="*/ 18048 h 2945610"/>
                <a:gd name="connsiteX85" fmla="*/ 6102885 w 12192000"/>
                <a:gd name="connsiteY85" fmla="*/ 18048 h 2945610"/>
                <a:gd name="connsiteX86" fmla="*/ 6102885 w 12192000"/>
                <a:gd name="connsiteY86" fmla="*/ 18049 h 2945610"/>
                <a:gd name="connsiteX87" fmla="*/ 7088165 w 12192000"/>
                <a:gd name="connsiteY87" fmla="*/ 18049 h 2945610"/>
                <a:gd name="connsiteX88" fmla="*/ 7119284 w 12192000"/>
                <a:gd name="connsiteY88" fmla="*/ 0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7119284 w 12192000"/>
                <a:gd name="connsiteY3" fmla="*/ 0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70" fmla="*/ 2037961 w 12192000"/>
                <a:gd name="connsiteY70" fmla="*/ 18049 h 2945610"/>
                <a:gd name="connsiteX71" fmla="*/ 2037963 w 12192000"/>
                <a:gd name="connsiteY71" fmla="*/ 18048 h 2945610"/>
                <a:gd name="connsiteX72" fmla="*/ 3033319 w 12192000"/>
                <a:gd name="connsiteY72" fmla="*/ 18048 h 2945610"/>
                <a:gd name="connsiteX73" fmla="*/ 3053896 w 12192000"/>
                <a:gd name="connsiteY73" fmla="*/ 6114 h 2945610"/>
                <a:gd name="connsiteX74" fmla="*/ 3053896 w 12192000"/>
                <a:gd name="connsiteY74" fmla="*/ 4990 h 2945610"/>
                <a:gd name="connsiteX75" fmla="*/ 4071766 w 12192000"/>
                <a:gd name="connsiteY75" fmla="*/ 18049 h 2945610"/>
                <a:gd name="connsiteX76" fmla="*/ 4071768 w 12192000"/>
                <a:gd name="connsiteY76" fmla="*/ 18048 h 2945610"/>
                <a:gd name="connsiteX77" fmla="*/ 5067121 w 12192000"/>
                <a:gd name="connsiteY77" fmla="*/ 18048 h 2945610"/>
                <a:gd name="connsiteX78" fmla="*/ 5085013 w 12192000"/>
                <a:gd name="connsiteY78" fmla="*/ 7671 h 2945610"/>
                <a:gd name="connsiteX79" fmla="*/ 5085013 w 12192000"/>
                <a:gd name="connsiteY79" fmla="*/ 4989 h 2945610"/>
                <a:gd name="connsiteX80" fmla="*/ 5087325 w 12192000"/>
                <a:gd name="connsiteY80" fmla="*/ 6330 h 2945610"/>
                <a:gd name="connsiteX81" fmla="*/ 5089635 w 12192000"/>
                <a:gd name="connsiteY81" fmla="*/ 4990 h 2945610"/>
                <a:gd name="connsiteX82" fmla="*/ 5089635 w 12192000"/>
                <a:gd name="connsiteY82" fmla="*/ 7670 h 2945610"/>
                <a:gd name="connsiteX83" fmla="*/ 5107529 w 12192000"/>
                <a:gd name="connsiteY83" fmla="*/ 18048 h 2945610"/>
                <a:gd name="connsiteX84" fmla="*/ 6102885 w 12192000"/>
                <a:gd name="connsiteY84" fmla="*/ 18048 h 2945610"/>
                <a:gd name="connsiteX85" fmla="*/ 6102885 w 12192000"/>
                <a:gd name="connsiteY85" fmla="*/ 18049 h 2945610"/>
                <a:gd name="connsiteX86" fmla="*/ 7088165 w 12192000"/>
                <a:gd name="connsiteY86" fmla="*/ 18049 h 2945610"/>
                <a:gd name="connsiteX87" fmla="*/ 7119284 w 12192000"/>
                <a:gd name="connsiteY87" fmla="*/ 0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7119284 w 12192000"/>
                <a:gd name="connsiteY3" fmla="*/ 0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70" fmla="*/ 2037961 w 12192000"/>
                <a:gd name="connsiteY70" fmla="*/ 18049 h 2945610"/>
                <a:gd name="connsiteX71" fmla="*/ 2037963 w 12192000"/>
                <a:gd name="connsiteY71" fmla="*/ 18048 h 2945610"/>
                <a:gd name="connsiteX72" fmla="*/ 3033319 w 12192000"/>
                <a:gd name="connsiteY72" fmla="*/ 18048 h 2945610"/>
                <a:gd name="connsiteX73" fmla="*/ 3053896 w 12192000"/>
                <a:gd name="connsiteY73" fmla="*/ 6114 h 2945610"/>
                <a:gd name="connsiteX74" fmla="*/ 4071766 w 12192000"/>
                <a:gd name="connsiteY74" fmla="*/ 18049 h 2945610"/>
                <a:gd name="connsiteX75" fmla="*/ 4071768 w 12192000"/>
                <a:gd name="connsiteY75" fmla="*/ 18048 h 2945610"/>
                <a:gd name="connsiteX76" fmla="*/ 5067121 w 12192000"/>
                <a:gd name="connsiteY76" fmla="*/ 18048 h 2945610"/>
                <a:gd name="connsiteX77" fmla="*/ 5085013 w 12192000"/>
                <a:gd name="connsiteY77" fmla="*/ 7671 h 2945610"/>
                <a:gd name="connsiteX78" fmla="*/ 5085013 w 12192000"/>
                <a:gd name="connsiteY78" fmla="*/ 4989 h 2945610"/>
                <a:gd name="connsiteX79" fmla="*/ 5087325 w 12192000"/>
                <a:gd name="connsiteY79" fmla="*/ 6330 h 2945610"/>
                <a:gd name="connsiteX80" fmla="*/ 5089635 w 12192000"/>
                <a:gd name="connsiteY80" fmla="*/ 4990 h 2945610"/>
                <a:gd name="connsiteX81" fmla="*/ 5089635 w 12192000"/>
                <a:gd name="connsiteY81" fmla="*/ 7670 h 2945610"/>
                <a:gd name="connsiteX82" fmla="*/ 5107529 w 12192000"/>
                <a:gd name="connsiteY82" fmla="*/ 18048 h 2945610"/>
                <a:gd name="connsiteX83" fmla="*/ 6102885 w 12192000"/>
                <a:gd name="connsiteY83" fmla="*/ 18048 h 2945610"/>
                <a:gd name="connsiteX84" fmla="*/ 6102885 w 12192000"/>
                <a:gd name="connsiteY84" fmla="*/ 18049 h 2945610"/>
                <a:gd name="connsiteX85" fmla="*/ 7088165 w 12192000"/>
                <a:gd name="connsiteY85" fmla="*/ 18049 h 2945610"/>
                <a:gd name="connsiteX86" fmla="*/ 7119284 w 12192000"/>
                <a:gd name="connsiteY86" fmla="*/ 0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7119284 w 12192000"/>
                <a:gd name="connsiteY3" fmla="*/ 0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70" fmla="*/ 2037961 w 12192000"/>
                <a:gd name="connsiteY70" fmla="*/ 18049 h 2945610"/>
                <a:gd name="connsiteX71" fmla="*/ 2037963 w 12192000"/>
                <a:gd name="connsiteY71" fmla="*/ 18048 h 2945610"/>
                <a:gd name="connsiteX72" fmla="*/ 3033319 w 12192000"/>
                <a:gd name="connsiteY72" fmla="*/ 18048 h 2945610"/>
                <a:gd name="connsiteX73" fmla="*/ 4071766 w 12192000"/>
                <a:gd name="connsiteY73" fmla="*/ 18049 h 2945610"/>
                <a:gd name="connsiteX74" fmla="*/ 4071768 w 12192000"/>
                <a:gd name="connsiteY74" fmla="*/ 18048 h 2945610"/>
                <a:gd name="connsiteX75" fmla="*/ 5067121 w 12192000"/>
                <a:gd name="connsiteY75" fmla="*/ 18048 h 2945610"/>
                <a:gd name="connsiteX76" fmla="*/ 5085013 w 12192000"/>
                <a:gd name="connsiteY76" fmla="*/ 7671 h 2945610"/>
                <a:gd name="connsiteX77" fmla="*/ 5085013 w 12192000"/>
                <a:gd name="connsiteY77" fmla="*/ 4989 h 2945610"/>
                <a:gd name="connsiteX78" fmla="*/ 5087325 w 12192000"/>
                <a:gd name="connsiteY78" fmla="*/ 6330 h 2945610"/>
                <a:gd name="connsiteX79" fmla="*/ 5089635 w 12192000"/>
                <a:gd name="connsiteY79" fmla="*/ 4990 h 2945610"/>
                <a:gd name="connsiteX80" fmla="*/ 5089635 w 12192000"/>
                <a:gd name="connsiteY80" fmla="*/ 7670 h 2945610"/>
                <a:gd name="connsiteX81" fmla="*/ 5107529 w 12192000"/>
                <a:gd name="connsiteY81" fmla="*/ 18048 h 2945610"/>
                <a:gd name="connsiteX82" fmla="*/ 6102885 w 12192000"/>
                <a:gd name="connsiteY82" fmla="*/ 18048 h 2945610"/>
                <a:gd name="connsiteX83" fmla="*/ 6102885 w 12192000"/>
                <a:gd name="connsiteY83" fmla="*/ 18049 h 2945610"/>
                <a:gd name="connsiteX84" fmla="*/ 7088165 w 12192000"/>
                <a:gd name="connsiteY84" fmla="*/ 18049 h 2945610"/>
                <a:gd name="connsiteX85" fmla="*/ 7119284 w 12192000"/>
                <a:gd name="connsiteY85" fmla="*/ 0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7088165 w 12192000"/>
                <a:gd name="connsiteY3" fmla="*/ 18049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70" fmla="*/ 2037961 w 12192000"/>
                <a:gd name="connsiteY70" fmla="*/ 18049 h 2945610"/>
                <a:gd name="connsiteX71" fmla="*/ 2037963 w 12192000"/>
                <a:gd name="connsiteY71" fmla="*/ 18048 h 2945610"/>
                <a:gd name="connsiteX72" fmla="*/ 3033319 w 12192000"/>
                <a:gd name="connsiteY72" fmla="*/ 18048 h 2945610"/>
                <a:gd name="connsiteX73" fmla="*/ 4071766 w 12192000"/>
                <a:gd name="connsiteY73" fmla="*/ 18049 h 2945610"/>
                <a:gd name="connsiteX74" fmla="*/ 4071768 w 12192000"/>
                <a:gd name="connsiteY74" fmla="*/ 18048 h 2945610"/>
                <a:gd name="connsiteX75" fmla="*/ 5067121 w 12192000"/>
                <a:gd name="connsiteY75" fmla="*/ 18048 h 2945610"/>
                <a:gd name="connsiteX76" fmla="*/ 5085013 w 12192000"/>
                <a:gd name="connsiteY76" fmla="*/ 7671 h 2945610"/>
                <a:gd name="connsiteX77" fmla="*/ 5085013 w 12192000"/>
                <a:gd name="connsiteY77" fmla="*/ 4989 h 2945610"/>
                <a:gd name="connsiteX78" fmla="*/ 5087325 w 12192000"/>
                <a:gd name="connsiteY78" fmla="*/ 6330 h 2945610"/>
                <a:gd name="connsiteX79" fmla="*/ 5089635 w 12192000"/>
                <a:gd name="connsiteY79" fmla="*/ 4990 h 2945610"/>
                <a:gd name="connsiteX80" fmla="*/ 5089635 w 12192000"/>
                <a:gd name="connsiteY80" fmla="*/ 7670 h 2945610"/>
                <a:gd name="connsiteX81" fmla="*/ 5107529 w 12192000"/>
                <a:gd name="connsiteY81" fmla="*/ 18048 h 2945610"/>
                <a:gd name="connsiteX82" fmla="*/ 6102885 w 12192000"/>
                <a:gd name="connsiteY82" fmla="*/ 18048 h 2945610"/>
                <a:gd name="connsiteX83" fmla="*/ 6102885 w 12192000"/>
                <a:gd name="connsiteY83" fmla="*/ 18049 h 2945610"/>
                <a:gd name="connsiteX84" fmla="*/ 7088165 w 12192000"/>
                <a:gd name="connsiteY84" fmla="*/ 18049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6102885 w 12192000"/>
                <a:gd name="connsiteY3" fmla="*/ 18049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70" fmla="*/ 2037961 w 12192000"/>
                <a:gd name="connsiteY70" fmla="*/ 18049 h 2945610"/>
                <a:gd name="connsiteX71" fmla="*/ 2037963 w 12192000"/>
                <a:gd name="connsiteY71" fmla="*/ 18048 h 2945610"/>
                <a:gd name="connsiteX72" fmla="*/ 3033319 w 12192000"/>
                <a:gd name="connsiteY72" fmla="*/ 18048 h 2945610"/>
                <a:gd name="connsiteX73" fmla="*/ 4071766 w 12192000"/>
                <a:gd name="connsiteY73" fmla="*/ 18049 h 2945610"/>
                <a:gd name="connsiteX74" fmla="*/ 4071768 w 12192000"/>
                <a:gd name="connsiteY74" fmla="*/ 18048 h 2945610"/>
                <a:gd name="connsiteX75" fmla="*/ 5067121 w 12192000"/>
                <a:gd name="connsiteY75" fmla="*/ 18048 h 2945610"/>
                <a:gd name="connsiteX76" fmla="*/ 5085013 w 12192000"/>
                <a:gd name="connsiteY76" fmla="*/ 7671 h 2945610"/>
                <a:gd name="connsiteX77" fmla="*/ 5085013 w 12192000"/>
                <a:gd name="connsiteY77" fmla="*/ 4989 h 2945610"/>
                <a:gd name="connsiteX78" fmla="*/ 5087325 w 12192000"/>
                <a:gd name="connsiteY78" fmla="*/ 6330 h 2945610"/>
                <a:gd name="connsiteX79" fmla="*/ 5089635 w 12192000"/>
                <a:gd name="connsiteY79" fmla="*/ 4990 h 2945610"/>
                <a:gd name="connsiteX80" fmla="*/ 5089635 w 12192000"/>
                <a:gd name="connsiteY80" fmla="*/ 7670 h 2945610"/>
                <a:gd name="connsiteX81" fmla="*/ 5107529 w 12192000"/>
                <a:gd name="connsiteY81" fmla="*/ 18048 h 2945610"/>
                <a:gd name="connsiteX82" fmla="*/ 6102885 w 12192000"/>
                <a:gd name="connsiteY82" fmla="*/ 18048 h 2945610"/>
                <a:gd name="connsiteX83" fmla="*/ 6102885 w 12192000"/>
                <a:gd name="connsiteY83" fmla="*/ 18049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6102885 w 12192000"/>
                <a:gd name="connsiteY3" fmla="*/ 18048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70" fmla="*/ 2037961 w 12192000"/>
                <a:gd name="connsiteY70" fmla="*/ 18049 h 2945610"/>
                <a:gd name="connsiteX71" fmla="*/ 2037963 w 12192000"/>
                <a:gd name="connsiteY71" fmla="*/ 18048 h 2945610"/>
                <a:gd name="connsiteX72" fmla="*/ 3033319 w 12192000"/>
                <a:gd name="connsiteY72" fmla="*/ 18048 h 2945610"/>
                <a:gd name="connsiteX73" fmla="*/ 4071766 w 12192000"/>
                <a:gd name="connsiteY73" fmla="*/ 18049 h 2945610"/>
                <a:gd name="connsiteX74" fmla="*/ 4071768 w 12192000"/>
                <a:gd name="connsiteY74" fmla="*/ 18048 h 2945610"/>
                <a:gd name="connsiteX75" fmla="*/ 5067121 w 12192000"/>
                <a:gd name="connsiteY75" fmla="*/ 18048 h 2945610"/>
                <a:gd name="connsiteX76" fmla="*/ 5085013 w 12192000"/>
                <a:gd name="connsiteY76" fmla="*/ 7671 h 2945610"/>
                <a:gd name="connsiteX77" fmla="*/ 5085013 w 12192000"/>
                <a:gd name="connsiteY77" fmla="*/ 4989 h 2945610"/>
                <a:gd name="connsiteX78" fmla="*/ 5087325 w 12192000"/>
                <a:gd name="connsiteY78" fmla="*/ 6330 h 2945610"/>
                <a:gd name="connsiteX79" fmla="*/ 5089635 w 12192000"/>
                <a:gd name="connsiteY79" fmla="*/ 4990 h 2945610"/>
                <a:gd name="connsiteX80" fmla="*/ 5089635 w 12192000"/>
                <a:gd name="connsiteY80" fmla="*/ 7670 h 2945610"/>
                <a:gd name="connsiteX81" fmla="*/ 5107529 w 12192000"/>
                <a:gd name="connsiteY81" fmla="*/ 18048 h 2945610"/>
                <a:gd name="connsiteX82" fmla="*/ 6102885 w 12192000"/>
                <a:gd name="connsiteY82" fmla="*/ 18048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5107529 w 12192000"/>
                <a:gd name="connsiteY3" fmla="*/ 18048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70" fmla="*/ 2037961 w 12192000"/>
                <a:gd name="connsiteY70" fmla="*/ 18049 h 2945610"/>
                <a:gd name="connsiteX71" fmla="*/ 2037963 w 12192000"/>
                <a:gd name="connsiteY71" fmla="*/ 18048 h 2945610"/>
                <a:gd name="connsiteX72" fmla="*/ 3033319 w 12192000"/>
                <a:gd name="connsiteY72" fmla="*/ 18048 h 2945610"/>
                <a:gd name="connsiteX73" fmla="*/ 4071766 w 12192000"/>
                <a:gd name="connsiteY73" fmla="*/ 18049 h 2945610"/>
                <a:gd name="connsiteX74" fmla="*/ 4071768 w 12192000"/>
                <a:gd name="connsiteY74" fmla="*/ 18048 h 2945610"/>
                <a:gd name="connsiteX75" fmla="*/ 5067121 w 12192000"/>
                <a:gd name="connsiteY75" fmla="*/ 18048 h 2945610"/>
                <a:gd name="connsiteX76" fmla="*/ 5085013 w 12192000"/>
                <a:gd name="connsiteY76" fmla="*/ 7671 h 2945610"/>
                <a:gd name="connsiteX77" fmla="*/ 5085013 w 12192000"/>
                <a:gd name="connsiteY77" fmla="*/ 4989 h 2945610"/>
                <a:gd name="connsiteX78" fmla="*/ 5087325 w 12192000"/>
                <a:gd name="connsiteY78" fmla="*/ 6330 h 2945610"/>
                <a:gd name="connsiteX79" fmla="*/ 5089635 w 12192000"/>
                <a:gd name="connsiteY79" fmla="*/ 4990 h 2945610"/>
                <a:gd name="connsiteX80" fmla="*/ 5089635 w 12192000"/>
                <a:gd name="connsiteY80" fmla="*/ 7670 h 2945610"/>
                <a:gd name="connsiteX81" fmla="*/ 5107529 w 12192000"/>
                <a:gd name="connsiteY81" fmla="*/ 18048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5089635 w 12192000"/>
                <a:gd name="connsiteY3" fmla="*/ 7670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70" fmla="*/ 2037961 w 12192000"/>
                <a:gd name="connsiteY70" fmla="*/ 18049 h 2945610"/>
                <a:gd name="connsiteX71" fmla="*/ 2037963 w 12192000"/>
                <a:gd name="connsiteY71" fmla="*/ 18048 h 2945610"/>
                <a:gd name="connsiteX72" fmla="*/ 3033319 w 12192000"/>
                <a:gd name="connsiteY72" fmla="*/ 18048 h 2945610"/>
                <a:gd name="connsiteX73" fmla="*/ 4071766 w 12192000"/>
                <a:gd name="connsiteY73" fmla="*/ 18049 h 2945610"/>
                <a:gd name="connsiteX74" fmla="*/ 4071768 w 12192000"/>
                <a:gd name="connsiteY74" fmla="*/ 18048 h 2945610"/>
                <a:gd name="connsiteX75" fmla="*/ 5067121 w 12192000"/>
                <a:gd name="connsiteY75" fmla="*/ 18048 h 2945610"/>
                <a:gd name="connsiteX76" fmla="*/ 5085013 w 12192000"/>
                <a:gd name="connsiteY76" fmla="*/ 7671 h 2945610"/>
                <a:gd name="connsiteX77" fmla="*/ 5085013 w 12192000"/>
                <a:gd name="connsiteY77" fmla="*/ 4989 h 2945610"/>
                <a:gd name="connsiteX78" fmla="*/ 5087325 w 12192000"/>
                <a:gd name="connsiteY78" fmla="*/ 6330 h 2945610"/>
                <a:gd name="connsiteX79" fmla="*/ 5089635 w 12192000"/>
                <a:gd name="connsiteY79" fmla="*/ 4990 h 2945610"/>
                <a:gd name="connsiteX80" fmla="*/ 5089635 w 12192000"/>
                <a:gd name="connsiteY80" fmla="*/ 7670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5089635 w 12192000"/>
                <a:gd name="connsiteY3" fmla="*/ 4990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70" fmla="*/ 2037961 w 12192000"/>
                <a:gd name="connsiteY70" fmla="*/ 18049 h 2945610"/>
                <a:gd name="connsiteX71" fmla="*/ 2037963 w 12192000"/>
                <a:gd name="connsiteY71" fmla="*/ 18048 h 2945610"/>
                <a:gd name="connsiteX72" fmla="*/ 3033319 w 12192000"/>
                <a:gd name="connsiteY72" fmla="*/ 18048 h 2945610"/>
                <a:gd name="connsiteX73" fmla="*/ 4071766 w 12192000"/>
                <a:gd name="connsiteY73" fmla="*/ 18049 h 2945610"/>
                <a:gd name="connsiteX74" fmla="*/ 4071768 w 12192000"/>
                <a:gd name="connsiteY74" fmla="*/ 18048 h 2945610"/>
                <a:gd name="connsiteX75" fmla="*/ 5067121 w 12192000"/>
                <a:gd name="connsiteY75" fmla="*/ 18048 h 2945610"/>
                <a:gd name="connsiteX76" fmla="*/ 5085013 w 12192000"/>
                <a:gd name="connsiteY76" fmla="*/ 7671 h 2945610"/>
                <a:gd name="connsiteX77" fmla="*/ 5085013 w 12192000"/>
                <a:gd name="connsiteY77" fmla="*/ 4989 h 2945610"/>
                <a:gd name="connsiteX78" fmla="*/ 5087325 w 12192000"/>
                <a:gd name="connsiteY78" fmla="*/ 6330 h 2945610"/>
                <a:gd name="connsiteX79" fmla="*/ 5089635 w 12192000"/>
                <a:gd name="connsiteY79" fmla="*/ 4990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5087325 w 12192000"/>
                <a:gd name="connsiteY3" fmla="*/ 6330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70" fmla="*/ 2037961 w 12192000"/>
                <a:gd name="connsiteY70" fmla="*/ 18049 h 2945610"/>
                <a:gd name="connsiteX71" fmla="*/ 2037963 w 12192000"/>
                <a:gd name="connsiteY71" fmla="*/ 18048 h 2945610"/>
                <a:gd name="connsiteX72" fmla="*/ 3033319 w 12192000"/>
                <a:gd name="connsiteY72" fmla="*/ 18048 h 2945610"/>
                <a:gd name="connsiteX73" fmla="*/ 4071766 w 12192000"/>
                <a:gd name="connsiteY73" fmla="*/ 18049 h 2945610"/>
                <a:gd name="connsiteX74" fmla="*/ 4071768 w 12192000"/>
                <a:gd name="connsiteY74" fmla="*/ 18048 h 2945610"/>
                <a:gd name="connsiteX75" fmla="*/ 5067121 w 12192000"/>
                <a:gd name="connsiteY75" fmla="*/ 18048 h 2945610"/>
                <a:gd name="connsiteX76" fmla="*/ 5085013 w 12192000"/>
                <a:gd name="connsiteY76" fmla="*/ 7671 h 2945610"/>
                <a:gd name="connsiteX77" fmla="*/ 5085013 w 12192000"/>
                <a:gd name="connsiteY77" fmla="*/ 4989 h 2945610"/>
                <a:gd name="connsiteX78" fmla="*/ 5087325 w 12192000"/>
                <a:gd name="connsiteY78" fmla="*/ 6330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5085013 w 12192000"/>
                <a:gd name="connsiteY3" fmla="*/ 4989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70" fmla="*/ 2037961 w 12192000"/>
                <a:gd name="connsiteY70" fmla="*/ 18049 h 2945610"/>
                <a:gd name="connsiteX71" fmla="*/ 2037963 w 12192000"/>
                <a:gd name="connsiteY71" fmla="*/ 18048 h 2945610"/>
                <a:gd name="connsiteX72" fmla="*/ 3033319 w 12192000"/>
                <a:gd name="connsiteY72" fmla="*/ 18048 h 2945610"/>
                <a:gd name="connsiteX73" fmla="*/ 4071766 w 12192000"/>
                <a:gd name="connsiteY73" fmla="*/ 18049 h 2945610"/>
                <a:gd name="connsiteX74" fmla="*/ 4071768 w 12192000"/>
                <a:gd name="connsiteY74" fmla="*/ 18048 h 2945610"/>
                <a:gd name="connsiteX75" fmla="*/ 5067121 w 12192000"/>
                <a:gd name="connsiteY75" fmla="*/ 18048 h 2945610"/>
                <a:gd name="connsiteX76" fmla="*/ 5085013 w 12192000"/>
                <a:gd name="connsiteY76" fmla="*/ 7671 h 2945610"/>
                <a:gd name="connsiteX77" fmla="*/ 5085013 w 12192000"/>
                <a:gd name="connsiteY77" fmla="*/ 4989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5085013 w 12192000"/>
                <a:gd name="connsiteY3" fmla="*/ 7671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70" fmla="*/ 2037961 w 12192000"/>
                <a:gd name="connsiteY70" fmla="*/ 18049 h 2945610"/>
                <a:gd name="connsiteX71" fmla="*/ 2037963 w 12192000"/>
                <a:gd name="connsiteY71" fmla="*/ 18048 h 2945610"/>
                <a:gd name="connsiteX72" fmla="*/ 3033319 w 12192000"/>
                <a:gd name="connsiteY72" fmla="*/ 18048 h 2945610"/>
                <a:gd name="connsiteX73" fmla="*/ 4071766 w 12192000"/>
                <a:gd name="connsiteY73" fmla="*/ 18049 h 2945610"/>
                <a:gd name="connsiteX74" fmla="*/ 4071768 w 12192000"/>
                <a:gd name="connsiteY74" fmla="*/ 18048 h 2945610"/>
                <a:gd name="connsiteX75" fmla="*/ 5067121 w 12192000"/>
                <a:gd name="connsiteY75" fmla="*/ 18048 h 2945610"/>
                <a:gd name="connsiteX76" fmla="*/ 5085013 w 12192000"/>
                <a:gd name="connsiteY76" fmla="*/ 7671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5067121 w 12192000"/>
                <a:gd name="connsiteY3" fmla="*/ 18048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70" fmla="*/ 2037961 w 12192000"/>
                <a:gd name="connsiteY70" fmla="*/ 18049 h 2945610"/>
                <a:gd name="connsiteX71" fmla="*/ 2037963 w 12192000"/>
                <a:gd name="connsiteY71" fmla="*/ 18048 h 2945610"/>
                <a:gd name="connsiteX72" fmla="*/ 3033319 w 12192000"/>
                <a:gd name="connsiteY72" fmla="*/ 18048 h 2945610"/>
                <a:gd name="connsiteX73" fmla="*/ 4071766 w 12192000"/>
                <a:gd name="connsiteY73" fmla="*/ 18049 h 2945610"/>
                <a:gd name="connsiteX74" fmla="*/ 4071768 w 12192000"/>
                <a:gd name="connsiteY74" fmla="*/ 18048 h 2945610"/>
                <a:gd name="connsiteX75" fmla="*/ 5067121 w 12192000"/>
                <a:gd name="connsiteY75" fmla="*/ 18048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4071768 w 12192000"/>
                <a:gd name="connsiteY3" fmla="*/ 18048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70" fmla="*/ 2037961 w 12192000"/>
                <a:gd name="connsiteY70" fmla="*/ 18049 h 2945610"/>
                <a:gd name="connsiteX71" fmla="*/ 2037963 w 12192000"/>
                <a:gd name="connsiteY71" fmla="*/ 18048 h 2945610"/>
                <a:gd name="connsiteX72" fmla="*/ 3033319 w 12192000"/>
                <a:gd name="connsiteY72" fmla="*/ 18048 h 2945610"/>
                <a:gd name="connsiteX73" fmla="*/ 4071766 w 12192000"/>
                <a:gd name="connsiteY73" fmla="*/ 18049 h 2945610"/>
                <a:gd name="connsiteX74" fmla="*/ 4071768 w 12192000"/>
                <a:gd name="connsiteY74" fmla="*/ 18048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4071766 w 12192000"/>
                <a:gd name="connsiteY3" fmla="*/ 18049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70" fmla="*/ 2037961 w 12192000"/>
                <a:gd name="connsiteY70" fmla="*/ 18049 h 2945610"/>
                <a:gd name="connsiteX71" fmla="*/ 2037963 w 12192000"/>
                <a:gd name="connsiteY71" fmla="*/ 18048 h 2945610"/>
                <a:gd name="connsiteX72" fmla="*/ 3033319 w 12192000"/>
                <a:gd name="connsiteY72" fmla="*/ 18048 h 2945610"/>
                <a:gd name="connsiteX73" fmla="*/ 4071766 w 12192000"/>
                <a:gd name="connsiteY73" fmla="*/ 18049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3033319 w 12192000"/>
                <a:gd name="connsiteY3" fmla="*/ 18048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70" fmla="*/ 2037961 w 12192000"/>
                <a:gd name="connsiteY70" fmla="*/ 18049 h 2945610"/>
                <a:gd name="connsiteX71" fmla="*/ 2037963 w 12192000"/>
                <a:gd name="connsiteY71" fmla="*/ 18048 h 2945610"/>
                <a:gd name="connsiteX72" fmla="*/ 3033319 w 12192000"/>
                <a:gd name="connsiteY72" fmla="*/ 18048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2037963 w 12192000"/>
                <a:gd name="connsiteY3" fmla="*/ 18048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70" fmla="*/ 2037961 w 12192000"/>
                <a:gd name="connsiteY70" fmla="*/ 18049 h 2945610"/>
                <a:gd name="connsiteX71" fmla="*/ 2037963 w 12192000"/>
                <a:gd name="connsiteY71" fmla="*/ 18048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2037961 w 12192000"/>
                <a:gd name="connsiteY3" fmla="*/ 18049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70" fmla="*/ 2037961 w 12192000"/>
                <a:gd name="connsiteY70" fmla="*/ 18049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1017871 w 12192000"/>
                <a:gd name="connsiteY3" fmla="*/ 18049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22515 w 12192000"/>
                <a:gd name="connsiteY3" fmla="*/ 18049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0 w 12192000"/>
                <a:gd name="connsiteY3" fmla="*/ 4990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0 w 12192000"/>
                <a:gd name="connsiteY3" fmla="*/ 4990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3054863 w 12192000"/>
                <a:gd name="connsiteY54" fmla="*/ 1185161 h 2945610"/>
                <a:gd name="connsiteX55" fmla="*/ 3053896 w 12192000"/>
                <a:gd name="connsiteY55" fmla="*/ 1185722 h 2945610"/>
                <a:gd name="connsiteX56" fmla="*/ 3053896 w 12192000"/>
                <a:gd name="connsiteY56" fmla="*/ 1184600 h 2945610"/>
                <a:gd name="connsiteX57" fmla="*/ 3053896 w 12192000"/>
                <a:gd name="connsiteY57" fmla="*/ 1184598 h 2945610"/>
                <a:gd name="connsiteX58" fmla="*/ 3051900 w 12192000"/>
                <a:gd name="connsiteY58" fmla="*/ 1183441 h 2945610"/>
                <a:gd name="connsiteX59" fmla="*/ 2038189 w 12192000"/>
                <a:gd name="connsiteY59" fmla="*/ 1771394 h 2945610"/>
                <a:gd name="connsiteX60" fmla="*/ 2037962 w 12192000"/>
                <a:gd name="connsiteY60" fmla="*/ 1774966 h 2945610"/>
                <a:gd name="connsiteX61" fmla="*/ 1021058 w 12192000"/>
                <a:gd name="connsiteY61" fmla="*/ 1185161 h 2945610"/>
                <a:gd name="connsiteX62" fmla="*/ 1020091 w 12192000"/>
                <a:gd name="connsiteY62" fmla="*/ 1185722 h 2945610"/>
                <a:gd name="connsiteX63" fmla="*/ 1017871 w 12192000"/>
                <a:gd name="connsiteY63" fmla="*/ 1774966 h 2945610"/>
                <a:gd name="connsiteX64" fmla="*/ 967 w 12192000"/>
                <a:gd name="connsiteY64" fmla="*/ 1185161 h 2945610"/>
                <a:gd name="connsiteX65" fmla="*/ 0 w 12192000"/>
                <a:gd name="connsiteY65" fmla="*/ 1185722 h 2945610"/>
                <a:gd name="connsiteX66" fmla="*/ 0 w 12192000"/>
                <a:gd name="connsiteY66" fmla="*/ 4990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0 w 12192000"/>
                <a:gd name="connsiteY3" fmla="*/ 4990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3054863 w 12192000"/>
                <a:gd name="connsiteY53" fmla="*/ 1185161 h 2945610"/>
                <a:gd name="connsiteX54" fmla="*/ 3053896 w 12192000"/>
                <a:gd name="connsiteY54" fmla="*/ 1185722 h 2945610"/>
                <a:gd name="connsiteX55" fmla="*/ 3053896 w 12192000"/>
                <a:gd name="connsiteY55" fmla="*/ 1184600 h 2945610"/>
                <a:gd name="connsiteX56" fmla="*/ 3053896 w 12192000"/>
                <a:gd name="connsiteY56" fmla="*/ 1184598 h 2945610"/>
                <a:gd name="connsiteX57" fmla="*/ 3051900 w 12192000"/>
                <a:gd name="connsiteY57" fmla="*/ 1183441 h 2945610"/>
                <a:gd name="connsiteX58" fmla="*/ 2038189 w 12192000"/>
                <a:gd name="connsiteY58" fmla="*/ 1771394 h 2945610"/>
                <a:gd name="connsiteX59" fmla="*/ 2037962 w 12192000"/>
                <a:gd name="connsiteY59" fmla="*/ 1774966 h 2945610"/>
                <a:gd name="connsiteX60" fmla="*/ 1021058 w 12192000"/>
                <a:gd name="connsiteY60" fmla="*/ 1185161 h 2945610"/>
                <a:gd name="connsiteX61" fmla="*/ 1020091 w 12192000"/>
                <a:gd name="connsiteY61" fmla="*/ 1185722 h 2945610"/>
                <a:gd name="connsiteX62" fmla="*/ 1017871 w 12192000"/>
                <a:gd name="connsiteY62" fmla="*/ 1774966 h 2945610"/>
                <a:gd name="connsiteX63" fmla="*/ 967 w 12192000"/>
                <a:gd name="connsiteY63" fmla="*/ 1185161 h 2945610"/>
                <a:gd name="connsiteX64" fmla="*/ 0 w 12192000"/>
                <a:gd name="connsiteY64" fmla="*/ 1185722 h 2945610"/>
                <a:gd name="connsiteX65" fmla="*/ 0 w 12192000"/>
                <a:gd name="connsiteY65" fmla="*/ 4990 h 2945610"/>
                <a:gd name="connsiteX0" fmla="*/ 0 w 12192000"/>
                <a:gd name="connsiteY0" fmla="*/ 4990 h 2945610"/>
                <a:gd name="connsiteX1" fmla="*/ 7119284 w 12192000"/>
                <a:gd name="connsiteY1" fmla="*/ 10263 h 2945610"/>
                <a:gd name="connsiteX2" fmla="*/ 7132707 w 12192000"/>
                <a:gd name="connsiteY2" fmla="*/ 18048 h 2945610"/>
                <a:gd name="connsiteX3" fmla="*/ 8131064 w 12192000"/>
                <a:gd name="connsiteY3" fmla="*/ 18048 h 2945610"/>
                <a:gd name="connsiteX4" fmla="*/ 8131064 w 12192000"/>
                <a:gd name="connsiteY4" fmla="*/ 287339 h 2945610"/>
                <a:gd name="connsiteX5" fmla="*/ 8135528 w 12192000"/>
                <a:gd name="connsiteY5" fmla="*/ 287339 h 2945610"/>
                <a:gd name="connsiteX6" fmla="*/ 8135528 w 12192000"/>
                <a:gd name="connsiteY6" fmla="*/ 18048 h 2945610"/>
                <a:gd name="connsiteX7" fmla="*/ 9122282 w 12192000"/>
                <a:gd name="connsiteY7" fmla="*/ 18048 h 2945610"/>
                <a:gd name="connsiteX8" fmla="*/ 9140528 w 12192000"/>
                <a:gd name="connsiteY8" fmla="*/ 7464 h 2945610"/>
                <a:gd name="connsiteX9" fmla="*/ 9140528 w 12192000"/>
                <a:gd name="connsiteY9" fmla="*/ 6729 h 2945610"/>
                <a:gd name="connsiteX10" fmla="*/ 9141162 w 12192000"/>
                <a:gd name="connsiteY10" fmla="*/ 7097 h 2945610"/>
                <a:gd name="connsiteX11" fmla="*/ 9153398 w 12192000"/>
                <a:gd name="connsiteY11" fmla="*/ 0 h 2945610"/>
                <a:gd name="connsiteX12" fmla="*/ 9153398 w 12192000"/>
                <a:gd name="connsiteY12" fmla="*/ 14193 h 2945610"/>
                <a:gd name="connsiteX13" fmla="*/ 9160044 w 12192000"/>
                <a:gd name="connsiteY13" fmla="*/ 18048 h 2945610"/>
                <a:gd name="connsiteX14" fmla="*/ 10158400 w 12192000"/>
                <a:gd name="connsiteY14" fmla="*/ 18048 h 2945610"/>
                <a:gd name="connsiteX15" fmla="*/ 10158400 w 12192000"/>
                <a:gd name="connsiteY15" fmla="*/ 287339 h 2945610"/>
                <a:gd name="connsiteX16" fmla="*/ 10162864 w 12192000"/>
                <a:gd name="connsiteY16" fmla="*/ 287339 h 2945610"/>
                <a:gd name="connsiteX17" fmla="*/ 10162864 w 12192000"/>
                <a:gd name="connsiteY17" fmla="*/ 18048 h 2945610"/>
                <a:gd name="connsiteX18" fmla="*/ 11149618 w 12192000"/>
                <a:gd name="connsiteY18" fmla="*/ 18048 h 2945610"/>
                <a:gd name="connsiteX19" fmla="*/ 11180734 w 12192000"/>
                <a:gd name="connsiteY19" fmla="*/ 0 h 2945610"/>
                <a:gd name="connsiteX20" fmla="*/ 11180734 w 12192000"/>
                <a:gd name="connsiteY20" fmla="*/ 18048 h 2945610"/>
                <a:gd name="connsiteX21" fmla="*/ 12160884 w 12192000"/>
                <a:gd name="connsiteY21" fmla="*/ 18048 h 2945610"/>
                <a:gd name="connsiteX22" fmla="*/ 12192000 w 12192000"/>
                <a:gd name="connsiteY22" fmla="*/ 0 h 2945610"/>
                <a:gd name="connsiteX23" fmla="*/ 12192000 w 12192000"/>
                <a:gd name="connsiteY23" fmla="*/ 1176792 h 2945610"/>
                <a:gd name="connsiteX24" fmla="*/ 12192000 w 12192000"/>
                <a:gd name="connsiteY24" fmla="*/ 1180732 h 2945610"/>
                <a:gd name="connsiteX25" fmla="*/ 12188602 w 12192000"/>
                <a:gd name="connsiteY25" fmla="*/ 1178762 h 2945610"/>
                <a:gd name="connsiteX26" fmla="*/ 11174128 w 12192000"/>
                <a:gd name="connsiteY26" fmla="*/ 1767158 h 2945610"/>
                <a:gd name="connsiteX27" fmla="*/ 11174128 w 12192000"/>
                <a:gd name="connsiteY27" fmla="*/ 1180624 h 2945610"/>
                <a:gd name="connsiteX28" fmla="*/ 10166452 w 12192000"/>
                <a:gd name="connsiteY28" fmla="*/ 1765077 h 2945610"/>
                <a:gd name="connsiteX29" fmla="*/ 10166452 w 12192000"/>
                <a:gd name="connsiteY29" fmla="*/ 1769201 h 2945610"/>
                <a:gd name="connsiteX30" fmla="*/ 10162896 w 12192000"/>
                <a:gd name="connsiteY30" fmla="*/ 1767139 h 2945610"/>
                <a:gd name="connsiteX31" fmla="*/ 10162864 w 12192000"/>
                <a:gd name="connsiteY31" fmla="*/ 1767158 h 2945610"/>
                <a:gd name="connsiteX32" fmla="*/ 10162864 w 12192000"/>
                <a:gd name="connsiteY32" fmla="*/ 1767120 h 2945610"/>
                <a:gd name="connsiteX33" fmla="*/ 9151990 w 12192000"/>
                <a:gd name="connsiteY33" fmla="*/ 1180813 h 2945610"/>
                <a:gd name="connsiteX34" fmla="*/ 9140528 w 12192000"/>
                <a:gd name="connsiteY34" fmla="*/ 1187461 h 2945610"/>
                <a:gd name="connsiteX35" fmla="*/ 9140528 w 12192000"/>
                <a:gd name="connsiteY35" fmla="*/ 1184256 h 2945610"/>
                <a:gd name="connsiteX36" fmla="*/ 8139115 w 12192000"/>
                <a:gd name="connsiteY36" fmla="*/ 1765077 h 2945610"/>
                <a:gd name="connsiteX37" fmla="*/ 8139115 w 12192000"/>
                <a:gd name="connsiteY37" fmla="*/ 1769201 h 2945610"/>
                <a:gd name="connsiteX38" fmla="*/ 8135560 w 12192000"/>
                <a:gd name="connsiteY38" fmla="*/ 1767139 h 2945610"/>
                <a:gd name="connsiteX39" fmla="*/ 8135527 w 12192000"/>
                <a:gd name="connsiteY39" fmla="*/ 1767158 h 2945610"/>
                <a:gd name="connsiteX40" fmla="*/ 8135527 w 12192000"/>
                <a:gd name="connsiteY40" fmla="*/ 1767120 h 2945610"/>
                <a:gd name="connsiteX41" fmla="*/ 8127487 w 12192000"/>
                <a:gd name="connsiteY41" fmla="*/ 1762457 h 2945610"/>
                <a:gd name="connsiteX42" fmla="*/ 7119284 w 12192000"/>
                <a:gd name="connsiteY42" fmla="*/ 2347214 h 2945610"/>
                <a:gd name="connsiteX43" fmla="*/ 7119284 w 12192000"/>
                <a:gd name="connsiteY43" fmla="*/ 2355323 h 2945610"/>
                <a:gd name="connsiteX44" fmla="*/ 7113383 w 12192000"/>
                <a:gd name="connsiteY44" fmla="*/ 2351900 h 2945610"/>
                <a:gd name="connsiteX45" fmla="*/ 6103727 w 12192000"/>
                <a:gd name="connsiteY45" fmla="*/ 2937501 h 2945610"/>
                <a:gd name="connsiteX46" fmla="*/ 6103727 w 12192000"/>
                <a:gd name="connsiteY46" fmla="*/ 2945610 h 2945610"/>
                <a:gd name="connsiteX47" fmla="*/ 5087399 w 12192000"/>
                <a:gd name="connsiteY47" fmla="*/ 2356139 h 2945610"/>
                <a:gd name="connsiteX48" fmla="*/ 5085013 w 12192000"/>
                <a:gd name="connsiteY48" fmla="*/ 2357523 h 2945610"/>
                <a:gd name="connsiteX49" fmla="*/ 5084646 w 12192000"/>
                <a:gd name="connsiteY49" fmla="*/ 2361463 h 2945610"/>
                <a:gd name="connsiteX50" fmla="*/ 3054863 w 12192000"/>
                <a:gd name="connsiteY50" fmla="*/ 1185161 h 2945610"/>
                <a:gd name="connsiteX51" fmla="*/ 3053896 w 12192000"/>
                <a:gd name="connsiteY51" fmla="*/ 1185722 h 2945610"/>
                <a:gd name="connsiteX52" fmla="*/ 3053896 w 12192000"/>
                <a:gd name="connsiteY52" fmla="*/ 1184600 h 2945610"/>
                <a:gd name="connsiteX53" fmla="*/ 3053896 w 12192000"/>
                <a:gd name="connsiteY53" fmla="*/ 1184598 h 2945610"/>
                <a:gd name="connsiteX54" fmla="*/ 3051900 w 12192000"/>
                <a:gd name="connsiteY54" fmla="*/ 1183441 h 2945610"/>
                <a:gd name="connsiteX55" fmla="*/ 2038189 w 12192000"/>
                <a:gd name="connsiteY55" fmla="*/ 1771394 h 2945610"/>
                <a:gd name="connsiteX56" fmla="*/ 2037962 w 12192000"/>
                <a:gd name="connsiteY56" fmla="*/ 1774966 h 2945610"/>
                <a:gd name="connsiteX57" fmla="*/ 1021058 w 12192000"/>
                <a:gd name="connsiteY57" fmla="*/ 1185161 h 2945610"/>
                <a:gd name="connsiteX58" fmla="*/ 1020091 w 12192000"/>
                <a:gd name="connsiteY58" fmla="*/ 1185722 h 2945610"/>
                <a:gd name="connsiteX59" fmla="*/ 1017871 w 12192000"/>
                <a:gd name="connsiteY59" fmla="*/ 1774966 h 2945610"/>
                <a:gd name="connsiteX60" fmla="*/ 967 w 12192000"/>
                <a:gd name="connsiteY60" fmla="*/ 1185161 h 2945610"/>
                <a:gd name="connsiteX61" fmla="*/ 0 w 12192000"/>
                <a:gd name="connsiteY61" fmla="*/ 1185722 h 2945610"/>
                <a:gd name="connsiteX62" fmla="*/ 0 w 12192000"/>
                <a:gd name="connsiteY62" fmla="*/ 4990 h 2945610"/>
                <a:gd name="connsiteX0" fmla="*/ 0 w 12192000"/>
                <a:gd name="connsiteY0" fmla="*/ 4990 h 2945610"/>
                <a:gd name="connsiteX1" fmla="*/ 7119284 w 12192000"/>
                <a:gd name="connsiteY1" fmla="*/ 10263 h 2945610"/>
                <a:gd name="connsiteX2" fmla="*/ 7132707 w 12192000"/>
                <a:gd name="connsiteY2" fmla="*/ 18048 h 2945610"/>
                <a:gd name="connsiteX3" fmla="*/ 8131064 w 12192000"/>
                <a:gd name="connsiteY3" fmla="*/ 18048 h 2945610"/>
                <a:gd name="connsiteX4" fmla="*/ 8131064 w 12192000"/>
                <a:gd name="connsiteY4" fmla="*/ 287339 h 2945610"/>
                <a:gd name="connsiteX5" fmla="*/ 8135528 w 12192000"/>
                <a:gd name="connsiteY5" fmla="*/ 18048 h 2945610"/>
                <a:gd name="connsiteX6" fmla="*/ 9122282 w 12192000"/>
                <a:gd name="connsiteY6" fmla="*/ 18048 h 2945610"/>
                <a:gd name="connsiteX7" fmla="*/ 9140528 w 12192000"/>
                <a:gd name="connsiteY7" fmla="*/ 7464 h 2945610"/>
                <a:gd name="connsiteX8" fmla="*/ 9140528 w 12192000"/>
                <a:gd name="connsiteY8" fmla="*/ 6729 h 2945610"/>
                <a:gd name="connsiteX9" fmla="*/ 9141162 w 12192000"/>
                <a:gd name="connsiteY9" fmla="*/ 7097 h 2945610"/>
                <a:gd name="connsiteX10" fmla="*/ 9153398 w 12192000"/>
                <a:gd name="connsiteY10" fmla="*/ 0 h 2945610"/>
                <a:gd name="connsiteX11" fmla="*/ 9153398 w 12192000"/>
                <a:gd name="connsiteY11" fmla="*/ 14193 h 2945610"/>
                <a:gd name="connsiteX12" fmla="*/ 9160044 w 12192000"/>
                <a:gd name="connsiteY12" fmla="*/ 18048 h 2945610"/>
                <a:gd name="connsiteX13" fmla="*/ 10158400 w 12192000"/>
                <a:gd name="connsiteY13" fmla="*/ 18048 h 2945610"/>
                <a:gd name="connsiteX14" fmla="*/ 10158400 w 12192000"/>
                <a:gd name="connsiteY14" fmla="*/ 287339 h 2945610"/>
                <a:gd name="connsiteX15" fmla="*/ 10162864 w 12192000"/>
                <a:gd name="connsiteY15" fmla="*/ 287339 h 2945610"/>
                <a:gd name="connsiteX16" fmla="*/ 10162864 w 12192000"/>
                <a:gd name="connsiteY16" fmla="*/ 18048 h 2945610"/>
                <a:gd name="connsiteX17" fmla="*/ 11149618 w 12192000"/>
                <a:gd name="connsiteY17" fmla="*/ 18048 h 2945610"/>
                <a:gd name="connsiteX18" fmla="*/ 11180734 w 12192000"/>
                <a:gd name="connsiteY18" fmla="*/ 0 h 2945610"/>
                <a:gd name="connsiteX19" fmla="*/ 11180734 w 12192000"/>
                <a:gd name="connsiteY19" fmla="*/ 18048 h 2945610"/>
                <a:gd name="connsiteX20" fmla="*/ 12160884 w 12192000"/>
                <a:gd name="connsiteY20" fmla="*/ 18048 h 2945610"/>
                <a:gd name="connsiteX21" fmla="*/ 12192000 w 12192000"/>
                <a:gd name="connsiteY21" fmla="*/ 0 h 2945610"/>
                <a:gd name="connsiteX22" fmla="*/ 12192000 w 12192000"/>
                <a:gd name="connsiteY22" fmla="*/ 1176792 h 2945610"/>
                <a:gd name="connsiteX23" fmla="*/ 12192000 w 12192000"/>
                <a:gd name="connsiteY23" fmla="*/ 1180732 h 2945610"/>
                <a:gd name="connsiteX24" fmla="*/ 12188602 w 12192000"/>
                <a:gd name="connsiteY24" fmla="*/ 1178762 h 2945610"/>
                <a:gd name="connsiteX25" fmla="*/ 11174128 w 12192000"/>
                <a:gd name="connsiteY25" fmla="*/ 1767158 h 2945610"/>
                <a:gd name="connsiteX26" fmla="*/ 11174128 w 12192000"/>
                <a:gd name="connsiteY26" fmla="*/ 1180624 h 2945610"/>
                <a:gd name="connsiteX27" fmla="*/ 10166452 w 12192000"/>
                <a:gd name="connsiteY27" fmla="*/ 1765077 h 2945610"/>
                <a:gd name="connsiteX28" fmla="*/ 10166452 w 12192000"/>
                <a:gd name="connsiteY28" fmla="*/ 1769201 h 2945610"/>
                <a:gd name="connsiteX29" fmla="*/ 10162896 w 12192000"/>
                <a:gd name="connsiteY29" fmla="*/ 1767139 h 2945610"/>
                <a:gd name="connsiteX30" fmla="*/ 10162864 w 12192000"/>
                <a:gd name="connsiteY30" fmla="*/ 1767158 h 2945610"/>
                <a:gd name="connsiteX31" fmla="*/ 10162864 w 12192000"/>
                <a:gd name="connsiteY31" fmla="*/ 1767120 h 2945610"/>
                <a:gd name="connsiteX32" fmla="*/ 9151990 w 12192000"/>
                <a:gd name="connsiteY32" fmla="*/ 1180813 h 2945610"/>
                <a:gd name="connsiteX33" fmla="*/ 9140528 w 12192000"/>
                <a:gd name="connsiteY33" fmla="*/ 1187461 h 2945610"/>
                <a:gd name="connsiteX34" fmla="*/ 9140528 w 12192000"/>
                <a:gd name="connsiteY34" fmla="*/ 1184256 h 2945610"/>
                <a:gd name="connsiteX35" fmla="*/ 8139115 w 12192000"/>
                <a:gd name="connsiteY35" fmla="*/ 1765077 h 2945610"/>
                <a:gd name="connsiteX36" fmla="*/ 8139115 w 12192000"/>
                <a:gd name="connsiteY36" fmla="*/ 1769201 h 2945610"/>
                <a:gd name="connsiteX37" fmla="*/ 8135560 w 12192000"/>
                <a:gd name="connsiteY37" fmla="*/ 1767139 h 2945610"/>
                <a:gd name="connsiteX38" fmla="*/ 8135527 w 12192000"/>
                <a:gd name="connsiteY38" fmla="*/ 1767158 h 2945610"/>
                <a:gd name="connsiteX39" fmla="*/ 8135527 w 12192000"/>
                <a:gd name="connsiteY39" fmla="*/ 1767120 h 2945610"/>
                <a:gd name="connsiteX40" fmla="*/ 8127487 w 12192000"/>
                <a:gd name="connsiteY40" fmla="*/ 1762457 h 2945610"/>
                <a:gd name="connsiteX41" fmla="*/ 7119284 w 12192000"/>
                <a:gd name="connsiteY41" fmla="*/ 2347214 h 2945610"/>
                <a:gd name="connsiteX42" fmla="*/ 7119284 w 12192000"/>
                <a:gd name="connsiteY42" fmla="*/ 2355323 h 2945610"/>
                <a:gd name="connsiteX43" fmla="*/ 7113383 w 12192000"/>
                <a:gd name="connsiteY43" fmla="*/ 2351900 h 2945610"/>
                <a:gd name="connsiteX44" fmla="*/ 6103727 w 12192000"/>
                <a:gd name="connsiteY44" fmla="*/ 2937501 h 2945610"/>
                <a:gd name="connsiteX45" fmla="*/ 6103727 w 12192000"/>
                <a:gd name="connsiteY45" fmla="*/ 2945610 h 2945610"/>
                <a:gd name="connsiteX46" fmla="*/ 5087399 w 12192000"/>
                <a:gd name="connsiteY46" fmla="*/ 2356139 h 2945610"/>
                <a:gd name="connsiteX47" fmla="*/ 5085013 w 12192000"/>
                <a:gd name="connsiteY47" fmla="*/ 2357523 h 2945610"/>
                <a:gd name="connsiteX48" fmla="*/ 5084646 w 12192000"/>
                <a:gd name="connsiteY48" fmla="*/ 2361463 h 2945610"/>
                <a:gd name="connsiteX49" fmla="*/ 3054863 w 12192000"/>
                <a:gd name="connsiteY49" fmla="*/ 1185161 h 2945610"/>
                <a:gd name="connsiteX50" fmla="*/ 3053896 w 12192000"/>
                <a:gd name="connsiteY50" fmla="*/ 1185722 h 2945610"/>
                <a:gd name="connsiteX51" fmla="*/ 3053896 w 12192000"/>
                <a:gd name="connsiteY51" fmla="*/ 1184600 h 2945610"/>
                <a:gd name="connsiteX52" fmla="*/ 3053896 w 12192000"/>
                <a:gd name="connsiteY52" fmla="*/ 1184598 h 2945610"/>
                <a:gd name="connsiteX53" fmla="*/ 3051900 w 12192000"/>
                <a:gd name="connsiteY53" fmla="*/ 1183441 h 2945610"/>
                <a:gd name="connsiteX54" fmla="*/ 2038189 w 12192000"/>
                <a:gd name="connsiteY54" fmla="*/ 1771394 h 2945610"/>
                <a:gd name="connsiteX55" fmla="*/ 2037962 w 12192000"/>
                <a:gd name="connsiteY55" fmla="*/ 1774966 h 2945610"/>
                <a:gd name="connsiteX56" fmla="*/ 1021058 w 12192000"/>
                <a:gd name="connsiteY56" fmla="*/ 1185161 h 2945610"/>
                <a:gd name="connsiteX57" fmla="*/ 1020091 w 12192000"/>
                <a:gd name="connsiteY57" fmla="*/ 1185722 h 2945610"/>
                <a:gd name="connsiteX58" fmla="*/ 1017871 w 12192000"/>
                <a:gd name="connsiteY58" fmla="*/ 1774966 h 2945610"/>
                <a:gd name="connsiteX59" fmla="*/ 967 w 12192000"/>
                <a:gd name="connsiteY59" fmla="*/ 1185161 h 2945610"/>
                <a:gd name="connsiteX60" fmla="*/ 0 w 12192000"/>
                <a:gd name="connsiteY60" fmla="*/ 1185722 h 2945610"/>
                <a:gd name="connsiteX61" fmla="*/ 0 w 12192000"/>
                <a:gd name="connsiteY61" fmla="*/ 4990 h 2945610"/>
                <a:gd name="connsiteX0" fmla="*/ 0 w 12192000"/>
                <a:gd name="connsiteY0" fmla="*/ 4990 h 2945610"/>
                <a:gd name="connsiteX1" fmla="*/ 7119284 w 12192000"/>
                <a:gd name="connsiteY1" fmla="*/ 10263 h 2945610"/>
                <a:gd name="connsiteX2" fmla="*/ 7132707 w 12192000"/>
                <a:gd name="connsiteY2" fmla="*/ 18048 h 2945610"/>
                <a:gd name="connsiteX3" fmla="*/ 8131064 w 12192000"/>
                <a:gd name="connsiteY3" fmla="*/ 18048 h 2945610"/>
                <a:gd name="connsiteX4" fmla="*/ 8135528 w 12192000"/>
                <a:gd name="connsiteY4" fmla="*/ 18048 h 2945610"/>
                <a:gd name="connsiteX5" fmla="*/ 9122282 w 12192000"/>
                <a:gd name="connsiteY5" fmla="*/ 18048 h 2945610"/>
                <a:gd name="connsiteX6" fmla="*/ 9140528 w 12192000"/>
                <a:gd name="connsiteY6" fmla="*/ 7464 h 2945610"/>
                <a:gd name="connsiteX7" fmla="*/ 9140528 w 12192000"/>
                <a:gd name="connsiteY7" fmla="*/ 6729 h 2945610"/>
                <a:gd name="connsiteX8" fmla="*/ 9141162 w 12192000"/>
                <a:gd name="connsiteY8" fmla="*/ 7097 h 2945610"/>
                <a:gd name="connsiteX9" fmla="*/ 9153398 w 12192000"/>
                <a:gd name="connsiteY9" fmla="*/ 0 h 2945610"/>
                <a:gd name="connsiteX10" fmla="*/ 9153398 w 12192000"/>
                <a:gd name="connsiteY10" fmla="*/ 14193 h 2945610"/>
                <a:gd name="connsiteX11" fmla="*/ 9160044 w 12192000"/>
                <a:gd name="connsiteY11" fmla="*/ 18048 h 2945610"/>
                <a:gd name="connsiteX12" fmla="*/ 10158400 w 12192000"/>
                <a:gd name="connsiteY12" fmla="*/ 18048 h 2945610"/>
                <a:gd name="connsiteX13" fmla="*/ 10158400 w 12192000"/>
                <a:gd name="connsiteY13" fmla="*/ 287339 h 2945610"/>
                <a:gd name="connsiteX14" fmla="*/ 10162864 w 12192000"/>
                <a:gd name="connsiteY14" fmla="*/ 287339 h 2945610"/>
                <a:gd name="connsiteX15" fmla="*/ 10162864 w 12192000"/>
                <a:gd name="connsiteY15" fmla="*/ 18048 h 2945610"/>
                <a:gd name="connsiteX16" fmla="*/ 11149618 w 12192000"/>
                <a:gd name="connsiteY16" fmla="*/ 18048 h 2945610"/>
                <a:gd name="connsiteX17" fmla="*/ 11180734 w 12192000"/>
                <a:gd name="connsiteY17" fmla="*/ 0 h 2945610"/>
                <a:gd name="connsiteX18" fmla="*/ 11180734 w 12192000"/>
                <a:gd name="connsiteY18" fmla="*/ 18048 h 2945610"/>
                <a:gd name="connsiteX19" fmla="*/ 12160884 w 12192000"/>
                <a:gd name="connsiteY19" fmla="*/ 18048 h 2945610"/>
                <a:gd name="connsiteX20" fmla="*/ 12192000 w 12192000"/>
                <a:gd name="connsiteY20" fmla="*/ 0 h 2945610"/>
                <a:gd name="connsiteX21" fmla="*/ 12192000 w 12192000"/>
                <a:gd name="connsiteY21" fmla="*/ 1176792 h 2945610"/>
                <a:gd name="connsiteX22" fmla="*/ 12192000 w 12192000"/>
                <a:gd name="connsiteY22" fmla="*/ 1180732 h 2945610"/>
                <a:gd name="connsiteX23" fmla="*/ 12188602 w 12192000"/>
                <a:gd name="connsiteY23" fmla="*/ 1178762 h 2945610"/>
                <a:gd name="connsiteX24" fmla="*/ 11174128 w 12192000"/>
                <a:gd name="connsiteY24" fmla="*/ 1767158 h 2945610"/>
                <a:gd name="connsiteX25" fmla="*/ 11174128 w 12192000"/>
                <a:gd name="connsiteY25" fmla="*/ 1180624 h 2945610"/>
                <a:gd name="connsiteX26" fmla="*/ 10166452 w 12192000"/>
                <a:gd name="connsiteY26" fmla="*/ 1765077 h 2945610"/>
                <a:gd name="connsiteX27" fmla="*/ 10166452 w 12192000"/>
                <a:gd name="connsiteY27" fmla="*/ 1769201 h 2945610"/>
                <a:gd name="connsiteX28" fmla="*/ 10162896 w 12192000"/>
                <a:gd name="connsiteY28" fmla="*/ 1767139 h 2945610"/>
                <a:gd name="connsiteX29" fmla="*/ 10162864 w 12192000"/>
                <a:gd name="connsiteY29" fmla="*/ 1767158 h 2945610"/>
                <a:gd name="connsiteX30" fmla="*/ 10162864 w 12192000"/>
                <a:gd name="connsiteY30" fmla="*/ 1767120 h 2945610"/>
                <a:gd name="connsiteX31" fmla="*/ 9151990 w 12192000"/>
                <a:gd name="connsiteY31" fmla="*/ 1180813 h 2945610"/>
                <a:gd name="connsiteX32" fmla="*/ 9140528 w 12192000"/>
                <a:gd name="connsiteY32" fmla="*/ 1187461 h 2945610"/>
                <a:gd name="connsiteX33" fmla="*/ 9140528 w 12192000"/>
                <a:gd name="connsiteY33" fmla="*/ 1184256 h 2945610"/>
                <a:gd name="connsiteX34" fmla="*/ 8139115 w 12192000"/>
                <a:gd name="connsiteY34" fmla="*/ 1765077 h 2945610"/>
                <a:gd name="connsiteX35" fmla="*/ 8139115 w 12192000"/>
                <a:gd name="connsiteY35" fmla="*/ 1769201 h 2945610"/>
                <a:gd name="connsiteX36" fmla="*/ 8135560 w 12192000"/>
                <a:gd name="connsiteY36" fmla="*/ 1767139 h 2945610"/>
                <a:gd name="connsiteX37" fmla="*/ 8135527 w 12192000"/>
                <a:gd name="connsiteY37" fmla="*/ 1767158 h 2945610"/>
                <a:gd name="connsiteX38" fmla="*/ 8135527 w 12192000"/>
                <a:gd name="connsiteY38" fmla="*/ 1767120 h 2945610"/>
                <a:gd name="connsiteX39" fmla="*/ 8127487 w 12192000"/>
                <a:gd name="connsiteY39" fmla="*/ 1762457 h 2945610"/>
                <a:gd name="connsiteX40" fmla="*/ 7119284 w 12192000"/>
                <a:gd name="connsiteY40" fmla="*/ 2347214 h 2945610"/>
                <a:gd name="connsiteX41" fmla="*/ 7119284 w 12192000"/>
                <a:gd name="connsiteY41" fmla="*/ 2355323 h 2945610"/>
                <a:gd name="connsiteX42" fmla="*/ 7113383 w 12192000"/>
                <a:gd name="connsiteY42" fmla="*/ 2351900 h 2945610"/>
                <a:gd name="connsiteX43" fmla="*/ 6103727 w 12192000"/>
                <a:gd name="connsiteY43" fmla="*/ 2937501 h 2945610"/>
                <a:gd name="connsiteX44" fmla="*/ 6103727 w 12192000"/>
                <a:gd name="connsiteY44" fmla="*/ 2945610 h 2945610"/>
                <a:gd name="connsiteX45" fmla="*/ 5087399 w 12192000"/>
                <a:gd name="connsiteY45" fmla="*/ 2356139 h 2945610"/>
                <a:gd name="connsiteX46" fmla="*/ 5085013 w 12192000"/>
                <a:gd name="connsiteY46" fmla="*/ 2357523 h 2945610"/>
                <a:gd name="connsiteX47" fmla="*/ 5084646 w 12192000"/>
                <a:gd name="connsiteY47" fmla="*/ 2361463 h 2945610"/>
                <a:gd name="connsiteX48" fmla="*/ 3054863 w 12192000"/>
                <a:gd name="connsiteY48" fmla="*/ 1185161 h 2945610"/>
                <a:gd name="connsiteX49" fmla="*/ 3053896 w 12192000"/>
                <a:gd name="connsiteY49" fmla="*/ 1185722 h 2945610"/>
                <a:gd name="connsiteX50" fmla="*/ 3053896 w 12192000"/>
                <a:gd name="connsiteY50" fmla="*/ 1184600 h 2945610"/>
                <a:gd name="connsiteX51" fmla="*/ 3053896 w 12192000"/>
                <a:gd name="connsiteY51" fmla="*/ 1184598 h 2945610"/>
                <a:gd name="connsiteX52" fmla="*/ 3051900 w 12192000"/>
                <a:gd name="connsiteY52" fmla="*/ 1183441 h 2945610"/>
                <a:gd name="connsiteX53" fmla="*/ 2038189 w 12192000"/>
                <a:gd name="connsiteY53" fmla="*/ 1771394 h 2945610"/>
                <a:gd name="connsiteX54" fmla="*/ 2037962 w 12192000"/>
                <a:gd name="connsiteY54" fmla="*/ 1774966 h 2945610"/>
                <a:gd name="connsiteX55" fmla="*/ 1021058 w 12192000"/>
                <a:gd name="connsiteY55" fmla="*/ 1185161 h 2945610"/>
                <a:gd name="connsiteX56" fmla="*/ 1020091 w 12192000"/>
                <a:gd name="connsiteY56" fmla="*/ 1185722 h 2945610"/>
                <a:gd name="connsiteX57" fmla="*/ 1017871 w 12192000"/>
                <a:gd name="connsiteY57" fmla="*/ 1774966 h 2945610"/>
                <a:gd name="connsiteX58" fmla="*/ 967 w 12192000"/>
                <a:gd name="connsiteY58" fmla="*/ 1185161 h 2945610"/>
                <a:gd name="connsiteX59" fmla="*/ 0 w 12192000"/>
                <a:gd name="connsiteY59" fmla="*/ 1185722 h 2945610"/>
                <a:gd name="connsiteX60" fmla="*/ 0 w 12192000"/>
                <a:gd name="connsiteY60" fmla="*/ 4990 h 2945610"/>
                <a:gd name="connsiteX0" fmla="*/ 0 w 12192000"/>
                <a:gd name="connsiteY0" fmla="*/ 4990 h 2945610"/>
                <a:gd name="connsiteX1" fmla="*/ 7119284 w 12192000"/>
                <a:gd name="connsiteY1" fmla="*/ 10263 h 2945610"/>
                <a:gd name="connsiteX2" fmla="*/ 7132707 w 12192000"/>
                <a:gd name="connsiteY2" fmla="*/ 18048 h 2945610"/>
                <a:gd name="connsiteX3" fmla="*/ 8131064 w 12192000"/>
                <a:gd name="connsiteY3" fmla="*/ 18048 h 2945610"/>
                <a:gd name="connsiteX4" fmla="*/ 9122282 w 12192000"/>
                <a:gd name="connsiteY4" fmla="*/ 18048 h 2945610"/>
                <a:gd name="connsiteX5" fmla="*/ 9140528 w 12192000"/>
                <a:gd name="connsiteY5" fmla="*/ 7464 h 2945610"/>
                <a:gd name="connsiteX6" fmla="*/ 9140528 w 12192000"/>
                <a:gd name="connsiteY6" fmla="*/ 6729 h 2945610"/>
                <a:gd name="connsiteX7" fmla="*/ 9141162 w 12192000"/>
                <a:gd name="connsiteY7" fmla="*/ 7097 h 2945610"/>
                <a:gd name="connsiteX8" fmla="*/ 9153398 w 12192000"/>
                <a:gd name="connsiteY8" fmla="*/ 0 h 2945610"/>
                <a:gd name="connsiteX9" fmla="*/ 9153398 w 12192000"/>
                <a:gd name="connsiteY9" fmla="*/ 14193 h 2945610"/>
                <a:gd name="connsiteX10" fmla="*/ 9160044 w 12192000"/>
                <a:gd name="connsiteY10" fmla="*/ 18048 h 2945610"/>
                <a:gd name="connsiteX11" fmla="*/ 10158400 w 12192000"/>
                <a:gd name="connsiteY11" fmla="*/ 18048 h 2945610"/>
                <a:gd name="connsiteX12" fmla="*/ 10158400 w 12192000"/>
                <a:gd name="connsiteY12" fmla="*/ 287339 h 2945610"/>
                <a:gd name="connsiteX13" fmla="*/ 10162864 w 12192000"/>
                <a:gd name="connsiteY13" fmla="*/ 287339 h 2945610"/>
                <a:gd name="connsiteX14" fmla="*/ 10162864 w 12192000"/>
                <a:gd name="connsiteY14" fmla="*/ 18048 h 2945610"/>
                <a:gd name="connsiteX15" fmla="*/ 11149618 w 12192000"/>
                <a:gd name="connsiteY15" fmla="*/ 18048 h 2945610"/>
                <a:gd name="connsiteX16" fmla="*/ 11180734 w 12192000"/>
                <a:gd name="connsiteY16" fmla="*/ 0 h 2945610"/>
                <a:gd name="connsiteX17" fmla="*/ 11180734 w 12192000"/>
                <a:gd name="connsiteY17" fmla="*/ 18048 h 2945610"/>
                <a:gd name="connsiteX18" fmla="*/ 12160884 w 12192000"/>
                <a:gd name="connsiteY18" fmla="*/ 18048 h 2945610"/>
                <a:gd name="connsiteX19" fmla="*/ 12192000 w 12192000"/>
                <a:gd name="connsiteY19" fmla="*/ 0 h 2945610"/>
                <a:gd name="connsiteX20" fmla="*/ 12192000 w 12192000"/>
                <a:gd name="connsiteY20" fmla="*/ 1176792 h 2945610"/>
                <a:gd name="connsiteX21" fmla="*/ 12192000 w 12192000"/>
                <a:gd name="connsiteY21" fmla="*/ 1180732 h 2945610"/>
                <a:gd name="connsiteX22" fmla="*/ 12188602 w 12192000"/>
                <a:gd name="connsiteY22" fmla="*/ 1178762 h 2945610"/>
                <a:gd name="connsiteX23" fmla="*/ 11174128 w 12192000"/>
                <a:gd name="connsiteY23" fmla="*/ 1767158 h 2945610"/>
                <a:gd name="connsiteX24" fmla="*/ 11174128 w 12192000"/>
                <a:gd name="connsiteY24" fmla="*/ 1180624 h 2945610"/>
                <a:gd name="connsiteX25" fmla="*/ 10166452 w 12192000"/>
                <a:gd name="connsiteY25" fmla="*/ 1765077 h 2945610"/>
                <a:gd name="connsiteX26" fmla="*/ 10166452 w 12192000"/>
                <a:gd name="connsiteY26" fmla="*/ 1769201 h 2945610"/>
                <a:gd name="connsiteX27" fmla="*/ 10162896 w 12192000"/>
                <a:gd name="connsiteY27" fmla="*/ 1767139 h 2945610"/>
                <a:gd name="connsiteX28" fmla="*/ 10162864 w 12192000"/>
                <a:gd name="connsiteY28" fmla="*/ 1767158 h 2945610"/>
                <a:gd name="connsiteX29" fmla="*/ 10162864 w 12192000"/>
                <a:gd name="connsiteY29" fmla="*/ 1767120 h 2945610"/>
                <a:gd name="connsiteX30" fmla="*/ 9151990 w 12192000"/>
                <a:gd name="connsiteY30" fmla="*/ 1180813 h 2945610"/>
                <a:gd name="connsiteX31" fmla="*/ 9140528 w 12192000"/>
                <a:gd name="connsiteY31" fmla="*/ 1187461 h 2945610"/>
                <a:gd name="connsiteX32" fmla="*/ 9140528 w 12192000"/>
                <a:gd name="connsiteY32" fmla="*/ 1184256 h 2945610"/>
                <a:gd name="connsiteX33" fmla="*/ 8139115 w 12192000"/>
                <a:gd name="connsiteY33" fmla="*/ 1765077 h 2945610"/>
                <a:gd name="connsiteX34" fmla="*/ 8139115 w 12192000"/>
                <a:gd name="connsiteY34" fmla="*/ 1769201 h 2945610"/>
                <a:gd name="connsiteX35" fmla="*/ 8135560 w 12192000"/>
                <a:gd name="connsiteY35" fmla="*/ 1767139 h 2945610"/>
                <a:gd name="connsiteX36" fmla="*/ 8135527 w 12192000"/>
                <a:gd name="connsiteY36" fmla="*/ 1767158 h 2945610"/>
                <a:gd name="connsiteX37" fmla="*/ 8135527 w 12192000"/>
                <a:gd name="connsiteY37" fmla="*/ 1767120 h 2945610"/>
                <a:gd name="connsiteX38" fmla="*/ 8127487 w 12192000"/>
                <a:gd name="connsiteY38" fmla="*/ 1762457 h 2945610"/>
                <a:gd name="connsiteX39" fmla="*/ 7119284 w 12192000"/>
                <a:gd name="connsiteY39" fmla="*/ 2347214 h 2945610"/>
                <a:gd name="connsiteX40" fmla="*/ 7119284 w 12192000"/>
                <a:gd name="connsiteY40" fmla="*/ 2355323 h 2945610"/>
                <a:gd name="connsiteX41" fmla="*/ 7113383 w 12192000"/>
                <a:gd name="connsiteY41" fmla="*/ 2351900 h 2945610"/>
                <a:gd name="connsiteX42" fmla="*/ 6103727 w 12192000"/>
                <a:gd name="connsiteY42" fmla="*/ 2937501 h 2945610"/>
                <a:gd name="connsiteX43" fmla="*/ 6103727 w 12192000"/>
                <a:gd name="connsiteY43" fmla="*/ 2945610 h 2945610"/>
                <a:gd name="connsiteX44" fmla="*/ 5087399 w 12192000"/>
                <a:gd name="connsiteY44" fmla="*/ 2356139 h 2945610"/>
                <a:gd name="connsiteX45" fmla="*/ 5085013 w 12192000"/>
                <a:gd name="connsiteY45" fmla="*/ 2357523 h 2945610"/>
                <a:gd name="connsiteX46" fmla="*/ 5084646 w 12192000"/>
                <a:gd name="connsiteY46" fmla="*/ 2361463 h 2945610"/>
                <a:gd name="connsiteX47" fmla="*/ 3054863 w 12192000"/>
                <a:gd name="connsiteY47" fmla="*/ 1185161 h 2945610"/>
                <a:gd name="connsiteX48" fmla="*/ 3053896 w 12192000"/>
                <a:gd name="connsiteY48" fmla="*/ 1185722 h 2945610"/>
                <a:gd name="connsiteX49" fmla="*/ 3053896 w 12192000"/>
                <a:gd name="connsiteY49" fmla="*/ 1184600 h 2945610"/>
                <a:gd name="connsiteX50" fmla="*/ 3053896 w 12192000"/>
                <a:gd name="connsiteY50" fmla="*/ 1184598 h 2945610"/>
                <a:gd name="connsiteX51" fmla="*/ 3051900 w 12192000"/>
                <a:gd name="connsiteY51" fmla="*/ 1183441 h 2945610"/>
                <a:gd name="connsiteX52" fmla="*/ 2038189 w 12192000"/>
                <a:gd name="connsiteY52" fmla="*/ 1771394 h 2945610"/>
                <a:gd name="connsiteX53" fmla="*/ 2037962 w 12192000"/>
                <a:gd name="connsiteY53" fmla="*/ 1774966 h 2945610"/>
                <a:gd name="connsiteX54" fmla="*/ 1021058 w 12192000"/>
                <a:gd name="connsiteY54" fmla="*/ 1185161 h 2945610"/>
                <a:gd name="connsiteX55" fmla="*/ 1020091 w 12192000"/>
                <a:gd name="connsiteY55" fmla="*/ 1185722 h 2945610"/>
                <a:gd name="connsiteX56" fmla="*/ 1017871 w 12192000"/>
                <a:gd name="connsiteY56" fmla="*/ 1774966 h 2945610"/>
                <a:gd name="connsiteX57" fmla="*/ 967 w 12192000"/>
                <a:gd name="connsiteY57" fmla="*/ 1185161 h 2945610"/>
                <a:gd name="connsiteX58" fmla="*/ 0 w 12192000"/>
                <a:gd name="connsiteY58" fmla="*/ 1185722 h 2945610"/>
                <a:gd name="connsiteX59" fmla="*/ 0 w 12192000"/>
                <a:gd name="connsiteY59" fmla="*/ 4990 h 2945610"/>
                <a:gd name="connsiteX0" fmla="*/ 0 w 12192000"/>
                <a:gd name="connsiteY0" fmla="*/ 4990 h 2945610"/>
                <a:gd name="connsiteX1" fmla="*/ 7119284 w 12192000"/>
                <a:gd name="connsiteY1" fmla="*/ 10263 h 2945610"/>
                <a:gd name="connsiteX2" fmla="*/ 7132707 w 12192000"/>
                <a:gd name="connsiteY2" fmla="*/ 18048 h 2945610"/>
                <a:gd name="connsiteX3" fmla="*/ 8131064 w 12192000"/>
                <a:gd name="connsiteY3" fmla="*/ 18048 h 2945610"/>
                <a:gd name="connsiteX4" fmla="*/ 9122282 w 12192000"/>
                <a:gd name="connsiteY4" fmla="*/ 18048 h 2945610"/>
                <a:gd name="connsiteX5" fmla="*/ 9140528 w 12192000"/>
                <a:gd name="connsiteY5" fmla="*/ 7464 h 2945610"/>
                <a:gd name="connsiteX6" fmla="*/ 9140528 w 12192000"/>
                <a:gd name="connsiteY6" fmla="*/ 6729 h 2945610"/>
                <a:gd name="connsiteX7" fmla="*/ 9141162 w 12192000"/>
                <a:gd name="connsiteY7" fmla="*/ 7097 h 2945610"/>
                <a:gd name="connsiteX8" fmla="*/ 9153398 w 12192000"/>
                <a:gd name="connsiteY8" fmla="*/ 0 h 2945610"/>
                <a:gd name="connsiteX9" fmla="*/ 9153398 w 12192000"/>
                <a:gd name="connsiteY9" fmla="*/ 14193 h 2945610"/>
                <a:gd name="connsiteX10" fmla="*/ 9160044 w 12192000"/>
                <a:gd name="connsiteY10" fmla="*/ 18048 h 2945610"/>
                <a:gd name="connsiteX11" fmla="*/ 10158400 w 12192000"/>
                <a:gd name="connsiteY11" fmla="*/ 18048 h 2945610"/>
                <a:gd name="connsiteX12" fmla="*/ 10158400 w 12192000"/>
                <a:gd name="connsiteY12" fmla="*/ 287339 h 2945610"/>
                <a:gd name="connsiteX13" fmla="*/ 10162864 w 12192000"/>
                <a:gd name="connsiteY13" fmla="*/ 18048 h 2945610"/>
                <a:gd name="connsiteX14" fmla="*/ 11149618 w 12192000"/>
                <a:gd name="connsiteY14" fmla="*/ 18048 h 2945610"/>
                <a:gd name="connsiteX15" fmla="*/ 11180734 w 12192000"/>
                <a:gd name="connsiteY15" fmla="*/ 0 h 2945610"/>
                <a:gd name="connsiteX16" fmla="*/ 11180734 w 12192000"/>
                <a:gd name="connsiteY16" fmla="*/ 18048 h 2945610"/>
                <a:gd name="connsiteX17" fmla="*/ 12160884 w 12192000"/>
                <a:gd name="connsiteY17" fmla="*/ 18048 h 2945610"/>
                <a:gd name="connsiteX18" fmla="*/ 12192000 w 12192000"/>
                <a:gd name="connsiteY18" fmla="*/ 0 h 2945610"/>
                <a:gd name="connsiteX19" fmla="*/ 12192000 w 12192000"/>
                <a:gd name="connsiteY19" fmla="*/ 1176792 h 2945610"/>
                <a:gd name="connsiteX20" fmla="*/ 12192000 w 12192000"/>
                <a:gd name="connsiteY20" fmla="*/ 1180732 h 2945610"/>
                <a:gd name="connsiteX21" fmla="*/ 12188602 w 12192000"/>
                <a:gd name="connsiteY21" fmla="*/ 1178762 h 2945610"/>
                <a:gd name="connsiteX22" fmla="*/ 11174128 w 12192000"/>
                <a:gd name="connsiteY22" fmla="*/ 1767158 h 2945610"/>
                <a:gd name="connsiteX23" fmla="*/ 11174128 w 12192000"/>
                <a:gd name="connsiteY23" fmla="*/ 1180624 h 2945610"/>
                <a:gd name="connsiteX24" fmla="*/ 10166452 w 12192000"/>
                <a:gd name="connsiteY24" fmla="*/ 1765077 h 2945610"/>
                <a:gd name="connsiteX25" fmla="*/ 10166452 w 12192000"/>
                <a:gd name="connsiteY25" fmla="*/ 1769201 h 2945610"/>
                <a:gd name="connsiteX26" fmla="*/ 10162896 w 12192000"/>
                <a:gd name="connsiteY26" fmla="*/ 1767139 h 2945610"/>
                <a:gd name="connsiteX27" fmla="*/ 10162864 w 12192000"/>
                <a:gd name="connsiteY27" fmla="*/ 1767158 h 2945610"/>
                <a:gd name="connsiteX28" fmla="*/ 10162864 w 12192000"/>
                <a:gd name="connsiteY28" fmla="*/ 1767120 h 2945610"/>
                <a:gd name="connsiteX29" fmla="*/ 9151990 w 12192000"/>
                <a:gd name="connsiteY29" fmla="*/ 1180813 h 2945610"/>
                <a:gd name="connsiteX30" fmla="*/ 9140528 w 12192000"/>
                <a:gd name="connsiteY30" fmla="*/ 1187461 h 2945610"/>
                <a:gd name="connsiteX31" fmla="*/ 9140528 w 12192000"/>
                <a:gd name="connsiteY31" fmla="*/ 1184256 h 2945610"/>
                <a:gd name="connsiteX32" fmla="*/ 8139115 w 12192000"/>
                <a:gd name="connsiteY32" fmla="*/ 1765077 h 2945610"/>
                <a:gd name="connsiteX33" fmla="*/ 8139115 w 12192000"/>
                <a:gd name="connsiteY33" fmla="*/ 1769201 h 2945610"/>
                <a:gd name="connsiteX34" fmla="*/ 8135560 w 12192000"/>
                <a:gd name="connsiteY34" fmla="*/ 1767139 h 2945610"/>
                <a:gd name="connsiteX35" fmla="*/ 8135527 w 12192000"/>
                <a:gd name="connsiteY35" fmla="*/ 1767158 h 2945610"/>
                <a:gd name="connsiteX36" fmla="*/ 8135527 w 12192000"/>
                <a:gd name="connsiteY36" fmla="*/ 1767120 h 2945610"/>
                <a:gd name="connsiteX37" fmla="*/ 8127487 w 12192000"/>
                <a:gd name="connsiteY37" fmla="*/ 1762457 h 2945610"/>
                <a:gd name="connsiteX38" fmla="*/ 7119284 w 12192000"/>
                <a:gd name="connsiteY38" fmla="*/ 2347214 h 2945610"/>
                <a:gd name="connsiteX39" fmla="*/ 7119284 w 12192000"/>
                <a:gd name="connsiteY39" fmla="*/ 2355323 h 2945610"/>
                <a:gd name="connsiteX40" fmla="*/ 7113383 w 12192000"/>
                <a:gd name="connsiteY40" fmla="*/ 2351900 h 2945610"/>
                <a:gd name="connsiteX41" fmla="*/ 6103727 w 12192000"/>
                <a:gd name="connsiteY41" fmla="*/ 2937501 h 2945610"/>
                <a:gd name="connsiteX42" fmla="*/ 6103727 w 12192000"/>
                <a:gd name="connsiteY42" fmla="*/ 2945610 h 2945610"/>
                <a:gd name="connsiteX43" fmla="*/ 5087399 w 12192000"/>
                <a:gd name="connsiteY43" fmla="*/ 2356139 h 2945610"/>
                <a:gd name="connsiteX44" fmla="*/ 5085013 w 12192000"/>
                <a:gd name="connsiteY44" fmla="*/ 2357523 h 2945610"/>
                <a:gd name="connsiteX45" fmla="*/ 5084646 w 12192000"/>
                <a:gd name="connsiteY45" fmla="*/ 2361463 h 2945610"/>
                <a:gd name="connsiteX46" fmla="*/ 3054863 w 12192000"/>
                <a:gd name="connsiteY46" fmla="*/ 1185161 h 2945610"/>
                <a:gd name="connsiteX47" fmla="*/ 3053896 w 12192000"/>
                <a:gd name="connsiteY47" fmla="*/ 1185722 h 2945610"/>
                <a:gd name="connsiteX48" fmla="*/ 3053896 w 12192000"/>
                <a:gd name="connsiteY48" fmla="*/ 1184600 h 2945610"/>
                <a:gd name="connsiteX49" fmla="*/ 3053896 w 12192000"/>
                <a:gd name="connsiteY49" fmla="*/ 1184598 h 2945610"/>
                <a:gd name="connsiteX50" fmla="*/ 3051900 w 12192000"/>
                <a:gd name="connsiteY50" fmla="*/ 1183441 h 2945610"/>
                <a:gd name="connsiteX51" fmla="*/ 2038189 w 12192000"/>
                <a:gd name="connsiteY51" fmla="*/ 1771394 h 2945610"/>
                <a:gd name="connsiteX52" fmla="*/ 2037962 w 12192000"/>
                <a:gd name="connsiteY52" fmla="*/ 1774966 h 2945610"/>
                <a:gd name="connsiteX53" fmla="*/ 1021058 w 12192000"/>
                <a:gd name="connsiteY53" fmla="*/ 1185161 h 2945610"/>
                <a:gd name="connsiteX54" fmla="*/ 1020091 w 12192000"/>
                <a:gd name="connsiteY54" fmla="*/ 1185722 h 2945610"/>
                <a:gd name="connsiteX55" fmla="*/ 1017871 w 12192000"/>
                <a:gd name="connsiteY55" fmla="*/ 1774966 h 2945610"/>
                <a:gd name="connsiteX56" fmla="*/ 967 w 12192000"/>
                <a:gd name="connsiteY56" fmla="*/ 1185161 h 2945610"/>
                <a:gd name="connsiteX57" fmla="*/ 0 w 12192000"/>
                <a:gd name="connsiteY57" fmla="*/ 1185722 h 2945610"/>
                <a:gd name="connsiteX58" fmla="*/ 0 w 12192000"/>
                <a:gd name="connsiteY58" fmla="*/ 4990 h 2945610"/>
                <a:gd name="connsiteX0" fmla="*/ 0 w 12192000"/>
                <a:gd name="connsiteY0" fmla="*/ 4990 h 2945610"/>
                <a:gd name="connsiteX1" fmla="*/ 7119284 w 12192000"/>
                <a:gd name="connsiteY1" fmla="*/ 10263 h 2945610"/>
                <a:gd name="connsiteX2" fmla="*/ 7132707 w 12192000"/>
                <a:gd name="connsiteY2" fmla="*/ 18048 h 2945610"/>
                <a:gd name="connsiteX3" fmla="*/ 8131064 w 12192000"/>
                <a:gd name="connsiteY3" fmla="*/ 18048 h 2945610"/>
                <a:gd name="connsiteX4" fmla="*/ 9122282 w 12192000"/>
                <a:gd name="connsiteY4" fmla="*/ 18048 h 2945610"/>
                <a:gd name="connsiteX5" fmla="*/ 9140528 w 12192000"/>
                <a:gd name="connsiteY5" fmla="*/ 7464 h 2945610"/>
                <a:gd name="connsiteX6" fmla="*/ 9140528 w 12192000"/>
                <a:gd name="connsiteY6" fmla="*/ 6729 h 2945610"/>
                <a:gd name="connsiteX7" fmla="*/ 9141162 w 12192000"/>
                <a:gd name="connsiteY7" fmla="*/ 7097 h 2945610"/>
                <a:gd name="connsiteX8" fmla="*/ 9153398 w 12192000"/>
                <a:gd name="connsiteY8" fmla="*/ 0 h 2945610"/>
                <a:gd name="connsiteX9" fmla="*/ 9153398 w 12192000"/>
                <a:gd name="connsiteY9" fmla="*/ 14193 h 2945610"/>
                <a:gd name="connsiteX10" fmla="*/ 9160044 w 12192000"/>
                <a:gd name="connsiteY10" fmla="*/ 18048 h 2945610"/>
                <a:gd name="connsiteX11" fmla="*/ 10158400 w 12192000"/>
                <a:gd name="connsiteY11" fmla="*/ 18048 h 2945610"/>
                <a:gd name="connsiteX12" fmla="*/ 10162864 w 12192000"/>
                <a:gd name="connsiteY12" fmla="*/ 18048 h 2945610"/>
                <a:gd name="connsiteX13" fmla="*/ 11149618 w 12192000"/>
                <a:gd name="connsiteY13" fmla="*/ 18048 h 2945610"/>
                <a:gd name="connsiteX14" fmla="*/ 11180734 w 12192000"/>
                <a:gd name="connsiteY14" fmla="*/ 0 h 2945610"/>
                <a:gd name="connsiteX15" fmla="*/ 11180734 w 12192000"/>
                <a:gd name="connsiteY15" fmla="*/ 18048 h 2945610"/>
                <a:gd name="connsiteX16" fmla="*/ 12160884 w 12192000"/>
                <a:gd name="connsiteY16" fmla="*/ 18048 h 2945610"/>
                <a:gd name="connsiteX17" fmla="*/ 12192000 w 12192000"/>
                <a:gd name="connsiteY17" fmla="*/ 0 h 2945610"/>
                <a:gd name="connsiteX18" fmla="*/ 12192000 w 12192000"/>
                <a:gd name="connsiteY18" fmla="*/ 1176792 h 2945610"/>
                <a:gd name="connsiteX19" fmla="*/ 12192000 w 12192000"/>
                <a:gd name="connsiteY19" fmla="*/ 1180732 h 2945610"/>
                <a:gd name="connsiteX20" fmla="*/ 12188602 w 12192000"/>
                <a:gd name="connsiteY20" fmla="*/ 1178762 h 2945610"/>
                <a:gd name="connsiteX21" fmla="*/ 11174128 w 12192000"/>
                <a:gd name="connsiteY21" fmla="*/ 1767158 h 2945610"/>
                <a:gd name="connsiteX22" fmla="*/ 11174128 w 12192000"/>
                <a:gd name="connsiteY22" fmla="*/ 1180624 h 2945610"/>
                <a:gd name="connsiteX23" fmla="*/ 10166452 w 12192000"/>
                <a:gd name="connsiteY23" fmla="*/ 1765077 h 2945610"/>
                <a:gd name="connsiteX24" fmla="*/ 10166452 w 12192000"/>
                <a:gd name="connsiteY24" fmla="*/ 1769201 h 2945610"/>
                <a:gd name="connsiteX25" fmla="*/ 10162896 w 12192000"/>
                <a:gd name="connsiteY25" fmla="*/ 1767139 h 2945610"/>
                <a:gd name="connsiteX26" fmla="*/ 10162864 w 12192000"/>
                <a:gd name="connsiteY26" fmla="*/ 1767158 h 2945610"/>
                <a:gd name="connsiteX27" fmla="*/ 10162864 w 12192000"/>
                <a:gd name="connsiteY27" fmla="*/ 1767120 h 2945610"/>
                <a:gd name="connsiteX28" fmla="*/ 9151990 w 12192000"/>
                <a:gd name="connsiteY28" fmla="*/ 1180813 h 2945610"/>
                <a:gd name="connsiteX29" fmla="*/ 9140528 w 12192000"/>
                <a:gd name="connsiteY29" fmla="*/ 1187461 h 2945610"/>
                <a:gd name="connsiteX30" fmla="*/ 9140528 w 12192000"/>
                <a:gd name="connsiteY30" fmla="*/ 1184256 h 2945610"/>
                <a:gd name="connsiteX31" fmla="*/ 8139115 w 12192000"/>
                <a:gd name="connsiteY31" fmla="*/ 1765077 h 2945610"/>
                <a:gd name="connsiteX32" fmla="*/ 8139115 w 12192000"/>
                <a:gd name="connsiteY32" fmla="*/ 1769201 h 2945610"/>
                <a:gd name="connsiteX33" fmla="*/ 8135560 w 12192000"/>
                <a:gd name="connsiteY33" fmla="*/ 1767139 h 2945610"/>
                <a:gd name="connsiteX34" fmla="*/ 8135527 w 12192000"/>
                <a:gd name="connsiteY34" fmla="*/ 1767158 h 2945610"/>
                <a:gd name="connsiteX35" fmla="*/ 8135527 w 12192000"/>
                <a:gd name="connsiteY35" fmla="*/ 1767120 h 2945610"/>
                <a:gd name="connsiteX36" fmla="*/ 8127487 w 12192000"/>
                <a:gd name="connsiteY36" fmla="*/ 1762457 h 2945610"/>
                <a:gd name="connsiteX37" fmla="*/ 7119284 w 12192000"/>
                <a:gd name="connsiteY37" fmla="*/ 2347214 h 2945610"/>
                <a:gd name="connsiteX38" fmla="*/ 7119284 w 12192000"/>
                <a:gd name="connsiteY38" fmla="*/ 2355323 h 2945610"/>
                <a:gd name="connsiteX39" fmla="*/ 7113383 w 12192000"/>
                <a:gd name="connsiteY39" fmla="*/ 2351900 h 2945610"/>
                <a:gd name="connsiteX40" fmla="*/ 6103727 w 12192000"/>
                <a:gd name="connsiteY40" fmla="*/ 2937501 h 2945610"/>
                <a:gd name="connsiteX41" fmla="*/ 6103727 w 12192000"/>
                <a:gd name="connsiteY41" fmla="*/ 2945610 h 2945610"/>
                <a:gd name="connsiteX42" fmla="*/ 5087399 w 12192000"/>
                <a:gd name="connsiteY42" fmla="*/ 2356139 h 2945610"/>
                <a:gd name="connsiteX43" fmla="*/ 5085013 w 12192000"/>
                <a:gd name="connsiteY43" fmla="*/ 2357523 h 2945610"/>
                <a:gd name="connsiteX44" fmla="*/ 5084646 w 12192000"/>
                <a:gd name="connsiteY44" fmla="*/ 2361463 h 2945610"/>
                <a:gd name="connsiteX45" fmla="*/ 3054863 w 12192000"/>
                <a:gd name="connsiteY45" fmla="*/ 1185161 h 2945610"/>
                <a:gd name="connsiteX46" fmla="*/ 3053896 w 12192000"/>
                <a:gd name="connsiteY46" fmla="*/ 1185722 h 2945610"/>
                <a:gd name="connsiteX47" fmla="*/ 3053896 w 12192000"/>
                <a:gd name="connsiteY47" fmla="*/ 1184600 h 2945610"/>
                <a:gd name="connsiteX48" fmla="*/ 3053896 w 12192000"/>
                <a:gd name="connsiteY48" fmla="*/ 1184598 h 2945610"/>
                <a:gd name="connsiteX49" fmla="*/ 3051900 w 12192000"/>
                <a:gd name="connsiteY49" fmla="*/ 1183441 h 2945610"/>
                <a:gd name="connsiteX50" fmla="*/ 2038189 w 12192000"/>
                <a:gd name="connsiteY50" fmla="*/ 1771394 h 2945610"/>
                <a:gd name="connsiteX51" fmla="*/ 2037962 w 12192000"/>
                <a:gd name="connsiteY51" fmla="*/ 1774966 h 2945610"/>
                <a:gd name="connsiteX52" fmla="*/ 1021058 w 12192000"/>
                <a:gd name="connsiteY52" fmla="*/ 1185161 h 2945610"/>
                <a:gd name="connsiteX53" fmla="*/ 1020091 w 12192000"/>
                <a:gd name="connsiteY53" fmla="*/ 1185722 h 2945610"/>
                <a:gd name="connsiteX54" fmla="*/ 1017871 w 12192000"/>
                <a:gd name="connsiteY54" fmla="*/ 1774966 h 2945610"/>
                <a:gd name="connsiteX55" fmla="*/ 967 w 12192000"/>
                <a:gd name="connsiteY55" fmla="*/ 1185161 h 2945610"/>
                <a:gd name="connsiteX56" fmla="*/ 0 w 12192000"/>
                <a:gd name="connsiteY56" fmla="*/ 1185722 h 2945610"/>
                <a:gd name="connsiteX57" fmla="*/ 0 w 12192000"/>
                <a:gd name="connsiteY57" fmla="*/ 4990 h 2945610"/>
                <a:gd name="connsiteX0" fmla="*/ 0 w 12192000"/>
                <a:gd name="connsiteY0" fmla="*/ 4990 h 2945610"/>
                <a:gd name="connsiteX1" fmla="*/ 7119284 w 12192000"/>
                <a:gd name="connsiteY1" fmla="*/ 10263 h 2945610"/>
                <a:gd name="connsiteX2" fmla="*/ 7132707 w 12192000"/>
                <a:gd name="connsiteY2" fmla="*/ 18048 h 2945610"/>
                <a:gd name="connsiteX3" fmla="*/ 8131064 w 12192000"/>
                <a:gd name="connsiteY3" fmla="*/ 18048 h 2945610"/>
                <a:gd name="connsiteX4" fmla="*/ 9122282 w 12192000"/>
                <a:gd name="connsiteY4" fmla="*/ 18048 h 2945610"/>
                <a:gd name="connsiteX5" fmla="*/ 9140528 w 12192000"/>
                <a:gd name="connsiteY5" fmla="*/ 7464 h 2945610"/>
                <a:gd name="connsiteX6" fmla="*/ 9140528 w 12192000"/>
                <a:gd name="connsiteY6" fmla="*/ 6729 h 2945610"/>
                <a:gd name="connsiteX7" fmla="*/ 9141162 w 12192000"/>
                <a:gd name="connsiteY7" fmla="*/ 7097 h 2945610"/>
                <a:gd name="connsiteX8" fmla="*/ 9153398 w 12192000"/>
                <a:gd name="connsiteY8" fmla="*/ 0 h 2945610"/>
                <a:gd name="connsiteX9" fmla="*/ 9153398 w 12192000"/>
                <a:gd name="connsiteY9" fmla="*/ 14193 h 2945610"/>
                <a:gd name="connsiteX10" fmla="*/ 9160044 w 12192000"/>
                <a:gd name="connsiteY10" fmla="*/ 18048 h 2945610"/>
                <a:gd name="connsiteX11" fmla="*/ 10158400 w 12192000"/>
                <a:gd name="connsiteY11" fmla="*/ 18048 h 2945610"/>
                <a:gd name="connsiteX12" fmla="*/ 10162864 w 12192000"/>
                <a:gd name="connsiteY12" fmla="*/ 18048 h 2945610"/>
                <a:gd name="connsiteX13" fmla="*/ 11149618 w 12192000"/>
                <a:gd name="connsiteY13" fmla="*/ 18048 h 2945610"/>
                <a:gd name="connsiteX14" fmla="*/ 11180734 w 12192000"/>
                <a:gd name="connsiteY14" fmla="*/ 0 h 2945610"/>
                <a:gd name="connsiteX15" fmla="*/ 12160884 w 12192000"/>
                <a:gd name="connsiteY15" fmla="*/ 18048 h 2945610"/>
                <a:gd name="connsiteX16" fmla="*/ 12192000 w 12192000"/>
                <a:gd name="connsiteY16" fmla="*/ 0 h 2945610"/>
                <a:gd name="connsiteX17" fmla="*/ 12192000 w 12192000"/>
                <a:gd name="connsiteY17" fmla="*/ 1176792 h 2945610"/>
                <a:gd name="connsiteX18" fmla="*/ 12192000 w 12192000"/>
                <a:gd name="connsiteY18" fmla="*/ 1180732 h 2945610"/>
                <a:gd name="connsiteX19" fmla="*/ 12188602 w 12192000"/>
                <a:gd name="connsiteY19" fmla="*/ 1178762 h 2945610"/>
                <a:gd name="connsiteX20" fmla="*/ 11174128 w 12192000"/>
                <a:gd name="connsiteY20" fmla="*/ 1767158 h 2945610"/>
                <a:gd name="connsiteX21" fmla="*/ 11174128 w 12192000"/>
                <a:gd name="connsiteY21" fmla="*/ 1180624 h 2945610"/>
                <a:gd name="connsiteX22" fmla="*/ 10166452 w 12192000"/>
                <a:gd name="connsiteY22" fmla="*/ 1765077 h 2945610"/>
                <a:gd name="connsiteX23" fmla="*/ 10166452 w 12192000"/>
                <a:gd name="connsiteY23" fmla="*/ 1769201 h 2945610"/>
                <a:gd name="connsiteX24" fmla="*/ 10162896 w 12192000"/>
                <a:gd name="connsiteY24" fmla="*/ 1767139 h 2945610"/>
                <a:gd name="connsiteX25" fmla="*/ 10162864 w 12192000"/>
                <a:gd name="connsiteY25" fmla="*/ 1767158 h 2945610"/>
                <a:gd name="connsiteX26" fmla="*/ 10162864 w 12192000"/>
                <a:gd name="connsiteY26" fmla="*/ 1767120 h 2945610"/>
                <a:gd name="connsiteX27" fmla="*/ 9151990 w 12192000"/>
                <a:gd name="connsiteY27" fmla="*/ 1180813 h 2945610"/>
                <a:gd name="connsiteX28" fmla="*/ 9140528 w 12192000"/>
                <a:gd name="connsiteY28" fmla="*/ 1187461 h 2945610"/>
                <a:gd name="connsiteX29" fmla="*/ 9140528 w 12192000"/>
                <a:gd name="connsiteY29" fmla="*/ 1184256 h 2945610"/>
                <a:gd name="connsiteX30" fmla="*/ 8139115 w 12192000"/>
                <a:gd name="connsiteY30" fmla="*/ 1765077 h 2945610"/>
                <a:gd name="connsiteX31" fmla="*/ 8139115 w 12192000"/>
                <a:gd name="connsiteY31" fmla="*/ 1769201 h 2945610"/>
                <a:gd name="connsiteX32" fmla="*/ 8135560 w 12192000"/>
                <a:gd name="connsiteY32" fmla="*/ 1767139 h 2945610"/>
                <a:gd name="connsiteX33" fmla="*/ 8135527 w 12192000"/>
                <a:gd name="connsiteY33" fmla="*/ 1767158 h 2945610"/>
                <a:gd name="connsiteX34" fmla="*/ 8135527 w 12192000"/>
                <a:gd name="connsiteY34" fmla="*/ 1767120 h 2945610"/>
                <a:gd name="connsiteX35" fmla="*/ 8127487 w 12192000"/>
                <a:gd name="connsiteY35" fmla="*/ 1762457 h 2945610"/>
                <a:gd name="connsiteX36" fmla="*/ 7119284 w 12192000"/>
                <a:gd name="connsiteY36" fmla="*/ 2347214 h 2945610"/>
                <a:gd name="connsiteX37" fmla="*/ 7119284 w 12192000"/>
                <a:gd name="connsiteY37" fmla="*/ 2355323 h 2945610"/>
                <a:gd name="connsiteX38" fmla="*/ 7113383 w 12192000"/>
                <a:gd name="connsiteY38" fmla="*/ 2351900 h 2945610"/>
                <a:gd name="connsiteX39" fmla="*/ 6103727 w 12192000"/>
                <a:gd name="connsiteY39" fmla="*/ 2937501 h 2945610"/>
                <a:gd name="connsiteX40" fmla="*/ 6103727 w 12192000"/>
                <a:gd name="connsiteY40" fmla="*/ 2945610 h 2945610"/>
                <a:gd name="connsiteX41" fmla="*/ 5087399 w 12192000"/>
                <a:gd name="connsiteY41" fmla="*/ 2356139 h 2945610"/>
                <a:gd name="connsiteX42" fmla="*/ 5085013 w 12192000"/>
                <a:gd name="connsiteY42" fmla="*/ 2357523 h 2945610"/>
                <a:gd name="connsiteX43" fmla="*/ 5084646 w 12192000"/>
                <a:gd name="connsiteY43" fmla="*/ 2361463 h 2945610"/>
                <a:gd name="connsiteX44" fmla="*/ 3054863 w 12192000"/>
                <a:gd name="connsiteY44" fmla="*/ 1185161 h 2945610"/>
                <a:gd name="connsiteX45" fmla="*/ 3053896 w 12192000"/>
                <a:gd name="connsiteY45" fmla="*/ 1185722 h 2945610"/>
                <a:gd name="connsiteX46" fmla="*/ 3053896 w 12192000"/>
                <a:gd name="connsiteY46" fmla="*/ 1184600 h 2945610"/>
                <a:gd name="connsiteX47" fmla="*/ 3053896 w 12192000"/>
                <a:gd name="connsiteY47" fmla="*/ 1184598 h 2945610"/>
                <a:gd name="connsiteX48" fmla="*/ 3051900 w 12192000"/>
                <a:gd name="connsiteY48" fmla="*/ 1183441 h 2945610"/>
                <a:gd name="connsiteX49" fmla="*/ 2038189 w 12192000"/>
                <a:gd name="connsiteY49" fmla="*/ 1771394 h 2945610"/>
                <a:gd name="connsiteX50" fmla="*/ 2037962 w 12192000"/>
                <a:gd name="connsiteY50" fmla="*/ 1774966 h 2945610"/>
                <a:gd name="connsiteX51" fmla="*/ 1021058 w 12192000"/>
                <a:gd name="connsiteY51" fmla="*/ 1185161 h 2945610"/>
                <a:gd name="connsiteX52" fmla="*/ 1020091 w 12192000"/>
                <a:gd name="connsiteY52" fmla="*/ 1185722 h 2945610"/>
                <a:gd name="connsiteX53" fmla="*/ 1017871 w 12192000"/>
                <a:gd name="connsiteY53" fmla="*/ 1774966 h 2945610"/>
                <a:gd name="connsiteX54" fmla="*/ 967 w 12192000"/>
                <a:gd name="connsiteY54" fmla="*/ 1185161 h 2945610"/>
                <a:gd name="connsiteX55" fmla="*/ 0 w 12192000"/>
                <a:gd name="connsiteY55" fmla="*/ 1185722 h 2945610"/>
                <a:gd name="connsiteX56" fmla="*/ 0 w 12192000"/>
                <a:gd name="connsiteY56" fmla="*/ 4990 h 2945610"/>
                <a:gd name="connsiteX0" fmla="*/ 0 w 12192000"/>
                <a:gd name="connsiteY0" fmla="*/ 4990 h 2945610"/>
                <a:gd name="connsiteX1" fmla="*/ 7119284 w 12192000"/>
                <a:gd name="connsiteY1" fmla="*/ 10263 h 2945610"/>
                <a:gd name="connsiteX2" fmla="*/ 7132707 w 12192000"/>
                <a:gd name="connsiteY2" fmla="*/ 18048 h 2945610"/>
                <a:gd name="connsiteX3" fmla="*/ 8131064 w 12192000"/>
                <a:gd name="connsiteY3" fmla="*/ 18048 h 2945610"/>
                <a:gd name="connsiteX4" fmla="*/ 9122282 w 12192000"/>
                <a:gd name="connsiteY4" fmla="*/ 18048 h 2945610"/>
                <a:gd name="connsiteX5" fmla="*/ 9140528 w 12192000"/>
                <a:gd name="connsiteY5" fmla="*/ 7464 h 2945610"/>
                <a:gd name="connsiteX6" fmla="*/ 9140528 w 12192000"/>
                <a:gd name="connsiteY6" fmla="*/ 6729 h 2945610"/>
                <a:gd name="connsiteX7" fmla="*/ 9141162 w 12192000"/>
                <a:gd name="connsiteY7" fmla="*/ 7097 h 2945610"/>
                <a:gd name="connsiteX8" fmla="*/ 9153398 w 12192000"/>
                <a:gd name="connsiteY8" fmla="*/ 0 h 2945610"/>
                <a:gd name="connsiteX9" fmla="*/ 9153398 w 12192000"/>
                <a:gd name="connsiteY9" fmla="*/ 14193 h 2945610"/>
                <a:gd name="connsiteX10" fmla="*/ 9160044 w 12192000"/>
                <a:gd name="connsiteY10" fmla="*/ 18048 h 2945610"/>
                <a:gd name="connsiteX11" fmla="*/ 10158400 w 12192000"/>
                <a:gd name="connsiteY11" fmla="*/ 18048 h 2945610"/>
                <a:gd name="connsiteX12" fmla="*/ 10162864 w 12192000"/>
                <a:gd name="connsiteY12" fmla="*/ 18048 h 2945610"/>
                <a:gd name="connsiteX13" fmla="*/ 11149618 w 12192000"/>
                <a:gd name="connsiteY13" fmla="*/ 18048 h 2945610"/>
                <a:gd name="connsiteX14" fmla="*/ 12160884 w 12192000"/>
                <a:gd name="connsiteY14" fmla="*/ 18048 h 2945610"/>
                <a:gd name="connsiteX15" fmla="*/ 12192000 w 12192000"/>
                <a:gd name="connsiteY15" fmla="*/ 0 h 2945610"/>
                <a:gd name="connsiteX16" fmla="*/ 12192000 w 12192000"/>
                <a:gd name="connsiteY16" fmla="*/ 1176792 h 2945610"/>
                <a:gd name="connsiteX17" fmla="*/ 12192000 w 12192000"/>
                <a:gd name="connsiteY17" fmla="*/ 1180732 h 2945610"/>
                <a:gd name="connsiteX18" fmla="*/ 12188602 w 12192000"/>
                <a:gd name="connsiteY18" fmla="*/ 1178762 h 2945610"/>
                <a:gd name="connsiteX19" fmla="*/ 11174128 w 12192000"/>
                <a:gd name="connsiteY19" fmla="*/ 1767158 h 2945610"/>
                <a:gd name="connsiteX20" fmla="*/ 11174128 w 12192000"/>
                <a:gd name="connsiteY20" fmla="*/ 1180624 h 2945610"/>
                <a:gd name="connsiteX21" fmla="*/ 10166452 w 12192000"/>
                <a:gd name="connsiteY21" fmla="*/ 1765077 h 2945610"/>
                <a:gd name="connsiteX22" fmla="*/ 10166452 w 12192000"/>
                <a:gd name="connsiteY22" fmla="*/ 1769201 h 2945610"/>
                <a:gd name="connsiteX23" fmla="*/ 10162896 w 12192000"/>
                <a:gd name="connsiteY23" fmla="*/ 1767139 h 2945610"/>
                <a:gd name="connsiteX24" fmla="*/ 10162864 w 12192000"/>
                <a:gd name="connsiteY24" fmla="*/ 1767158 h 2945610"/>
                <a:gd name="connsiteX25" fmla="*/ 10162864 w 12192000"/>
                <a:gd name="connsiteY25" fmla="*/ 1767120 h 2945610"/>
                <a:gd name="connsiteX26" fmla="*/ 9151990 w 12192000"/>
                <a:gd name="connsiteY26" fmla="*/ 1180813 h 2945610"/>
                <a:gd name="connsiteX27" fmla="*/ 9140528 w 12192000"/>
                <a:gd name="connsiteY27" fmla="*/ 1187461 h 2945610"/>
                <a:gd name="connsiteX28" fmla="*/ 9140528 w 12192000"/>
                <a:gd name="connsiteY28" fmla="*/ 1184256 h 2945610"/>
                <a:gd name="connsiteX29" fmla="*/ 8139115 w 12192000"/>
                <a:gd name="connsiteY29" fmla="*/ 1765077 h 2945610"/>
                <a:gd name="connsiteX30" fmla="*/ 8139115 w 12192000"/>
                <a:gd name="connsiteY30" fmla="*/ 1769201 h 2945610"/>
                <a:gd name="connsiteX31" fmla="*/ 8135560 w 12192000"/>
                <a:gd name="connsiteY31" fmla="*/ 1767139 h 2945610"/>
                <a:gd name="connsiteX32" fmla="*/ 8135527 w 12192000"/>
                <a:gd name="connsiteY32" fmla="*/ 1767158 h 2945610"/>
                <a:gd name="connsiteX33" fmla="*/ 8135527 w 12192000"/>
                <a:gd name="connsiteY33" fmla="*/ 1767120 h 2945610"/>
                <a:gd name="connsiteX34" fmla="*/ 8127487 w 12192000"/>
                <a:gd name="connsiteY34" fmla="*/ 1762457 h 2945610"/>
                <a:gd name="connsiteX35" fmla="*/ 7119284 w 12192000"/>
                <a:gd name="connsiteY35" fmla="*/ 2347214 h 2945610"/>
                <a:gd name="connsiteX36" fmla="*/ 7119284 w 12192000"/>
                <a:gd name="connsiteY36" fmla="*/ 2355323 h 2945610"/>
                <a:gd name="connsiteX37" fmla="*/ 7113383 w 12192000"/>
                <a:gd name="connsiteY37" fmla="*/ 2351900 h 2945610"/>
                <a:gd name="connsiteX38" fmla="*/ 6103727 w 12192000"/>
                <a:gd name="connsiteY38" fmla="*/ 2937501 h 2945610"/>
                <a:gd name="connsiteX39" fmla="*/ 6103727 w 12192000"/>
                <a:gd name="connsiteY39" fmla="*/ 2945610 h 2945610"/>
                <a:gd name="connsiteX40" fmla="*/ 5087399 w 12192000"/>
                <a:gd name="connsiteY40" fmla="*/ 2356139 h 2945610"/>
                <a:gd name="connsiteX41" fmla="*/ 5085013 w 12192000"/>
                <a:gd name="connsiteY41" fmla="*/ 2357523 h 2945610"/>
                <a:gd name="connsiteX42" fmla="*/ 5084646 w 12192000"/>
                <a:gd name="connsiteY42" fmla="*/ 2361463 h 2945610"/>
                <a:gd name="connsiteX43" fmla="*/ 3054863 w 12192000"/>
                <a:gd name="connsiteY43" fmla="*/ 1185161 h 2945610"/>
                <a:gd name="connsiteX44" fmla="*/ 3053896 w 12192000"/>
                <a:gd name="connsiteY44" fmla="*/ 1185722 h 2945610"/>
                <a:gd name="connsiteX45" fmla="*/ 3053896 w 12192000"/>
                <a:gd name="connsiteY45" fmla="*/ 1184600 h 2945610"/>
                <a:gd name="connsiteX46" fmla="*/ 3053896 w 12192000"/>
                <a:gd name="connsiteY46" fmla="*/ 1184598 h 2945610"/>
                <a:gd name="connsiteX47" fmla="*/ 3051900 w 12192000"/>
                <a:gd name="connsiteY47" fmla="*/ 1183441 h 2945610"/>
                <a:gd name="connsiteX48" fmla="*/ 2038189 w 12192000"/>
                <a:gd name="connsiteY48" fmla="*/ 1771394 h 2945610"/>
                <a:gd name="connsiteX49" fmla="*/ 2037962 w 12192000"/>
                <a:gd name="connsiteY49" fmla="*/ 1774966 h 2945610"/>
                <a:gd name="connsiteX50" fmla="*/ 1021058 w 12192000"/>
                <a:gd name="connsiteY50" fmla="*/ 1185161 h 2945610"/>
                <a:gd name="connsiteX51" fmla="*/ 1020091 w 12192000"/>
                <a:gd name="connsiteY51" fmla="*/ 1185722 h 2945610"/>
                <a:gd name="connsiteX52" fmla="*/ 1017871 w 12192000"/>
                <a:gd name="connsiteY52" fmla="*/ 1774966 h 2945610"/>
                <a:gd name="connsiteX53" fmla="*/ 967 w 12192000"/>
                <a:gd name="connsiteY53" fmla="*/ 1185161 h 2945610"/>
                <a:gd name="connsiteX54" fmla="*/ 0 w 12192000"/>
                <a:gd name="connsiteY54" fmla="*/ 1185722 h 2945610"/>
                <a:gd name="connsiteX55" fmla="*/ 0 w 12192000"/>
                <a:gd name="connsiteY55" fmla="*/ 4990 h 2945610"/>
                <a:gd name="connsiteX0" fmla="*/ 0 w 12192000"/>
                <a:gd name="connsiteY0" fmla="*/ 4990 h 2945610"/>
                <a:gd name="connsiteX1" fmla="*/ 7119284 w 12192000"/>
                <a:gd name="connsiteY1" fmla="*/ 10263 h 2945610"/>
                <a:gd name="connsiteX2" fmla="*/ 7132707 w 12192000"/>
                <a:gd name="connsiteY2" fmla="*/ 18048 h 2945610"/>
                <a:gd name="connsiteX3" fmla="*/ 8131064 w 12192000"/>
                <a:gd name="connsiteY3" fmla="*/ 18048 h 2945610"/>
                <a:gd name="connsiteX4" fmla="*/ 9122282 w 12192000"/>
                <a:gd name="connsiteY4" fmla="*/ 18048 h 2945610"/>
                <a:gd name="connsiteX5" fmla="*/ 9140528 w 12192000"/>
                <a:gd name="connsiteY5" fmla="*/ 7464 h 2945610"/>
                <a:gd name="connsiteX6" fmla="*/ 9140528 w 12192000"/>
                <a:gd name="connsiteY6" fmla="*/ 6729 h 2945610"/>
                <a:gd name="connsiteX7" fmla="*/ 9141162 w 12192000"/>
                <a:gd name="connsiteY7" fmla="*/ 7097 h 2945610"/>
                <a:gd name="connsiteX8" fmla="*/ 9153398 w 12192000"/>
                <a:gd name="connsiteY8" fmla="*/ 0 h 2945610"/>
                <a:gd name="connsiteX9" fmla="*/ 9153398 w 12192000"/>
                <a:gd name="connsiteY9" fmla="*/ 14193 h 2945610"/>
                <a:gd name="connsiteX10" fmla="*/ 9160044 w 12192000"/>
                <a:gd name="connsiteY10" fmla="*/ 18048 h 2945610"/>
                <a:gd name="connsiteX11" fmla="*/ 10158400 w 12192000"/>
                <a:gd name="connsiteY11" fmla="*/ 18048 h 2945610"/>
                <a:gd name="connsiteX12" fmla="*/ 10162864 w 12192000"/>
                <a:gd name="connsiteY12" fmla="*/ 18048 h 2945610"/>
                <a:gd name="connsiteX13" fmla="*/ 12160884 w 12192000"/>
                <a:gd name="connsiteY13" fmla="*/ 18048 h 2945610"/>
                <a:gd name="connsiteX14" fmla="*/ 12192000 w 12192000"/>
                <a:gd name="connsiteY14" fmla="*/ 0 h 2945610"/>
                <a:gd name="connsiteX15" fmla="*/ 12192000 w 12192000"/>
                <a:gd name="connsiteY15" fmla="*/ 1176792 h 2945610"/>
                <a:gd name="connsiteX16" fmla="*/ 12192000 w 12192000"/>
                <a:gd name="connsiteY16" fmla="*/ 1180732 h 2945610"/>
                <a:gd name="connsiteX17" fmla="*/ 12188602 w 12192000"/>
                <a:gd name="connsiteY17" fmla="*/ 1178762 h 2945610"/>
                <a:gd name="connsiteX18" fmla="*/ 11174128 w 12192000"/>
                <a:gd name="connsiteY18" fmla="*/ 1767158 h 2945610"/>
                <a:gd name="connsiteX19" fmla="*/ 11174128 w 12192000"/>
                <a:gd name="connsiteY19" fmla="*/ 1180624 h 2945610"/>
                <a:gd name="connsiteX20" fmla="*/ 10166452 w 12192000"/>
                <a:gd name="connsiteY20" fmla="*/ 1765077 h 2945610"/>
                <a:gd name="connsiteX21" fmla="*/ 10166452 w 12192000"/>
                <a:gd name="connsiteY21" fmla="*/ 1769201 h 2945610"/>
                <a:gd name="connsiteX22" fmla="*/ 10162896 w 12192000"/>
                <a:gd name="connsiteY22" fmla="*/ 1767139 h 2945610"/>
                <a:gd name="connsiteX23" fmla="*/ 10162864 w 12192000"/>
                <a:gd name="connsiteY23" fmla="*/ 1767158 h 2945610"/>
                <a:gd name="connsiteX24" fmla="*/ 10162864 w 12192000"/>
                <a:gd name="connsiteY24" fmla="*/ 1767120 h 2945610"/>
                <a:gd name="connsiteX25" fmla="*/ 9151990 w 12192000"/>
                <a:gd name="connsiteY25" fmla="*/ 1180813 h 2945610"/>
                <a:gd name="connsiteX26" fmla="*/ 9140528 w 12192000"/>
                <a:gd name="connsiteY26" fmla="*/ 1187461 h 2945610"/>
                <a:gd name="connsiteX27" fmla="*/ 9140528 w 12192000"/>
                <a:gd name="connsiteY27" fmla="*/ 1184256 h 2945610"/>
                <a:gd name="connsiteX28" fmla="*/ 8139115 w 12192000"/>
                <a:gd name="connsiteY28" fmla="*/ 1765077 h 2945610"/>
                <a:gd name="connsiteX29" fmla="*/ 8139115 w 12192000"/>
                <a:gd name="connsiteY29" fmla="*/ 1769201 h 2945610"/>
                <a:gd name="connsiteX30" fmla="*/ 8135560 w 12192000"/>
                <a:gd name="connsiteY30" fmla="*/ 1767139 h 2945610"/>
                <a:gd name="connsiteX31" fmla="*/ 8135527 w 12192000"/>
                <a:gd name="connsiteY31" fmla="*/ 1767158 h 2945610"/>
                <a:gd name="connsiteX32" fmla="*/ 8135527 w 12192000"/>
                <a:gd name="connsiteY32" fmla="*/ 1767120 h 2945610"/>
                <a:gd name="connsiteX33" fmla="*/ 8127487 w 12192000"/>
                <a:gd name="connsiteY33" fmla="*/ 1762457 h 2945610"/>
                <a:gd name="connsiteX34" fmla="*/ 7119284 w 12192000"/>
                <a:gd name="connsiteY34" fmla="*/ 2347214 h 2945610"/>
                <a:gd name="connsiteX35" fmla="*/ 7119284 w 12192000"/>
                <a:gd name="connsiteY35" fmla="*/ 2355323 h 2945610"/>
                <a:gd name="connsiteX36" fmla="*/ 7113383 w 12192000"/>
                <a:gd name="connsiteY36" fmla="*/ 2351900 h 2945610"/>
                <a:gd name="connsiteX37" fmla="*/ 6103727 w 12192000"/>
                <a:gd name="connsiteY37" fmla="*/ 2937501 h 2945610"/>
                <a:gd name="connsiteX38" fmla="*/ 6103727 w 12192000"/>
                <a:gd name="connsiteY38" fmla="*/ 2945610 h 2945610"/>
                <a:gd name="connsiteX39" fmla="*/ 5087399 w 12192000"/>
                <a:gd name="connsiteY39" fmla="*/ 2356139 h 2945610"/>
                <a:gd name="connsiteX40" fmla="*/ 5085013 w 12192000"/>
                <a:gd name="connsiteY40" fmla="*/ 2357523 h 2945610"/>
                <a:gd name="connsiteX41" fmla="*/ 5084646 w 12192000"/>
                <a:gd name="connsiteY41" fmla="*/ 2361463 h 2945610"/>
                <a:gd name="connsiteX42" fmla="*/ 3054863 w 12192000"/>
                <a:gd name="connsiteY42" fmla="*/ 1185161 h 2945610"/>
                <a:gd name="connsiteX43" fmla="*/ 3053896 w 12192000"/>
                <a:gd name="connsiteY43" fmla="*/ 1185722 h 2945610"/>
                <a:gd name="connsiteX44" fmla="*/ 3053896 w 12192000"/>
                <a:gd name="connsiteY44" fmla="*/ 1184600 h 2945610"/>
                <a:gd name="connsiteX45" fmla="*/ 3053896 w 12192000"/>
                <a:gd name="connsiteY45" fmla="*/ 1184598 h 2945610"/>
                <a:gd name="connsiteX46" fmla="*/ 3051900 w 12192000"/>
                <a:gd name="connsiteY46" fmla="*/ 1183441 h 2945610"/>
                <a:gd name="connsiteX47" fmla="*/ 2038189 w 12192000"/>
                <a:gd name="connsiteY47" fmla="*/ 1771394 h 2945610"/>
                <a:gd name="connsiteX48" fmla="*/ 2037962 w 12192000"/>
                <a:gd name="connsiteY48" fmla="*/ 1774966 h 2945610"/>
                <a:gd name="connsiteX49" fmla="*/ 1021058 w 12192000"/>
                <a:gd name="connsiteY49" fmla="*/ 1185161 h 2945610"/>
                <a:gd name="connsiteX50" fmla="*/ 1020091 w 12192000"/>
                <a:gd name="connsiteY50" fmla="*/ 1185722 h 2945610"/>
                <a:gd name="connsiteX51" fmla="*/ 1017871 w 12192000"/>
                <a:gd name="connsiteY51" fmla="*/ 1774966 h 2945610"/>
                <a:gd name="connsiteX52" fmla="*/ 967 w 12192000"/>
                <a:gd name="connsiteY52" fmla="*/ 1185161 h 2945610"/>
                <a:gd name="connsiteX53" fmla="*/ 0 w 12192000"/>
                <a:gd name="connsiteY53" fmla="*/ 1185722 h 2945610"/>
                <a:gd name="connsiteX54" fmla="*/ 0 w 12192000"/>
                <a:gd name="connsiteY54" fmla="*/ 4990 h 2945610"/>
                <a:gd name="connsiteX0" fmla="*/ 0 w 12192000"/>
                <a:gd name="connsiteY0" fmla="*/ 4990 h 2945610"/>
                <a:gd name="connsiteX1" fmla="*/ 7119284 w 12192000"/>
                <a:gd name="connsiteY1" fmla="*/ 10263 h 2945610"/>
                <a:gd name="connsiteX2" fmla="*/ 7132707 w 12192000"/>
                <a:gd name="connsiteY2" fmla="*/ 18048 h 2945610"/>
                <a:gd name="connsiteX3" fmla="*/ 8131064 w 12192000"/>
                <a:gd name="connsiteY3" fmla="*/ 18048 h 2945610"/>
                <a:gd name="connsiteX4" fmla="*/ 9122282 w 12192000"/>
                <a:gd name="connsiteY4" fmla="*/ 18048 h 2945610"/>
                <a:gd name="connsiteX5" fmla="*/ 9140528 w 12192000"/>
                <a:gd name="connsiteY5" fmla="*/ 7464 h 2945610"/>
                <a:gd name="connsiteX6" fmla="*/ 9140528 w 12192000"/>
                <a:gd name="connsiteY6" fmla="*/ 6729 h 2945610"/>
                <a:gd name="connsiteX7" fmla="*/ 9141162 w 12192000"/>
                <a:gd name="connsiteY7" fmla="*/ 7097 h 2945610"/>
                <a:gd name="connsiteX8" fmla="*/ 9153398 w 12192000"/>
                <a:gd name="connsiteY8" fmla="*/ 0 h 2945610"/>
                <a:gd name="connsiteX9" fmla="*/ 9153398 w 12192000"/>
                <a:gd name="connsiteY9" fmla="*/ 14193 h 2945610"/>
                <a:gd name="connsiteX10" fmla="*/ 9160044 w 12192000"/>
                <a:gd name="connsiteY10" fmla="*/ 18048 h 2945610"/>
                <a:gd name="connsiteX11" fmla="*/ 10158400 w 12192000"/>
                <a:gd name="connsiteY11" fmla="*/ 18048 h 2945610"/>
                <a:gd name="connsiteX12" fmla="*/ 12160884 w 12192000"/>
                <a:gd name="connsiteY12" fmla="*/ 18048 h 2945610"/>
                <a:gd name="connsiteX13" fmla="*/ 12192000 w 12192000"/>
                <a:gd name="connsiteY13" fmla="*/ 0 h 2945610"/>
                <a:gd name="connsiteX14" fmla="*/ 12192000 w 12192000"/>
                <a:gd name="connsiteY14" fmla="*/ 1176792 h 2945610"/>
                <a:gd name="connsiteX15" fmla="*/ 12192000 w 12192000"/>
                <a:gd name="connsiteY15" fmla="*/ 1180732 h 2945610"/>
                <a:gd name="connsiteX16" fmla="*/ 12188602 w 12192000"/>
                <a:gd name="connsiteY16" fmla="*/ 1178762 h 2945610"/>
                <a:gd name="connsiteX17" fmla="*/ 11174128 w 12192000"/>
                <a:gd name="connsiteY17" fmla="*/ 1767158 h 2945610"/>
                <a:gd name="connsiteX18" fmla="*/ 11174128 w 12192000"/>
                <a:gd name="connsiteY18" fmla="*/ 1180624 h 2945610"/>
                <a:gd name="connsiteX19" fmla="*/ 10166452 w 12192000"/>
                <a:gd name="connsiteY19" fmla="*/ 1765077 h 2945610"/>
                <a:gd name="connsiteX20" fmla="*/ 10166452 w 12192000"/>
                <a:gd name="connsiteY20" fmla="*/ 1769201 h 2945610"/>
                <a:gd name="connsiteX21" fmla="*/ 10162896 w 12192000"/>
                <a:gd name="connsiteY21" fmla="*/ 1767139 h 2945610"/>
                <a:gd name="connsiteX22" fmla="*/ 10162864 w 12192000"/>
                <a:gd name="connsiteY22" fmla="*/ 1767158 h 2945610"/>
                <a:gd name="connsiteX23" fmla="*/ 10162864 w 12192000"/>
                <a:gd name="connsiteY23" fmla="*/ 1767120 h 2945610"/>
                <a:gd name="connsiteX24" fmla="*/ 9151990 w 12192000"/>
                <a:gd name="connsiteY24" fmla="*/ 1180813 h 2945610"/>
                <a:gd name="connsiteX25" fmla="*/ 9140528 w 12192000"/>
                <a:gd name="connsiteY25" fmla="*/ 1187461 h 2945610"/>
                <a:gd name="connsiteX26" fmla="*/ 9140528 w 12192000"/>
                <a:gd name="connsiteY26" fmla="*/ 1184256 h 2945610"/>
                <a:gd name="connsiteX27" fmla="*/ 8139115 w 12192000"/>
                <a:gd name="connsiteY27" fmla="*/ 1765077 h 2945610"/>
                <a:gd name="connsiteX28" fmla="*/ 8139115 w 12192000"/>
                <a:gd name="connsiteY28" fmla="*/ 1769201 h 2945610"/>
                <a:gd name="connsiteX29" fmla="*/ 8135560 w 12192000"/>
                <a:gd name="connsiteY29" fmla="*/ 1767139 h 2945610"/>
                <a:gd name="connsiteX30" fmla="*/ 8135527 w 12192000"/>
                <a:gd name="connsiteY30" fmla="*/ 1767158 h 2945610"/>
                <a:gd name="connsiteX31" fmla="*/ 8135527 w 12192000"/>
                <a:gd name="connsiteY31" fmla="*/ 1767120 h 2945610"/>
                <a:gd name="connsiteX32" fmla="*/ 8127487 w 12192000"/>
                <a:gd name="connsiteY32" fmla="*/ 1762457 h 2945610"/>
                <a:gd name="connsiteX33" fmla="*/ 7119284 w 12192000"/>
                <a:gd name="connsiteY33" fmla="*/ 2347214 h 2945610"/>
                <a:gd name="connsiteX34" fmla="*/ 7119284 w 12192000"/>
                <a:gd name="connsiteY34" fmla="*/ 2355323 h 2945610"/>
                <a:gd name="connsiteX35" fmla="*/ 7113383 w 12192000"/>
                <a:gd name="connsiteY35" fmla="*/ 2351900 h 2945610"/>
                <a:gd name="connsiteX36" fmla="*/ 6103727 w 12192000"/>
                <a:gd name="connsiteY36" fmla="*/ 2937501 h 2945610"/>
                <a:gd name="connsiteX37" fmla="*/ 6103727 w 12192000"/>
                <a:gd name="connsiteY37" fmla="*/ 2945610 h 2945610"/>
                <a:gd name="connsiteX38" fmla="*/ 5087399 w 12192000"/>
                <a:gd name="connsiteY38" fmla="*/ 2356139 h 2945610"/>
                <a:gd name="connsiteX39" fmla="*/ 5085013 w 12192000"/>
                <a:gd name="connsiteY39" fmla="*/ 2357523 h 2945610"/>
                <a:gd name="connsiteX40" fmla="*/ 5084646 w 12192000"/>
                <a:gd name="connsiteY40" fmla="*/ 2361463 h 2945610"/>
                <a:gd name="connsiteX41" fmla="*/ 3054863 w 12192000"/>
                <a:gd name="connsiteY41" fmla="*/ 1185161 h 2945610"/>
                <a:gd name="connsiteX42" fmla="*/ 3053896 w 12192000"/>
                <a:gd name="connsiteY42" fmla="*/ 1185722 h 2945610"/>
                <a:gd name="connsiteX43" fmla="*/ 3053896 w 12192000"/>
                <a:gd name="connsiteY43" fmla="*/ 1184600 h 2945610"/>
                <a:gd name="connsiteX44" fmla="*/ 3053896 w 12192000"/>
                <a:gd name="connsiteY44" fmla="*/ 1184598 h 2945610"/>
                <a:gd name="connsiteX45" fmla="*/ 3051900 w 12192000"/>
                <a:gd name="connsiteY45" fmla="*/ 1183441 h 2945610"/>
                <a:gd name="connsiteX46" fmla="*/ 2038189 w 12192000"/>
                <a:gd name="connsiteY46" fmla="*/ 1771394 h 2945610"/>
                <a:gd name="connsiteX47" fmla="*/ 2037962 w 12192000"/>
                <a:gd name="connsiteY47" fmla="*/ 1774966 h 2945610"/>
                <a:gd name="connsiteX48" fmla="*/ 1021058 w 12192000"/>
                <a:gd name="connsiteY48" fmla="*/ 1185161 h 2945610"/>
                <a:gd name="connsiteX49" fmla="*/ 1020091 w 12192000"/>
                <a:gd name="connsiteY49" fmla="*/ 1185722 h 2945610"/>
                <a:gd name="connsiteX50" fmla="*/ 1017871 w 12192000"/>
                <a:gd name="connsiteY50" fmla="*/ 1774966 h 2945610"/>
                <a:gd name="connsiteX51" fmla="*/ 967 w 12192000"/>
                <a:gd name="connsiteY51" fmla="*/ 1185161 h 2945610"/>
                <a:gd name="connsiteX52" fmla="*/ 0 w 12192000"/>
                <a:gd name="connsiteY52" fmla="*/ 1185722 h 2945610"/>
                <a:gd name="connsiteX53" fmla="*/ 0 w 12192000"/>
                <a:gd name="connsiteY53" fmla="*/ 4990 h 2945610"/>
                <a:gd name="connsiteX0" fmla="*/ 0 w 12192000"/>
                <a:gd name="connsiteY0" fmla="*/ 4990 h 2945610"/>
                <a:gd name="connsiteX1" fmla="*/ 7119284 w 12192000"/>
                <a:gd name="connsiteY1" fmla="*/ 10263 h 2945610"/>
                <a:gd name="connsiteX2" fmla="*/ 7132707 w 12192000"/>
                <a:gd name="connsiteY2" fmla="*/ 18048 h 2945610"/>
                <a:gd name="connsiteX3" fmla="*/ 8131064 w 12192000"/>
                <a:gd name="connsiteY3" fmla="*/ 18048 h 2945610"/>
                <a:gd name="connsiteX4" fmla="*/ 9122282 w 12192000"/>
                <a:gd name="connsiteY4" fmla="*/ 18048 h 2945610"/>
                <a:gd name="connsiteX5" fmla="*/ 9140528 w 12192000"/>
                <a:gd name="connsiteY5" fmla="*/ 7464 h 2945610"/>
                <a:gd name="connsiteX6" fmla="*/ 9140528 w 12192000"/>
                <a:gd name="connsiteY6" fmla="*/ 6729 h 2945610"/>
                <a:gd name="connsiteX7" fmla="*/ 9141162 w 12192000"/>
                <a:gd name="connsiteY7" fmla="*/ 7097 h 2945610"/>
                <a:gd name="connsiteX8" fmla="*/ 9153398 w 12192000"/>
                <a:gd name="connsiteY8" fmla="*/ 0 h 2945610"/>
                <a:gd name="connsiteX9" fmla="*/ 9153398 w 12192000"/>
                <a:gd name="connsiteY9" fmla="*/ 14193 h 2945610"/>
                <a:gd name="connsiteX10" fmla="*/ 9160044 w 12192000"/>
                <a:gd name="connsiteY10" fmla="*/ 18048 h 2945610"/>
                <a:gd name="connsiteX11" fmla="*/ 12160884 w 12192000"/>
                <a:gd name="connsiteY11" fmla="*/ 18048 h 2945610"/>
                <a:gd name="connsiteX12" fmla="*/ 12192000 w 12192000"/>
                <a:gd name="connsiteY12" fmla="*/ 0 h 2945610"/>
                <a:gd name="connsiteX13" fmla="*/ 12192000 w 12192000"/>
                <a:gd name="connsiteY13" fmla="*/ 1176792 h 2945610"/>
                <a:gd name="connsiteX14" fmla="*/ 12192000 w 12192000"/>
                <a:gd name="connsiteY14" fmla="*/ 1180732 h 2945610"/>
                <a:gd name="connsiteX15" fmla="*/ 12188602 w 12192000"/>
                <a:gd name="connsiteY15" fmla="*/ 1178762 h 2945610"/>
                <a:gd name="connsiteX16" fmla="*/ 11174128 w 12192000"/>
                <a:gd name="connsiteY16" fmla="*/ 1767158 h 2945610"/>
                <a:gd name="connsiteX17" fmla="*/ 11174128 w 12192000"/>
                <a:gd name="connsiteY17" fmla="*/ 1180624 h 2945610"/>
                <a:gd name="connsiteX18" fmla="*/ 10166452 w 12192000"/>
                <a:gd name="connsiteY18" fmla="*/ 1765077 h 2945610"/>
                <a:gd name="connsiteX19" fmla="*/ 10166452 w 12192000"/>
                <a:gd name="connsiteY19" fmla="*/ 1769201 h 2945610"/>
                <a:gd name="connsiteX20" fmla="*/ 10162896 w 12192000"/>
                <a:gd name="connsiteY20" fmla="*/ 1767139 h 2945610"/>
                <a:gd name="connsiteX21" fmla="*/ 10162864 w 12192000"/>
                <a:gd name="connsiteY21" fmla="*/ 1767158 h 2945610"/>
                <a:gd name="connsiteX22" fmla="*/ 10162864 w 12192000"/>
                <a:gd name="connsiteY22" fmla="*/ 1767120 h 2945610"/>
                <a:gd name="connsiteX23" fmla="*/ 9151990 w 12192000"/>
                <a:gd name="connsiteY23" fmla="*/ 1180813 h 2945610"/>
                <a:gd name="connsiteX24" fmla="*/ 9140528 w 12192000"/>
                <a:gd name="connsiteY24" fmla="*/ 1187461 h 2945610"/>
                <a:gd name="connsiteX25" fmla="*/ 9140528 w 12192000"/>
                <a:gd name="connsiteY25" fmla="*/ 1184256 h 2945610"/>
                <a:gd name="connsiteX26" fmla="*/ 8139115 w 12192000"/>
                <a:gd name="connsiteY26" fmla="*/ 1765077 h 2945610"/>
                <a:gd name="connsiteX27" fmla="*/ 8139115 w 12192000"/>
                <a:gd name="connsiteY27" fmla="*/ 1769201 h 2945610"/>
                <a:gd name="connsiteX28" fmla="*/ 8135560 w 12192000"/>
                <a:gd name="connsiteY28" fmla="*/ 1767139 h 2945610"/>
                <a:gd name="connsiteX29" fmla="*/ 8135527 w 12192000"/>
                <a:gd name="connsiteY29" fmla="*/ 1767158 h 2945610"/>
                <a:gd name="connsiteX30" fmla="*/ 8135527 w 12192000"/>
                <a:gd name="connsiteY30" fmla="*/ 1767120 h 2945610"/>
                <a:gd name="connsiteX31" fmla="*/ 8127487 w 12192000"/>
                <a:gd name="connsiteY31" fmla="*/ 1762457 h 2945610"/>
                <a:gd name="connsiteX32" fmla="*/ 7119284 w 12192000"/>
                <a:gd name="connsiteY32" fmla="*/ 2347214 h 2945610"/>
                <a:gd name="connsiteX33" fmla="*/ 7119284 w 12192000"/>
                <a:gd name="connsiteY33" fmla="*/ 2355323 h 2945610"/>
                <a:gd name="connsiteX34" fmla="*/ 7113383 w 12192000"/>
                <a:gd name="connsiteY34" fmla="*/ 2351900 h 2945610"/>
                <a:gd name="connsiteX35" fmla="*/ 6103727 w 12192000"/>
                <a:gd name="connsiteY35" fmla="*/ 2937501 h 2945610"/>
                <a:gd name="connsiteX36" fmla="*/ 6103727 w 12192000"/>
                <a:gd name="connsiteY36" fmla="*/ 2945610 h 2945610"/>
                <a:gd name="connsiteX37" fmla="*/ 5087399 w 12192000"/>
                <a:gd name="connsiteY37" fmla="*/ 2356139 h 2945610"/>
                <a:gd name="connsiteX38" fmla="*/ 5085013 w 12192000"/>
                <a:gd name="connsiteY38" fmla="*/ 2357523 h 2945610"/>
                <a:gd name="connsiteX39" fmla="*/ 5084646 w 12192000"/>
                <a:gd name="connsiteY39" fmla="*/ 2361463 h 2945610"/>
                <a:gd name="connsiteX40" fmla="*/ 3054863 w 12192000"/>
                <a:gd name="connsiteY40" fmla="*/ 1185161 h 2945610"/>
                <a:gd name="connsiteX41" fmla="*/ 3053896 w 12192000"/>
                <a:gd name="connsiteY41" fmla="*/ 1185722 h 2945610"/>
                <a:gd name="connsiteX42" fmla="*/ 3053896 w 12192000"/>
                <a:gd name="connsiteY42" fmla="*/ 1184600 h 2945610"/>
                <a:gd name="connsiteX43" fmla="*/ 3053896 w 12192000"/>
                <a:gd name="connsiteY43" fmla="*/ 1184598 h 2945610"/>
                <a:gd name="connsiteX44" fmla="*/ 3051900 w 12192000"/>
                <a:gd name="connsiteY44" fmla="*/ 1183441 h 2945610"/>
                <a:gd name="connsiteX45" fmla="*/ 2038189 w 12192000"/>
                <a:gd name="connsiteY45" fmla="*/ 1771394 h 2945610"/>
                <a:gd name="connsiteX46" fmla="*/ 2037962 w 12192000"/>
                <a:gd name="connsiteY46" fmla="*/ 1774966 h 2945610"/>
                <a:gd name="connsiteX47" fmla="*/ 1021058 w 12192000"/>
                <a:gd name="connsiteY47" fmla="*/ 1185161 h 2945610"/>
                <a:gd name="connsiteX48" fmla="*/ 1020091 w 12192000"/>
                <a:gd name="connsiteY48" fmla="*/ 1185722 h 2945610"/>
                <a:gd name="connsiteX49" fmla="*/ 1017871 w 12192000"/>
                <a:gd name="connsiteY49" fmla="*/ 1774966 h 2945610"/>
                <a:gd name="connsiteX50" fmla="*/ 967 w 12192000"/>
                <a:gd name="connsiteY50" fmla="*/ 1185161 h 2945610"/>
                <a:gd name="connsiteX51" fmla="*/ 0 w 12192000"/>
                <a:gd name="connsiteY51" fmla="*/ 1185722 h 2945610"/>
                <a:gd name="connsiteX52" fmla="*/ 0 w 12192000"/>
                <a:gd name="connsiteY52" fmla="*/ 4990 h 2945610"/>
                <a:gd name="connsiteX0" fmla="*/ 0 w 12192000"/>
                <a:gd name="connsiteY0" fmla="*/ 4990 h 2945610"/>
                <a:gd name="connsiteX1" fmla="*/ 7119284 w 12192000"/>
                <a:gd name="connsiteY1" fmla="*/ 10263 h 2945610"/>
                <a:gd name="connsiteX2" fmla="*/ 7132707 w 12192000"/>
                <a:gd name="connsiteY2" fmla="*/ 18048 h 2945610"/>
                <a:gd name="connsiteX3" fmla="*/ 8131064 w 12192000"/>
                <a:gd name="connsiteY3" fmla="*/ 18048 h 2945610"/>
                <a:gd name="connsiteX4" fmla="*/ 9122282 w 12192000"/>
                <a:gd name="connsiteY4" fmla="*/ 18048 h 2945610"/>
                <a:gd name="connsiteX5" fmla="*/ 9140528 w 12192000"/>
                <a:gd name="connsiteY5" fmla="*/ 7464 h 2945610"/>
                <a:gd name="connsiteX6" fmla="*/ 9140528 w 12192000"/>
                <a:gd name="connsiteY6" fmla="*/ 6729 h 2945610"/>
                <a:gd name="connsiteX7" fmla="*/ 9141162 w 12192000"/>
                <a:gd name="connsiteY7" fmla="*/ 7097 h 2945610"/>
                <a:gd name="connsiteX8" fmla="*/ 9153398 w 12192000"/>
                <a:gd name="connsiteY8" fmla="*/ 0 h 2945610"/>
                <a:gd name="connsiteX9" fmla="*/ 9153398 w 12192000"/>
                <a:gd name="connsiteY9" fmla="*/ 14193 h 2945610"/>
                <a:gd name="connsiteX10" fmla="*/ 12160884 w 12192000"/>
                <a:gd name="connsiteY10" fmla="*/ 18048 h 2945610"/>
                <a:gd name="connsiteX11" fmla="*/ 12192000 w 12192000"/>
                <a:gd name="connsiteY11" fmla="*/ 0 h 2945610"/>
                <a:gd name="connsiteX12" fmla="*/ 12192000 w 12192000"/>
                <a:gd name="connsiteY12" fmla="*/ 1176792 h 2945610"/>
                <a:gd name="connsiteX13" fmla="*/ 12192000 w 12192000"/>
                <a:gd name="connsiteY13" fmla="*/ 1180732 h 2945610"/>
                <a:gd name="connsiteX14" fmla="*/ 12188602 w 12192000"/>
                <a:gd name="connsiteY14" fmla="*/ 1178762 h 2945610"/>
                <a:gd name="connsiteX15" fmla="*/ 11174128 w 12192000"/>
                <a:gd name="connsiteY15" fmla="*/ 1767158 h 2945610"/>
                <a:gd name="connsiteX16" fmla="*/ 11174128 w 12192000"/>
                <a:gd name="connsiteY16" fmla="*/ 1180624 h 2945610"/>
                <a:gd name="connsiteX17" fmla="*/ 10166452 w 12192000"/>
                <a:gd name="connsiteY17" fmla="*/ 1765077 h 2945610"/>
                <a:gd name="connsiteX18" fmla="*/ 10166452 w 12192000"/>
                <a:gd name="connsiteY18" fmla="*/ 1769201 h 2945610"/>
                <a:gd name="connsiteX19" fmla="*/ 10162896 w 12192000"/>
                <a:gd name="connsiteY19" fmla="*/ 1767139 h 2945610"/>
                <a:gd name="connsiteX20" fmla="*/ 10162864 w 12192000"/>
                <a:gd name="connsiteY20" fmla="*/ 1767158 h 2945610"/>
                <a:gd name="connsiteX21" fmla="*/ 10162864 w 12192000"/>
                <a:gd name="connsiteY21" fmla="*/ 1767120 h 2945610"/>
                <a:gd name="connsiteX22" fmla="*/ 9151990 w 12192000"/>
                <a:gd name="connsiteY22" fmla="*/ 1180813 h 2945610"/>
                <a:gd name="connsiteX23" fmla="*/ 9140528 w 12192000"/>
                <a:gd name="connsiteY23" fmla="*/ 1187461 h 2945610"/>
                <a:gd name="connsiteX24" fmla="*/ 9140528 w 12192000"/>
                <a:gd name="connsiteY24" fmla="*/ 1184256 h 2945610"/>
                <a:gd name="connsiteX25" fmla="*/ 8139115 w 12192000"/>
                <a:gd name="connsiteY25" fmla="*/ 1765077 h 2945610"/>
                <a:gd name="connsiteX26" fmla="*/ 8139115 w 12192000"/>
                <a:gd name="connsiteY26" fmla="*/ 1769201 h 2945610"/>
                <a:gd name="connsiteX27" fmla="*/ 8135560 w 12192000"/>
                <a:gd name="connsiteY27" fmla="*/ 1767139 h 2945610"/>
                <a:gd name="connsiteX28" fmla="*/ 8135527 w 12192000"/>
                <a:gd name="connsiteY28" fmla="*/ 1767158 h 2945610"/>
                <a:gd name="connsiteX29" fmla="*/ 8135527 w 12192000"/>
                <a:gd name="connsiteY29" fmla="*/ 1767120 h 2945610"/>
                <a:gd name="connsiteX30" fmla="*/ 8127487 w 12192000"/>
                <a:gd name="connsiteY30" fmla="*/ 1762457 h 2945610"/>
                <a:gd name="connsiteX31" fmla="*/ 7119284 w 12192000"/>
                <a:gd name="connsiteY31" fmla="*/ 2347214 h 2945610"/>
                <a:gd name="connsiteX32" fmla="*/ 7119284 w 12192000"/>
                <a:gd name="connsiteY32" fmla="*/ 2355323 h 2945610"/>
                <a:gd name="connsiteX33" fmla="*/ 7113383 w 12192000"/>
                <a:gd name="connsiteY33" fmla="*/ 2351900 h 2945610"/>
                <a:gd name="connsiteX34" fmla="*/ 6103727 w 12192000"/>
                <a:gd name="connsiteY34" fmla="*/ 2937501 h 2945610"/>
                <a:gd name="connsiteX35" fmla="*/ 6103727 w 12192000"/>
                <a:gd name="connsiteY35" fmla="*/ 2945610 h 2945610"/>
                <a:gd name="connsiteX36" fmla="*/ 5087399 w 12192000"/>
                <a:gd name="connsiteY36" fmla="*/ 2356139 h 2945610"/>
                <a:gd name="connsiteX37" fmla="*/ 5085013 w 12192000"/>
                <a:gd name="connsiteY37" fmla="*/ 2357523 h 2945610"/>
                <a:gd name="connsiteX38" fmla="*/ 5084646 w 12192000"/>
                <a:gd name="connsiteY38" fmla="*/ 2361463 h 2945610"/>
                <a:gd name="connsiteX39" fmla="*/ 3054863 w 12192000"/>
                <a:gd name="connsiteY39" fmla="*/ 1185161 h 2945610"/>
                <a:gd name="connsiteX40" fmla="*/ 3053896 w 12192000"/>
                <a:gd name="connsiteY40" fmla="*/ 1185722 h 2945610"/>
                <a:gd name="connsiteX41" fmla="*/ 3053896 w 12192000"/>
                <a:gd name="connsiteY41" fmla="*/ 1184600 h 2945610"/>
                <a:gd name="connsiteX42" fmla="*/ 3053896 w 12192000"/>
                <a:gd name="connsiteY42" fmla="*/ 1184598 h 2945610"/>
                <a:gd name="connsiteX43" fmla="*/ 3051900 w 12192000"/>
                <a:gd name="connsiteY43" fmla="*/ 1183441 h 2945610"/>
                <a:gd name="connsiteX44" fmla="*/ 2038189 w 12192000"/>
                <a:gd name="connsiteY44" fmla="*/ 1771394 h 2945610"/>
                <a:gd name="connsiteX45" fmla="*/ 2037962 w 12192000"/>
                <a:gd name="connsiteY45" fmla="*/ 1774966 h 2945610"/>
                <a:gd name="connsiteX46" fmla="*/ 1021058 w 12192000"/>
                <a:gd name="connsiteY46" fmla="*/ 1185161 h 2945610"/>
                <a:gd name="connsiteX47" fmla="*/ 1020091 w 12192000"/>
                <a:gd name="connsiteY47" fmla="*/ 1185722 h 2945610"/>
                <a:gd name="connsiteX48" fmla="*/ 1017871 w 12192000"/>
                <a:gd name="connsiteY48" fmla="*/ 1774966 h 2945610"/>
                <a:gd name="connsiteX49" fmla="*/ 967 w 12192000"/>
                <a:gd name="connsiteY49" fmla="*/ 1185161 h 2945610"/>
                <a:gd name="connsiteX50" fmla="*/ 0 w 12192000"/>
                <a:gd name="connsiteY50" fmla="*/ 1185722 h 2945610"/>
                <a:gd name="connsiteX51" fmla="*/ 0 w 12192000"/>
                <a:gd name="connsiteY51" fmla="*/ 4990 h 2945610"/>
                <a:gd name="connsiteX0" fmla="*/ 0 w 12192000"/>
                <a:gd name="connsiteY0" fmla="*/ 4990 h 2945610"/>
                <a:gd name="connsiteX1" fmla="*/ 7119284 w 12192000"/>
                <a:gd name="connsiteY1" fmla="*/ 10263 h 2945610"/>
                <a:gd name="connsiteX2" fmla="*/ 7132707 w 12192000"/>
                <a:gd name="connsiteY2" fmla="*/ 18048 h 2945610"/>
                <a:gd name="connsiteX3" fmla="*/ 8131064 w 12192000"/>
                <a:gd name="connsiteY3" fmla="*/ 18048 h 2945610"/>
                <a:gd name="connsiteX4" fmla="*/ 9122282 w 12192000"/>
                <a:gd name="connsiteY4" fmla="*/ 18048 h 2945610"/>
                <a:gd name="connsiteX5" fmla="*/ 9140528 w 12192000"/>
                <a:gd name="connsiteY5" fmla="*/ 7464 h 2945610"/>
                <a:gd name="connsiteX6" fmla="*/ 9140528 w 12192000"/>
                <a:gd name="connsiteY6" fmla="*/ 6729 h 2945610"/>
                <a:gd name="connsiteX7" fmla="*/ 9141162 w 12192000"/>
                <a:gd name="connsiteY7" fmla="*/ 7097 h 2945610"/>
                <a:gd name="connsiteX8" fmla="*/ 9153398 w 12192000"/>
                <a:gd name="connsiteY8" fmla="*/ 0 h 2945610"/>
                <a:gd name="connsiteX9" fmla="*/ 12160884 w 12192000"/>
                <a:gd name="connsiteY9" fmla="*/ 18048 h 2945610"/>
                <a:gd name="connsiteX10" fmla="*/ 12192000 w 12192000"/>
                <a:gd name="connsiteY10" fmla="*/ 0 h 2945610"/>
                <a:gd name="connsiteX11" fmla="*/ 12192000 w 12192000"/>
                <a:gd name="connsiteY11" fmla="*/ 1176792 h 2945610"/>
                <a:gd name="connsiteX12" fmla="*/ 12192000 w 12192000"/>
                <a:gd name="connsiteY12" fmla="*/ 1180732 h 2945610"/>
                <a:gd name="connsiteX13" fmla="*/ 12188602 w 12192000"/>
                <a:gd name="connsiteY13" fmla="*/ 1178762 h 2945610"/>
                <a:gd name="connsiteX14" fmla="*/ 11174128 w 12192000"/>
                <a:gd name="connsiteY14" fmla="*/ 1767158 h 2945610"/>
                <a:gd name="connsiteX15" fmla="*/ 11174128 w 12192000"/>
                <a:gd name="connsiteY15" fmla="*/ 1180624 h 2945610"/>
                <a:gd name="connsiteX16" fmla="*/ 10166452 w 12192000"/>
                <a:gd name="connsiteY16" fmla="*/ 1765077 h 2945610"/>
                <a:gd name="connsiteX17" fmla="*/ 10166452 w 12192000"/>
                <a:gd name="connsiteY17" fmla="*/ 1769201 h 2945610"/>
                <a:gd name="connsiteX18" fmla="*/ 10162896 w 12192000"/>
                <a:gd name="connsiteY18" fmla="*/ 1767139 h 2945610"/>
                <a:gd name="connsiteX19" fmla="*/ 10162864 w 12192000"/>
                <a:gd name="connsiteY19" fmla="*/ 1767158 h 2945610"/>
                <a:gd name="connsiteX20" fmla="*/ 10162864 w 12192000"/>
                <a:gd name="connsiteY20" fmla="*/ 1767120 h 2945610"/>
                <a:gd name="connsiteX21" fmla="*/ 9151990 w 12192000"/>
                <a:gd name="connsiteY21" fmla="*/ 1180813 h 2945610"/>
                <a:gd name="connsiteX22" fmla="*/ 9140528 w 12192000"/>
                <a:gd name="connsiteY22" fmla="*/ 1187461 h 2945610"/>
                <a:gd name="connsiteX23" fmla="*/ 9140528 w 12192000"/>
                <a:gd name="connsiteY23" fmla="*/ 1184256 h 2945610"/>
                <a:gd name="connsiteX24" fmla="*/ 8139115 w 12192000"/>
                <a:gd name="connsiteY24" fmla="*/ 1765077 h 2945610"/>
                <a:gd name="connsiteX25" fmla="*/ 8139115 w 12192000"/>
                <a:gd name="connsiteY25" fmla="*/ 1769201 h 2945610"/>
                <a:gd name="connsiteX26" fmla="*/ 8135560 w 12192000"/>
                <a:gd name="connsiteY26" fmla="*/ 1767139 h 2945610"/>
                <a:gd name="connsiteX27" fmla="*/ 8135527 w 12192000"/>
                <a:gd name="connsiteY27" fmla="*/ 1767158 h 2945610"/>
                <a:gd name="connsiteX28" fmla="*/ 8135527 w 12192000"/>
                <a:gd name="connsiteY28" fmla="*/ 1767120 h 2945610"/>
                <a:gd name="connsiteX29" fmla="*/ 8127487 w 12192000"/>
                <a:gd name="connsiteY29" fmla="*/ 1762457 h 2945610"/>
                <a:gd name="connsiteX30" fmla="*/ 7119284 w 12192000"/>
                <a:gd name="connsiteY30" fmla="*/ 2347214 h 2945610"/>
                <a:gd name="connsiteX31" fmla="*/ 7119284 w 12192000"/>
                <a:gd name="connsiteY31" fmla="*/ 2355323 h 2945610"/>
                <a:gd name="connsiteX32" fmla="*/ 7113383 w 12192000"/>
                <a:gd name="connsiteY32" fmla="*/ 2351900 h 2945610"/>
                <a:gd name="connsiteX33" fmla="*/ 6103727 w 12192000"/>
                <a:gd name="connsiteY33" fmla="*/ 2937501 h 2945610"/>
                <a:gd name="connsiteX34" fmla="*/ 6103727 w 12192000"/>
                <a:gd name="connsiteY34" fmla="*/ 2945610 h 2945610"/>
                <a:gd name="connsiteX35" fmla="*/ 5087399 w 12192000"/>
                <a:gd name="connsiteY35" fmla="*/ 2356139 h 2945610"/>
                <a:gd name="connsiteX36" fmla="*/ 5085013 w 12192000"/>
                <a:gd name="connsiteY36" fmla="*/ 2357523 h 2945610"/>
                <a:gd name="connsiteX37" fmla="*/ 5084646 w 12192000"/>
                <a:gd name="connsiteY37" fmla="*/ 2361463 h 2945610"/>
                <a:gd name="connsiteX38" fmla="*/ 3054863 w 12192000"/>
                <a:gd name="connsiteY38" fmla="*/ 1185161 h 2945610"/>
                <a:gd name="connsiteX39" fmla="*/ 3053896 w 12192000"/>
                <a:gd name="connsiteY39" fmla="*/ 1185722 h 2945610"/>
                <a:gd name="connsiteX40" fmla="*/ 3053896 w 12192000"/>
                <a:gd name="connsiteY40" fmla="*/ 1184600 h 2945610"/>
                <a:gd name="connsiteX41" fmla="*/ 3053896 w 12192000"/>
                <a:gd name="connsiteY41" fmla="*/ 1184598 h 2945610"/>
                <a:gd name="connsiteX42" fmla="*/ 3051900 w 12192000"/>
                <a:gd name="connsiteY42" fmla="*/ 1183441 h 2945610"/>
                <a:gd name="connsiteX43" fmla="*/ 2038189 w 12192000"/>
                <a:gd name="connsiteY43" fmla="*/ 1771394 h 2945610"/>
                <a:gd name="connsiteX44" fmla="*/ 2037962 w 12192000"/>
                <a:gd name="connsiteY44" fmla="*/ 1774966 h 2945610"/>
                <a:gd name="connsiteX45" fmla="*/ 1021058 w 12192000"/>
                <a:gd name="connsiteY45" fmla="*/ 1185161 h 2945610"/>
                <a:gd name="connsiteX46" fmla="*/ 1020091 w 12192000"/>
                <a:gd name="connsiteY46" fmla="*/ 1185722 h 2945610"/>
                <a:gd name="connsiteX47" fmla="*/ 1017871 w 12192000"/>
                <a:gd name="connsiteY47" fmla="*/ 1774966 h 2945610"/>
                <a:gd name="connsiteX48" fmla="*/ 967 w 12192000"/>
                <a:gd name="connsiteY48" fmla="*/ 1185161 h 2945610"/>
                <a:gd name="connsiteX49" fmla="*/ 0 w 12192000"/>
                <a:gd name="connsiteY49" fmla="*/ 1185722 h 2945610"/>
                <a:gd name="connsiteX50" fmla="*/ 0 w 12192000"/>
                <a:gd name="connsiteY50" fmla="*/ 4990 h 2945610"/>
                <a:gd name="connsiteX0" fmla="*/ 0 w 12192000"/>
                <a:gd name="connsiteY0" fmla="*/ 4990 h 2945610"/>
                <a:gd name="connsiteX1" fmla="*/ 7119284 w 12192000"/>
                <a:gd name="connsiteY1" fmla="*/ 10263 h 2945610"/>
                <a:gd name="connsiteX2" fmla="*/ 7132707 w 12192000"/>
                <a:gd name="connsiteY2" fmla="*/ 18048 h 2945610"/>
                <a:gd name="connsiteX3" fmla="*/ 8131064 w 12192000"/>
                <a:gd name="connsiteY3" fmla="*/ 18048 h 2945610"/>
                <a:gd name="connsiteX4" fmla="*/ 9122282 w 12192000"/>
                <a:gd name="connsiteY4" fmla="*/ 18048 h 2945610"/>
                <a:gd name="connsiteX5" fmla="*/ 9140528 w 12192000"/>
                <a:gd name="connsiteY5" fmla="*/ 7464 h 2945610"/>
                <a:gd name="connsiteX6" fmla="*/ 9140528 w 12192000"/>
                <a:gd name="connsiteY6" fmla="*/ 6729 h 2945610"/>
                <a:gd name="connsiteX7" fmla="*/ 9141162 w 12192000"/>
                <a:gd name="connsiteY7" fmla="*/ 7097 h 2945610"/>
                <a:gd name="connsiteX8" fmla="*/ 12160884 w 12192000"/>
                <a:gd name="connsiteY8" fmla="*/ 18048 h 2945610"/>
                <a:gd name="connsiteX9" fmla="*/ 12192000 w 12192000"/>
                <a:gd name="connsiteY9" fmla="*/ 0 h 2945610"/>
                <a:gd name="connsiteX10" fmla="*/ 12192000 w 12192000"/>
                <a:gd name="connsiteY10" fmla="*/ 1176792 h 2945610"/>
                <a:gd name="connsiteX11" fmla="*/ 12192000 w 12192000"/>
                <a:gd name="connsiteY11" fmla="*/ 1180732 h 2945610"/>
                <a:gd name="connsiteX12" fmla="*/ 12188602 w 12192000"/>
                <a:gd name="connsiteY12" fmla="*/ 1178762 h 2945610"/>
                <a:gd name="connsiteX13" fmla="*/ 11174128 w 12192000"/>
                <a:gd name="connsiteY13" fmla="*/ 1767158 h 2945610"/>
                <a:gd name="connsiteX14" fmla="*/ 11174128 w 12192000"/>
                <a:gd name="connsiteY14" fmla="*/ 1180624 h 2945610"/>
                <a:gd name="connsiteX15" fmla="*/ 10166452 w 12192000"/>
                <a:gd name="connsiteY15" fmla="*/ 1765077 h 2945610"/>
                <a:gd name="connsiteX16" fmla="*/ 10166452 w 12192000"/>
                <a:gd name="connsiteY16" fmla="*/ 1769201 h 2945610"/>
                <a:gd name="connsiteX17" fmla="*/ 10162896 w 12192000"/>
                <a:gd name="connsiteY17" fmla="*/ 1767139 h 2945610"/>
                <a:gd name="connsiteX18" fmla="*/ 10162864 w 12192000"/>
                <a:gd name="connsiteY18" fmla="*/ 1767158 h 2945610"/>
                <a:gd name="connsiteX19" fmla="*/ 10162864 w 12192000"/>
                <a:gd name="connsiteY19" fmla="*/ 1767120 h 2945610"/>
                <a:gd name="connsiteX20" fmla="*/ 9151990 w 12192000"/>
                <a:gd name="connsiteY20" fmla="*/ 1180813 h 2945610"/>
                <a:gd name="connsiteX21" fmla="*/ 9140528 w 12192000"/>
                <a:gd name="connsiteY21" fmla="*/ 1187461 h 2945610"/>
                <a:gd name="connsiteX22" fmla="*/ 9140528 w 12192000"/>
                <a:gd name="connsiteY22" fmla="*/ 1184256 h 2945610"/>
                <a:gd name="connsiteX23" fmla="*/ 8139115 w 12192000"/>
                <a:gd name="connsiteY23" fmla="*/ 1765077 h 2945610"/>
                <a:gd name="connsiteX24" fmla="*/ 8139115 w 12192000"/>
                <a:gd name="connsiteY24" fmla="*/ 1769201 h 2945610"/>
                <a:gd name="connsiteX25" fmla="*/ 8135560 w 12192000"/>
                <a:gd name="connsiteY25" fmla="*/ 1767139 h 2945610"/>
                <a:gd name="connsiteX26" fmla="*/ 8135527 w 12192000"/>
                <a:gd name="connsiteY26" fmla="*/ 1767158 h 2945610"/>
                <a:gd name="connsiteX27" fmla="*/ 8135527 w 12192000"/>
                <a:gd name="connsiteY27" fmla="*/ 1767120 h 2945610"/>
                <a:gd name="connsiteX28" fmla="*/ 8127487 w 12192000"/>
                <a:gd name="connsiteY28" fmla="*/ 1762457 h 2945610"/>
                <a:gd name="connsiteX29" fmla="*/ 7119284 w 12192000"/>
                <a:gd name="connsiteY29" fmla="*/ 2347214 h 2945610"/>
                <a:gd name="connsiteX30" fmla="*/ 7119284 w 12192000"/>
                <a:gd name="connsiteY30" fmla="*/ 2355323 h 2945610"/>
                <a:gd name="connsiteX31" fmla="*/ 7113383 w 12192000"/>
                <a:gd name="connsiteY31" fmla="*/ 2351900 h 2945610"/>
                <a:gd name="connsiteX32" fmla="*/ 6103727 w 12192000"/>
                <a:gd name="connsiteY32" fmla="*/ 2937501 h 2945610"/>
                <a:gd name="connsiteX33" fmla="*/ 6103727 w 12192000"/>
                <a:gd name="connsiteY33" fmla="*/ 2945610 h 2945610"/>
                <a:gd name="connsiteX34" fmla="*/ 5087399 w 12192000"/>
                <a:gd name="connsiteY34" fmla="*/ 2356139 h 2945610"/>
                <a:gd name="connsiteX35" fmla="*/ 5085013 w 12192000"/>
                <a:gd name="connsiteY35" fmla="*/ 2357523 h 2945610"/>
                <a:gd name="connsiteX36" fmla="*/ 5084646 w 12192000"/>
                <a:gd name="connsiteY36" fmla="*/ 2361463 h 2945610"/>
                <a:gd name="connsiteX37" fmla="*/ 3054863 w 12192000"/>
                <a:gd name="connsiteY37" fmla="*/ 1185161 h 2945610"/>
                <a:gd name="connsiteX38" fmla="*/ 3053896 w 12192000"/>
                <a:gd name="connsiteY38" fmla="*/ 1185722 h 2945610"/>
                <a:gd name="connsiteX39" fmla="*/ 3053896 w 12192000"/>
                <a:gd name="connsiteY39" fmla="*/ 1184600 h 2945610"/>
                <a:gd name="connsiteX40" fmla="*/ 3053896 w 12192000"/>
                <a:gd name="connsiteY40" fmla="*/ 1184598 h 2945610"/>
                <a:gd name="connsiteX41" fmla="*/ 3051900 w 12192000"/>
                <a:gd name="connsiteY41" fmla="*/ 1183441 h 2945610"/>
                <a:gd name="connsiteX42" fmla="*/ 2038189 w 12192000"/>
                <a:gd name="connsiteY42" fmla="*/ 1771394 h 2945610"/>
                <a:gd name="connsiteX43" fmla="*/ 2037962 w 12192000"/>
                <a:gd name="connsiteY43" fmla="*/ 1774966 h 2945610"/>
                <a:gd name="connsiteX44" fmla="*/ 1021058 w 12192000"/>
                <a:gd name="connsiteY44" fmla="*/ 1185161 h 2945610"/>
                <a:gd name="connsiteX45" fmla="*/ 1020091 w 12192000"/>
                <a:gd name="connsiteY45" fmla="*/ 1185722 h 2945610"/>
                <a:gd name="connsiteX46" fmla="*/ 1017871 w 12192000"/>
                <a:gd name="connsiteY46" fmla="*/ 1774966 h 2945610"/>
                <a:gd name="connsiteX47" fmla="*/ 967 w 12192000"/>
                <a:gd name="connsiteY47" fmla="*/ 1185161 h 2945610"/>
                <a:gd name="connsiteX48" fmla="*/ 0 w 12192000"/>
                <a:gd name="connsiteY48" fmla="*/ 1185722 h 2945610"/>
                <a:gd name="connsiteX49" fmla="*/ 0 w 12192000"/>
                <a:gd name="connsiteY49" fmla="*/ 4990 h 2945610"/>
                <a:gd name="connsiteX0" fmla="*/ 0 w 12192000"/>
                <a:gd name="connsiteY0" fmla="*/ 4990 h 2945610"/>
                <a:gd name="connsiteX1" fmla="*/ 7119284 w 12192000"/>
                <a:gd name="connsiteY1" fmla="*/ 10263 h 2945610"/>
                <a:gd name="connsiteX2" fmla="*/ 7132707 w 12192000"/>
                <a:gd name="connsiteY2" fmla="*/ 18048 h 2945610"/>
                <a:gd name="connsiteX3" fmla="*/ 8131064 w 12192000"/>
                <a:gd name="connsiteY3" fmla="*/ 18048 h 2945610"/>
                <a:gd name="connsiteX4" fmla="*/ 9122282 w 12192000"/>
                <a:gd name="connsiteY4" fmla="*/ 18048 h 2945610"/>
                <a:gd name="connsiteX5" fmla="*/ 9140528 w 12192000"/>
                <a:gd name="connsiteY5" fmla="*/ 7464 h 2945610"/>
                <a:gd name="connsiteX6" fmla="*/ 9140528 w 12192000"/>
                <a:gd name="connsiteY6" fmla="*/ 6729 h 2945610"/>
                <a:gd name="connsiteX7" fmla="*/ 12160884 w 12192000"/>
                <a:gd name="connsiteY7" fmla="*/ 18048 h 2945610"/>
                <a:gd name="connsiteX8" fmla="*/ 12192000 w 12192000"/>
                <a:gd name="connsiteY8" fmla="*/ 0 h 2945610"/>
                <a:gd name="connsiteX9" fmla="*/ 12192000 w 12192000"/>
                <a:gd name="connsiteY9" fmla="*/ 1176792 h 2945610"/>
                <a:gd name="connsiteX10" fmla="*/ 12192000 w 12192000"/>
                <a:gd name="connsiteY10" fmla="*/ 1180732 h 2945610"/>
                <a:gd name="connsiteX11" fmla="*/ 12188602 w 12192000"/>
                <a:gd name="connsiteY11" fmla="*/ 1178762 h 2945610"/>
                <a:gd name="connsiteX12" fmla="*/ 11174128 w 12192000"/>
                <a:gd name="connsiteY12" fmla="*/ 1767158 h 2945610"/>
                <a:gd name="connsiteX13" fmla="*/ 11174128 w 12192000"/>
                <a:gd name="connsiteY13" fmla="*/ 1180624 h 2945610"/>
                <a:gd name="connsiteX14" fmla="*/ 10166452 w 12192000"/>
                <a:gd name="connsiteY14" fmla="*/ 1765077 h 2945610"/>
                <a:gd name="connsiteX15" fmla="*/ 10166452 w 12192000"/>
                <a:gd name="connsiteY15" fmla="*/ 1769201 h 2945610"/>
                <a:gd name="connsiteX16" fmla="*/ 10162896 w 12192000"/>
                <a:gd name="connsiteY16" fmla="*/ 1767139 h 2945610"/>
                <a:gd name="connsiteX17" fmla="*/ 10162864 w 12192000"/>
                <a:gd name="connsiteY17" fmla="*/ 1767158 h 2945610"/>
                <a:gd name="connsiteX18" fmla="*/ 10162864 w 12192000"/>
                <a:gd name="connsiteY18" fmla="*/ 1767120 h 2945610"/>
                <a:gd name="connsiteX19" fmla="*/ 9151990 w 12192000"/>
                <a:gd name="connsiteY19" fmla="*/ 1180813 h 2945610"/>
                <a:gd name="connsiteX20" fmla="*/ 9140528 w 12192000"/>
                <a:gd name="connsiteY20" fmla="*/ 1187461 h 2945610"/>
                <a:gd name="connsiteX21" fmla="*/ 9140528 w 12192000"/>
                <a:gd name="connsiteY21" fmla="*/ 1184256 h 2945610"/>
                <a:gd name="connsiteX22" fmla="*/ 8139115 w 12192000"/>
                <a:gd name="connsiteY22" fmla="*/ 1765077 h 2945610"/>
                <a:gd name="connsiteX23" fmla="*/ 8139115 w 12192000"/>
                <a:gd name="connsiteY23" fmla="*/ 1769201 h 2945610"/>
                <a:gd name="connsiteX24" fmla="*/ 8135560 w 12192000"/>
                <a:gd name="connsiteY24" fmla="*/ 1767139 h 2945610"/>
                <a:gd name="connsiteX25" fmla="*/ 8135527 w 12192000"/>
                <a:gd name="connsiteY25" fmla="*/ 1767158 h 2945610"/>
                <a:gd name="connsiteX26" fmla="*/ 8135527 w 12192000"/>
                <a:gd name="connsiteY26" fmla="*/ 1767120 h 2945610"/>
                <a:gd name="connsiteX27" fmla="*/ 8127487 w 12192000"/>
                <a:gd name="connsiteY27" fmla="*/ 1762457 h 2945610"/>
                <a:gd name="connsiteX28" fmla="*/ 7119284 w 12192000"/>
                <a:gd name="connsiteY28" fmla="*/ 2347214 h 2945610"/>
                <a:gd name="connsiteX29" fmla="*/ 7119284 w 12192000"/>
                <a:gd name="connsiteY29" fmla="*/ 2355323 h 2945610"/>
                <a:gd name="connsiteX30" fmla="*/ 7113383 w 12192000"/>
                <a:gd name="connsiteY30" fmla="*/ 2351900 h 2945610"/>
                <a:gd name="connsiteX31" fmla="*/ 6103727 w 12192000"/>
                <a:gd name="connsiteY31" fmla="*/ 2937501 h 2945610"/>
                <a:gd name="connsiteX32" fmla="*/ 6103727 w 12192000"/>
                <a:gd name="connsiteY32" fmla="*/ 2945610 h 2945610"/>
                <a:gd name="connsiteX33" fmla="*/ 5087399 w 12192000"/>
                <a:gd name="connsiteY33" fmla="*/ 2356139 h 2945610"/>
                <a:gd name="connsiteX34" fmla="*/ 5085013 w 12192000"/>
                <a:gd name="connsiteY34" fmla="*/ 2357523 h 2945610"/>
                <a:gd name="connsiteX35" fmla="*/ 5084646 w 12192000"/>
                <a:gd name="connsiteY35" fmla="*/ 2361463 h 2945610"/>
                <a:gd name="connsiteX36" fmla="*/ 3054863 w 12192000"/>
                <a:gd name="connsiteY36" fmla="*/ 1185161 h 2945610"/>
                <a:gd name="connsiteX37" fmla="*/ 3053896 w 12192000"/>
                <a:gd name="connsiteY37" fmla="*/ 1185722 h 2945610"/>
                <a:gd name="connsiteX38" fmla="*/ 3053896 w 12192000"/>
                <a:gd name="connsiteY38" fmla="*/ 1184600 h 2945610"/>
                <a:gd name="connsiteX39" fmla="*/ 3053896 w 12192000"/>
                <a:gd name="connsiteY39" fmla="*/ 1184598 h 2945610"/>
                <a:gd name="connsiteX40" fmla="*/ 3051900 w 12192000"/>
                <a:gd name="connsiteY40" fmla="*/ 1183441 h 2945610"/>
                <a:gd name="connsiteX41" fmla="*/ 2038189 w 12192000"/>
                <a:gd name="connsiteY41" fmla="*/ 1771394 h 2945610"/>
                <a:gd name="connsiteX42" fmla="*/ 2037962 w 12192000"/>
                <a:gd name="connsiteY42" fmla="*/ 1774966 h 2945610"/>
                <a:gd name="connsiteX43" fmla="*/ 1021058 w 12192000"/>
                <a:gd name="connsiteY43" fmla="*/ 1185161 h 2945610"/>
                <a:gd name="connsiteX44" fmla="*/ 1020091 w 12192000"/>
                <a:gd name="connsiteY44" fmla="*/ 1185722 h 2945610"/>
                <a:gd name="connsiteX45" fmla="*/ 1017871 w 12192000"/>
                <a:gd name="connsiteY45" fmla="*/ 1774966 h 2945610"/>
                <a:gd name="connsiteX46" fmla="*/ 967 w 12192000"/>
                <a:gd name="connsiteY46" fmla="*/ 1185161 h 2945610"/>
                <a:gd name="connsiteX47" fmla="*/ 0 w 12192000"/>
                <a:gd name="connsiteY47" fmla="*/ 1185722 h 2945610"/>
                <a:gd name="connsiteX48" fmla="*/ 0 w 12192000"/>
                <a:gd name="connsiteY48" fmla="*/ 4990 h 2945610"/>
                <a:gd name="connsiteX0" fmla="*/ 0 w 12192000"/>
                <a:gd name="connsiteY0" fmla="*/ 4990 h 2945610"/>
                <a:gd name="connsiteX1" fmla="*/ 7119284 w 12192000"/>
                <a:gd name="connsiteY1" fmla="*/ 10263 h 2945610"/>
                <a:gd name="connsiteX2" fmla="*/ 7132707 w 12192000"/>
                <a:gd name="connsiteY2" fmla="*/ 18048 h 2945610"/>
                <a:gd name="connsiteX3" fmla="*/ 8131064 w 12192000"/>
                <a:gd name="connsiteY3" fmla="*/ 18048 h 2945610"/>
                <a:gd name="connsiteX4" fmla="*/ 9122282 w 12192000"/>
                <a:gd name="connsiteY4" fmla="*/ 18048 h 2945610"/>
                <a:gd name="connsiteX5" fmla="*/ 9140528 w 12192000"/>
                <a:gd name="connsiteY5" fmla="*/ 7464 h 2945610"/>
                <a:gd name="connsiteX6" fmla="*/ 12160884 w 12192000"/>
                <a:gd name="connsiteY6" fmla="*/ 18048 h 2945610"/>
                <a:gd name="connsiteX7" fmla="*/ 12192000 w 12192000"/>
                <a:gd name="connsiteY7" fmla="*/ 0 h 2945610"/>
                <a:gd name="connsiteX8" fmla="*/ 12192000 w 12192000"/>
                <a:gd name="connsiteY8" fmla="*/ 1176792 h 2945610"/>
                <a:gd name="connsiteX9" fmla="*/ 12192000 w 12192000"/>
                <a:gd name="connsiteY9" fmla="*/ 1180732 h 2945610"/>
                <a:gd name="connsiteX10" fmla="*/ 12188602 w 12192000"/>
                <a:gd name="connsiteY10" fmla="*/ 1178762 h 2945610"/>
                <a:gd name="connsiteX11" fmla="*/ 11174128 w 12192000"/>
                <a:gd name="connsiteY11" fmla="*/ 1767158 h 2945610"/>
                <a:gd name="connsiteX12" fmla="*/ 11174128 w 12192000"/>
                <a:gd name="connsiteY12" fmla="*/ 1180624 h 2945610"/>
                <a:gd name="connsiteX13" fmla="*/ 10166452 w 12192000"/>
                <a:gd name="connsiteY13" fmla="*/ 1765077 h 2945610"/>
                <a:gd name="connsiteX14" fmla="*/ 10166452 w 12192000"/>
                <a:gd name="connsiteY14" fmla="*/ 1769201 h 2945610"/>
                <a:gd name="connsiteX15" fmla="*/ 10162896 w 12192000"/>
                <a:gd name="connsiteY15" fmla="*/ 1767139 h 2945610"/>
                <a:gd name="connsiteX16" fmla="*/ 10162864 w 12192000"/>
                <a:gd name="connsiteY16" fmla="*/ 1767158 h 2945610"/>
                <a:gd name="connsiteX17" fmla="*/ 10162864 w 12192000"/>
                <a:gd name="connsiteY17" fmla="*/ 1767120 h 2945610"/>
                <a:gd name="connsiteX18" fmla="*/ 9151990 w 12192000"/>
                <a:gd name="connsiteY18" fmla="*/ 1180813 h 2945610"/>
                <a:gd name="connsiteX19" fmla="*/ 9140528 w 12192000"/>
                <a:gd name="connsiteY19" fmla="*/ 1187461 h 2945610"/>
                <a:gd name="connsiteX20" fmla="*/ 9140528 w 12192000"/>
                <a:gd name="connsiteY20" fmla="*/ 1184256 h 2945610"/>
                <a:gd name="connsiteX21" fmla="*/ 8139115 w 12192000"/>
                <a:gd name="connsiteY21" fmla="*/ 1765077 h 2945610"/>
                <a:gd name="connsiteX22" fmla="*/ 8139115 w 12192000"/>
                <a:gd name="connsiteY22" fmla="*/ 1769201 h 2945610"/>
                <a:gd name="connsiteX23" fmla="*/ 8135560 w 12192000"/>
                <a:gd name="connsiteY23" fmla="*/ 1767139 h 2945610"/>
                <a:gd name="connsiteX24" fmla="*/ 8135527 w 12192000"/>
                <a:gd name="connsiteY24" fmla="*/ 1767158 h 2945610"/>
                <a:gd name="connsiteX25" fmla="*/ 8135527 w 12192000"/>
                <a:gd name="connsiteY25" fmla="*/ 1767120 h 2945610"/>
                <a:gd name="connsiteX26" fmla="*/ 8127487 w 12192000"/>
                <a:gd name="connsiteY26" fmla="*/ 1762457 h 2945610"/>
                <a:gd name="connsiteX27" fmla="*/ 7119284 w 12192000"/>
                <a:gd name="connsiteY27" fmla="*/ 2347214 h 2945610"/>
                <a:gd name="connsiteX28" fmla="*/ 7119284 w 12192000"/>
                <a:gd name="connsiteY28" fmla="*/ 2355323 h 2945610"/>
                <a:gd name="connsiteX29" fmla="*/ 7113383 w 12192000"/>
                <a:gd name="connsiteY29" fmla="*/ 2351900 h 2945610"/>
                <a:gd name="connsiteX30" fmla="*/ 6103727 w 12192000"/>
                <a:gd name="connsiteY30" fmla="*/ 2937501 h 2945610"/>
                <a:gd name="connsiteX31" fmla="*/ 6103727 w 12192000"/>
                <a:gd name="connsiteY31" fmla="*/ 2945610 h 2945610"/>
                <a:gd name="connsiteX32" fmla="*/ 5087399 w 12192000"/>
                <a:gd name="connsiteY32" fmla="*/ 2356139 h 2945610"/>
                <a:gd name="connsiteX33" fmla="*/ 5085013 w 12192000"/>
                <a:gd name="connsiteY33" fmla="*/ 2357523 h 2945610"/>
                <a:gd name="connsiteX34" fmla="*/ 5084646 w 12192000"/>
                <a:gd name="connsiteY34" fmla="*/ 2361463 h 2945610"/>
                <a:gd name="connsiteX35" fmla="*/ 3054863 w 12192000"/>
                <a:gd name="connsiteY35" fmla="*/ 1185161 h 2945610"/>
                <a:gd name="connsiteX36" fmla="*/ 3053896 w 12192000"/>
                <a:gd name="connsiteY36" fmla="*/ 1185722 h 2945610"/>
                <a:gd name="connsiteX37" fmla="*/ 3053896 w 12192000"/>
                <a:gd name="connsiteY37" fmla="*/ 1184600 h 2945610"/>
                <a:gd name="connsiteX38" fmla="*/ 3053896 w 12192000"/>
                <a:gd name="connsiteY38" fmla="*/ 1184598 h 2945610"/>
                <a:gd name="connsiteX39" fmla="*/ 3051900 w 12192000"/>
                <a:gd name="connsiteY39" fmla="*/ 1183441 h 2945610"/>
                <a:gd name="connsiteX40" fmla="*/ 2038189 w 12192000"/>
                <a:gd name="connsiteY40" fmla="*/ 1771394 h 2945610"/>
                <a:gd name="connsiteX41" fmla="*/ 2037962 w 12192000"/>
                <a:gd name="connsiteY41" fmla="*/ 1774966 h 2945610"/>
                <a:gd name="connsiteX42" fmla="*/ 1021058 w 12192000"/>
                <a:gd name="connsiteY42" fmla="*/ 1185161 h 2945610"/>
                <a:gd name="connsiteX43" fmla="*/ 1020091 w 12192000"/>
                <a:gd name="connsiteY43" fmla="*/ 1185722 h 2945610"/>
                <a:gd name="connsiteX44" fmla="*/ 1017871 w 12192000"/>
                <a:gd name="connsiteY44" fmla="*/ 1774966 h 2945610"/>
                <a:gd name="connsiteX45" fmla="*/ 967 w 12192000"/>
                <a:gd name="connsiteY45" fmla="*/ 1185161 h 2945610"/>
                <a:gd name="connsiteX46" fmla="*/ 0 w 12192000"/>
                <a:gd name="connsiteY46" fmla="*/ 1185722 h 2945610"/>
                <a:gd name="connsiteX47" fmla="*/ 0 w 12192000"/>
                <a:gd name="connsiteY47" fmla="*/ 4990 h 2945610"/>
                <a:gd name="connsiteX0" fmla="*/ 0 w 12192000"/>
                <a:gd name="connsiteY0" fmla="*/ 4990 h 2945610"/>
                <a:gd name="connsiteX1" fmla="*/ 7119284 w 12192000"/>
                <a:gd name="connsiteY1" fmla="*/ 10263 h 2945610"/>
                <a:gd name="connsiteX2" fmla="*/ 7132707 w 12192000"/>
                <a:gd name="connsiteY2" fmla="*/ 18048 h 2945610"/>
                <a:gd name="connsiteX3" fmla="*/ 8131064 w 12192000"/>
                <a:gd name="connsiteY3" fmla="*/ 18048 h 2945610"/>
                <a:gd name="connsiteX4" fmla="*/ 9122282 w 12192000"/>
                <a:gd name="connsiteY4" fmla="*/ 18048 h 2945610"/>
                <a:gd name="connsiteX5" fmla="*/ 12160884 w 12192000"/>
                <a:gd name="connsiteY5" fmla="*/ 18048 h 2945610"/>
                <a:gd name="connsiteX6" fmla="*/ 12192000 w 12192000"/>
                <a:gd name="connsiteY6" fmla="*/ 0 h 2945610"/>
                <a:gd name="connsiteX7" fmla="*/ 12192000 w 12192000"/>
                <a:gd name="connsiteY7" fmla="*/ 1176792 h 2945610"/>
                <a:gd name="connsiteX8" fmla="*/ 12192000 w 12192000"/>
                <a:gd name="connsiteY8" fmla="*/ 1180732 h 2945610"/>
                <a:gd name="connsiteX9" fmla="*/ 12188602 w 12192000"/>
                <a:gd name="connsiteY9" fmla="*/ 1178762 h 2945610"/>
                <a:gd name="connsiteX10" fmla="*/ 11174128 w 12192000"/>
                <a:gd name="connsiteY10" fmla="*/ 1767158 h 2945610"/>
                <a:gd name="connsiteX11" fmla="*/ 11174128 w 12192000"/>
                <a:gd name="connsiteY11" fmla="*/ 1180624 h 2945610"/>
                <a:gd name="connsiteX12" fmla="*/ 10166452 w 12192000"/>
                <a:gd name="connsiteY12" fmla="*/ 1765077 h 2945610"/>
                <a:gd name="connsiteX13" fmla="*/ 10166452 w 12192000"/>
                <a:gd name="connsiteY13" fmla="*/ 1769201 h 2945610"/>
                <a:gd name="connsiteX14" fmla="*/ 10162896 w 12192000"/>
                <a:gd name="connsiteY14" fmla="*/ 1767139 h 2945610"/>
                <a:gd name="connsiteX15" fmla="*/ 10162864 w 12192000"/>
                <a:gd name="connsiteY15" fmla="*/ 1767158 h 2945610"/>
                <a:gd name="connsiteX16" fmla="*/ 10162864 w 12192000"/>
                <a:gd name="connsiteY16" fmla="*/ 1767120 h 2945610"/>
                <a:gd name="connsiteX17" fmla="*/ 9151990 w 12192000"/>
                <a:gd name="connsiteY17" fmla="*/ 1180813 h 2945610"/>
                <a:gd name="connsiteX18" fmla="*/ 9140528 w 12192000"/>
                <a:gd name="connsiteY18" fmla="*/ 1187461 h 2945610"/>
                <a:gd name="connsiteX19" fmla="*/ 9140528 w 12192000"/>
                <a:gd name="connsiteY19" fmla="*/ 1184256 h 2945610"/>
                <a:gd name="connsiteX20" fmla="*/ 8139115 w 12192000"/>
                <a:gd name="connsiteY20" fmla="*/ 1765077 h 2945610"/>
                <a:gd name="connsiteX21" fmla="*/ 8139115 w 12192000"/>
                <a:gd name="connsiteY21" fmla="*/ 1769201 h 2945610"/>
                <a:gd name="connsiteX22" fmla="*/ 8135560 w 12192000"/>
                <a:gd name="connsiteY22" fmla="*/ 1767139 h 2945610"/>
                <a:gd name="connsiteX23" fmla="*/ 8135527 w 12192000"/>
                <a:gd name="connsiteY23" fmla="*/ 1767158 h 2945610"/>
                <a:gd name="connsiteX24" fmla="*/ 8135527 w 12192000"/>
                <a:gd name="connsiteY24" fmla="*/ 1767120 h 2945610"/>
                <a:gd name="connsiteX25" fmla="*/ 8127487 w 12192000"/>
                <a:gd name="connsiteY25" fmla="*/ 1762457 h 2945610"/>
                <a:gd name="connsiteX26" fmla="*/ 7119284 w 12192000"/>
                <a:gd name="connsiteY26" fmla="*/ 2347214 h 2945610"/>
                <a:gd name="connsiteX27" fmla="*/ 7119284 w 12192000"/>
                <a:gd name="connsiteY27" fmla="*/ 2355323 h 2945610"/>
                <a:gd name="connsiteX28" fmla="*/ 7113383 w 12192000"/>
                <a:gd name="connsiteY28" fmla="*/ 2351900 h 2945610"/>
                <a:gd name="connsiteX29" fmla="*/ 6103727 w 12192000"/>
                <a:gd name="connsiteY29" fmla="*/ 2937501 h 2945610"/>
                <a:gd name="connsiteX30" fmla="*/ 6103727 w 12192000"/>
                <a:gd name="connsiteY30" fmla="*/ 2945610 h 2945610"/>
                <a:gd name="connsiteX31" fmla="*/ 5087399 w 12192000"/>
                <a:gd name="connsiteY31" fmla="*/ 2356139 h 2945610"/>
                <a:gd name="connsiteX32" fmla="*/ 5085013 w 12192000"/>
                <a:gd name="connsiteY32" fmla="*/ 2357523 h 2945610"/>
                <a:gd name="connsiteX33" fmla="*/ 5084646 w 12192000"/>
                <a:gd name="connsiteY33" fmla="*/ 2361463 h 2945610"/>
                <a:gd name="connsiteX34" fmla="*/ 3054863 w 12192000"/>
                <a:gd name="connsiteY34" fmla="*/ 1185161 h 2945610"/>
                <a:gd name="connsiteX35" fmla="*/ 3053896 w 12192000"/>
                <a:gd name="connsiteY35" fmla="*/ 1185722 h 2945610"/>
                <a:gd name="connsiteX36" fmla="*/ 3053896 w 12192000"/>
                <a:gd name="connsiteY36" fmla="*/ 1184600 h 2945610"/>
                <a:gd name="connsiteX37" fmla="*/ 3053896 w 12192000"/>
                <a:gd name="connsiteY37" fmla="*/ 1184598 h 2945610"/>
                <a:gd name="connsiteX38" fmla="*/ 3051900 w 12192000"/>
                <a:gd name="connsiteY38" fmla="*/ 1183441 h 2945610"/>
                <a:gd name="connsiteX39" fmla="*/ 2038189 w 12192000"/>
                <a:gd name="connsiteY39" fmla="*/ 1771394 h 2945610"/>
                <a:gd name="connsiteX40" fmla="*/ 2037962 w 12192000"/>
                <a:gd name="connsiteY40" fmla="*/ 1774966 h 2945610"/>
                <a:gd name="connsiteX41" fmla="*/ 1021058 w 12192000"/>
                <a:gd name="connsiteY41" fmla="*/ 1185161 h 2945610"/>
                <a:gd name="connsiteX42" fmla="*/ 1020091 w 12192000"/>
                <a:gd name="connsiteY42" fmla="*/ 1185722 h 2945610"/>
                <a:gd name="connsiteX43" fmla="*/ 1017871 w 12192000"/>
                <a:gd name="connsiteY43" fmla="*/ 1774966 h 2945610"/>
                <a:gd name="connsiteX44" fmla="*/ 967 w 12192000"/>
                <a:gd name="connsiteY44" fmla="*/ 1185161 h 2945610"/>
                <a:gd name="connsiteX45" fmla="*/ 0 w 12192000"/>
                <a:gd name="connsiteY45" fmla="*/ 1185722 h 2945610"/>
                <a:gd name="connsiteX46" fmla="*/ 0 w 12192000"/>
                <a:gd name="connsiteY46" fmla="*/ 4990 h 2945610"/>
                <a:gd name="connsiteX0" fmla="*/ 0 w 12192000"/>
                <a:gd name="connsiteY0" fmla="*/ 4990 h 2945610"/>
                <a:gd name="connsiteX1" fmla="*/ 7119284 w 12192000"/>
                <a:gd name="connsiteY1" fmla="*/ 10263 h 2945610"/>
                <a:gd name="connsiteX2" fmla="*/ 7132707 w 12192000"/>
                <a:gd name="connsiteY2" fmla="*/ 18048 h 2945610"/>
                <a:gd name="connsiteX3" fmla="*/ 8131064 w 12192000"/>
                <a:gd name="connsiteY3" fmla="*/ 18048 h 2945610"/>
                <a:gd name="connsiteX4" fmla="*/ 12160884 w 12192000"/>
                <a:gd name="connsiteY4" fmla="*/ 18048 h 2945610"/>
                <a:gd name="connsiteX5" fmla="*/ 12192000 w 12192000"/>
                <a:gd name="connsiteY5" fmla="*/ 0 h 2945610"/>
                <a:gd name="connsiteX6" fmla="*/ 12192000 w 12192000"/>
                <a:gd name="connsiteY6" fmla="*/ 1176792 h 2945610"/>
                <a:gd name="connsiteX7" fmla="*/ 12192000 w 12192000"/>
                <a:gd name="connsiteY7" fmla="*/ 1180732 h 2945610"/>
                <a:gd name="connsiteX8" fmla="*/ 12188602 w 12192000"/>
                <a:gd name="connsiteY8" fmla="*/ 1178762 h 2945610"/>
                <a:gd name="connsiteX9" fmla="*/ 11174128 w 12192000"/>
                <a:gd name="connsiteY9" fmla="*/ 1767158 h 2945610"/>
                <a:gd name="connsiteX10" fmla="*/ 11174128 w 12192000"/>
                <a:gd name="connsiteY10" fmla="*/ 1180624 h 2945610"/>
                <a:gd name="connsiteX11" fmla="*/ 10166452 w 12192000"/>
                <a:gd name="connsiteY11" fmla="*/ 1765077 h 2945610"/>
                <a:gd name="connsiteX12" fmla="*/ 10166452 w 12192000"/>
                <a:gd name="connsiteY12" fmla="*/ 1769201 h 2945610"/>
                <a:gd name="connsiteX13" fmla="*/ 10162896 w 12192000"/>
                <a:gd name="connsiteY13" fmla="*/ 1767139 h 2945610"/>
                <a:gd name="connsiteX14" fmla="*/ 10162864 w 12192000"/>
                <a:gd name="connsiteY14" fmla="*/ 1767158 h 2945610"/>
                <a:gd name="connsiteX15" fmla="*/ 10162864 w 12192000"/>
                <a:gd name="connsiteY15" fmla="*/ 1767120 h 2945610"/>
                <a:gd name="connsiteX16" fmla="*/ 9151990 w 12192000"/>
                <a:gd name="connsiteY16" fmla="*/ 1180813 h 2945610"/>
                <a:gd name="connsiteX17" fmla="*/ 9140528 w 12192000"/>
                <a:gd name="connsiteY17" fmla="*/ 1187461 h 2945610"/>
                <a:gd name="connsiteX18" fmla="*/ 9140528 w 12192000"/>
                <a:gd name="connsiteY18" fmla="*/ 1184256 h 2945610"/>
                <a:gd name="connsiteX19" fmla="*/ 8139115 w 12192000"/>
                <a:gd name="connsiteY19" fmla="*/ 1765077 h 2945610"/>
                <a:gd name="connsiteX20" fmla="*/ 8139115 w 12192000"/>
                <a:gd name="connsiteY20" fmla="*/ 1769201 h 2945610"/>
                <a:gd name="connsiteX21" fmla="*/ 8135560 w 12192000"/>
                <a:gd name="connsiteY21" fmla="*/ 1767139 h 2945610"/>
                <a:gd name="connsiteX22" fmla="*/ 8135527 w 12192000"/>
                <a:gd name="connsiteY22" fmla="*/ 1767158 h 2945610"/>
                <a:gd name="connsiteX23" fmla="*/ 8135527 w 12192000"/>
                <a:gd name="connsiteY23" fmla="*/ 1767120 h 2945610"/>
                <a:gd name="connsiteX24" fmla="*/ 8127487 w 12192000"/>
                <a:gd name="connsiteY24" fmla="*/ 1762457 h 2945610"/>
                <a:gd name="connsiteX25" fmla="*/ 7119284 w 12192000"/>
                <a:gd name="connsiteY25" fmla="*/ 2347214 h 2945610"/>
                <a:gd name="connsiteX26" fmla="*/ 7119284 w 12192000"/>
                <a:gd name="connsiteY26" fmla="*/ 2355323 h 2945610"/>
                <a:gd name="connsiteX27" fmla="*/ 7113383 w 12192000"/>
                <a:gd name="connsiteY27" fmla="*/ 2351900 h 2945610"/>
                <a:gd name="connsiteX28" fmla="*/ 6103727 w 12192000"/>
                <a:gd name="connsiteY28" fmla="*/ 2937501 h 2945610"/>
                <a:gd name="connsiteX29" fmla="*/ 6103727 w 12192000"/>
                <a:gd name="connsiteY29" fmla="*/ 2945610 h 2945610"/>
                <a:gd name="connsiteX30" fmla="*/ 5087399 w 12192000"/>
                <a:gd name="connsiteY30" fmla="*/ 2356139 h 2945610"/>
                <a:gd name="connsiteX31" fmla="*/ 5085013 w 12192000"/>
                <a:gd name="connsiteY31" fmla="*/ 2357523 h 2945610"/>
                <a:gd name="connsiteX32" fmla="*/ 5084646 w 12192000"/>
                <a:gd name="connsiteY32" fmla="*/ 2361463 h 2945610"/>
                <a:gd name="connsiteX33" fmla="*/ 3054863 w 12192000"/>
                <a:gd name="connsiteY33" fmla="*/ 1185161 h 2945610"/>
                <a:gd name="connsiteX34" fmla="*/ 3053896 w 12192000"/>
                <a:gd name="connsiteY34" fmla="*/ 1185722 h 2945610"/>
                <a:gd name="connsiteX35" fmla="*/ 3053896 w 12192000"/>
                <a:gd name="connsiteY35" fmla="*/ 1184600 h 2945610"/>
                <a:gd name="connsiteX36" fmla="*/ 3053896 w 12192000"/>
                <a:gd name="connsiteY36" fmla="*/ 1184598 h 2945610"/>
                <a:gd name="connsiteX37" fmla="*/ 3051900 w 12192000"/>
                <a:gd name="connsiteY37" fmla="*/ 1183441 h 2945610"/>
                <a:gd name="connsiteX38" fmla="*/ 2038189 w 12192000"/>
                <a:gd name="connsiteY38" fmla="*/ 1771394 h 2945610"/>
                <a:gd name="connsiteX39" fmla="*/ 2037962 w 12192000"/>
                <a:gd name="connsiteY39" fmla="*/ 1774966 h 2945610"/>
                <a:gd name="connsiteX40" fmla="*/ 1021058 w 12192000"/>
                <a:gd name="connsiteY40" fmla="*/ 1185161 h 2945610"/>
                <a:gd name="connsiteX41" fmla="*/ 1020091 w 12192000"/>
                <a:gd name="connsiteY41" fmla="*/ 1185722 h 2945610"/>
                <a:gd name="connsiteX42" fmla="*/ 1017871 w 12192000"/>
                <a:gd name="connsiteY42" fmla="*/ 1774966 h 2945610"/>
                <a:gd name="connsiteX43" fmla="*/ 967 w 12192000"/>
                <a:gd name="connsiteY43" fmla="*/ 1185161 h 2945610"/>
                <a:gd name="connsiteX44" fmla="*/ 0 w 12192000"/>
                <a:gd name="connsiteY44" fmla="*/ 1185722 h 2945610"/>
                <a:gd name="connsiteX45" fmla="*/ 0 w 12192000"/>
                <a:gd name="connsiteY45" fmla="*/ 4990 h 2945610"/>
                <a:gd name="connsiteX0" fmla="*/ 0 w 12192000"/>
                <a:gd name="connsiteY0" fmla="*/ 4990 h 2945610"/>
                <a:gd name="connsiteX1" fmla="*/ 7119284 w 12192000"/>
                <a:gd name="connsiteY1" fmla="*/ 10263 h 2945610"/>
                <a:gd name="connsiteX2" fmla="*/ 8131064 w 12192000"/>
                <a:gd name="connsiteY2" fmla="*/ 18048 h 2945610"/>
                <a:gd name="connsiteX3" fmla="*/ 12160884 w 12192000"/>
                <a:gd name="connsiteY3" fmla="*/ 18048 h 2945610"/>
                <a:gd name="connsiteX4" fmla="*/ 12192000 w 12192000"/>
                <a:gd name="connsiteY4" fmla="*/ 0 h 2945610"/>
                <a:gd name="connsiteX5" fmla="*/ 12192000 w 12192000"/>
                <a:gd name="connsiteY5" fmla="*/ 1176792 h 2945610"/>
                <a:gd name="connsiteX6" fmla="*/ 12192000 w 12192000"/>
                <a:gd name="connsiteY6" fmla="*/ 1180732 h 2945610"/>
                <a:gd name="connsiteX7" fmla="*/ 12188602 w 12192000"/>
                <a:gd name="connsiteY7" fmla="*/ 1178762 h 2945610"/>
                <a:gd name="connsiteX8" fmla="*/ 11174128 w 12192000"/>
                <a:gd name="connsiteY8" fmla="*/ 1767158 h 2945610"/>
                <a:gd name="connsiteX9" fmla="*/ 11174128 w 12192000"/>
                <a:gd name="connsiteY9" fmla="*/ 1180624 h 2945610"/>
                <a:gd name="connsiteX10" fmla="*/ 10166452 w 12192000"/>
                <a:gd name="connsiteY10" fmla="*/ 1765077 h 2945610"/>
                <a:gd name="connsiteX11" fmla="*/ 10166452 w 12192000"/>
                <a:gd name="connsiteY11" fmla="*/ 1769201 h 2945610"/>
                <a:gd name="connsiteX12" fmla="*/ 10162896 w 12192000"/>
                <a:gd name="connsiteY12" fmla="*/ 1767139 h 2945610"/>
                <a:gd name="connsiteX13" fmla="*/ 10162864 w 12192000"/>
                <a:gd name="connsiteY13" fmla="*/ 1767158 h 2945610"/>
                <a:gd name="connsiteX14" fmla="*/ 10162864 w 12192000"/>
                <a:gd name="connsiteY14" fmla="*/ 1767120 h 2945610"/>
                <a:gd name="connsiteX15" fmla="*/ 9151990 w 12192000"/>
                <a:gd name="connsiteY15" fmla="*/ 1180813 h 2945610"/>
                <a:gd name="connsiteX16" fmla="*/ 9140528 w 12192000"/>
                <a:gd name="connsiteY16" fmla="*/ 1187461 h 2945610"/>
                <a:gd name="connsiteX17" fmla="*/ 9140528 w 12192000"/>
                <a:gd name="connsiteY17" fmla="*/ 1184256 h 2945610"/>
                <a:gd name="connsiteX18" fmla="*/ 8139115 w 12192000"/>
                <a:gd name="connsiteY18" fmla="*/ 1765077 h 2945610"/>
                <a:gd name="connsiteX19" fmla="*/ 8139115 w 12192000"/>
                <a:gd name="connsiteY19" fmla="*/ 1769201 h 2945610"/>
                <a:gd name="connsiteX20" fmla="*/ 8135560 w 12192000"/>
                <a:gd name="connsiteY20" fmla="*/ 1767139 h 2945610"/>
                <a:gd name="connsiteX21" fmla="*/ 8135527 w 12192000"/>
                <a:gd name="connsiteY21" fmla="*/ 1767158 h 2945610"/>
                <a:gd name="connsiteX22" fmla="*/ 8135527 w 12192000"/>
                <a:gd name="connsiteY22" fmla="*/ 1767120 h 2945610"/>
                <a:gd name="connsiteX23" fmla="*/ 8127487 w 12192000"/>
                <a:gd name="connsiteY23" fmla="*/ 1762457 h 2945610"/>
                <a:gd name="connsiteX24" fmla="*/ 7119284 w 12192000"/>
                <a:gd name="connsiteY24" fmla="*/ 2347214 h 2945610"/>
                <a:gd name="connsiteX25" fmla="*/ 7119284 w 12192000"/>
                <a:gd name="connsiteY25" fmla="*/ 2355323 h 2945610"/>
                <a:gd name="connsiteX26" fmla="*/ 7113383 w 12192000"/>
                <a:gd name="connsiteY26" fmla="*/ 2351900 h 2945610"/>
                <a:gd name="connsiteX27" fmla="*/ 6103727 w 12192000"/>
                <a:gd name="connsiteY27" fmla="*/ 2937501 h 2945610"/>
                <a:gd name="connsiteX28" fmla="*/ 6103727 w 12192000"/>
                <a:gd name="connsiteY28" fmla="*/ 2945610 h 2945610"/>
                <a:gd name="connsiteX29" fmla="*/ 5087399 w 12192000"/>
                <a:gd name="connsiteY29" fmla="*/ 2356139 h 2945610"/>
                <a:gd name="connsiteX30" fmla="*/ 5085013 w 12192000"/>
                <a:gd name="connsiteY30" fmla="*/ 2357523 h 2945610"/>
                <a:gd name="connsiteX31" fmla="*/ 5084646 w 12192000"/>
                <a:gd name="connsiteY31" fmla="*/ 2361463 h 2945610"/>
                <a:gd name="connsiteX32" fmla="*/ 3054863 w 12192000"/>
                <a:gd name="connsiteY32" fmla="*/ 1185161 h 2945610"/>
                <a:gd name="connsiteX33" fmla="*/ 3053896 w 12192000"/>
                <a:gd name="connsiteY33" fmla="*/ 1185722 h 2945610"/>
                <a:gd name="connsiteX34" fmla="*/ 3053896 w 12192000"/>
                <a:gd name="connsiteY34" fmla="*/ 1184600 h 2945610"/>
                <a:gd name="connsiteX35" fmla="*/ 3053896 w 12192000"/>
                <a:gd name="connsiteY35" fmla="*/ 1184598 h 2945610"/>
                <a:gd name="connsiteX36" fmla="*/ 3051900 w 12192000"/>
                <a:gd name="connsiteY36" fmla="*/ 1183441 h 2945610"/>
                <a:gd name="connsiteX37" fmla="*/ 2038189 w 12192000"/>
                <a:gd name="connsiteY37" fmla="*/ 1771394 h 2945610"/>
                <a:gd name="connsiteX38" fmla="*/ 2037962 w 12192000"/>
                <a:gd name="connsiteY38" fmla="*/ 1774966 h 2945610"/>
                <a:gd name="connsiteX39" fmla="*/ 1021058 w 12192000"/>
                <a:gd name="connsiteY39" fmla="*/ 1185161 h 2945610"/>
                <a:gd name="connsiteX40" fmla="*/ 1020091 w 12192000"/>
                <a:gd name="connsiteY40" fmla="*/ 1185722 h 2945610"/>
                <a:gd name="connsiteX41" fmla="*/ 1017871 w 12192000"/>
                <a:gd name="connsiteY41" fmla="*/ 1774966 h 2945610"/>
                <a:gd name="connsiteX42" fmla="*/ 967 w 12192000"/>
                <a:gd name="connsiteY42" fmla="*/ 1185161 h 2945610"/>
                <a:gd name="connsiteX43" fmla="*/ 0 w 12192000"/>
                <a:gd name="connsiteY43" fmla="*/ 1185722 h 2945610"/>
                <a:gd name="connsiteX44" fmla="*/ 0 w 12192000"/>
                <a:gd name="connsiteY44" fmla="*/ 4990 h 2945610"/>
                <a:gd name="connsiteX0" fmla="*/ 0 w 12192000"/>
                <a:gd name="connsiteY0" fmla="*/ 4990 h 2945610"/>
                <a:gd name="connsiteX1" fmla="*/ 8131064 w 12192000"/>
                <a:gd name="connsiteY1" fmla="*/ 18048 h 2945610"/>
                <a:gd name="connsiteX2" fmla="*/ 12160884 w 12192000"/>
                <a:gd name="connsiteY2" fmla="*/ 18048 h 2945610"/>
                <a:gd name="connsiteX3" fmla="*/ 12192000 w 12192000"/>
                <a:gd name="connsiteY3" fmla="*/ 0 h 2945610"/>
                <a:gd name="connsiteX4" fmla="*/ 12192000 w 12192000"/>
                <a:gd name="connsiteY4" fmla="*/ 1176792 h 2945610"/>
                <a:gd name="connsiteX5" fmla="*/ 12192000 w 12192000"/>
                <a:gd name="connsiteY5" fmla="*/ 1180732 h 2945610"/>
                <a:gd name="connsiteX6" fmla="*/ 12188602 w 12192000"/>
                <a:gd name="connsiteY6" fmla="*/ 1178762 h 2945610"/>
                <a:gd name="connsiteX7" fmla="*/ 11174128 w 12192000"/>
                <a:gd name="connsiteY7" fmla="*/ 1767158 h 2945610"/>
                <a:gd name="connsiteX8" fmla="*/ 11174128 w 12192000"/>
                <a:gd name="connsiteY8" fmla="*/ 1180624 h 2945610"/>
                <a:gd name="connsiteX9" fmla="*/ 10166452 w 12192000"/>
                <a:gd name="connsiteY9" fmla="*/ 1765077 h 2945610"/>
                <a:gd name="connsiteX10" fmla="*/ 10166452 w 12192000"/>
                <a:gd name="connsiteY10" fmla="*/ 1769201 h 2945610"/>
                <a:gd name="connsiteX11" fmla="*/ 10162896 w 12192000"/>
                <a:gd name="connsiteY11" fmla="*/ 1767139 h 2945610"/>
                <a:gd name="connsiteX12" fmla="*/ 10162864 w 12192000"/>
                <a:gd name="connsiteY12" fmla="*/ 1767158 h 2945610"/>
                <a:gd name="connsiteX13" fmla="*/ 10162864 w 12192000"/>
                <a:gd name="connsiteY13" fmla="*/ 1767120 h 2945610"/>
                <a:gd name="connsiteX14" fmla="*/ 9151990 w 12192000"/>
                <a:gd name="connsiteY14" fmla="*/ 1180813 h 2945610"/>
                <a:gd name="connsiteX15" fmla="*/ 9140528 w 12192000"/>
                <a:gd name="connsiteY15" fmla="*/ 1187461 h 2945610"/>
                <a:gd name="connsiteX16" fmla="*/ 9140528 w 12192000"/>
                <a:gd name="connsiteY16" fmla="*/ 1184256 h 2945610"/>
                <a:gd name="connsiteX17" fmla="*/ 8139115 w 12192000"/>
                <a:gd name="connsiteY17" fmla="*/ 1765077 h 2945610"/>
                <a:gd name="connsiteX18" fmla="*/ 8139115 w 12192000"/>
                <a:gd name="connsiteY18" fmla="*/ 1769201 h 2945610"/>
                <a:gd name="connsiteX19" fmla="*/ 8135560 w 12192000"/>
                <a:gd name="connsiteY19" fmla="*/ 1767139 h 2945610"/>
                <a:gd name="connsiteX20" fmla="*/ 8135527 w 12192000"/>
                <a:gd name="connsiteY20" fmla="*/ 1767158 h 2945610"/>
                <a:gd name="connsiteX21" fmla="*/ 8135527 w 12192000"/>
                <a:gd name="connsiteY21" fmla="*/ 1767120 h 2945610"/>
                <a:gd name="connsiteX22" fmla="*/ 8127487 w 12192000"/>
                <a:gd name="connsiteY22" fmla="*/ 1762457 h 2945610"/>
                <a:gd name="connsiteX23" fmla="*/ 7119284 w 12192000"/>
                <a:gd name="connsiteY23" fmla="*/ 2347214 h 2945610"/>
                <a:gd name="connsiteX24" fmla="*/ 7119284 w 12192000"/>
                <a:gd name="connsiteY24" fmla="*/ 2355323 h 2945610"/>
                <a:gd name="connsiteX25" fmla="*/ 7113383 w 12192000"/>
                <a:gd name="connsiteY25" fmla="*/ 2351900 h 2945610"/>
                <a:gd name="connsiteX26" fmla="*/ 6103727 w 12192000"/>
                <a:gd name="connsiteY26" fmla="*/ 2937501 h 2945610"/>
                <a:gd name="connsiteX27" fmla="*/ 6103727 w 12192000"/>
                <a:gd name="connsiteY27" fmla="*/ 2945610 h 2945610"/>
                <a:gd name="connsiteX28" fmla="*/ 5087399 w 12192000"/>
                <a:gd name="connsiteY28" fmla="*/ 2356139 h 2945610"/>
                <a:gd name="connsiteX29" fmla="*/ 5085013 w 12192000"/>
                <a:gd name="connsiteY29" fmla="*/ 2357523 h 2945610"/>
                <a:gd name="connsiteX30" fmla="*/ 5084646 w 12192000"/>
                <a:gd name="connsiteY30" fmla="*/ 2361463 h 2945610"/>
                <a:gd name="connsiteX31" fmla="*/ 3054863 w 12192000"/>
                <a:gd name="connsiteY31" fmla="*/ 1185161 h 2945610"/>
                <a:gd name="connsiteX32" fmla="*/ 3053896 w 12192000"/>
                <a:gd name="connsiteY32" fmla="*/ 1185722 h 2945610"/>
                <a:gd name="connsiteX33" fmla="*/ 3053896 w 12192000"/>
                <a:gd name="connsiteY33" fmla="*/ 1184600 h 2945610"/>
                <a:gd name="connsiteX34" fmla="*/ 3053896 w 12192000"/>
                <a:gd name="connsiteY34" fmla="*/ 1184598 h 2945610"/>
                <a:gd name="connsiteX35" fmla="*/ 3051900 w 12192000"/>
                <a:gd name="connsiteY35" fmla="*/ 1183441 h 2945610"/>
                <a:gd name="connsiteX36" fmla="*/ 2038189 w 12192000"/>
                <a:gd name="connsiteY36" fmla="*/ 1771394 h 2945610"/>
                <a:gd name="connsiteX37" fmla="*/ 2037962 w 12192000"/>
                <a:gd name="connsiteY37" fmla="*/ 1774966 h 2945610"/>
                <a:gd name="connsiteX38" fmla="*/ 1021058 w 12192000"/>
                <a:gd name="connsiteY38" fmla="*/ 1185161 h 2945610"/>
                <a:gd name="connsiteX39" fmla="*/ 1020091 w 12192000"/>
                <a:gd name="connsiteY39" fmla="*/ 1185722 h 2945610"/>
                <a:gd name="connsiteX40" fmla="*/ 1017871 w 12192000"/>
                <a:gd name="connsiteY40" fmla="*/ 1774966 h 2945610"/>
                <a:gd name="connsiteX41" fmla="*/ 967 w 12192000"/>
                <a:gd name="connsiteY41" fmla="*/ 1185161 h 2945610"/>
                <a:gd name="connsiteX42" fmla="*/ 0 w 12192000"/>
                <a:gd name="connsiteY42" fmla="*/ 1185722 h 2945610"/>
                <a:gd name="connsiteX43" fmla="*/ 0 w 12192000"/>
                <a:gd name="connsiteY43" fmla="*/ 4990 h 2945610"/>
                <a:gd name="connsiteX0" fmla="*/ 0 w 12192000"/>
                <a:gd name="connsiteY0" fmla="*/ 4990 h 2945610"/>
                <a:gd name="connsiteX1" fmla="*/ 12160884 w 12192000"/>
                <a:gd name="connsiteY1" fmla="*/ 18048 h 2945610"/>
                <a:gd name="connsiteX2" fmla="*/ 12192000 w 12192000"/>
                <a:gd name="connsiteY2" fmla="*/ 0 h 2945610"/>
                <a:gd name="connsiteX3" fmla="*/ 12192000 w 12192000"/>
                <a:gd name="connsiteY3" fmla="*/ 1176792 h 2945610"/>
                <a:gd name="connsiteX4" fmla="*/ 12192000 w 12192000"/>
                <a:gd name="connsiteY4" fmla="*/ 1180732 h 2945610"/>
                <a:gd name="connsiteX5" fmla="*/ 12188602 w 12192000"/>
                <a:gd name="connsiteY5" fmla="*/ 1178762 h 2945610"/>
                <a:gd name="connsiteX6" fmla="*/ 11174128 w 12192000"/>
                <a:gd name="connsiteY6" fmla="*/ 1767158 h 2945610"/>
                <a:gd name="connsiteX7" fmla="*/ 11174128 w 12192000"/>
                <a:gd name="connsiteY7" fmla="*/ 1180624 h 2945610"/>
                <a:gd name="connsiteX8" fmla="*/ 10166452 w 12192000"/>
                <a:gd name="connsiteY8" fmla="*/ 1765077 h 2945610"/>
                <a:gd name="connsiteX9" fmla="*/ 10166452 w 12192000"/>
                <a:gd name="connsiteY9" fmla="*/ 1769201 h 2945610"/>
                <a:gd name="connsiteX10" fmla="*/ 10162896 w 12192000"/>
                <a:gd name="connsiteY10" fmla="*/ 1767139 h 2945610"/>
                <a:gd name="connsiteX11" fmla="*/ 10162864 w 12192000"/>
                <a:gd name="connsiteY11" fmla="*/ 1767158 h 2945610"/>
                <a:gd name="connsiteX12" fmla="*/ 10162864 w 12192000"/>
                <a:gd name="connsiteY12" fmla="*/ 1767120 h 2945610"/>
                <a:gd name="connsiteX13" fmla="*/ 9151990 w 12192000"/>
                <a:gd name="connsiteY13" fmla="*/ 1180813 h 2945610"/>
                <a:gd name="connsiteX14" fmla="*/ 9140528 w 12192000"/>
                <a:gd name="connsiteY14" fmla="*/ 1187461 h 2945610"/>
                <a:gd name="connsiteX15" fmla="*/ 9140528 w 12192000"/>
                <a:gd name="connsiteY15" fmla="*/ 1184256 h 2945610"/>
                <a:gd name="connsiteX16" fmla="*/ 8139115 w 12192000"/>
                <a:gd name="connsiteY16" fmla="*/ 1765077 h 2945610"/>
                <a:gd name="connsiteX17" fmla="*/ 8139115 w 12192000"/>
                <a:gd name="connsiteY17" fmla="*/ 1769201 h 2945610"/>
                <a:gd name="connsiteX18" fmla="*/ 8135560 w 12192000"/>
                <a:gd name="connsiteY18" fmla="*/ 1767139 h 2945610"/>
                <a:gd name="connsiteX19" fmla="*/ 8135527 w 12192000"/>
                <a:gd name="connsiteY19" fmla="*/ 1767158 h 2945610"/>
                <a:gd name="connsiteX20" fmla="*/ 8135527 w 12192000"/>
                <a:gd name="connsiteY20" fmla="*/ 1767120 h 2945610"/>
                <a:gd name="connsiteX21" fmla="*/ 8127487 w 12192000"/>
                <a:gd name="connsiteY21" fmla="*/ 1762457 h 2945610"/>
                <a:gd name="connsiteX22" fmla="*/ 7119284 w 12192000"/>
                <a:gd name="connsiteY22" fmla="*/ 2347214 h 2945610"/>
                <a:gd name="connsiteX23" fmla="*/ 7119284 w 12192000"/>
                <a:gd name="connsiteY23" fmla="*/ 2355323 h 2945610"/>
                <a:gd name="connsiteX24" fmla="*/ 7113383 w 12192000"/>
                <a:gd name="connsiteY24" fmla="*/ 2351900 h 2945610"/>
                <a:gd name="connsiteX25" fmla="*/ 6103727 w 12192000"/>
                <a:gd name="connsiteY25" fmla="*/ 2937501 h 2945610"/>
                <a:gd name="connsiteX26" fmla="*/ 6103727 w 12192000"/>
                <a:gd name="connsiteY26" fmla="*/ 2945610 h 2945610"/>
                <a:gd name="connsiteX27" fmla="*/ 5087399 w 12192000"/>
                <a:gd name="connsiteY27" fmla="*/ 2356139 h 2945610"/>
                <a:gd name="connsiteX28" fmla="*/ 5085013 w 12192000"/>
                <a:gd name="connsiteY28" fmla="*/ 2357523 h 2945610"/>
                <a:gd name="connsiteX29" fmla="*/ 5084646 w 12192000"/>
                <a:gd name="connsiteY29" fmla="*/ 2361463 h 2945610"/>
                <a:gd name="connsiteX30" fmla="*/ 3054863 w 12192000"/>
                <a:gd name="connsiteY30" fmla="*/ 1185161 h 2945610"/>
                <a:gd name="connsiteX31" fmla="*/ 3053896 w 12192000"/>
                <a:gd name="connsiteY31" fmla="*/ 1185722 h 2945610"/>
                <a:gd name="connsiteX32" fmla="*/ 3053896 w 12192000"/>
                <a:gd name="connsiteY32" fmla="*/ 1184600 h 2945610"/>
                <a:gd name="connsiteX33" fmla="*/ 3053896 w 12192000"/>
                <a:gd name="connsiteY33" fmla="*/ 1184598 h 2945610"/>
                <a:gd name="connsiteX34" fmla="*/ 3051900 w 12192000"/>
                <a:gd name="connsiteY34" fmla="*/ 1183441 h 2945610"/>
                <a:gd name="connsiteX35" fmla="*/ 2038189 w 12192000"/>
                <a:gd name="connsiteY35" fmla="*/ 1771394 h 2945610"/>
                <a:gd name="connsiteX36" fmla="*/ 2037962 w 12192000"/>
                <a:gd name="connsiteY36" fmla="*/ 1774966 h 2945610"/>
                <a:gd name="connsiteX37" fmla="*/ 1021058 w 12192000"/>
                <a:gd name="connsiteY37" fmla="*/ 1185161 h 2945610"/>
                <a:gd name="connsiteX38" fmla="*/ 1020091 w 12192000"/>
                <a:gd name="connsiteY38" fmla="*/ 1185722 h 2945610"/>
                <a:gd name="connsiteX39" fmla="*/ 1017871 w 12192000"/>
                <a:gd name="connsiteY39" fmla="*/ 1774966 h 2945610"/>
                <a:gd name="connsiteX40" fmla="*/ 967 w 12192000"/>
                <a:gd name="connsiteY40" fmla="*/ 1185161 h 2945610"/>
                <a:gd name="connsiteX41" fmla="*/ 0 w 12192000"/>
                <a:gd name="connsiteY41" fmla="*/ 1185722 h 2945610"/>
                <a:gd name="connsiteX42" fmla="*/ 0 w 12192000"/>
                <a:gd name="connsiteY42" fmla="*/ 4990 h 2945610"/>
                <a:gd name="connsiteX0" fmla="*/ 0 w 12192000"/>
                <a:gd name="connsiteY0" fmla="*/ 4990 h 2945610"/>
                <a:gd name="connsiteX1" fmla="*/ 12192000 w 12192000"/>
                <a:gd name="connsiteY1" fmla="*/ 0 h 2945610"/>
                <a:gd name="connsiteX2" fmla="*/ 12192000 w 12192000"/>
                <a:gd name="connsiteY2" fmla="*/ 1176792 h 2945610"/>
                <a:gd name="connsiteX3" fmla="*/ 12192000 w 12192000"/>
                <a:gd name="connsiteY3" fmla="*/ 1180732 h 2945610"/>
                <a:gd name="connsiteX4" fmla="*/ 12188602 w 12192000"/>
                <a:gd name="connsiteY4" fmla="*/ 1178762 h 2945610"/>
                <a:gd name="connsiteX5" fmla="*/ 11174128 w 12192000"/>
                <a:gd name="connsiteY5" fmla="*/ 1767158 h 2945610"/>
                <a:gd name="connsiteX6" fmla="*/ 11174128 w 12192000"/>
                <a:gd name="connsiteY6" fmla="*/ 1180624 h 2945610"/>
                <a:gd name="connsiteX7" fmla="*/ 10166452 w 12192000"/>
                <a:gd name="connsiteY7" fmla="*/ 1765077 h 2945610"/>
                <a:gd name="connsiteX8" fmla="*/ 10166452 w 12192000"/>
                <a:gd name="connsiteY8" fmla="*/ 1769201 h 2945610"/>
                <a:gd name="connsiteX9" fmla="*/ 10162896 w 12192000"/>
                <a:gd name="connsiteY9" fmla="*/ 1767139 h 2945610"/>
                <a:gd name="connsiteX10" fmla="*/ 10162864 w 12192000"/>
                <a:gd name="connsiteY10" fmla="*/ 1767158 h 2945610"/>
                <a:gd name="connsiteX11" fmla="*/ 10162864 w 12192000"/>
                <a:gd name="connsiteY11" fmla="*/ 1767120 h 2945610"/>
                <a:gd name="connsiteX12" fmla="*/ 9151990 w 12192000"/>
                <a:gd name="connsiteY12" fmla="*/ 1180813 h 2945610"/>
                <a:gd name="connsiteX13" fmla="*/ 9140528 w 12192000"/>
                <a:gd name="connsiteY13" fmla="*/ 1187461 h 2945610"/>
                <a:gd name="connsiteX14" fmla="*/ 9140528 w 12192000"/>
                <a:gd name="connsiteY14" fmla="*/ 1184256 h 2945610"/>
                <a:gd name="connsiteX15" fmla="*/ 8139115 w 12192000"/>
                <a:gd name="connsiteY15" fmla="*/ 1765077 h 2945610"/>
                <a:gd name="connsiteX16" fmla="*/ 8139115 w 12192000"/>
                <a:gd name="connsiteY16" fmla="*/ 1769201 h 2945610"/>
                <a:gd name="connsiteX17" fmla="*/ 8135560 w 12192000"/>
                <a:gd name="connsiteY17" fmla="*/ 1767139 h 2945610"/>
                <a:gd name="connsiteX18" fmla="*/ 8135527 w 12192000"/>
                <a:gd name="connsiteY18" fmla="*/ 1767158 h 2945610"/>
                <a:gd name="connsiteX19" fmla="*/ 8135527 w 12192000"/>
                <a:gd name="connsiteY19" fmla="*/ 1767120 h 2945610"/>
                <a:gd name="connsiteX20" fmla="*/ 8127487 w 12192000"/>
                <a:gd name="connsiteY20" fmla="*/ 1762457 h 2945610"/>
                <a:gd name="connsiteX21" fmla="*/ 7119284 w 12192000"/>
                <a:gd name="connsiteY21" fmla="*/ 2347214 h 2945610"/>
                <a:gd name="connsiteX22" fmla="*/ 7119284 w 12192000"/>
                <a:gd name="connsiteY22" fmla="*/ 2355323 h 2945610"/>
                <a:gd name="connsiteX23" fmla="*/ 7113383 w 12192000"/>
                <a:gd name="connsiteY23" fmla="*/ 2351900 h 2945610"/>
                <a:gd name="connsiteX24" fmla="*/ 6103727 w 12192000"/>
                <a:gd name="connsiteY24" fmla="*/ 2937501 h 2945610"/>
                <a:gd name="connsiteX25" fmla="*/ 6103727 w 12192000"/>
                <a:gd name="connsiteY25" fmla="*/ 2945610 h 2945610"/>
                <a:gd name="connsiteX26" fmla="*/ 5087399 w 12192000"/>
                <a:gd name="connsiteY26" fmla="*/ 2356139 h 2945610"/>
                <a:gd name="connsiteX27" fmla="*/ 5085013 w 12192000"/>
                <a:gd name="connsiteY27" fmla="*/ 2357523 h 2945610"/>
                <a:gd name="connsiteX28" fmla="*/ 5084646 w 12192000"/>
                <a:gd name="connsiteY28" fmla="*/ 2361463 h 2945610"/>
                <a:gd name="connsiteX29" fmla="*/ 3054863 w 12192000"/>
                <a:gd name="connsiteY29" fmla="*/ 1185161 h 2945610"/>
                <a:gd name="connsiteX30" fmla="*/ 3053896 w 12192000"/>
                <a:gd name="connsiteY30" fmla="*/ 1185722 h 2945610"/>
                <a:gd name="connsiteX31" fmla="*/ 3053896 w 12192000"/>
                <a:gd name="connsiteY31" fmla="*/ 1184600 h 2945610"/>
                <a:gd name="connsiteX32" fmla="*/ 3053896 w 12192000"/>
                <a:gd name="connsiteY32" fmla="*/ 1184598 h 2945610"/>
                <a:gd name="connsiteX33" fmla="*/ 3051900 w 12192000"/>
                <a:gd name="connsiteY33" fmla="*/ 1183441 h 2945610"/>
                <a:gd name="connsiteX34" fmla="*/ 2038189 w 12192000"/>
                <a:gd name="connsiteY34" fmla="*/ 1771394 h 2945610"/>
                <a:gd name="connsiteX35" fmla="*/ 2037962 w 12192000"/>
                <a:gd name="connsiteY35" fmla="*/ 1774966 h 2945610"/>
                <a:gd name="connsiteX36" fmla="*/ 1021058 w 12192000"/>
                <a:gd name="connsiteY36" fmla="*/ 1185161 h 2945610"/>
                <a:gd name="connsiteX37" fmla="*/ 1020091 w 12192000"/>
                <a:gd name="connsiteY37" fmla="*/ 1185722 h 2945610"/>
                <a:gd name="connsiteX38" fmla="*/ 1017871 w 12192000"/>
                <a:gd name="connsiteY38" fmla="*/ 1774966 h 2945610"/>
                <a:gd name="connsiteX39" fmla="*/ 967 w 12192000"/>
                <a:gd name="connsiteY39" fmla="*/ 1185161 h 2945610"/>
                <a:gd name="connsiteX40" fmla="*/ 0 w 12192000"/>
                <a:gd name="connsiteY40" fmla="*/ 1185722 h 2945610"/>
                <a:gd name="connsiteX41" fmla="*/ 0 w 12192000"/>
                <a:gd name="connsiteY41" fmla="*/ 4990 h 2945610"/>
                <a:gd name="connsiteX0" fmla="*/ 0 w 12192000"/>
                <a:gd name="connsiteY0" fmla="*/ 4990 h 2945610"/>
                <a:gd name="connsiteX1" fmla="*/ 12192000 w 12192000"/>
                <a:gd name="connsiteY1" fmla="*/ 0 h 2945610"/>
                <a:gd name="connsiteX2" fmla="*/ 12192000 w 12192000"/>
                <a:gd name="connsiteY2" fmla="*/ 1176792 h 2945610"/>
                <a:gd name="connsiteX3" fmla="*/ 12192000 w 12192000"/>
                <a:gd name="connsiteY3" fmla="*/ 1180732 h 2945610"/>
                <a:gd name="connsiteX4" fmla="*/ 12188602 w 12192000"/>
                <a:gd name="connsiteY4" fmla="*/ 1178762 h 2945610"/>
                <a:gd name="connsiteX5" fmla="*/ 11174128 w 12192000"/>
                <a:gd name="connsiteY5" fmla="*/ 1767158 h 2945610"/>
                <a:gd name="connsiteX6" fmla="*/ 11174128 w 12192000"/>
                <a:gd name="connsiteY6" fmla="*/ 1180624 h 2945610"/>
                <a:gd name="connsiteX7" fmla="*/ 10166452 w 12192000"/>
                <a:gd name="connsiteY7" fmla="*/ 1765077 h 2945610"/>
                <a:gd name="connsiteX8" fmla="*/ 10166452 w 12192000"/>
                <a:gd name="connsiteY8" fmla="*/ 1769201 h 2945610"/>
                <a:gd name="connsiteX9" fmla="*/ 10162896 w 12192000"/>
                <a:gd name="connsiteY9" fmla="*/ 1767139 h 2945610"/>
                <a:gd name="connsiteX10" fmla="*/ 10162864 w 12192000"/>
                <a:gd name="connsiteY10" fmla="*/ 1767158 h 2945610"/>
                <a:gd name="connsiteX11" fmla="*/ 10162864 w 12192000"/>
                <a:gd name="connsiteY11" fmla="*/ 1767120 h 2945610"/>
                <a:gd name="connsiteX12" fmla="*/ 9151990 w 12192000"/>
                <a:gd name="connsiteY12" fmla="*/ 1180813 h 2945610"/>
                <a:gd name="connsiteX13" fmla="*/ 9140528 w 12192000"/>
                <a:gd name="connsiteY13" fmla="*/ 1187461 h 2945610"/>
                <a:gd name="connsiteX14" fmla="*/ 8139115 w 12192000"/>
                <a:gd name="connsiteY14" fmla="*/ 1765077 h 2945610"/>
                <a:gd name="connsiteX15" fmla="*/ 8139115 w 12192000"/>
                <a:gd name="connsiteY15" fmla="*/ 1769201 h 2945610"/>
                <a:gd name="connsiteX16" fmla="*/ 8135560 w 12192000"/>
                <a:gd name="connsiteY16" fmla="*/ 1767139 h 2945610"/>
                <a:gd name="connsiteX17" fmla="*/ 8135527 w 12192000"/>
                <a:gd name="connsiteY17" fmla="*/ 1767158 h 2945610"/>
                <a:gd name="connsiteX18" fmla="*/ 8135527 w 12192000"/>
                <a:gd name="connsiteY18" fmla="*/ 1767120 h 2945610"/>
                <a:gd name="connsiteX19" fmla="*/ 8127487 w 12192000"/>
                <a:gd name="connsiteY19" fmla="*/ 1762457 h 2945610"/>
                <a:gd name="connsiteX20" fmla="*/ 7119284 w 12192000"/>
                <a:gd name="connsiteY20" fmla="*/ 2347214 h 2945610"/>
                <a:gd name="connsiteX21" fmla="*/ 7119284 w 12192000"/>
                <a:gd name="connsiteY21" fmla="*/ 2355323 h 2945610"/>
                <a:gd name="connsiteX22" fmla="*/ 7113383 w 12192000"/>
                <a:gd name="connsiteY22" fmla="*/ 2351900 h 2945610"/>
                <a:gd name="connsiteX23" fmla="*/ 6103727 w 12192000"/>
                <a:gd name="connsiteY23" fmla="*/ 2937501 h 2945610"/>
                <a:gd name="connsiteX24" fmla="*/ 6103727 w 12192000"/>
                <a:gd name="connsiteY24" fmla="*/ 2945610 h 2945610"/>
                <a:gd name="connsiteX25" fmla="*/ 5087399 w 12192000"/>
                <a:gd name="connsiteY25" fmla="*/ 2356139 h 2945610"/>
                <a:gd name="connsiteX26" fmla="*/ 5085013 w 12192000"/>
                <a:gd name="connsiteY26" fmla="*/ 2357523 h 2945610"/>
                <a:gd name="connsiteX27" fmla="*/ 5084646 w 12192000"/>
                <a:gd name="connsiteY27" fmla="*/ 2361463 h 2945610"/>
                <a:gd name="connsiteX28" fmla="*/ 3054863 w 12192000"/>
                <a:gd name="connsiteY28" fmla="*/ 1185161 h 2945610"/>
                <a:gd name="connsiteX29" fmla="*/ 3053896 w 12192000"/>
                <a:gd name="connsiteY29" fmla="*/ 1185722 h 2945610"/>
                <a:gd name="connsiteX30" fmla="*/ 3053896 w 12192000"/>
                <a:gd name="connsiteY30" fmla="*/ 1184600 h 2945610"/>
                <a:gd name="connsiteX31" fmla="*/ 3053896 w 12192000"/>
                <a:gd name="connsiteY31" fmla="*/ 1184598 h 2945610"/>
                <a:gd name="connsiteX32" fmla="*/ 3051900 w 12192000"/>
                <a:gd name="connsiteY32" fmla="*/ 1183441 h 2945610"/>
                <a:gd name="connsiteX33" fmla="*/ 2038189 w 12192000"/>
                <a:gd name="connsiteY33" fmla="*/ 1771394 h 2945610"/>
                <a:gd name="connsiteX34" fmla="*/ 2037962 w 12192000"/>
                <a:gd name="connsiteY34" fmla="*/ 1774966 h 2945610"/>
                <a:gd name="connsiteX35" fmla="*/ 1021058 w 12192000"/>
                <a:gd name="connsiteY35" fmla="*/ 1185161 h 2945610"/>
                <a:gd name="connsiteX36" fmla="*/ 1020091 w 12192000"/>
                <a:gd name="connsiteY36" fmla="*/ 1185722 h 2945610"/>
                <a:gd name="connsiteX37" fmla="*/ 1017871 w 12192000"/>
                <a:gd name="connsiteY37" fmla="*/ 1774966 h 2945610"/>
                <a:gd name="connsiteX38" fmla="*/ 967 w 12192000"/>
                <a:gd name="connsiteY38" fmla="*/ 1185161 h 2945610"/>
                <a:gd name="connsiteX39" fmla="*/ 0 w 12192000"/>
                <a:gd name="connsiteY39" fmla="*/ 1185722 h 2945610"/>
                <a:gd name="connsiteX40" fmla="*/ 0 w 12192000"/>
                <a:gd name="connsiteY40" fmla="*/ 4990 h 2945610"/>
                <a:gd name="connsiteX0" fmla="*/ 0 w 12192000"/>
                <a:gd name="connsiteY0" fmla="*/ 4990 h 2945610"/>
                <a:gd name="connsiteX1" fmla="*/ 12192000 w 12192000"/>
                <a:gd name="connsiteY1" fmla="*/ 0 h 2945610"/>
                <a:gd name="connsiteX2" fmla="*/ 12192000 w 12192000"/>
                <a:gd name="connsiteY2" fmla="*/ 1176792 h 2945610"/>
                <a:gd name="connsiteX3" fmla="*/ 12192000 w 12192000"/>
                <a:gd name="connsiteY3" fmla="*/ 1180732 h 2945610"/>
                <a:gd name="connsiteX4" fmla="*/ 12188602 w 12192000"/>
                <a:gd name="connsiteY4" fmla="*/ 1178762 h 2945610"/>
                <a:gd name="connsiteX5" fmla="*/ 11174128 w 12192000"/>
                <a:gd name="connsiteY5" fmla="*/ 1767158 h 2945610"/>
                <a:gd name="connsiteX6" fmla="*/ 11174128 w 12192000"/>
                <a:gd name="connsiteY6" fmla="*/ 1180624 h 2945610"/>
                <a:gd name="connsiteX7" fmla="*/ 10166452 w 12192000"/>
                <a:gd name="connsiteY7" fmla="*/ 1765077 h 2945610"/>
                <a:gd name="connsiteX8" fmla="*/ 10166452 w 12192000"/>
                <a:gd name="connsiteY8" fmla="*/ 1769201 h 2945610"/>
                <a:gd name="connsiteX9" fmla="*/ 10162896 w 12192000"/>
                <a:gd name="connsiteY9" fmla="*/ 1767139 h 2945610"/>
                <a:gd name="connsiteX10" fmla="*/ 10162864 w 12192000"/>
                <a:gd name="connsiteY10" fmla="*/ 1767158 h 2945610"/>
                <a:gd name="connsiteX11" fmla="*/ 10162864 w 12192000"/>
                <a:gd name="connsiteY11" fmla="*/ 1767120 h 2945610"/>
                <a:gd name="connsiteX12" fmla="*/ 9151990 w 12192000"/>
                <a:gd name="connsiteY12" fmla="*/ 1180813 h 2945610"/>
                <a:gd name="connsiteX13" fmla="*/ 8139115 w 12192000"/>
                <a:gd name="connsiteY13" fmla="*/ 1765077 h 2945610"/>
                <a:gd name="connsiteX14" fmla="*/ 8139115 w 12192000"/>
                <a:gd name="connsiteY14" fmla="*/ 1769201 h 2945610"/>
                <a:gd name="connsiteX15" fmla="*/ 8135560 w 12192000"/>
                <a:gd name="connsiteY15" fmla="*/ 1767139 h 2945610"/>
                <a:gd name="connsiteX16" fmla="*/ 8135527 w 12192000"/>
                <a:gd name="connsiteY16" fmla="*/ 1767158 h 2945610"/>
                <a:gd name="connsiteX17" fmla="*/ 8135527 w 12192000"/>
                <a:gd name="connsiteY17" fmla="*/ 1767120 h 2945610"/>
                <a:gd name="connsiteX18" fmla="*/ 8127487 w 12192000"/>
                <a:gd name="connsiteY18" fmla="*/ 1762457 h 2945610"/>
                <a:gd name="connsiteX19" fmla="*/ 7119284 w 12192000"/>
                <a:gd name="connsiteY19" fmla="*/ 2347214 h 2945610"/>
                <a:gd name="connsiteX20" fmla="*/ 7119284 w 12192000"/>
                <a:gd name="connsiteY20" fmla="*/ 2355323 h 2945610"/>
                <a:gd name="connsiteX21" fmla="*/ 7113383 w 12192000"/>
                <a:gd name="connsiteY21" fmla="*/ 2351900 h 2945610"/>
                <a:gd name="connsiteX22" fmla="*/ 6103727 w 12192000"/>
                <a:gd name="connsiteY22" fmla="*/ 2937501 h 2945610"/>
                <a:gd name="connsiteX23" fmla="*/ 6103727 w 12192000"/>
                <a:gd name="connsiteY23" fmla="*/ 2945610 h 2945610"/>
                <a:gd name="connsiteX24" fmla="*/ 5087399 w 12192000"/>
                <a:gd name="connsiteY24" fmla="*/ 2356139 h 2945610"/>
                <a:gd name="connsiteX25" fmla="*/ 5085013 w 12192000"/>
                <a:gd name="connsiteY25" fmla="*/ 2357523 h 2945610"/>
                <a:gd name="connsiteX26" fmla="*/ 5084646 w 12192000"/>
                <a:gd name="connsiteY26" fmla="*/ 2361463 h 2945610"/>
                <a:gd name="connsiteX27" fmla="*/ 3054863 w 12192000"/>
                <a:gd name="connsiteY27" fmla="*/ 1185161 h 2945610"/>
                <a:gd name="connsiteX28" fmla="*/ 3053896 w 12192000"/>
                <a:gd name="connsiteY28" fmla="*/ 1185722 h 2945610"/>
                <a:gd name="connsiteX29" fmla="*/ 3053896 w 12192000"/>
                <a:gd name="connsiteY29" fmla="*/ 1184600 h 2945610"/>
                <a:gd name="connsiteX30" fmla="*/ 3053896 w 12192000"/>
                <a:gd name="connsiteY30" fmla="*/ 1184598 h 2945610"/>
                <a:gd name="connsiteX31" fmla="*/ 3051900 w 12192000"/>
                <a:gd name="connsiteY31" fmla="*/ 1183441 h 2945610"/>
                <a:gd name="connsiteX32" fmla="*/ 2038189 w 12192000"/>
                <a:gd name="connsiteY32" fmla="*/ 1771394 h 2945610"/>
                <a:gd name="connsiteX33" fmla="*/ 2037962 w 12192000"/>
                <a:gd name="connsiteY33" fmla="*/ 1774966 h 2945610"/>
                <a:gd name="connsiteX34" fmla="*/ 1021058 w 12192000"/>
                <a:gd name="connsiteY34" fmla="*/ 1185161 h 2945610"/>
                <a:gd name="connsiteX35" fmla="*/ 1020091 w 12192000"/>
                <a:gd name="connsiteY35" fmla="*/ 1185722 h 2945610"/>
                <a:gd name="connsiteX36" fmla="*/ 1017871 w 12192000"/>
                <a:gd name="connsiteY36" fmla="*/ 1774966 h 2945610"/>
                <a:gd name="connsiteX37" fmla="*/ 967 w 12192000"/>
                <a:gd name="connsiteY37" fmla="*/ 1185161 h 2945610"/>
                <a:gd name="connsiteX38" fmla="*/ 0 w 12192000"/>
                <a:gd name="connsiteY38" fmla="*/ 1185722 h 2945610"/>
                <a:gd name="connsiteX39" fmla="*/ 0 w 12192000"/>
                <a:gd name="connsiteY39" fmla="*/ 4990 h 2945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2192000" h="2945610">
                  <a:moveTo>
                    <a:pt x="0" y="4990"/>
                  </a:moveTo>
                  <a:lnTo>
                    <a:pt x="12192000" y="0"/>
                  </a:lnTo>
                  <a:lnTo>
                    <a:pt x="12192000" y="1176792"/>
                  </a:lnTo>
                  <a:lnTo>
                    <a:pt x="12192000" y="1180732"/>
                  </a:lnTo>
                  <a:lnTo>
                    <a:pt x="12188602" y="1178762"/>
                  </a:lnTo>
                  <a:lnTo>
                    <a:pt x="11174128" y="1767158"/>
                  </a:lnTo>
                  <a:lnTo>
                    <a:pt x="11174128" y="1180624"/>
                  </a:lnTo>
                  <a:lnTo>
                    <a:pt x="10166452" y="1765077"/>
                  </a:lnTo>
                  <a:lnTo>
                    <a:pt x="10166452" y="1769201"/>
                  </a:lnTo>
                  <a:lnTo>
                    <a:pt x="10162896" y="1767139"/>
                  </a:lnTo>
                  <a:cubicBezTo>
                    <a:pt x="10162885" y="1767145"/>
                    <a:pt x="10162875" y="1767152"/>
                    <a:pt x="10162864" y="1767158"/>
                  </a:cubicBezTo>
                  <a:lnTo>
                    <a:pt x="10162864" y="1767120"/>
                  </a:lnTo>
                  <a:lnTo>
                    <a:pt x="9151990" y="1180813"/>
                  </a:lnTo>
                  <a:lnTo>
                    <a:pt x="8139115" y="1765077"/>
                  </a:lnTo>
                  <a:lnTo>
                    <a:pt x="8139115" y="1769201"/>
                  </a:lnTo>
                  <a:lnTo>
                    <a:pt x="8135560" y="1767139"/>
                  </a:lnTo>
                  <a:cubicBezTo>
                    <a:pt x="8135549" y="1767145"/>
                    <a:pt x="8135538" y="1767152"/>
                    <a:pt x="8135527" y="1767158"/>
                  </a:cubicBezTo>
                  <a:lnTo>
                    <a:pt x="8135527" y="1767120"/>
                  </a:lnTo>
                  <a:lnTo>
                    <a:pt x="8127487" y="1762457"/>
                  </a:lnTo>
                  <a:lnTo>
                    <a:pt x="7119284" y="2347214"/>
                  </a:lnTo>
                  <a:lnTo>
                    <a:pt x="7119284" y="2355323"/>
                  </a:lnTo>
                  <a:lnTo>
                    <a:pt x="7113383" y="2351900"/>
                  </a:lnTo>
                  <a:lnTo>
                    <a:pt x="6103727" y="2937501"/>
                  </a:lnTo>
                  <a:lnTo>
                    <a:pt x="6103727" y="2945610"/>
                  </a:lnTo>
                  <a:lnTo>
                    <a:pt x="5087399" y="2356139"/>
                  </a:lnTo>
                  <a:lnTo>
                    <a:pt x="5085013" y="2357523"/>
                  </a:lnTo>
                  <a:cubicBezTo>
                    <a:pt x="5084891" y="2358836"/>
                    <a:pt x="5084768" y="2360150"/>
                    <a:pt x="5084646" y="2361463"/>
                  </a:cubicBezTo>
                  <a:lnTo>
                    <a:pt x="3054863" y="1185161"/>
                  </a:lnTo>
                  <a:lnTo>
                    <a:pt x="3053896" y="1185722"/>
                  </a:lnTo>
                  <a:lnTo>
                    <a:pt x="3053896" y="1184600"/>
                  </a:lnTo>
                  <a:lnTo>
                    <a:pt x="3053896" y="1184598"/>
                  </a:lnTo>
                  <a:lnTo>
                    <a:pt x="3051900" y="1183441"/>
                  </a:lnTo>
                  <a:lnTo>
                    <a:pt x="2038189" y="1771394"/>
                  </a:lnTo>
                  <a:cubicBezTo>
                    <a:pt x="2038113" y="1772585"/>
                    <a:pt x="2038038" y="1773775"/>
                    <a:pt x="2037962" y="1774966"/>
                  </a:cubicBezTo>
                  <a:lnTo>
                    <a:pt x="1021058" y="1185161"/>
                  </a:lnTo>
                  <a:lnTo>
                    <a:pt x="1020091" y="1185722"/>
                  </a:lnTo>
                  <a:lnTo>
                    <a:pt x="1017871" y="1774966"/>
                  </a:lnTo>
                  <a:lnTo>
                    <a:pt x="967" y="1185161"/>
                  </a:lnTo>
                  <a:lnTo>
                    <a:pt x="0" y="1185722"/>
                  </a:lnTo>
                  <a:lnTo>
                    <a:pt x="0" y="49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0" y="-12700"/>
              <a:ext cx="12192001" cy="2945608"/>
              <a:chOff x="-753958" y="-12699"/>
              <a:chExt cx="13708119" cy="3311903"/>
            </a:xfrm>
          </p:grpSpPr>
          <p:sp>
            <p:nvSpPr>
              <p:cNvPr id="2" name="等腰三角形 1"/>
              <p:cNvSpPr/>
              <p:nvPr/>
            </p:nvSpPr>
            <p:spPr>
              <a:xfrm rot="16200000">
                <a:off x="6014634" y="1399511"/>
                <a:ext cx="1327558" cy="1144447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等腰三角形 2"/>
              <p:cNvSpPr/>
              <p:nvPr/>
            </p:nvSpPr>
            <p:spPr>
              <a:xfrm rot="16200000" flipV="1">
                <a:off x="6014634" y="738205"/>
                <a:ext cx="1327558" cy="1144447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等腰三角形 3"/>
              <p:cNvSpPr/>
              <p:nvPr/>
            </p:nvSpPr>
            <p:spPr>
              <a:xfrm rot="16200000" flipV="1">
                <a:off x="4871841" y="1401984"/>
                <a:ext cx="1327558" cy="1144447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等腰三角形 4"/>
              <p:cNvSpPr/>
              <p:nvPr/>
            </p:nvSpPr>
            <p:spPr>
              <a:xfrm rot="16200000">
                <a:off x="4871841" y="741837"/>
                <a:ext cx="1327558" cy="1144447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等腰三角形 5"/>
              <p:cNvSpPr/>
              <p:nvPr/>
            </p:nvSpPr>
            <p:spPr>
              <a:xfrm rot="16200000" flipV="1">
                <a:off x="6010385" y="2058057"/>
                <a:ext cx="1327558" cy="1144447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等腰三角形 6"/>
              <p:cNvSpPr/>
              <p:nvPr/>
            </p:nvSpPr>
            <p:spPr>
              <a:xfrm rot="16200000">
                <a:off x="4872788" y="2063201"/>
                <a:ext cx="1327558" cy="1144447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任意多边形 8"/>
              <p:cNvSpPr/>
              <p:nvPr/>
            </p:nvSpPr>
            <p:spPr>
              <a:xfrm rot="16200000" flipV="1">
                <a:off x="4063013" y="-231274"/>
                <a:ext cx="659725" cy="1137457"/>
              </a:xfrm>
              <a:custGeom>
                <a:avLst/>
                <a:gdLst>
                  <a:gd name="connsiteX0" fmla="*/ 0 w 659725"/>
                  <a:gd name="connsiteY0" fmla="*/ 1137457 h 1137457"/>
                  <a:gd name="connsiteX1" fmla="*/ 659725 w 659725"/>
                  <a:gd name="connsiteY1" fmla="*/ 1137457 h 1137457"/>
                  <a:gd name="connsiteX2" fmla="*/ 659725 w 659725"/>
                  <a:gd name="connsiteY2" fmla="*/ 0 h 1137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59725" h="1137457">
                    <a:moveTo>
                      <a:pt x="0" y="1137457"/>
                    </a:moveTo>
                    <a:lnTo>
                      <a:pt x="659725" y="1137457"/>
                    </a:lnTo>
                    <a:lnTo>
                      <a:pt x="659725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等腰三角形 9"/>
              <p:cNvSpPr/>
              <p:nvPr/>
            </p:nvSpPr>
            <p:spPr>
              <a:xfrm rot="16200000">
                <a:off x="2588144" y="746984"/>
                <a:ext cx="1327558" cy="1144447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10"/>
              <p:cNvSpPr/>
              <p:nvPr/>
            </p:nvSpPr>
            <p:spPr>
              <a:xfrm rot="16200000" flipV="1">
                <a:off x="2588144" y="84466"/>
                <a:ext cx="1327558" cy="1144447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11"/>
              <p:cNvSpPr/>
              <p:nvPr/>
            </p:nvSpPr>
            <p:spPr>
              <a:xfrm rot="16200000" flipV="1">
                <a:off x="7152231" y="1394367"/>
                <a:ext cx="1327558" cy="1144447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12"/>
              <p:cNvSpPr/>
              <p:nvPr/>
            </p:nvSpPr>
            <p:spPr>
              <a:xfrm rot="16200000">
                <a:off x="3732591" y="84466"/>
                <a:ext cx="1327558" cy="1144447"/>
              </a:xfrm>
              <a:prstGeom prst="triangl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 rot="16200000">
                <a:off x="2933759" y="-229092"/>
                <a:ext cx="653702" cy="1127073"/>
              </a:xfrm>
              <a:custGeom>
                <a:avLst/>
                <a:gdLst>
                  <a:gd name="connsiteX0" fmla="*/ 653702 w 653702"/>
                  <a:gd name="connsiteY0" fmla="*/ 0 h 1127073"/>
                  <a:gd name="connsiteX1" fmla="*/ 653702 w 653702"/>
                  <a:gd name="connsiteY1" fmla="*/ 1127073 h 1127073"/>
                  <a:gd name="connsiteX2" fmla="*/ 0 w 653702"/>
                  <a:gd name="connsiteY2" fmla="*/ 1127073 h 1127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53702" h="1127073">
                    <a:moveTo>
                      <a:pt x="653702" y="0"/>
                    </a:moveTo>
                    <a:lnTo>
                      <a:pt x="653702" y="1127073"/>
                    </a:lnTo>
                    <a:lnTo>
                      <a:pt x="0" y="1127073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/>
              <p:cNvSpPr/>
              <p:nvPr/>
            </p:nvSpPr>
            <p:spPr>
              <a:xfrm rot="16200000">
                <a:off x="3726981" y="1406414"/>
                <a:ext cx="1327558" cy="1144447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/>
              <p:cNvSpPr/>
              <p:nvPr/>
            </p:nvSpPr>
            <p:spPr>
              <a:xfrm rot="16200000" flipV="1">
                <a:off x="4871841" y="84465"/>
                <a:ext cx="1327558" cy="1144447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任意多边形 18"/>
              <p:cNvSpPr/>
              <p:nvPr/>
            </p:nvSpPr>
            <p:spPr>
              <a:xfrm rot="16200000">
                <a:off x="5209253" y="-231274"/>
                <a:ext cx="659725" cy="1137457"/>
              </a:xfrm>
              <a:custGeom>
                <a:avLst/>
                <a:gdLst>
                  <a:gd name="connsiteX0" fmla="*/ 659725 w 659725"/>
                  <a:gd name="connsiteY0" fmla="*/ 0 h 1137457"/>
                  <a:gd name="connsiteX1" fmla="*/ 659725 w 659725"/>
                  <a:gd name="connsiteY1" fmla="*/ 1137457 h 1137457"/>
                  <a:gd name="connsiteX2" fmla="*/ 0 w 659725"/>
                  <a:gd name="connsiteY2" fmla="*/ 1137457 h 1137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59725" h="1137457">
                    <a:moveTo>
                      <a:pt x="659725" y="0"/>
                    </a:moveTo>
                    <a:lnTo>
                      <a:pt x="659725" y="1137457"/>
                    </a:lnTo>
                    <a:lnTo>
                      <a:pt x="0" y="1137457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 rot="16200000">
                <a:off x="6014634" y="78856"/>
                <a:ext cx="1327558" cy="1144447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 20"/>
              <p:cNvSpPr/>
              <p:nvPr/>
            </p:nvSpPr>
            <p:spPr>
              <a:xfrm rot="16200000" flipV="1">
                <a:off x="6344842" y="-231059"/>
                <a:ext cx="659134" cy="1136438"/>
              </a:xfrm>
              <a:custGeom>
                <a:avLst/>
                <a:gdLst>
                  <a:gd name="connsiteX0" fmla="*/ 0 w 659134"/>
                  <a:gd name="connsiteY0" fmla="*/ 1136438 h 1136438"/>
                  <a:gd name="connsiteX1" fmla="*/ 659134 w 659134"/>
                  <a:gd name="connsiteY1" fmla="*/ 1136438 h 1136438"/>
                  <a:gd name="connsiteX2" fmla="*/ 659134 w 659134"/>
                  <a:gd name="connsiteY2" fmla="*/ 0 h 1136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59134" h="1136438">
                    <a:moveTo>
                      <a:pt x="0" y="1136438"/>
                    </a:moveTo>
                    <a:lnTo>
                      <a:pt x="659134" y="1136438"/>
                    </a:lnTo>
                    <a:lnTo>
                      <a:pt x="659134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1"/>
              <p:cNvSpPr/>
              <p:nvPr/>
            </p:nvSpPr>
            <p:spPr>
              <a:xfrm rot="16200000">
                <a:off x="7161284" y="740502"/>
                <a:ext cx="1327558" cy="1144447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2"/>
              <p:cNvSpPr/>
              <p:nvPr/>
            </p:nvSpPr>
            <p:spPr>
              <a:xfrm rot="16200000" flipV="1">
                <a:off x="7152231" y="86421"/>
                <a:ext cx="1327558" cy="1144447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任意多边形 23"/>
              <p:cNvSpPr/>
              <p:nvPr/>
            </p:nvSpPr>
            <p:spPr>
              <a:xfrm rot="16200000">
                <a:off x="7487954" y="-231723"/>
                <a:ext cx="660965" cy="1139595"/>
              </a:xfrm>
              <a:custGeom>
                <a:avLst/>
                <a:gdLst>
                  <a:gd name="connsiteX0" fmla="*/ 660965 w 660965"/>
                  <a:gd name="connsiteY0" fmla="*/ 0 h 1139595"/>
                  <a:gd name="connsiteX1" fmla="*/ 660965 w 660965"/>
                  <a:gd name="connsiteY1" fmla="*/ 1139595 h 1139595"/>
                  <a:gd name="connsiteX2" fmla="*/ 0 w 660965"/>
                  <a:gd name="connsiteY2" fmla="*/ 1139595 h 1139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60965" h="1139595">
                    <a:moveTo>
                      <a:pt x="660965" y="0"/>
                    </a:moveTo>
                    <a:lnTo>
                      <a:pt x="660965" y="1139595"/>
                    </a:lnTo>
                    <a:lnTo>
                      <a:pt x="0" y="1139595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任意多边形 24"/>
              <p:cNvSpPr/>
              <p:nvPr/>
            </p:nvSpPr>
            <p:spPr>
              <a:xfrm rot="16200000" flipV="1">
                <a:off x="8632568" y="-231723"/>
                <a:ext cx="660965" cy="1139595"/>
              </a:xfrm>
              <a:custGeom>
                <a:avLst/>
                <a:gdLst>
                  <a:gd name="connsiteX0" fmla="*/ 0 w 660965"/>
                  <a:gd name="connsiteY0" fmla="*/ 1139595 h 1139595"/>
                  <a:gd name="connsiteX1" fmla="*/ 660965 w 660965"/>
                  <a:gd name="connsiteY1" fmla="*/ 1139595 h 1139595"/>
                  <a:gd name="connsiteX2" fmla="*/ 660965 w 660965"/>
                  <a:gd name="connsiteY2" fmla="*/ 0 h 1139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60965" h="1139595">
                    <a:moveTo>
                      <a:pt x="0" y="1139595"/>
                    </a:moveTo>
                    <a:lnTo>
                      <a:pt x="660965" y="1139595"/>
                    </a:lnTo>
                    <a:lnTo>
                      <a:pt x="660965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9"/>
              <p:cNvSpPr/>
              <p:nvPr/>
            </p:nvSpPr>
            <p:spPr>
              <a:xfrm rot="16200000" flipV="1">
                <a:off x="8301697" y="738205"/>
                <a:ext cx="1327558" cy="1144447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30"/>
              <p:cNvSpPr/>
              <p:nvPr/>
            </p:nvSpPr>
            <p:spPr>
              <a:xfrm rot="16200000">
                <a:off x="8301697" y="78856"/>
                <a:ext cx="1327558" cy="1144447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31"/>
              <p:cNvSpPr/>
              <p:nvPr/>
            </p:nvSpPr>
            <p:spPr>
              <a:xfrm rot="16200000" flipV="1">
                <a:off x="3732847" y="742968"/>
                <a:ext cx="1327558" cy="1144447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等腰三角形 38"/>
              <p:cNvSpPr/>
              <p:nvPr/>
            </p:nvSpPr>
            <p:spPr>
              <a:xfrm rot="16200000">
                <a:off x="9440727" y="740502"/>
                <a:ext cx="1327558" cy="1144447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等腰三角形 39"/>
              <p:cNvSpPr/>
              <p:nvPr/>
            </p:nvSpPr>
            <p:spPr>
              <a:xfrm rot="16200000" flipV="1">
                <a:off x="9431674" y="86421"/>
                <a:ext cx="1327558" cy="1144447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任意多边形 40"/>
              <p:cNvSpPr/>
              <p:nvPr/>
            </p:nvSpPr>
            <p:spPr>
              <a:xfrm rot="16200000">
                <a:off x="9767397" y="-231723"/>
                <a:ext cx="660965" cy="1139595"/>
              </a:xfrm>
              <a:custGeom>
                <a:avLst/>
                <a:gdLst>
                  <a:gd name="connsiteX0" fmla="*/ 660965 w 660965"/>
                  <a:gd name="connsiteY0" fmla="*/ 0 h 1139595"/>
                  <a:gd name="connsiteX1" fmla="*/ 660965 w 660965"/>
                  <a:gd name="connsiteY1" fmla="*/ 1139595 h 1139595"/>
                  <a:gd name="connsiteX2" fmla="*/ 0 w 660965"/>
                  <a:gd name="connsiteY2" fmla="*/ 1139595 h 1139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60965" h="1139595">
                    <a:moveTo>
                      <a:pt x="660965" y="0"/>
                    </a:moveTo>
                    <a:lnTo>
                      <a:pt x="660965" y="1139595"/>
                    </a:lnTo>
                    <a:lnTo>
                      <a:pt x="0" y="1139595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任意多边形 41"/>
              <p:cNvSpPr/>
              <p:nvPr/>
            </p:nvSpPr>
            <p:spPr>
              <a:xfrm rot="16200000" flipV="1">
                <a:off x="10912011" y="-231723"/>
                <a:ext cx="660965" cy="1139595"/>
              </a:xfrm>
              <a:custGeom>
                <a:avLst/>
                <a:gdLst>
                  <a:gd name="connsiteX0" fmla="*/ 0 w 660965"/>
                  <a:gd name="connsiteY0" fmla="*/ 1139595 h 1139595"/>
                  <a:gd name="connsiteX1" fmla="*/ 660965 w 660965"/>
                  <a:gd name="connsiteY1" fmla="*/ 1139595 h 1139595"/>
                  <a:gd name="connsiteX2" fmla="*/ 660965 w 660965"/>
                  <a:gd name="connsiteY2" fmla="*/ 0 h 1139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60965" h="1139595">
                    <a:moveTo>
                      <a:pt x="0" y="1139595"/>
                    </a:moveTo>
                    <a:lnTo>
                      <a:pt x="660965" y="1139595"/>
                    </a:lnTo>
                    <a:lnTo>
                      <a:pt x="660965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等腰三角形 42"/>
              <p:cNvSpPr/>
              <p:nvPr/>
            </p:nvSpPr>
            <p:spPr>
              <a:xfrm rot="16200000" flipV="1">
                <a:off x="10581140" y="738205"/>
                <a:ext cx="1327558" cy="1144447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等腰三角形 43"/>
              <p:cNvSpPr/>
              <p:nvPr/>
            </p:nvSpPr>
            <p:spPr>
              <a:xfrm rot="16200000">
                <a:off x="10581140" y="78856"/>
                <a:ext cx="1327558" cy="1144447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任意多边形 46"/>
              <p:cNvSpPr/>
              <p:nvPr/>
            </p:nvSpPr>
            <p:spPr>
              <a:xfrm rot="16200000" flipV="1">
                <a:off x="1776298" y="-231274"/>
                <a:ext cx="659725" cy="1137457"/>
              </a:xfrm>
              <a:custGeom>
                <a:avLst/>
                <a:gdLst>
                  <a:gd name="connsiteX0" fmla="*/ 0 w 659725"/>
                  <a:gd name="connsiteY0" fmla="*/ 1137457 h 1137457"/>
                  <a:gd name="connsiteX1" fmla="*/ 659725 w 659725"/>
                  <a:gd name="connsiteY1" fmla="*/ 1137457 h 1137457"/>
                  <a:gd name="connsiteX2" fmla="*/ 659725 w 659725"/>
                  <a:gd name="connsiteY2" fmla="*/ 0 h 1137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59725" h="1137457">
                    <a:moveTo>
                      <a:pt x="0" y="1137457"/>
                    </a:moveTo>
                    <a:lnTo>
                      <a:pt x="659725" y="1137457"/>
                    </a:lnTo>
                    <a:lnTo>
                      <a:pt x="659725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等腰三角形 47"/>
              <p:cNvSpPr/>
              <p:nvPr/>
            </p:nvSpPr>
            <p:spPr>
              <a:xfrm rot="16200000">
                <a:off x="301429" y="746984"/>
                <a:ext cx="1327558" cy="1144447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等腰三角形 48"/>
              <p:cNvSpPr/>
              <p:nvPr/>
            </p:nvSpPr>
            <p:spPr>
              <a:xfrm rot="16200000" flipV="1">
                <a:off x="301429" y="84466"/>
                <a:ext cx="1327558" cy="1144447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等腰三角形 49"/>
              <p:cNvSpPr/>
              <p:nvPr/>
            </p:nvSpPr>
            <p:spPr>
              <a:xfrm rot="16200000">
                <a:off x="1445876" y="84466"/>
                <a:ext cx="1327558" cy="1144447"/>
              </a:xfrm>
              <a:prstGeom prst="triangl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任意多边形 50"/>
              <p:cNvSpPr/>
              <p:nvPr/>
            </p:nvSpPr>
            <p:spPr>
              <a:xfrm rot="16200000">
                <a:off x="647044" y="-229092"/>
                <a:ext cx="653702" cy="1127073"/>
              </a:xfrm>
              <a:custGeom>
                <a:avLst/>
                <a:gdLst>
                  <a:gd name="connsiteX0" fmla="*/ 653702 w 653702"/>
                  <a:gd name="connsiteY0" fmla="*/ 0 h 1127073"/>
                  <a:gd name="connsiteX1" fmla="*/ 653702 w 653702"/>
                  <a:gd name="connsiteY1" fmla="*/ 1127073 h 1127073"/>
                  <a:gd name="connsiteX2" fmla="*/ 0 w 653702"/>
                  <a:gd name="connsiteY2" fmla="*/ 1127073 h 1127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53702" h="1127073">
                    <a:moveTo>
                      <a:pt x="653702" y="0"/>
                    </a:moveTo>
                    <a:lnTo>
                      <a:pt x="653702" y="1127073"/>
                    </a:lnTo>
                    <a:lnTo>
                      <a:pt x="0" y="1127073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等腰三角形 54"/>
              <p:cNvSpPr/>
              <p:nvPr/>
            </p:nvSpPr>
            <p:spPr>
              <a:xfrm rot="16200000" flipV="1">
                <a:off x="1446132" y="742968"/>
                <a:ext cx="1327558" cy="1144447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等腰三角形 55"/>
              <p:cNvSpPr/>
              <p:nvPr/>
            </p:nvSpPr>
            <p:spPr>
              <a:xfrm rot="16200000">
                <a:off x="-845513" y="746984"/>
                <a:ext cx="1327558" cy="1144447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等腰三角形 56"/>
              <p:cNvSpPr/>
              <p:nvPr/>
            </p:nvSpPr>
            <p:spPr>
              <a:xfrm rot="16200000" flipV="1">
                <a:off x="-845513" y="84466"/>
                <a:ext cx="1327558" cy="1144447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任意多边形 57"/>
              <p:cNvSpPr/>
              <p:nvPr/>
            </p:nvSpPr>
            <p:spPr>
              <a:xfrm rot="16200000">
                <a:off x="-499898" y="-229092"/>
                <a:ext cx="653702" cy="1127073"/>
              </a:xfrm>
              <a:custGeom>
                <a:avLst/>
                <a:gdLst>
                  <a:gd name="connsiteX0" fmla="*/ 653702 w 653702"/>
                  <a:gd name="connsiteY0" fmla="*/ 0 h 1127073"/>
                  <a:gd name="connsiteX1" fmla="*/ 653702 w 653702"/>
                  <a:gd name="connsiteY1" fmla="*/ 1127073 h 1127073"/>
                  <a:gd name="connsiteX2" fmla="*/ 0 w 653702"/>
                  <a:gd name="connsiteY2" fmla="*/ 1127073 h 1127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53702" h="1127073">
                    <a:moveTo>
                      <a:pt x="653702" y="0"/>
                    </a:moveTo>
                    <a:lnTo>
                      <a:pt x="653702" y="1127073"/>
                    </a:lnTo>
                    <a:lnTo>
                      <a:pt x="0" y="1127073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任意多边形 58"/>
              <p:cNvSpPr/>
              <p:nvPr/>
            </p:nvSpPr>
            <p:spPr>
              <a:xfrm rot="16200000" flipV="1">
                <a:off x="12049030" y="-231723"/>
                <a:ext cx="660965" cy="1139595"/>
              </a:xfrm>
              <a:custGeom>
                <a:avLst/>
                <a:gdLst>
                  <a:gd name="connsiteX0" fmla="*/ 0 w 660965"/>
                  <a:gd name="connsiteY0" fmla="*/ 1139595 h 1139595"/>
                  <a:gd name="connsiteX1" fmla="*/ 660965 w 660965"/>
                  <a:gd name="connsiteY1" fmla="*/ 1139595 h 1139595"/>
                  <a:gd name="connsiteX2" fmla="*/ 660965 w 660965"/>
                  <a:gd name="connsiteY2" fmla="*/ 0 h 1139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60965" h="1139595">
                    <a:moveTo>
                      <a:pt x="0" y="1139595"/>
                    </a:moveTo>
                    <a:lnTo>
                      <a:pt x="660965" y="1139595"/>
                    </a:lnTo>
                    <a:lnTo>
                      <a:pt x="66096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等腰三角形 59"/>
              <p:cNvSpPr/>
              <p:nvPr/>
            </p:nvSpPr>
            <p:spPr>
              <a:xfrm rot="16200000" flipV="1">
                <a:off x="11718159" y="738205"/>
                <a:ext cx="1327558" cy="1144447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等腰三角形 60"/>
              <p:cNvSpPr/>
              <p:nvPr/>
            </p:nvSpPr>
            <p:spPr>
              <a:xfrm rot="16200000">
                <a:off x="11718159" y="78856"/>
                <a:ext cx="1327558" cy="1144447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1" name="任意多边形 110"/>
            <p:cNvSpPr/>
            <p:nvPr/>
          </p:nvSpPr>
          <p:spPr>
            <a:xfrm rot="5400000">
              <a:off x="5300564" y="1065668"/>
              <a:ext cx="1594666" cy="1382040"/>
            </a:xfrm>
            <a:custGeom>
              <a:avLst/>
              <a:gdLst>
                <a:gd name="connsiteX0" fmla="*/ 649754 w 2645313"/>
                <a:gd name="connsiteY0" fmla="*/ 0 h 2287240"/>
                <a:gd name="connsiteX1" fmla="*/ 663779 w 2645313"/>
                <a:gd name="connsiteY1" fmla="*/ 0 h 2287240"/>
                <a:gd name="connsiteX2" fmla="*/ 1976308 w 2645313"/>
                <a:gd name="connsiteY2" fmla="*/ 0 h 2287240"/>
                <a:gd name="connsiteX3" fmla="*/ 1977312 w 2645313"/>
                <a:gd name="connsiteY3" fmla="*/ 0 h 2287240"/>
                <a:gd name="connsiteX4" fmla="*/ 1976810 w 2645313"/>
                <a:gd name="connsiteY4" fmla="*/ 866 h 2287240"/>
                <a:gd name="connsiteX5" fmla="*/ 2639128 w 2645313"/>
                <a:gd name="connsiteY5" fmla="*/ 1142793 h 2287240"/>
                <a:gd name="connsiteX6" fmla="*/ 2645313 w 2645313"/>
                <a:gd name="connsiteY6" fmla="*/ 1142793 h 2287240"/>
                <a:gd name="connsiteX7" fmla="*/ 1983040 w 2645313"/>
                <a:gd name="connsiteY7" fmla="*/ 2284644 h 2287240"/>
                <a:gd name="connsiteX8" fmla="*/ 1984546 w 2645313"/>
                <a:gd name="connsiteY8" fmla="*/ 2287240 h 2287240"/>
                <a:gd name="connsiteX9" fmla="*/ 1981534 w 2645313"/>
                <a:gd name="connsiteY9" fmla="*/ 2287240 h 2287240"/>
                <a:gd name="connsiteX10" fmla="*/ 663779 w 2645313"/>
                <a:gd name="connsiteY10" fmla="*/ 2287240 h 2287240"/>
                <a:gd name="connsiteX11" fmla="*/ 656988 w 2645313"/>
                <a:gd name="connsiteY11" fmla="*/ 2287240 h 2287240"/>
                <a:gd name="connsiteX12" fmla="*/ 660384 w 2645313"/>
                <a:gd name="connsiteY12" fmla="*/ 2281386 h 2287240"/>
                <a:gd name="connsiteX13" fmla="*/ 960 w 2645313"/>
                <a:gd name="connsiteY13" fmla="*/ 1144447 h 2287240"/>
                <a:gd name="connsiteX14" fmla="*/ 0 w 2645313"/>
                <a:gd name="connsiteY14" fmla="*/ 1144447 h 2287240"/>
                <a:gd name="connsiteX15" fmla="*/ 480 w 2645313"/>
                <a:gd name="connsiteY15" fmla="*/ 1143620 h 2287240"/>
                <a:gd name="connsiteX16" fmla="*/ 0 w 2645313"/>
                <a:gd name="connsiteY16" fmla="*/ 1142793 h 2287240"/>
                <a:gd name="connsiteX17" fmla="*/ 960 w 2645313"/>
                <a:gd name="connsiteY17" fmla="*/ 1142793 h 2287240"/>
                <a:gd name="connsiteX18" fmla="*/ 656767 w 2645313"/>
                <a:gd name="connsiteY18" fmla="*/ 12091 h 2287240"/>
                <a:gd name="connsiteX0" fmla="*/ 649754 w 2645313"/>
                <a:gd name="connsiteY0" fmla="*/ 0 h 2287240"/>
                <a:gd name="connsiteX1" fmla="*/ 663779 w 2645313"/>
                <a:gd name="connsiteY1" fmla="*/ 0 h 2287240"/>
                <a:gd name="connsiteX2" fmla="*/ 1976308 w 2645313"/>
                <a:gd name="connsiteY2" fmla="*/ 0 h 2287240"/>
                <a:gd name="connsiteX3" fmla="*/ 1977312 w 2645313"/>
                <a:gd name="connsiteY3" fmla="*/ 0 h 2287240"/>
                <a:gd name="connsiteX4" fmla="*/ 1976810 w 2645313"/>
                <a:gd name="connsiteY4" fmla="*/ 866 h 2287240"/>
                <a:gd name="connsiteX5" fmla="*/ 2639128 w 2645313"/>
                <a:gd name="connsiteY5" fmla="*/ 1142793 h 2287240"/>
                <a:gd name="connsiteX6" fmla="*/ 2645313 w 2645313"/>
                <a:gd name="connsiteY6" fmla="*/ 1142793 h 2287240"/>
                <a:gd name="connsiteX7" fmla="*/ 1983040 w 2645313"/>
                <a:gd name="connsiteY7" fmla="*/ 2284644 h 2287240"/>
                <a:gd name="connsiteX8" fmla="*/ 1984546 w 2645313"/>
                <a:gd name="connsiteY8" fmla="*/ 2287240 h 2287240"/>
                <a:gd name="connsiteX9" fmla="*/ 1981534 w 2645313"/>
                <a:gd name="connsiteY9" fmla="*/ 2287240 h 2287240"/>
                <a:gd name="connsiteX10" fmla="*/ 663779 w 2645313"/>
                <a:gd name="connsiteY10" fmla="*/ 2287240 h 2287240"/>
                <a:gd name="connsiteX11" fmla="*/ 656988 w 2645313"/>
                <a:gd name="connsiteY11" fmla="*/ 2287240 h 2287240"/>
                <a:gd name="connsiteX12" fmla="*/ 960 w 2645313"/>
                <a:gd name="connsiteY12" fmla="*/ 1144447 h 2287240"/>
                <a:gd name="connsiteX13" fmla="*/ 0 w 2645313"/>
                <a:gd name="connsiteY13" fmla="*/ 1144447 h 2287240"/>
                <a:gd name="connsiteX14" fmla="*/ 480 w 2645313"/>
                <a:gd name="connsiteY14" fmla="*/ 1143620 h 2287240"/>
                <a:gd name="connsiteX15" fmla="*/ 0 w 2645313"/>
                <a:gd name="connsiteY15" fmla="*/ 1142793 h 2287240"/>
                <a:gd name="connsiteX16" fmla="*/ 960 w 2645313"/>
                <a:gd name="connsiteY16" fmla="*/ 1142793 h 2287240"/>
                <a:gd name="connsiteX17" fmla="*/ 656767 w 2645313"/>
                <a:gd name="connsiteY17" fmla="*/ 12091 h 2287240"/>
                <a:gd name="connsiteX18" fmla="*/ 649754 w 2645313"/>
                <a:gd name="connsiteY18" fmla="*/ 0 h 2287240"/>
                <a:gd name="connsiteX0" fmla="*/ 649754 w 2645313"/>
                <a:gd name="connsiteY0" fmla="*/ 0 h 2287240"/>
                <a:gd name="connsiteX1" fmla="*/ 663779 w 2645313"/>
                <a:gd name="connsiteY1" fmla="*/ 0 h 2287240"/>
                <a:gd name="connsiteX2" fmla="*/ 1976308 w 2645313"/>
                <a:gd name="connsiteY2" fmla="*/ 0 h 2287240"/>
                <a:gd name="connsiteX3" fmla="*/ 1977312 w 2645313"/>
                <a:gd name="connsiteY3" fmla="*/ 0 h 2287240"/>
                <a:gd name="connsiteX4" fmla="*/ 1976810 w 2645313"/>
                <a:gd name="connsiteY4" fmla="*/ 866 h 2287240"/>
                <a:gd name="connsiteX5" fmla="*/ 2639128 w 2645313"/>
                <a:gd name="connsiteY5" fmla="*/ 1142793 h 2287240"/>
                <a:gd name="connsiteX6" fmla="*/ 2645313 w 2645313"/>
                <a:gd name="connsiteY6" fmla="*/ 1142793 h 2287240"/>
                <a:gd name="connsiteX7" fmla="*/ 1983040 w 2645313"/>
                <a:gd name="connsiteY7" fmla="*/ 2284644 h 2287240"/>
                <a:gd name="connsiteX8" fmla="*/ 1984546 w 2645313"/>
                <a:gd name="connsiteY8" fmla="*/ 2287240 h 2287240"/>
                <a:gd name="connsiteX9" fmla="*/ 1981534 w 2645313"/>
                <a:gd name="connsiteY9" fmla="*/ 2287240 h 2287240"/>
                <a:gd name="connsiteX10" fmla="*/ 663779 w 2645313"/>
                <a:gd name="connsiteY10" fmla="*/ 2287240 h 2287240"/>
                <a:gd name="connsiteX11" fmla="*/ 960 w 2645313"/>
                <a:gd name="connsiteY11" fmla="*/ 1144447 h 2287240"/>
                <a:gd name="connsiteX12" fmla="*/ 0 w 2645313"/>
                <a:gd name="connsiteY12" fmla="*/ 1144447 h 2287240"/>
                <a:gd name="connsiteX13" fmla="*/ 480 w 2645313"/>
                <a:gd name="connsiteY13" fmla="*/ 1143620 h 2287240"/>
                <a:gd name="connsiteX14" fmla="*/ 0 w 2645313"/>
                <a:gd name="connsiteY14" fmla="*/ 1142793 h 2287240"/>
                <a:gd name="connsiteX15" fmla="*/ 960 w 2645313"/>
                <a:gd name="connsiteY15" fmla="*/ 1142793 h 2287240"/>
                <a:gd name="connsiteX16" fmla="*/ 656767 w 2645313"/>
                <a:gd name="connsiteY16" fmla="*/ 12091 h 2287240"/>
                <a:gd name="connsiteX17" fmla="*/ 649754 w 2645313"/>
                <a:gd name="connsiteY17" fmla="*/ 0 h 2287240"/>
                <a:gd name="connsiteX0" fmla="*/ 649754 w 2639128"/>
                <a:gd name="connsiteY0" fmla="*/ 0 h 2287240"/>
                <a:gd name="connsiteX1" fmla="*/ 663779 w 2639128"/>
                <a:gd name="connsiteY1" fmla="*/ 0 h 2287240"/>
                <a:gd name="connsiteX2" fmla="*/ 1976308 w 2639128"/>
                <a:gd name="connsiteY2" fmla="*/ 0 h 2287240"/>
                <a:gd name="connsiteX3" fmla="*/ 1977312 w 2639128"/>
                <a:gd name="connsiteY3" fmla="*/ 0 h 2287240"/>
                <a:gd name="connsiteX4" fmla="*/ 1976810 w 2639128"/>
                <a:gd name="connsiteY4" fmla="*/ 866 h 2287240"/>
                <a:gd name="connsiteX5" fmla="*/ 2639128 w 2639128"/>
                <a:gd name="connsiteY5" fmla="*/ 1142793 h 2287240"/>
                <a:gd name="connsiteX6" fmla="*/ 1983040 w 2639128"/>
                <a:gd name="connsiteY6" fmla="*/ 2284644 h 2287240"/>
                <a:gd name="connsiteX7" fmla="*/ 1984546 w 2639128"/>
                <a:gd name="connsiteY7" fmla="*/ 2287240 h 2287240"/>
                <a:gd name="connsiteX8" fmla="*/ 1981534 w 2639128"/>
                <a:gd name="connsiteY8" fmla="*/ 2287240 h 2287240"/>
                <a:gd name="connsiteX9" fmla="*/ 663779 w 2639128"/>
                <a:gd name="connsiteY9" fmla="*/ 2287240 h 2287240"/>
                <a:gd name="connsiteX10" fmla="*/ 960 w 2639128"/>
                <a:gd name="connsiteY10" fmla="*/ 1144447 h 2287240"/>
                <a:gd name="connsiteX11" fmla="*/ 0 w 2639128"/>
                <a:gd name="connsiteY11" fmla="*/ 1144447 h 2287240"/>
                <a:gd name="connsiteX12" fmla="*/ 480 w 2639128"/>
                <a:gd name="connsiteY12" fmla="*/ 1143620 h 2287240"/>
                <a:gd name="connsiteX13" fmla="*/ 0 w 2639128"/>
                <a:gd name="connsiteY13" fmla="*/ 1142793 h 2287240"/>
                <a:gd name="connsiteX14" fmla="*/ 960 w 2639128"/>
                <a:gd name="connsiteY14" fmla="*/ 1142793 h 2287240"/>
                <a:gd name="connsiteX15" fmla="*/ 656767 w 2639128"/>
                <a:gd name="connsiteY15" fmla="*/ 12091 h 2287240"/>
                <a:gd name="connsiteX16" fmla="*/ 649754 w 2639128"/>
                <a:gd name="connsiteY16" fmla="*/ 0 h 2287240"/>
                <a:gd name="connsiteX0" fmla="*/ 649754 w 2639128"/>
                <a:gd name="connsiteY0" fmla="*/ 0 h 2287240"/>
                <a:gd name="connsiteX1" fmla="*/ 663779 w 2639128"/>
                <a:gd name="connsiteY1" fmla="*/ 0 h 2287240"/>
                <a:gd name="connsiteX2" fmla="*/ 1976308 w 2639128"/>
                <a:gd name="connsiteY2" fmla="*/ 0 h 2287240"/>
                <a:gd name="connsiteX3" fmla="*/ 1977312 w 2639128"/>
                <a:gd name="connsiteY3" fmla="*/ 0 h 2287240"/>
                <a:gd name="connsiteX4" fmla="*/ 2639128 w 2639128"/>
                <a:gd name="connsiteY4" fmla="*/ 1142793 h 2287240"/>
                <a:gd name="connsiteX5" fmla="*/ 1983040 w 2639128"/>
                <a:gd name="connsiteY5" fmla="*/ 2284644 h 2287240"/>
                <a:gd name="connsiteX6" fmla="*/ 1984546 w 2639128"/>
                <a:gd name="connsiteY6" fmla="*/ 2287240 h 2287240"/>
                <a:gd name="connsiteX7" fmla="*/ 1981534 w 2639128"/>
                <a:gd name="connsiteY7" fmla="*/ 2287240 h 2287240"/>
                <a:gd name="connsiteX8" fmla="*/ 663779 w 2639128"/>
                <a:gd name="connsiteY8" fmla="*/ 2287240 h 2287240"/>
                <a:gd name="connsiteX9" fmla="*/ 960 w 2639128"/>
                <a:gd name="connsiteY9" fmla="*/ 1144447 h 2287240"/>
                <a:gd name="connsiteX10" fmla="*/ 0 w 2639128"/>
                <a:gd name="connsiteY10" fmla="*/ 1144447 h 2287240"/>
                <a:gd name="connsiteX11" fmla="*/ 480 w 2639128"/>
                <a:gd name="connsiteY11" fmla="*/ 1143620 h 2287240"/>
                <a:gd name="connsiteX12" fmla="*/ 0 w 2639128"/>
                <a:gd name="connsiteY12" fmla="*/ 1142793 h 2287240"/>
                <a:gd name="connsiteX13" fmla="*/ 960 w 2639128"/>
                <a:gd name="connsiteY13" fmla="*/ 1142793 h 2287240"/>
                <a:gd name="connsiteX14" fmla="*/ 656767 w 2639128"/>
                <a:gd name="connsiteY14" fmla="*/ 12091 h 2287240"/>
                <a:gd name="connsiteX15" fmla="*/ 649754 w 2639128"/>
                <a:gd name="connsiteY15" fmla="*/ 0 h 2287240"/>
                <a:gd name="connsiteX0" fmla="*/ 656767 w 2639128"/>
                <a:gd name="connsiteY0" fmla="*/ 12091 h 2287240"/>
                <a:gd name="connsiteX1" fmla="*/ 663779 w 2639128"/>
                <a:gd name="connsiteY1" fmla="*/ 0 h 2287240"/>
                <a:gd name="connsiteX2" fmla="*/ 1976308 w 2639128"/>
                <a:gd name="connsiteY2" fmla="*/ 0 h 2287240"/>
                <a:gd name="connsiteX3" fmla="*/ 1977312 w 2639128"/>
                <a:gd name="connsiteY3" fmla="*/ 0 h 2287240"/>
                <a:gd name="connsiteX4" fmla="*/ 2639128 w 2639128"/>
                <a:gd name="connsiteY4" fmla="*/ 1142793 h 2287240"/>
                <a:gd name="connsiteX5" fmla="*/ 1983040 w 2639128"/>
                <a:gd name="connsiteY5" fmla="*/ 2284644 h 2287240"/>
                <a:gd name="connsiteX6" fmla="*/ 1984546 w 2639128"/>
                <a:gd name="connsiteY6" fmla="*/ 2287240 h 2287240"/>
                <a:gd name="connsiteX7" fmla="*/ 1981534 w 2639128"/>
                <a:gd name="connsiteY7" fmla="*/ 2287240 h 2287240"/>
                <a:gd name="connsiteX8" fmla="*/ 663779 w 2639128"/>
                <a:gd name="connsiteY8" fmla="*/ 2287240 h 2287240"/>
                <a:gd name="connsiteX9" fmla="*/ 960 w 2639128"/>
                <a:gd name="connsiteY9" fmla="*/ 1144447 h 2287240"/>
                <a:gd name="connsiteX10" fmla="*/ 0 w 2639128"/>
                <a:gd name="connsiteY10" fmla="*/ 1144447 h 2287240"/>
                <a:gd name="connsiteX11" fmla="*/ 480 w 2639128"/>
                <a:gd name="connsiteY11" fmla="*/ 1143620 h 2287240"/>
                <a:gd name="connsiteX12" fmla="*/ 0 w 2639128"/>
                <a:gd name="connsiteY12" fmla="*/ 1142793 h 2287240"/>
                <a:gd name="connsiteX13" fmla="*/ 960 w 2639128"/>
                <a:gd name="connsiteY13" fmla="*/ 1142793 h 2287240"/>
                <a:gd name="connsiteX14" fmla="*/ 656767 w 2639128"/>
                <a:gd name="connsiteY14" fmla="*/ 12091 h 2287240"/>
                <a:gd name="connsiteX0" fmla="*/ 960 w 2639128"/>
                <a:gd name="connsiteY0" fmla="*/ 1142793 h 2287240"/>
                <a:gd name="connsiteX1" fmla="*/ 663779 w 2639128"/>
                <a:gd name="connsiteY1" fmla="*/ 0 h 2287240"/>
                <a:gd name="connsiteX2" fmla="*/ 1976308 w 2639128"/>
                <a:gd name="connsiteY2" fmla="*/ 0 h 2287240"/>
                <a:gd name="connsiteX3" fmla="*/ 1977312 w 2639128"/>
                <a:gd name="connsiteY3" fmla="*/ 0 h 2287240"/>
                <a:gd name="connsiteX4" fmla="*/ 2639128 w 2639128"/>
                <a:gd name="connsiteY4" fmla="*/ 1142793 h 2287240"/>
                <a:gd name="connsiteX5" fmla="*/ 1983040 w 2639128"/>
                <a:gd name="connsiteY5" fmla="*/ 2284644 h 2287240"/>
                <a:gd name="connsiteX6" fmla="*/ 1984546 w 2639128"/>
                <a:gd name="connsiteY6" fmla="*/ 2287240 h 2287240"/>
                <a:gd name="connsiteX7" fmla="*/ 1981534 w 2639128"/>
                <a:gd name="connsiteY7" fmla="*/ 2287240 h 2287240"/>
                <a:gd name="connsiteX8" fmla="*/ 663779 w 2639128"/>
                <a:gd name="connsiteY8" fmla="*/ 2287240 h 2287240"/>
                <a:gd name="connsiteX9" fmla="*/ 960 w 2639128"/>
                <a:gd name="connsiteY9" fmla="*/ 1144447 h 2287240"/>
                <a:gd name="connsiteX10" fmla="*/ 0 w 2639128"/>
                <a:gd name="connsiteY10" fmla="*/ 1144447 h 2287240"/>
                <a:gd name="connsiteX11" fmla="*/ 480 w 2639128"/>
                <a:gd name="connsiteY11" fmla="*/ 1143620 h 2287240"/>
                <a:gd name="connsiteX12" fmla="*/ 0 w 2639128"/>
                <a:gd name="connsiteY12" fmla="*/ 1142793 h 2287240"/>
                <a:gd name="connsiteX13" fmla="*/ 960 w 2639128"/>
                <a:gd name="connsiteY13" fmla="*/ 1142793 h 2287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39128" h="2287240">
                  <a:moveTo>
                    <a:pt x="960" y="1142793"/>
                  </a:moveTo>
                  <a:lnTo>
                    <a:pt x="663779" y="0"/>
                  </a:lnTo>
                  <a:lnTo>
                    <a:pt x="1976308" y="0"/>
                  </a:lnTo>
                  <a:lnTo>
                    <a:pt x="1977312" y="0"/>
                  </a:lnTo>
                  <a:lnTo>
                    <a:pt x="2639128" y="1142793"/>
                  </a:lnTo>
                  <a:lnTo>
                    <a:pt x="1983040" y="2284644"/>
                  </a:lnTo>
                  <a:lnTo>
                    <a:pt x="1984546" y="2287240"/>
                  </a:lnTo>
                  <a:lnTo>
                    <a:pt x="1981534" y="2287240"/>
                  </a:lnTo>
                  <a:lnTo>
                    <a:pt x="663779" y="2287240"/>
                  </a:lnTo>
                  <a:lnTo>
                    <a:pt x="960" y="1144447"/>
                  </a:lnTo>
                  <a:lnTo>
                    <a:pt x="0" y="1144447"/>
                  </a:lnTo>
                  <a:lnTo>
                    <a:pt x="480" y="1143620"/>
                  </a:lnTo>
                  <a:lnTo>
                    <a:pt x="0" y="1142793"/>
                  </a:lnTo>
                  <a:lnTo>
                    <a:pt x="960" y="114279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5252853" y="1341197"/>
              <a:ext cx="16979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4800" b="1" i="1" dirty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  <a:cs typeface="经典综艺体简" panose="02010609000101010101" pitchFamily="49" charset="-122"/>
                </a:rPr>
                <a:t>end</a:t>
              </a:r>
              <a:endParaRPr lang="zh-CN" altLang="en-US" sz="4800" b="1" i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cs typeface="经典综艺体简" panose="02010609000101010101" pitchFamily="49" charset="-122"/>
              </a:endParaRP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4734454" y="3544803"/>
            <a:ext cx="2724075" cy="105019"/>
            <a:chOff x="4734454" y="3377537"/>
            <a:chExt cx="2724075" cy="105019"/>
          </a:xfrm>
        </p:grpSpPr>
        <p:sp>
          <p:nvSpPr>
            <p:cNvPr id="113" name="矩形 112"/>
            <p:cNvSpPr/>
            <p:nvPr/>
          </p:nvSpPr>
          <p:spPr>
            <a:xfrm>
              <a:off x="4734454" y="3377537"/>
              <a:ext cx="621337" cy="1050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 113"/>
            <p:cNvSpPr/>
            <p:nvPr/>
          </p:nvSpPr>
          <p:spPr>
            <a:xfrm>
              <a:off x="5435367" y="3377537"/>
              <a:ext cx="621337" cy="10501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114"/>
            <p:cNvSpPr/>
            <p:nvPr/>
          </p:nvSpPr>
          <p:spPr>
            <a:xfrm>
              <a:off x="6136280" y="3377537"/>
              <a:ext cx="621337" cy="1050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6837192" y="3377537"/>
              <a:ext cx="621337" cy="105019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3" name="矩形 62">
            <a:extLst>
              <a:ext uri="{FF2B5EF4-FFF2-40B4-BE49-F238E27FC236}">
                <a16:creationId xmlns:a16="http://schemas.microsoft.com/office/drawing/2014/main" id="{073DB0FE-AAB9-458D-A8B7-2A5694C38F70}"/>
              </a:ext>
            </a:extLst>
          </p:cNvPr>
          <p:cNvSpPr/>
          <p:nvPr/>
        </p:nvSpPr>
        <p:spPr>
          <a:xfrm>
            <a:off x="125458" y="1997670"/>
            <a:ext cx="1611086" cy="4136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/>
              <a:t>By </a:t>
            </a:r>
            <a:r>
              <a:rPr lang="zh-CN" altLang="en-US"/>
              <a:t>代</a:t>
            </a:r>
            <a:r>
              <a:rPr lang="zh-CN" altLang="en-US" dirty="0"/>
              <a:t>应豪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4F7079A-368A-454D-9892-AB00522338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33" y="3844499"/>
            <a:ext cx="10696575" cy="294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57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825273" cy="1886857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142875" y="236750"/>
            <a:ext cx="1171575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i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cs typeface="经典综艺体简" panose="02010609000101010101" pitchFamily="49" charset="-122"/>
              </a:rPr>
              <a:t>01</a:t>
            </a:r>
            <a:endParaRPr lang="zh-CN" altLang="en-US" sz="4400" b="1" i="1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  <a:cs typeface="经典综艺体简" panose="02010609000101010101" pitchFamily="49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FC8A32D-4D5F-4CEA-A756-E0F798A9558C}"/>
              </a:ext>
            </a:extLst>
          </p:cNvPr>
          <p:cNvSpPr txBox="1"/>
          <p:nvPr/>
        </p:nvSpPr>
        <p:spPr>
          <a:xfrm>
            <a:off x="1825273" y="434760"/>
            <a:ext cx="390434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数据响应式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– 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示例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8BC103-CD42-4A23-A2DC-5503E249D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75" y="1690683"/>
            <a:ext cx="6081287" cy="493056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42EB13E-D9CC-4334-967D-BF628241C1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226" y="943428"/>
            <a:ext cx="5172075" cy="271462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05FCE4E-15D4-494D-90D0-BC54DEA2AA23}"/>
              </a:ext>
            </a:extLst>
          </p:cNvPr>
          <p:cNvSpPr txBox="1"/>
          <p:nvPr/>
        </p:nvSpPr>
        <p:spPr>
          <a:xfrm>
            <a:off x="6224162" y="4035927"/>
            <a:ext cx="59678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solidFill>
                  <a:srgbClr val="333333"/>
                </a:solidFill>
                <a:latin typeface="Lato"/>
              </a:rPr>
              <a:t>Vue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使用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Lato"/>
              </a:rPr>
              <a:t>v-model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指令实现输入框和数据的双向绑定。</a:t>
            </a:r>
            <a:endParaRPr lang="en-US" altLang="zh-CN" b="0" i="0" dirty="0">
              <a:solidFill>
                <a:srgbClr val="333333"/>
              </a:solidFill>
              <a:effectLst/>
              <a:latin typeface="Lato"/>
            </a:endParaRPr>
          </a:p>
          <a:p>
            <a:pPr algn="just"/>
            <a:r>
              <a:rPr lang="zh-CN" altLang="en-US" dirty="0">
                <a:solidFill>
                  <a:srgbClr val="333333"/>
                </a:solidFill>
                <a:latin typeface="Lato"/>
              </a:rPr>
              <a:t>通过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监听用户的输入，然后更新数据。</a:t>
            </a:r>
            <a:endParaRPr lang="en-US" altLang="zh-CN" b="0" i="0" dirty="0">
              <a:solidFill>
                <a:srgbClr val="333333"/>
              </a:solidFill>
              <a:effectLst/>
              <a:latin typeface="Lato"/>
            </a:endParaRPr>
          </a:p>
          <a:p>
            <a:pPr algn="just"/>
            <a:endParaRPr lang="zh-CN" altLang="en-US" b="0" i="0" dirty="0">
              <a:solidFill>
                <a:srgbClr val="333333"/>
              </a:solidFill>
              <a:effectLst/>
              <a:latin typeface="Lato"/>
            </a:endParaRPr>
          </a:p>
          <a:p>
            <a:pPr algn="just">
              <a:buFont typeface="+mj-lt"/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因为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ato"/>
              </a:rPr>
              <a:t>input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中的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ato"/>
              </a:rPr>
              <a:t>v-model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绑定了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ato"/>
              </a:rPr>
              <a:t>num,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所以会实时将输入的内容传递给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ato"/>
              </a:rPr>
              <a:t>num , num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发生改变。</a:t>
            </a:r>
          </a:p>
          <a:p>
            <a:pPr algn="just">
              <a:buFont typeface="+mj-lt"/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当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ato"/>
              </a:rPr>
              <a:t>num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发生改变时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ato"/>
              </a:rPr>
              <a:t>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因为上面使用了插值语法将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ato"/>
              </a:rPr>
              <a:t>num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的值插入到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ato"/>
              </a:rPr>
              <a:t>DOM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中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ato"/>
              </a:rPr>
              <a:t>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所以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ato"/>
              </a:rPr>
              <a:t>DOM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会发生响应的改变。</a:t>
            </a:r>
            <a:endParaRPr lang="en-US" altLang="zh-CN" b="0" i="0" dirty="0">
              <a:solidFill>
                <a:srgbClr val="333333"/>
              </a:solidFill>
              <a:effectLst/>
              <a:latin typeface="Lato"/>
            </a:endParaRPr>
          </a:p>
          <a:p>
            <a:pPr algn="just">
              <a:buFont typeface="+mj-lt"/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所以通过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ato"/>
              </a:rPr>
              <a:t>v-model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实现了双向的</a:t>
            </a:r>
            <a:r>
              <a:rPr lang="zh-CN" altLang="en-US" dirty="0">
                <a:solidFill>
                  <a:srgbClr val="333333"/>
                </a:solidFill>
                <a:latin typeface="Lato"/>
              </a:rPr>
              <a:t>数据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绑定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791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825273" cy="1886857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142875" y="236750"/>
            <a:ext cx="1171575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i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cs typeface="经典综艺体简" panose="02010609000101010101" pitchFamily="49" charset="-122"/>
              </a:rPr>
              <a:t>02</a:t>
            </a:r>
            <a:endParaRPr lang="zh-CN" altLang="en-US" sz="4400" b="1" i="1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  <a:cs typeface="经典综艺体简" panose="02010609000101010101" pitchFamily="49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FC8A32D-4D5F-4CEA-A756-E0F798A9558C}"/>
              </a:ext>
            </a:extLst>
          </p:cNvPr>
          <p:cNvSpPr txBox="1"/>
          <p:nvPr/>
        </p:nvSpPr>
        <p:spPr>
          <a:xfrm>
            <a:off x="1825273" y="434760"/>
            <a:ext cx="390434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zh-CN" altLang="en-US" dirty="0"/>
              <a:t>为什么？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D62A30B-CBCD-4EB0-89E7-CE8E0D35112C}"/>
              </a:ext>
            </a:extLst>
          </p:cNvPr>
          <p:cNvSpPr txBox="1"/>
          <p:nvPr/>
        </p:nvSpPr>
        <p:spPr>
          <a:xfrm>
            <a:off x="277427" y="1733746"/>
            <a:ext cx="5075808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v-model本质上是个语法糖</a:t>
            </a:r>
          </a:p>
          <a:p>
            <a:r>
              <a:rPr lang="zh-CN" altLang="en-US" dirty="0"/>
              <a:t>原理：</a:t>
            </a:r>
          </a:p>
          <a:p>
            <a:r>
              <a:rPr lang="zh-CN" altLang="en-US" dirty="0"/>
              <a:t>	通过v-bind</a:t>
            </a:r>
            <a:r>
              <a:rPr lang="en-US" altLang="zh-CN" dirty="0"/>
              <a:t>(:)</a:t>
            </a:r>
            <a:r>
              <a:rPr lang="zh-CN" altLang="en-US" dirty="0"/>
              <a:t>绑定一个value属性</a:t>
            </a:r>
          </a:p>
          <a:p>
            <a:r>
              <a:rPr lang="zh-CN" altLang="en-US" dirty="0"/>
              <a:t>	通过v-on</a:t>
            </a:r>
            <a:r>
              <a:rPr lang="en-US" altLang="zh-CN" dirty="0"/>
              <a:t>(@)</a:t>
            </a:r>
            <a:r>
              <a:rPr lang="zh-CN" altLang="en-US" dirty="0"/>
              <a:t>指令给当前元素绑定input事件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0F2C706-6641-48AB-9E5C-5A8CC073FA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01" y="4494523"/>
            <a:ext cx="10947246" cy="162219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941B678D-324F-4E50-A07C-AFD1974B98D3}"/>
              </a:ext>
            </a:extLst>
          </p:cNvPr>
          <p:cNvSpPr txBox="1"/>
          <p:nvPr/>
        </p:nvSpPr>
        <p:spPr>
          <a:xfrm>
            <a:off x="5540427" y="2103078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v-on:input="" 用于动态监听用户输入的信息</a:t>
            </a:r>
          </a:p>
          <a:p>
            <a:r>
              <a:rPr lang="zh-CN" altLang="en-US" dirty="0"/>
              <a:t>在界面上产生一个事件后，浏览器会生成一个event对象，这个event对象就包含了输入的信息</a:t>
            </a:r>
          </a:p>
        </p:txBody>
      </p:sp>
    </p:spTree>
    <p:extLst>
      <p:ext uri="{BB962C8B-B14F-4D97-AF65-F5344CB8AC3E}">
        <p14:creationId xmlns:p14="http://schemas.microsoft.com/office/powerpoint/2010/main" val="315360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825273" cy="1886857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142875" y="236750"/>
            <a:ext cx="1171575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i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cs typeface="经典综艺体简" panose="02010609000101010101" pitchFamily="49" charset="-122"/>
              </a:rPr>
              <a:t>03</a:t>
            </a:r>
            <a:endParaRPr lang="zh-CN" altLang="en-US" sz="4400" b="1" i="1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  <a:cs typeface="经典综艺体简" panose="02010609000101010101" pitchFamily="49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FC8A32D-4D5F-4CEA-A756-E0F798A9558C}"/>
              </a:ext>
            </a:extLst>
          </p:cNvPr>
          <p:cNvSpPr txBox="1"/>
          <p:nvPr/>
        </p:nvSpPr>
        <p:spPr>
          <a:xfrm>
            <a:off x="1825273" y="434760"/>
            <a:ext cx="390434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zh-CN" altLang="en-US" dirty="0"/>
              <a:t>原理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A21FEB-F3AE-4716-9FFE-8C24E143B71C}"/>
              </a:ext>
            </a:extLst>
          </p:cNvPr>
          <p:cNvSpPr txBox="1"/>
          <p:nvPr/>
        </p:nvSpPr>
        <p:spPr>
          <a:xfrm>
            <a:off x="294442" y="4185294"/>
            <a:ext cx="116031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MVVM</a:t>
            </a:r>
            <a:r>
              <a:rPr lang="zh-CN" altLang="en-US" dirty="0"/>
              <a:t>的</a:t>
            </a:r>
            <a:r>
              <a:rPr lang="zh-CN" altLang="en-US" b="1" dirty="0"/>
              <a:t>双向绑定</a:t>
            </a:r>
            <a:r>
              <a:rPr lang="zh-CN" altLang="en-US" dirty="0"/>
              <a:t>，采用</a:t>
            </a:r>
            <a:r>
              <a:rPr lang="zh-CN" altLang="en-US" b="1" dirty="0"/>
              <a:t>数据劫持</a:t>
            </a:r>
            <a:r>
              <a:rPr lang="zh-CN" altLang="en-US" dirty="0"/>
              <a:t>结合</a:t>
            </a:r>
            <a:r>
              <a:rPr lang="zh-CN" altLang="en-US" b="1" dirty="0"/>
              <a:t>发布者-订阅者模式</a:t>
            </a:r>
            <a:r>
              <a:rPr lang="zh-CN" altLang="en-US" dirty="0"/>
              <a:t>的方式，通过</a:t>
            </a:r>
            <a:r>
              <a:rPr lang="zh-CN" altLang="en-US" b="1" dirty="0"/>
              <a:t>Object.defineProperty</a:t>
            </a:r>
            <a:r>
              <a:rPr lang="zh-CN" altLang="en-US" dirty="0"/>
              <a:t>()来劫持各个属性的</a:t>
            </a:r>
            <a:r>
              <a:rPr lang="zh-CN" altLang="en-US" b="1" dirty="0"/>
              <a:t>setter，getter</a:t>
            </a:r>
            <a:r>
              <a:rPr lang="zh-CN" altLang="en-US" dirty="0"/>
              <a:t>，在数据变动时发布消息给订阅者，</a:t>
            </a:r>
            <a:r>
              <a:rPr lang="zh-CN" altLang="en-US" b="1" dirty="0"/>
              <a:t>触发</a:t>
            </a:r>
            <a:r>
              <a:rPr lang="zh-CN" altLang="en-US" dirty="0"/>
              <a:t>相应的监听回调。就必须要实现以下几点：</a:t>
            </a:r>
          </a:p>
          <a:p>
            <a:r>
              <a:rPr lang="zh-CN" altLang="en-US" dirty="0"/>
              <a:t>1、实现一个数据监听器</a:t>
            </a:r>
            <a:r>
              <a:rPr lang="zh-CN" altLang="en-US" b="1" dirty="0"/>
              <a:t>Observer</a:t>
            </a:r>
            <a:r>
              <a:rPr lang="zh-CN" altLang="en-US" dirty="0"/>
              <a:t>，能够对数据对象的所有属性进行监听，如有变动可拿到最新值并通知订阅者</a:t>
            </a:r>
          </a:p>
          <a:p>
            <a:r>
              <a:rPr lang="zh-CN" altLang="en-US" dirty="0"/>
              <a:t>2、实现一个指令解析器</a:t>
            </a:r>
            <a:r>
              <a:rPr lang="zh-CN" altLang="en-US" b="1" dirty="0"/>
              <a:t>Compile</a:t>
            </a:r>
            <a:r>
              <a:rPr lang="zh-CN" altLang="en-US" dirty="0"/>
              <a:t>，对每个元素节点的指令进行扫描和解析，根据指令模板替换数据，以及绑定相应的更新函数</a:t>
            </a:r>
          </a:p>
          <a:p>
            <a:r>
              <a:rPr lang="zh-CN" altLang="en-US" dirty="0"/>
              <a:t>3、实现一个</a:t>
            </a:r>
            <a:r>
              <a:rPr lang="zh-CN" altLang="en-US" b="1" dirty="0"/>
              <a:t>Watcher</a:t>
            </a:r>
            <a:r>
              <a:rPr lang="zh-CN" altLang="en-US" dirty="0"/>
              <a:t>，作为连接Observer和Compile的桥梁，能够订阅并收到每个属性变动的通知，执行指令绑定的相应回调函数，从而更新视图</a:t>
            </a:r>
          </a:p>
          <a:p>
            <a:r>
              <a:rPr lang="zh-CN" altLang="en-US" dirty="0"/>
              <a:t>4、mvvm入口函数，整合以上三者</a:t>
            </a:r>
          </a:p>
        </p:txBody>
      </p:sp>
      <p:sp>
        <p:nvSpPr>
          <p:cNvPr id="7" name="对话气泡: 矩形 6">
            <a:extLst>
              <a:ext uri="{FF2B5EF4-FFF2-40B4-BE49-F238E27FC236}">
                <a16:creationId xmlns:a16="http://schemas.microsoft.com/office/drawing/2014/main" id="{AA4F8429-75E4-4344-8BD2-EEE2579606FA}"/>
              </a:ext>
            </a:extLst>
          </p:cNvPr>
          <p:cNvSpPr/>
          <p:nvPr/>
        </p:nvSpPr>
        <p:spPr>
          <a:xfrm>
            <a:off x="142875" y="3256417"/>
            <a:ext cx="1926454" cy="859836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rgbClr val="00B0F0"/>
                </a:solidFill>
              </a:rPr>
              <a:t>MVVM</a:t>
            </a:r>
            <a:r>
              <a:rPr lang="zh-CN" altLang="en-US" sz="1200" dirty="0">
                <a:solidFill>
                  <a:srgbClr val="00B0F0"/>
                </a:solidFill>
              </a:rPr>
              <a:t>：</a:t>
            </a:r>
          </a:p>
          <a:p>
            <a:r>
              <a:rPr lang="zh-CN" altLang="en-US" sz="1200" dirty="0">
                <a:solidFill>
                  <a:srgbClr val="00B0F0"/>
                </a:solidFill>
              </a:rPr>
              <a:t>​    </a:t>
            </a:r>
            <a:r>
              <a:rPr lang="en-US" altLang="zh-CN" sz="1200" dirty="0">
                <a:solidFill>
                  <a:srgbClr val="00B0F0"/>
                </a:solidFill>
              </a:rPr>
              <a:t>Model </a:t>
            </a:r>
            <a:r>
              <a:rPr lang="zh-CN" altLang="en-US" sz="1200" dirty="0">
                <a:solidFill>
                  <a:srgbClr val="00B0F0"/>
                </a:solidFill>
              </a:rPr>
              <a:t>数据模型层</a:t>
            </a:r>
          </a:p>
          <a:p>
            <a:r>
              <a:rPr lang="zh-CN" altLang="en-US" sz="1200" dirty="0">
                <a:solidFill>
                  <a:srgbClr val="00B0F0"/>
                </a:solidFill>
              </a:rPr>
              <a:t>​    </a:t>
            </a:r>
            <a:r>
              <a:rPr lang="en-US" altLang="zh-CN" sz="1200" dirty="0">
                <a:solidFill>
                  <a:srgbClr val="00B0F0"/>
                </a:solidFill>
              </a:rPr>
              <a:t>View </a:t>
            </a:r>
            <a:r>
              <a:rPr lang="zh-CN" altLang="en-US" sz="1200" dirty="0">
                <a:solidFill>
                  <a:srgbClr val="00B0F0"/>
                </a:solidFill>
              </a:rPr>
              <a:t>视图层</a:t>
            </a:r>
          </a:p>
          <a:p>
            <a:r>
              <a:rPr lang="zh-CN" altLang="en-US" sz="1200" dirty="0">
                <a:solidFill>
                  <a:srgbClr val="00B0F0"/>
                </a:solidFill>
              </a:rPr>
              <a:t>​    </a:t>
            </a:r>
            <a:r>
              <a:rPr lang="en-US" altLang="zh-CN" sz="1200" dirty="0" err="1">
                <a:solidFill>
                  <a:srgbClr val="00B0F0"/>
                </a:solidFill>
              </a:rPr>
              <a:t>ViewModel</a:t>
            </a:r>
            <a:r>
              <a:rPr lang="en-US" altLang="zh-CN" sz="1200" dirty="0">
                <a:solidFill>
                  <a:srgbClr val="00B0F0"/>
                </a:solidFill>
              </a:rPr>
              <a:t> </a:t>
            </a:r>
            <a:r>
              <a:rPr lang="zh-CN" altLang="en-US" sz="1200" dirty="0">
                <a:solidFill>
                  <a:srgbClr val="00B0F0"/>
                </a:solidFill>
              </a:rPr>
              <a:t>视图模型层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802FCA4-2782-4572-912E-7611BCCB2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9402" y="15280"/>
            <a:ext cx="7521592" cy="374315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8E80E95-33EF-4471-9711-456426CB5A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1960" y="1137668"/>
            <a:ext cx="8791226" cy="2118749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BEBF475A-C48B-4805-8360-81DB3E420FB0}"/>
              </a:ext>
            </a:extLst>
          </p:cNvPr>
          <p:cNvSpPr txBox="1"/>
          <p:nvPr/>
        </p:nvSpPr>
        <p:spPr>
          <a:xfrm>
            <a:off x="2420880" y="4900398"/>
            <a:ext cx="661747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solidFill>
                  <a:srgbClr val="0070C0"/>
                </a:solidFill>
                <a:effectLst/>
                <a:latin typeface="-apple-system"/>
              </a:rPr>
              <a:t>Observer </a:t>
            </a:r>
            <a:r>
              <a:rPr lang="zh-CN" altLang="en-US" sz="2000" b="0" i="0" dirty="0">
                <a:solidFill>
                  <a:srgbClr val="0070C0"/>
                </a:solidFill>
                <a:effectLst/>
                <a:latin typeface="-apple-system"/>
              </a:rPr>
              <a:t>监听器：用来监听属性的变化通知订阅者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solidFill>
                  <a:srgbClr val="0070C0"/>
                </a:solidFill>
                <a:effectLst/>
                <a:latin typeface="-apple-system"/>
              </a:rPr>
              <a:t>Watcher </a:t>
            </a:r>
            <a:r>
              <a:rPr lang="zh-CN" altLang="en-US" sz="2000" b="0" i="0" dirty="0">
                <a:solidFill>
                  <a:srgbClr val="0070C0"/>
                </a:solidFill>
                <a:effectLst/>
                <a:latin typeface="-apple-system"/>
              </a:rPr>
              <a:t>订阅者：收到属性的变化，然后更新视图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solidFill>
                  <a:srgbClr val="0070C0"/>
                </a:solidFill>
                <a:effectLst/>
                <a:latin typeface="-apple-system"/>
              </a:rPr>
              <a:t>Compile </a:t>
            </a:r>
            <a:r>
              <a:rPr lang="zh-CN" altLang="en-US" sz="2000" b="0" i="0" dirty="0">
                <a:solidFill>
                  <a:srgbClr val="0070C0"/>
                </a:solidFill>
                <a:effectLst/>
                <a:latin typeface="-apple-system"/>
              </a:rPr>
              <a:t>解析器：解析指令，初始化模版，绑定订阅者</a:t>
            </a:r>
          </a:p>
        </p:txBody>
      </p:sp>
    </p:spTree>
    <p:extLst>
      <p:ext uri="{BB962C8B-B14F-4D97-AF65-F5344CB8AC3E}">
        <p14:creationId xmlns:p14="http://schemas.microsoft.com/office/powerpoint/2010/main" val="244532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 animBg="1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825273" cy="1886857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142875" y="236750"/>
            <a:ext cx="1171575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i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cs typeface="经典综艺体简" panose="02010609000101010101" pitchFamily="49" charset="-122"/>
              </a:rPr>
              <a:t>04</a:t>
            </a:r>
            <a:endParaRPr lang="zh-CN" altLang="en-US" sz="4400" b="1" i="1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  <a:cs typeface="经典综艺体简" panose="02010609000101010101" pitchFamily="49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FC8A32D-4D5F-4CEA-A756-E0F798A9558C}"/>
              </a:ext>
            </a:extLst>
          </p:cNvPr>
          <p:cNvSpPr txBox="1"/>
          <p:nvPr/>
        </p:nvSpPr>
        <p:spPr>
          <a:xfrm>
            <a:off x="1825273" y="434760"/>
            <a:ext cx="390434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zh-CN" altLang="en-US" dirty="0"/>
              <a:t>实现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BE13E8C-E340-4A04-B2F9-112ADF3659D6}"/>
              </a:ext>
            </a:extLst>
          </p:cNvPr>
          <p:cNvSpPr txBox="1"/>
          <p:nvPr/>
        </p:nvSpPr>
        <p:spPr>
          <a:xfrm>
            <a:off x="2929559" y="574096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Object.defineProperty</a:t>
            </a:r>
            <a:r>
              <a:rPr lang="zh-CN" altLang="en-US" dirty="0"/>
              <a:t>的存储属性 </a:t>
            </a:r>
            <a:r>
              <a:rPr lang="zh-CN" altLang="en-US" i="1" dirty="0"/>
              <a:t>get</a:t>
            </a:r>
            <a:r>
              <a:rPr lang="zh-CN" altLang="en-US" dirty="0"/>
              <a:t> 与 </a:t>
            </a:r>
            <a:r>
              <a:rPr lang="zh-CN" altLang="en-US" i="1" dirty="0"/>
              <a:t>set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1BC9CC7-6D7A-4DE7-8BF5-F5420AE959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745" y="1493756"/>
            <a:ext cx="4830660" cy="406792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97F0D52-2A98-4C0D-9D5B-E63416BF4D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745" y="5561680"/>
            <a:ext cx="2821401" cy="129632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38AB467-CD32-4343-B2F1-FDD1586D4CB6}"/>
              </a:ext>
            </a:extLst>
          </p:cNvPr>
          <p:cNvSpPr txBox="1"/>
          <p:nvPr/>
        </p:nvSpPr>
        <p:spPr>
          <a:xfrm>
            <a:off x="5392150" y="1496642"/>
            <a:ext cx="609765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访问 </a:t>
            </a:r>
            <a:r>
              <a:rPr lang="en-US" altLang="zh-CN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age </a:t>
            </a:r>
            <a:r>
              <a:rPr lang="zh-CN" alt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属性时会自动执行 </a:t>
            </a:r>
            <a:r>
              <a:rPr lang="en-US" altLang="zh-CN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get </a:t>
            </a:r>
            <a:r>
              <a:rPr lang="zh-CN" alt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函数，设置 </a:t>
            </a:r>
            <a:r>
              <a:rPr lang="en-US" altLang="zh-CN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age </a:t>
            </a:r>
            <a:r>
              <a:rPr lang="zh-CN" alt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属性时，会自动执行 </a:t>
            </a:r>
            <a:r>
              <a:rPr lang="en-US" altLang="zh-CN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set </a:t>
            </a:r>
            <a:r>
              <a:rPr lang="zh-CN" alt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函数，这就给我们的双向绑定提供了非常大的方便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200F569-BE75-4F3B-87B3-A23F863D2D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1405" y="3429000"/>
            <a:ext cx="7080595" cy="172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03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825273" cy="1886857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142875" y="236750"/>
            <a:ext cx="1171575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i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cs typeface="经典综艺体简" panose="02010609000101010101" pitchFamily="49" charset="-122"/>
              </a:rPr>
              <a:t>05</a:t>
            </a:r>
            <a:endParaRPr lang="zh-CN" altLang="en-US" sz="4400" b="1" i="1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  <a:cs typeface="经典综艺体简" panose="02010609000101010101" pitchFamily="49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FC8A32D-4D5F-4CEA-A756-E0F798A9558C}"/>
              </a:ext>
            </a:extLst>
          </p:cNvPr>
          <p:cNvSpPr txBox="1"/>
          <p:nvPr/>
        </p:nvSpPr>
        <p:spPr>
          <a:xfrm>
            <a:off x="1825273" y="434760"/>
            <a:ext cx="390434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zh-CN" altLang="en-US" dirty="0"/>
              <a:t>实现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BE13E8C-E340-4A04-B2F9-112ADF3659D6}"/>
              </a:ext>
            </a:extLst>
          </p:cNvPr>
          <p:cNvSpPr txBox="1"/>
          <p:nvPr/>
        </p:nvSpPr>
        <p:spPr>
          <a:xfrm>
            <a:off x="2929559" y="574096"/>
            <a:ext cx="3532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监听器 </a:t>
            </a:r>
            <a:r>
              <a:rPr lang="en-US" altLang="zh-CN" b="1" dirty="0"/>
              <a:t>Observer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6BD2009-93CF-4DC2-906C-47014CB5ADAA}"/>
              </a:ext>
            </a:extLst>
          </p:cNvPr>
          <p:cNvSpPr txBox="1"/>
          <p:nvPr/>
        </p:nvSpPr>
        <p:spPr>
          <a:xfrm>
            <a:off x="728662" y="1886857"/>
            <a:ext cx="103964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作用</a:t>
            </a:r>
          </a:p>
          <a:p>
            <a:r>
              <a:rPr lang="zh-CN" altLang="en-US" sz="2400" dirty="0"/>
              <a:t>	</a:t>
            </a:r>
            <a:r>
              <a:rPr lang="zh-CN" altLang="en-US" sz="2400" b="1" dirty="0"/>
              <a:t>监听</a:t>
            </a:r>
            <a:r>
              <a:rPr lang="zh-CN" altLang="en-US" sz="2400" dirty="0"/>
              <a:t>数据的</a:t>
            </a:r>
            <a:r>
              <a:rPr lang="zh-CN" altLang="en-US" sz="2400" b="1" dirty="0"/>
              <a:t>每一个属性（</a:t>
            </a:r>
            <a:r>
              <a:rPr lang="zh-CN" altLang="en-US" sz="2400" dirty="0"/>
              <a:t>对数据对象进行遍历，包括子属性对象的属性</a:t>
            </a:r>
            <a:r>
              <a:rPr lang="zh-CN" altLang="en-US" sz="2400" b="1" dirty="0"/>
              <a:t>）</a:t>
            </a:r>
            <a:endParaRPr lang="en-US" altLang="zh-CN" sz="2400" b="1" dirty="0"/>
          </a:p>
          <a:p>
            <a:r>
              <a:rPr lang="zh-CN" altLang="en-US" sz="2400" dirty="0"/>
              <a:t>使用 </a:t>
            </a:r>
            <a:r>
              <a:rPr lang="en-US" altLang="zh-CN" sz="2400" i="1" dirty="0" err="1"/>
              <a:t>Object.defineProperty</a:t>
            </a:r>
            <a:r>
              <a:rPr lang="en-US" altLang="zh-CN" sz="2400" i="1" dirty="0"/>
              <a:t> </a:t>
            </a:r>
            <a:r>
              <a:rPr lang="zh-CN" altLang="en-US" sz="2400" dirty="0"/>
              <a:t>方法对属性都加上 </a:t>
            </a:r>
            <a:r>
              <a:rPr lang="zh-CN" altLang="en-US" sz="2400" b="1" dirty="0"/>
              <a:t>setter</a:t>
            </a:r>
            <a:r>
              <a:rPr lang="zh-CN" altLang="en-US" sz="2400" dirty="0"/>
              <a:t> 和 </a:t>
            </a:r>
            <a:r>
              <a:rPr lang="zh-CN" altLang="en-US" sz="2400" b="1" dirty="0"/>
              <a:t>getter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5D4C327-D6F4-4C90-B6DF-E576CCBA1595}"/>
              </a:ext>
            </a:extLst>
          </p:cNvPr>
          <p:cNvSpPr txBox="1"/>
          <p:nvPr/>
        </p:nvSpPr>
        <p:spPr>
          <a:xfrm>
            <a:off x="728662" y="4711771"/>
            <a:ext cx="1049118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当监听到属性</a:t>
            </a:r>
            <a:r>
              <a:rPr lang="zh-CN" altLang="en-US" sz="2400" b="1" dirty="0"/>
              <a:t>发生变化</a:t>
            </a:r>
            <a:r>
              <a:rPr lang="zh-CN" altLang="en-US" sz="2400" dirty="0"/>
              <a:t>后需通知 </a:t>
            </a:r>
            <a:r>
              <a:rPr lang="en-US" altLang="zh-CN" sz="2400" i="1" dirty="0"/>
              <a:t>Watcher</a:t>
            </a:r>
            <a:r>
              <a:rPr lang="en-US" altLang="zh-CN" sz="2400" dirty="0"/>
              <a:t> </a:t>
            </a:r>
            <a:r>
              <a:rPr lang="zh-CN" altLang="en-US" sz="2400" b="1" dirty="0"/>
              <a:t>订阅者执行更新函数</a:t>
            </a:r>
            <a:r>
              <a:rPr lang="zh-CN" altLang="en-US" sz="2400" dirty="0"/>
              <a:t>去</a:t>
            </a:r>
            <a:r>
              <a:rPr lang="zh-CN" altLang="en-US" sz="2400" b="1" dirty="0"/>
              <a:t>更新视图</a:t>
            </a:r>
          </a:p>
          <a:p>
            <a:r>
              <a:rPr lang="zh-CN" altLang="en-US" sz="2400" dirty="0"/>
              <a:t>过程中可能会有多个订阅者 </a:t>
            </a:r>
            <a:r>
              <a:rPr lang="en-US" altLang="zh-CN" sz="2400" i="1" dirty="0"/>
              <a:t>Watcher</a:t>
            </a:r>
            <a:r>
              <a:rPr lang="en-US" altLang="zh-CN" sz="2400" dirty="0"/>
              <a:t> </a:t>
            </a:r>
            <a:r>
              <a:rPr lang="zh-CN" altLang="en-US" sz="2400" dirty="0"/>
              <a:t>所以要创建个容器 </a:t>
            </a:r>
            <a:r>
              <a:rPr lang="en-US" altLang="zh-CN" sz="2400" dirty="0"/>
              <a:t>Dep </a:t>
            </a:r>
            <a:r>
              <a:rPr lang="zh-CN" altLang="en-US" sz="2400" dirty="0"/>
              <a:t>去做统一的管理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7DC02A-373A-497B-B9E0-243514E0C6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599" y="1580682"/>
            <a:ext cx="10649312" cy="502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307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825273" cy="1886857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142875" y="236750"/>
            <a:ext cx="1171575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i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cs typeface="经典综艺体简" panose="02010609000101010101" pitchFamily="49" charset="-122"/>
              </a:rPr>
              <a:t>06</a:t>
            </a:r>
            <a:endParaRPr lang="zh-CN" altLang="en-US" sz="4400" b="1" i="1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  <a:cs typeface="经典综艺体简" panose="02010609000101010101" pitchFamily="49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FC8A32D-4D5F-4CEA-A756-E0F798A9558C}"/>
              </a:ext>
            </a:extLst>
          </p:cNvPr>
          <p:cNvSpPr txBox="1"/>
          <p:nvPr/>
        </p:nvSpPr>
        <p:spPr>
          <a:xfrm>
            <a:off x="1825273" y="434760"/>
            <a:ext cx="390434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zh-CN" altLang="en-US" dirty="0"/>
              <a:t>实现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BE13E8C-E340-4A04-B2F9-112ADF3659D6}"/>
              </a:ext>
            </a:extLst>
          </p:cNvPr>
          <p:cNvSpPr txBox="1"/>
          <p:nvPr/>
        </p:nvSpPr>
        <p:spPr>
          <a:xfrm>
            <a:off x="2929559" y="574096"/>
            <a:ext cx="3532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解析器</a:t>
            </a:r>
            <a:r>
              <a:rPr lang="en-US" altLang="zh-CN" b="1" dirty="0"/>
              <a:t> Compile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6BD2009-93CF-4DC2-906C-47014CB5ADAA}"/>
              </a:ext>
            </a:extLst>
          </p:cNvPr>
          <p:cNvSpPr txBox="1"/>
          <p:nvPr/>
        </p:nvSpPr>
        <p:spPr>
          <a:xfrm>
            <a:off x="728662" y="2026193"/>
            <a:ext cx="93488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Compile</a:t>
            </a:r>
            <a:r>
              <a:rPr lang="en-US" altLang="zh-CN" sz="2400" dirty="0"/>
              <a:t> </a:t>
            </a:r>
            <a:r>
              <a:rPr lang="zh-CN" altLang="en-US" sz="2400" dirty="0"/>
              <a:t>的主要作用</a:t>
            </a:r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、用来解析</a:t>
            </a:r>
            <a:r>
              <a:rPr lang="en-US" altLang="zh-CN" sz="2400" b="1" dirty="0"/>
              <a:t>Vue</a:t>
            </a:r>
            <a:r>
              <a:rPr lang="zh-CN" altLang="en-US" sz="2400" b="1" dirty="0"/>
              <a:t>模板</a:t>
            </a:r>
            <a:r>
              <a:rPr lang="zh-CN" altLang="en-US" sz="2400" dirty="0"/>
              <a:t>指令</a:t>
            </a:r>
            <a:r>
              <a:rPr lang="zh-CN" altLang="en-US" sz="2400" b="1" dirty="0"/>
              <a:t>初始化模板</a:t>
            </a:r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、用来添加添加</a:t>
            </a:r>
            <a:r>
              <a:rPr lang="zh-CN" altLang="en-US" sz="2400" b="1" dirty="0"/>
              <a:t>订阅者</a:t>
            </a:r>
            <a:r>
              <a:rPr lang="zh-CN" altLang="en-US" sz="2400" dirty="0"/>
              <a:t>，绑定</a:t>
            </a:r>
            <a:r>
              <a:rPr lang="zh-CN" altLang="en-US" sz="2400" b="1" dirty="0"/>
              <a:t>更新函数</a:t>
            </a:r>
            <a:r>
              <a:rPr lang="zh-CN" altLang="en-US" sz="2400" dirty="0"/>
              <a:t>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B2A70DA-6741-4AD7-8CD1-560781567E35}"/>
              </a:ext>
            </a:extLst>
          </p:cNvPr>
          <p:cNvSpPr txBox="1"/>
          <p:nvPr/>
        </p:nvSpPr>
        <p:spPr>
          <a:xfrm>
            <a:off x="912636" y="4606367"/>
            <a:ext cx="86623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solidFill>
                  <a:srgbClr val="404040"/>
                </a:solidFill>
                <a:effectLst/>
                <a:latin typeface="-apple-system"/>
              </a:rPr>
              <a:t>将模板中的</a:t>
            </a:r>
            <a:r>
              <a:rPr lang="zh-CN" altLang="en-US" sz="2400" b="1" i="1" dirty="0">
                <a:solidFill>
                  <a:srgbClr val="404040"/>
                </a:solidFill>
                <a:effectLst/>
                <a:latin typeface="-apple-system"/>
              </a:rPr>
              <a:t>变量</a:t>
            </a:r>
            <a:r>
              <a:rPr lang="zh-CN" altLang="en-US" sz="2400" b="0" i="0" dirty="0">
                <a:solidFill>
                  <a:srgbClr val="404040"/>
                </a:solidFill>
                <a:effectLst/>
                <a:latin typeface="-apple-system"/>
              </a:rPr>
              <a:t>都</a:t>
            </a:r>
            <a:r>
              <a:rPr lang="zh-CN" altLang="en-US" sz="2400" b="1" i="0" dirty="0">
                <a:solidFill>
                  <a:srgbClr val="404040"/>
                </a:solidFill>
                <a:effectLst/>
                <a:latin typeface="-apple-system"/>
              </a:rPr>
              <a:t>替换</a:t>
            </a:r>
            <a:r>
              <a:rPr lang="zh-CN" altLang="en-US" sz="2400" b="0" i="0" dirty="0">
                <a:solidFill>
                  <a:srgbClr val="404040"/>
                </a:solidFill>
                <a:effectLst/>
                <a:latin typeface="-apple-system"/>
              </a:rPr>
              <a:t>成数据，然后</a:t>
            </a:r>
            <a:r>
              <a:rPr lang="zh-CN" altLang="en-US" sz="2400" b="1" i="0" dirty="0">
                <a:solidFill>
                  <a:srgbClr val="404040"/>
                </a:solidFill>
                <a:effectLst/>
                <a:latin typeface="-apple-system"/>
              </a:rPr>
              <a:t>初始化</a:t>
            </a:r>
            <a:r>
              <a:rPr lang="zh-CN" altLang="en-US" sz="2400" b="0" i="0" dirty="0">
                <a:solidFill>
                  <a:srgbClr val="404040"/>
                </a:solidFill>
                <a:effectLst/>
                <a:latin typeface="-apple-system"/>
              </a:rPr>
              <a:t>渲染</a:t>
            </a:r>
            <a:r>
              <a:rPr lang="zh-CN" altLang="en-US" sz="2400" b="1" i="0" dirty="0">
                <a:solidFill>
                  <a:srgbClr val="404040"/>
                </a:solidFill>
                <a:effectLst/>
                <a:latin typeface="-apple-system"/>
              </a:rPr>
              <a:t>页面视图</a:t>
            </a:r>
            <a:r>
              <a:rPr lang="zh-CN" altLang="en-US" sz="2400" b="0" i="0" dirty="0">
                <a:solidFill>
                  <a:srgbClr val="404040"/>
                </a:solidFill>
                <a:effectLst/>
                <a:latin typeface="-apple-system"/>
              </a:rPr>
              <a:t>，并将每个指令对应的节点</a:t>
            </a:r>
            <a:r>
              <a:rPr lang="zh-CN" altLang="en-US" sz="2400" b="1" i="0" dirty="0">
                <a:solidFill>
                  <a:srgbClr val="404040"/>
                </a:solidFill>
                <a:effectLst/>
                <a:latin typeface="-apple-system"/>
              </a:rPr>
              <a:t>绑定更新函数</a:t>
            </a:r>
            <a:r>
              <a:rPr lang="zh-CN" altLang="en-US" sz="2400" b="0" i="0" dirty="0">
                <a:solidFill>
                  <a:srgbClr val="404040"/>
                </a:solidFill>
                <a:effectLst/>
                <a:latin typeface="-apple-system"/>
              </a:rPr>
              <a:t>，</a:t>
            </a:r>
            <a:r>
              <a:rPr lang="zh-CN" altLang="en-US" sz="2400" b="1" i="0" dirty="0">
                <a:solidFill>
                  <a:srgbClr val="404040"/>
                </a:solidFill>
                <a:effectLst/>
                <a:latin typeface="-apple-system"/>
              </a:rPr>
              <a:t>添加监听数据的订阅者</a:t>
            </a:r>
            <a:r>
              <a:rPr lang="zh-CN" altLang="en-US" sz="2400" b="0" i="0" dirty="0">
                <a:solidFill>
                  <a:srgbClr val="404040"/>
                </a:solidFill>
                <a:effectLst/>
                <a:latin typeface="-apple-system"/>
              </a:rPr>
              <a:t>，一旦数据</a:t>
            </a:r>
            <a:r>
              <a:rPr lang="zh-CN" altLang="en-US" sz="2400" b="1" i="0" dirty="0">
                <a:solidFill>
                  <a:srgbClr val="404040"/>
                </a:solidFill>
                <a:effectLst/>
                <a:latin typeface="-apple-system"/>
              </a:rPr>
              <a:t>有变动</a:t>
            </a:r>
            <a:r>
              <a:rPr lang="zh-CN" altLang="en-US" sz="2400" b="0" i="0" dirty="0">
                <a:solidFill>
                  <a:srgbClr val="404040"/>
                </a:solidFill>
                <a:effectLst/>
                <a:latin typeface="-apple-system"/>
              </a:rPr>
              <a:t>，收到通知，调用</a:t>
            </a:r>
            <a:r>
              <a:rPr lang="zh-CN" altLang="en-US" sz="2400" b="1" i="0" dirty="0">
                <a:solidFill>
                  <a:srgbClr val="404040"/>
                </a:solidFill>
                <a:effectLst/>
                <a:latin typeface="-apple-system"/>
              </a:rPr>
              <a:t>更新函数</a:t>
            </a:r>
            <a:r>
              <a:rPr lang="zh-CN" altLang="en-US" sz="2400" b="0" i="0" dirty="0">
                <a:solidFill>
                  <a:srgbClr val="404040"/>
                </a:solidFill>
                <a:effectLst/>
                <a:latin typeface="-apple-system"/>
              </a:rPr>
              <a:t>进行</a:t>
            </a:r>
            <a:r>
              <a:rPr lang="zh-CN" altLang="en-US" sz="2400" b="1" i="0" dirty="0">
                <a:solidFill>
                  <a:srgbClr val="404040"/>
                </a:solidFill>
                <a:effectLst/>
                <a:latin typeface="-apple-system"/>
              </a:rPr>
              <a:t>数据更新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8263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825273" cy="1886857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142875" y="236750"/>
            <a:ext cx="1171575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i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cs typeface="经典综艺体简" panose="02010609000101010101" pitchFamily="49" charset="-122"/>
              </a:rPr>
              <a:t>07</a:t>
            </a:r>
            <a:endParaRPr lang="zh-CN" altLang="en-US" sz="4400" b="1" i="1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  <a:cs typeface="经典综艺体简" panose="02010609000101010101" pitchFamily="49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FC8A32D-4D5F-4CEA-A756-E0F798A9558C}"/>
              </a:ext>
            </a:extLst>
          </p:cNvPr>
          <p:cNvSpPr txBox="1"/>
          <p:nvPr/>
        </p:nvSpPr>
        <p:spPr>
          <a:xfrm>
            <a:off x="1825273" y="434760"/>
            <a:ext cx="390434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zh-CN" altLang="en-US" dirty="0"/>
              <a:t>实现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BE13E8C-E340-4A04-B2F9-112ADF3659D6}"/>
              </a:ext>
            </a:extLst>
          </p:cNvPr>
          <p:cNvSpPr txBox="1"/>
          <p:nvPr/>
        </p:nvSpPr>
        <p:spPr>
          <a:xfrm>
            <a:off x="2929559" y="574096"/>
            <a:ext cx="3532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订阅者 </a:t>
            </a:r>
            <a:r>
              <a:rPr lang="en-US" altLang="zh-CN" b="1" dirty="0"/>
              <a:t>Watcher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6BD2009-93CF-4DC2-906C-47014CB5ADAA}"/>
              </a:ext>
            </a:extLst>
          </p:cNvPr>
          <p:cNvSpPr txBox="1"/>
          <p:nvPr/>
        </p:nvSpPr>
        <p:spPr>
          <a:xfrm>
            <a:off x="495898" y="1886857"/>
            <a:ext cx="1046743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Watcher</a:t>
            </a:r>
            <a:r>
              <a:rPr lang="en-US" altLang="zh-CN" sz="2400" dirty="0"/>
              <a:t> </a:t>
            </a:r>
            <a:r>
              <a:rPr lang="zh-CN" altLang="en-US" sz="2400" dirty="0"/>
              <a:t>主要是接收属性变化的通知，然后去执行更新函数去</a:t>
            </a:r>
            <a:r>
              <a:rPr lang="zh-CN" altLang="en-US" sz="2400" b="1" dirty="0"/>
              <a:t>更新视图</a:t>
            </a:r>
          </a:p>
          <a:p>
            <a:r>
              <a:rPr lang="zh-CN" altLang="en-US" sz="2400" dirty="0"/>
              <a:t>	</a:t>
            </a:r>
            <a:r>
              <a:rPr lang="en-US" altLang="zh-CN" sz="2400" dirty="0"/>
              <a:t>1</a:t>
            </a:r>
            <a:r>
              <a:rPr lang="zh-CN" altLang="en-US" sz="2400" dirty="0"/>
              <a:t>、把 </a:t>
            </a:r>
            <a:r>
              <a:rPr lang="en-US" altLang="zh-CN" sz="2400" i="1" dirty="0"/>
              <a:t>Watcher</a:t>
            </a:r>
            <a:r>
              <a:rPr lang="en-US" altLang="zh-CN" sz="2400" dirty="0"/>
              <a:t> </a:t>
            </a:r>
            <a:r>
              <a:rPr lang="zh-CN" altLang="en-US" sz="2400" dirty="0"/>
              <a:t>添加到 </a:t>
            </a:r>
            <a:r>
              <a:rPr lang="en-US" altLang="zh-CN" sz="2400" i="1" dirty="0"/>
              <a:t>Dep</a:t>
            </a:r>
            <a:r>
              <a:rPr lang="en-US" altLang="zh-CN" sz="2400" dirty="0"/>
              <a:t> </a:t>
            </a:r>
            <a:r>
              <a:rPr lang="zh-CN" altLang="en-US" sz="2400" dirty="0"/>
              <a:t>容器中，这里我们用到了 </a:t>
            </a:r>
            <a:r>
              <a:rPr lang="zh-CN" altLang="en-US" sz="2400" b="1" dirty="0"/>
              <a:t>监听器</a:t>
            </a:r>
            <a:r>
              <a:rPr lang="zh-CN" altLang="en-US" sz="2400" dirty="0"/>
              <a:t>的 </a:t>
            </a:r>
            <a:r>
              <a:rPr lang="en-US" altLang="zh-CN" sz="2400" i="1" dirty="0"/>
              <a:t>get</a:t>
            </a:r>
            <a:r>
              <a:rPr lang="en-US" altLang="zh-CN" sz="2400" dirty="0"/>
              <a:t> </a:t>
            </a:r>
            <a:r>
              <a:rPr lang="zh-CN" altLang="en-US" sz="2400" dirty="0"/>
              <a:t>函数</a:t>
            </a:r>
          </a:p>
          <a:p>
            <a:r>
              <a:rPr lang="zh-CN" altLang="en-US" sz="2400" dirty="0"/>
              <a:t>	</a:t>
            </a:r>
            <a:r>
              <a:rPr lang="en-US" altLang="zh-CN" sz="2400" dirty="0"/>
              <a:t>2</a:t>
            </a:r>
            <a:r>
              <a:rPr lang="zh-CN" altLang="en-US" sz="2400" dirty="0"/>
              <a:t>、接收到通知，执行</a:t>
            </a:r>
            <a:r>
              <a:rPr lang="zh-CN" altLang="en-US" sz="2400" b="1" dirty="0"/>
              <a:t>更新函数</a:t>
            </a:r>
            <a:r>
              <a:rPr lang="zh-CN" altLang="en-US" sz="2400" dirty="0"/>
              <a:t>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D3CD41F-0299-4279-B80B-7C3CBE65280A}"/>
              </a:ext>
            </a:extLst>
          </p:cNvPr>
          <p:cNvSpPr txBox="1"/>
          <p:nvPr/>
        </p:nvSpPr>
        <p:spPr>
          <a:xfrm>
            <a:off x="495898" y="4720721"/>
            <a:ext cx="1046743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Watcher </a:t>
            </a:r>
            <a:r>
              <a:rPr lang="zh-CN" altLang="en-US" sz="2400" dirty="0"/>
              <a:t>订阅者是 </a:t>
            </a:r>
            <a:r>
              <a:rPr lang="en-US" altLang="zh-CN" sz="2400" dirty="0"/>
              <a:t>Observer </a:t>
            </a:r>
            <a:r>
              <a:rPr lang="zh-CN" altLang="en-US" sz="2400" dirty="0"/>
              <a:t>和 </a:t>
            </a:r>
            <a:r>
              <a:rPr lang="en-US" altLang="zh-CN" sz="2400" dirty="0"/>
              <a:t>Compile </a:t>
            </a:r>
            <a:r>
              <a:rPr lang="zh-CN" altLang="en-US" sz="2400" dirty="0"/>
              <a:t>之间</a:t>
            </a:r>
            <a:r>
              <a:rPr lang="zh-CN" altLang="en-US" sz="2400" b="1" dirty="0"/>
              <a:t>通信的桥梁 </a:t>
            </a:r>
            <a:endParaRPr lang="en-US" altLang="zh-CN" sz="2400" b="1" dirty="0"/>
          </a:p>
          <a:p>
            <a:r>
              <a:rPr lang="zh-CN" altLang="en-US" sz="2400" dirty="0"/>
              <a:t>主要的任务是订阅 </a:t>
            </a:r>
            <a:r>
              <a:rPr lang="en-US" altLang="zh-CN" sz="2400" dirty="0"/>
              <a:t>Observer </a:t>
            </a:r>
            <a:r>
              <a:rPr lang="zh-CN" altLang="en-US" sz="2400" dirty="0"/>
              <a:t>中的属性值变化的消息，当收到属性值</a:t>
            </a:r>
            <a:r>
              <a:rPr lang="zh-CN" altLang="en-US" sz="2400" b="1" dirty="0"/>
              <a:t>变化</a:t>
            </a:r>
            <a:r>
              <a:rPr lang="zh-CN" altLang="en-US" sz="2400" dirty="0"/>
              <a:t>的消息时，</a:t>
            </a:r>
            <a:r>
              <a:rPr lang="zh-CN" altLang="en-US" sz="2400" b="1" dirty="0"/>
              <a:t>触发</a:t>
            </a:r>
            <a:r>
              <a:rPr lang="zh-CN" altLang="en-US" sz="2400" dirty="0"/>
              <a:t>解析器 </a:t>
            </a:r>
            <a:r>
              <a:rPr lang="en-US" altLang="zh-CN" sz="2400" dirty="0"/>
              <a:t>Compile </a:t>
            </a:r>
            <a:r>
              <a:rPr lang="zh-CN" altLang="en-US" sz="2400" dirty="0"/>
              <a:t>中对应的</a:t>
            </a:r>
            <a:r>
              <a:rPr lang="zh-CN" altLang="en-US" sz="2400" b="1" dirty="0"/>
              <a:t>更新函数</a:t>
            </a:r>
          </a:p>
        </p:txBody>
      </p:sp>
    </p:spTree>
    <p:extLst>
      <p:ext uri="{BB962C8B-B14F-4D97-AF65-F5344CB8AC3E}">
        <p14:creationId xmlns:p14="http://schemas.microsoft.com/office/powerpoint/2010/main" val="414134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825273" cy="1886857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142875" y="236750"/>
            <a:ext cx="1171575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i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cs typeface="经典综艺体简" panose="02010609000101010101" pitchFamily="49" charset="-122"/>
              </a:rPr>
              <a:t>08</a:t>
            </a:r>
            <a:endParaRPr lang="zh-CN" altLang="en-US" sz="4400" b="1" i="1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  <a:cs typeface="经典综艺体简" panose="02010609000101010101" pitchFamily="49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FC8A32D-4D5F-4CEA-A756-E0F798A9558C}"/>
              </a:ext>
            </a:extLst>
          </p:cNvPr>
          <p:cNvSpPr txBox="1"/>
          <p:nvPr/>
        </p:nvSpPr>
        <p:spPr>
          <a:xfrm>
            <a:off x="1825273" y="434760"/>
            <a:ext cx="390434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zh-CN" altLang="en-US" dirty="0"/>
              <a:t>实现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BE13E8C-E340-4A04-B2F9-112ADF3659D6}"/>
              </a:ext>
            </a:extLst>
          </p:cNvPr>
          <p:cNvSpPr txBox="1"/>
          <p:nvPr/>
        </p:nvSpPr>
        <p:spPr>
          <a:xfrm>
            <a:off x="2929559" y="574096"/>
            <a:ext cx="3532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订阅器 </a:t>
            </a:r>
            <a:r>
              <a:rPr lang="en-US" altLang="zh-CN" b="1" dirty="0"/>
              <a:t>Dep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6BD2009-93CF-4DC2-906C-47014CB5ADAA}"/>
              </a:ext>
            </a:extLst>
          </p:cNvPr>
          <p:cNvSpPr txBox="1"/>
          <p:nvPr/>
        </p:nvSpPr>
        <p:spPr>
          <a:xfrm>
            <a:off x="344593" y="2868164"/>
            <a:ext cx="1150281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0" i="0" dirty="0">
                <a:solidFill>
                  <a:srgbClr val="404040"/>
                </a:solidFill>
                <a:effectLst/>
                <a:latin typeface="-apple-system"/>
              </a:rPr>
              <a:t>订阅器采用</a:t>
            </a:r>
            <a:r>
              <a:rPr lang="zh-CN" altLang="en-US" sz="3200" b="1" i="0" dirty="0">
                <a:solidFill>
                  <a:srgbClr val="404040"/>
                </a:solidFill>
                <a:effectLst/>
                <a:latin typeface="-apple-system"/>
              </a:rPr>
              <a:t>发布</a:t>
            </a:r>
            <a:r>
              <a:rPr lang="en-US" altLang="zh-CN" sz="3200" b="1" i="0" dirty="0">
                <a:solidFill>
                  <a:srgbClr val="404040"/>
                </a:solidFill>
                <a:effectLst/>
                <a:latin typeface="-apple-system"/>
              </a:rPr>
              <a:t>-</a:t>
            </a:r>
            <a:r>
              <a:rPr lang="zh-CN" altLang="en-US" sz="3200" b="1" i="0" dirty="0">
                <a:solidFill>
                  <a:srgbClr val="404040"/>
                </a:solidFill>
                <a:effectLst/>
                <a:latin typeface="-apple-system"/>
              </a:rPr>
              <a:t>订阅 设计模式</a:t>
            </a:r>
            <a:endParaRPr lang="en-US" altLang="zh-CN" sz="3200" dirty="0">
              <a:solidFill>
                <a:srgbClr val="404040"/>
              </a:solidFill>
              <a:latin typeface="-apple-system"/>
            </a:endParaRPr>
          </a:p>
          <a:p>
            <a:r>
              <a:rPr lang="zh-CN" altLang="en-US" sz="3200" b="0" i="0" dirty="0">
                <a:solidFill>
                  <a:srgbClr val="404040"/>
                </a:solidFill>
                <a:effectLst/>
                <a:latin typeface="-apple-system"/>
              </a:rPr>
              <a:t>用来收集订阅者 </a:t>
            </a:r>
            <a:r>
              <a:rPr lang="en-US" altLang="zh-CN" sz="3200" b="0" i="0" dirty="0">
                <a:solidFill>
                  <a:srgbClr val="404040"/>
                </a:solidFill>
                <a:effectLst/>
                <a:latin typeface="-apple-system"/>
              </a:rPr>
              <a:t>Watcher</a:t>
            </a:r>
            <a:r>
              <a:rPr lang="zh-CN" altLang="en-US" sz="3200" b="0" i="0" dirty="0">
                <a:solidFill>
                  <a:srgbClr val="404040"/>
                </a:solidFill>
                <a:effectLst/>
                <a:latin typeface="-apple-system"/>
              </a:rPr>
              <a:t>，对监听器 </a:t>
            </a:r>
            <a:r>
              <a:rPr lang="en-US" altLang="zh-CN" sz="3200" b="0" i="0" dirty="0">
                <a:solidFill>
                  <a:srgbClr val="404040"/>
                </a:solidFill>
                <a:effectLst/>
                <a:latin typeface="-apple-system"/>
              </a:rPr>
              <a:t>Observer </a:t>
            </a:r>
            <a:r>
              <a:rPr lang="zh-CN" altLang="en-US" sz="3200" b="0" i="0" dirty="0">
                <a:solidFill>
                  <a:srgbClr val="404040"/>
                </a:solidFill>
                <a:effectLst/>
                <a:latin typeface="-apple-system"/>
              </a:rPr>
              <a:t>和 订阅者 </a:t>
            </a:r>
            <a:r>
              <a:rPr lang="en-US" altLang="zh-CN" sz="3200" b="0" i="0" dirty="0">
                <a:solidFill>
                  <a:srgbClr val="404040"/>
                </a:solidFill>
                <a:effectLst/>
                <a:latin typeface="-apple-system"/>
              </a:rPr>
              <a:t>Watcher </a:t>
            </a:r>
            <a:r>
              <a:rPr lang="zh-CN" altLang="en-US" sz="3200" b="0" i="0" dirty="0">
                <a:solidFill>
                  <a:srgbClr val="404040"/>
                </a:solidFill>
                <a:effectLst/>
                <a:latin typeface="-apple-system"/>
              </a:rPr>
              <a:t>进行</a:t>
            </a:r>
            <a:r>
              <a:rPr lang="zh-CN" altLang="en-US" sz="3200" b="1" i="0" dirty="0">
                <a:solidFill>
                  <a:srgbClr val="404040"/>
                </a:solidFill>
                <a:effectLst/>
                <a:latin typeface="-apple-system"/>
              </a:rPr>
              <a:t>统一管理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23724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左lo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右lo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第一PPT，www.1ppt.com">
  <a:themeElements>
    <a:clrScheme name="自定义 318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E53238"/>
      </a:accent1>
      <a:accent2>
        <a:srgbClr val="B9171C"/>
      </a:accent2>
      <a:accent3>
        <a:srgbClr val="E53238"/>
      </a:accent3>
      <a:accent4>
        <a:srgbClr val="B9171C"/>
      </a:accent4>
      <a:accent5>
        <a:srgbClr val="E53238"/>
      </a:accent5>
      <a:accent6>
        <a:srgbClr val="B9171C"/>
      </a:accent6>
      <a:hlink>
        <a:srgbClr val="E53238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758</TotalTime>
  <Words>739</Words>
  <Application>Microsoft Office PowerPoint</Application>
  <PresentationFormat>宽屏</PresentationFormat>
  <Paragraphs>82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-apple-system</vt:lpstr>
      <vt:lpstr>Lato</vt:lpstr>
      <vt:lpstr>等线</vt:lpstr>
      <vt:lpstr>Arial</vt:lpstr>
      <vt:lpstr>Calibri</vt:lpstr>
      <vt:lpstr>Century Gothic</vt:lpstr>
      <vt:lpstr>左logo</vt:lpstr>
      <vt:lpstr>右logo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多边形</dc:title>
  <dc:creator>第一PPT</dc:creator>
  <cp:lastModifiedBy>代 应豪</cp:lastModifiedBy>
  <cp:revision>149</cp:revision>
  <dcterms:created xsi:type="dcterms:W3CDTF">2017-08-18T03:02:00Z</dcterms:created>
  <dcterms:modified xsi:type="dcterms:W3CDTF">2021-07-10T07:42:38Z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