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T6DG3dXJ3sLGlVuaShAwHcbQ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715e77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05715e77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205715e773a_0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205715e773a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205715e773a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205715e773a_0_0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205715e773a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4 - Transfourmers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Al Fath Terry</a:t>
            </a:r>
            <a:endParaRPr b="1" i="0" sz="19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10.00 / 4 Februari 2023</a:t>
            </a:r>
            <a:endParaRPr b="1" i="0" sz="19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205715e773a_0_0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05715e773a_0_0"/>
          <p:cNvSpPr txBox="1"/>
          <p:nvPr/>
        </p:nvSpPr>
        <p:spPr>
          <a:xfrm>
            <a:off x="211700" y="1385274"/>
            <a:ext cx="117348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Ahmad Dzikra Fatahillah - Problem Statement					Nama : Arsie Mielarich - Objective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Cindy Zefira Afiani - Role								Nama : Jackie Limanto - Goal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Palupi Nur Fitriana Sari - Goal							Nama : Pasha Khatami H - Objective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Triyoza Aprianda - Business Metric						Nama : Try Nur Hakim Sarip - Business Metric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205715e773a_0_0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05715e773a_0_0"/>
          <p:cNvSpPr txBox="1"/>
          <p:nvPr/>
        </p:nvSpPr>
        <p:spPr>
          <a:xfrm>
            <a:off x="245400" y="2798203"/>
            <a:ext cx="117348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Problem Statement Churn Rate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Role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Goal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Objective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Business Metric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205715e773a_0_0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05715e773a_0_0"/>
          <p:cNvSpPr txBox="1"/>
          <p:nvPr/>
        </p:nvSpPr>
        <p:spPr>
          <a:xfrm>
            <a:off x="245400" y="4170424"/>
            <a:ext cx="117348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 ditentukan jawaban dari setiap pertanyaan yang ada di stage 0, yaitu problem statement, role, goal, objective dan business metric.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205715e773a_0_0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05715e773a_0_0"/>
          <p:cNvSpPr txBox="1"/>
          <p:nvPr/>
        </p:nvSpPr>
        <p:spPr>
          <a:xfrm>
            <a:off x="211700" y="5562999"/>
            <a:ext cx="117348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Melanjutkan ke stage 1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