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12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1" r:id="rId13"/>
    <p:sldId id="302" r:id="rId15"/>
    <p:sldId id="303" r:id="rId16"/>
    <p:sldId id="304" r:id="rId17"/>
    <p:sldId id="305" r:id="rId18"/>
    <p:sldId id="306" r:id="rId19"/>
  </p:sldIdLst>
  <p:sldSz cx="12192000" cy="6858000"/>
  <p:notesSz cx="6858000" cy="9144000"/>
  <p:custDataLst>
    <p:tags r:id="rId23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微软雅黑" panose="020B0503020204020204" charset="-122"/>
        <a:ea typeface="微软雅黑" panose="020B0503020204020204" charset="-122"/>
        <a:cs typeface="微软雅黑" panose="020B0503020204020204" charset="-122"/>
        <a:sym typeface="微软雅黑" panose="020B0503020204020204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4370"/>
    <a:srgbClr val="16314B"/>
    <a:srgbClr val="306B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68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54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73" name="Shape 2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等线" panose="02010600030101010101" charset="-122"/>
      </a:defRPr>
    </a:lvl1pPr>
    <a:lvl2pPr indent="228600" latinLnBrk="0">
      <a:defRPr sz="1200">
        <a:latin typeface="+mj-lt"/>
        <a:ea typeface="+mj-ea"/>
        <a:cs typeface="+mj-cs"/>
        <a:sym typeface="等线" panose="02010600030101010101" charset="-122"/>
      </a:defRPr>
    </a:lvl2pPr>
    <a:lvl3pPr indent="457200" latinLnBrk="0">
      <a:defRPr sz="1200">
        <a:latin typeface="+mj-lt"/>
        <a:ea typeface="+mj-ea"/>
        <a:cs typeface="+mj-cs"/>
        <a:sym typeface="等线" panose="02010600030101010101" charset="-122"/>
      </a:defRPr>
    </a:lvl3pPr>
    <a:lvl4pPr indent="685800" latinLnBrk="0">
      <a:defRPr sz="1200">
        <a:latin typeface="+mj-lt"/>
        <a:ea typeface="+mj-ea"/>
        <a:cs typeface="+mj-cs"/>
        <a:sym typeface="等线" panose="02010600030101010101" charset="-122"/>
      </a:defRPr>
    </a:lvl4pPr>
    <a:lvl5pPr indent="914400" latinLnBrk="0">
      <a:defRPr sz="1200">
        <a:latin typeface="+mj-lt"/>
        <a:ea typeface="+mj-ea"/>
        <a:cs typeface="+mj-cs"/>
        <a:sym typeface="等线" panose="02010600030101010101" charset="-122"/>
      </a:defRPr>
    </a:lvl5pPr>
    <a:lvl6pPr indent="1143000" latinLnBrk="0">
      <a:defRPr sz="1200">
        <a:latin typeface="+mj-lt"/>
        <a:ea typeface="+mj-ea"/>
        <a:cs typeface="+mj-cs"/>
        <a:sym typeface="等线" panose="02010600030101010101" charset="-122"/>
      </a:defRPr>
    </a:lvl6pPr>
    <a:lvl7pPr indent="1371600" latinLnBrk="0">
      <a:defRPr sz="1200">
        <a:latin typeface="+mj-lt"/>
        <a:ea typeface="+mj-ea"/>
        <a:cs typeface="+mj-cs"/>
        <a:sym typeface="等线" panose="02010600030101010101" charset="-122"/>
      </a:defRPr>
    </a:lvl7pPr>
    <a:lvl8pPr indent="1600200" latinLnBrk="0">
      <a:defRPr sz="1200">
        <a:latin typeface="+mj-lt"/>
        <a:ea typeface="+mj-ea"/>
        <a:cs typeface="+mj-cs"/>
        <a:sym typeface="等线" panose="02010600030101010101" charset="-122"/>
      </a:defRPr>
    </a:lvl8pPr>
    <a:lvl9pPr indent="1828800" latinLnBrk="0">
      <a:defRPr sz="1200">
        <a:latin typeface="+mj-lt"/>
        <a:ea typeface="+mj-ea"/>
        <a:cs typeface="+mj-cs"/>
        <a:sym typeface="等线" panose="02010600030101010101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`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grpSp>
        <p:nvGrpSpPr>
          <p:cNvPr id="236" name="组 235"/>
          <p:cNvGrpSpPr/>
          <p:nvPr/>
        </p:nvGrpSpPr>
        <p:grpSpPr>
          <a:xfrm>
            <a:off x="-1205427" y="-1374661"/>
            <a:ext cx="14484909" cy="9689101"/>
            <a:chOff x="0" y="0"/>
            <a:chExt cx="14484908" cy="9689100"/>
          </a:xfrm>
        </p:grpSpPr>
        <p:sp>
          <p:nvSpPr>
            <p:cNvPr id="13" name="Freeform 7"/>
            <p:cNvSpPr/>
            <p:nvPr/>
          </p:nvSpPr>
          <p:spPr>
            <a:xfrm rot="20132267">
              <a:off x="4839806" y="6336410"/>
              <a:ext cx="1277234" cy="931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46" y="3094"/>
                  </a:moveTo>
                  <a:cubicBezTo>
                    <a:pt x="11505" y="2578"/>
                    <a:pt x="13033" y="1002"/>
                    <a:pt x="14902" y="678"/>
                  </a:cubicBezTo>
                  <a:cubicBezTo>
                    <a:pt x="15201" y="619"/>
                    <a:pt x="15532" y="589"/>
                    <a:pt x="15885" y="589"/>
                  </a:cubicBezTo>
                  <a:cubicBezTo>
                    <a:pt x="17573" y="589"/>
                    <a:pt x="19442" y="1193"/>
                    <a:pt x="20169" y="1459"/>
                  </a:cubicBezTo>
                  <a:lnTo>
                    <a:pt x="20169" y="18403"/>
                  </a:lnTo>
                  <a:cubicBezTo>
                    <a:pt x="19261" y="17946"/>
                    <a:pt x="17423" y="17106"/>
                    <a:pt x="15671" y="16753"/>
                  </a:cubicBezTo>
                  <a:cubicBezTo>
                    <a:pt x="15436" y="16708"/>
                    <a:pt x="15180" y="16679"/>
                    <a:pt x="14923" y="16679"/>
                  </a:cubicBezTo>
                  <a:cubicBezTo>
                    <a:pt x="13374" y="16679"/>
                    <a:pt x="11879" y="17563"/>
                    <a:pt x="11046" y="18152"/>
                  </a:cubicBezTo>
                  <a:lnTo>
                    <a:pt x="11046" y="3094"/>
                  </a:lnTo>
                  <a:close/>
                  <a:moveTo>
                    <a:pt x="1431" y="1459"/>
                  </a:moveTo>
                  <a:cubicBezTo>
                    <a:pt x="2147" y="1193"/>
                    <a:pt x="4017" y="589"/>
                    <a:pt x="5704" y="589"/>
                  </a:cubicBezTo>
                  <a:cubicBezTo>
                    <a:pt x="6068" y="589"/>
                    <a:pt x="6399" y="619"/>
                    <a:pt x="6687" y="678"/>
                  </a:cubicBezTo>
                  <a:cubicBezTo>
                    <a:pt x="8567" y="1002"/>
                    <a:pt x="10095" y="2578"/>
                    <a:pt x="10554" y="3094"/>
                  </a:cubicBezTo>
                  <a:lnTo>
                    <a:pt x="10554" y="18152"/>
                  </a:lnTo>
                  <a:cubicBezTo>
                    <a:pt x="9721" y="17563"/>
                    <a:pt x="8226" y="16679"/>
                    <a:pt x="6677" y="16679"/>
                  </a:cubicBezTo>
                  <a:cubicBezTo>
                    <a:pt x="6420" y="16679"/>
                    <a:pt x="6164" y="16708"/>
                    <a:pt x="5929" y="16753"/>
                  </a:cubicBezTo>
                  <a:cubicBezTo>
                    <a:pt x="4177" y="17106"/>
                    <a:pt x="2339" y="17946"/>
                    <a:pt x="1431" y="18403"/>
                  </a:cubicBezTo>
                  <a:lnTo>
                    <a:pt x="1431" y="1459"/>
                  </a:lnTo>
                  <a:close/>
                  <a:moveTo>
                    <a:pt x="20596" y="2991"/>
                  </a:moveTo>
                  <a:lnTo>
                    <a:pt x="20596" y="1002"/>
                  </a:lnTo>
                  <a:cubicBezTo>
                    <a:pt x="20596" y="1002"/>
                    <a:pt x="18118" y="0"/>
                    <a:pt x="15885" y="0"/>
                  </a:cubicBezTo>
                  <a:cubicBezTo>
                    <a:pt x="15532" y="0"/>
                    <a:pt x="15180" y="29"/>
                    <a:pt x="14849" y="88"/>
                  </a:cubicBezTo>
                  <a:cubicBezTo>
                    <a:pt x="12894" y="442"/>
                    <a:pt x="11313" y="2033"/>
                    <a:pt x="10800" y="2608"/>
                  </a:cubicBezTo>
                  <a:cubicBezTo>
                    <a:pt x="10287" y="2033"/>
                    <a:pt x="8706" y="442"/>
                    <a:pt x="6751" y="88"/>
                  </a:cubicBezTo>
                  <a:cubicBezTo>
                    <a:pt x="6420" y="29"/>
                    <a:pt x="6068" y="0"/>
                    <a:pt x="5704" y="0"/>
                  </a:cubicBezTo>
                  <a:cubicBezTo>
                    <a:pt x="3482" y="0"/>
                    <a:pt x="1004" y="1002"/>
                    <a:pt x="1004" y="1002"/>
                  </a:cubicBezTo>
                  <a:lnTo>
                    <a:pt x="1004" y="2991"/>
                  </a:lnTo>
                  <a:cubicBezTo>
                    <a:pt x="385" y="3183"/>
                    <a:pt x="0" y="3345"/>
                    <a:pt x="0" y="3345"/>
                  </a:cubicBezTo>
                  <a:lnTo>
                    <a:pt x="0" y="21600"/>
                  </a:lnTo>
                  <a:cubicBezTo>
                    <a:pt x="0" y="21600"/>
                    <a:pt x="2596" y="20156"/>
                    <a:pt x="4989" y="19670"/>
                  </a:cubicBezTo>
                  <a:cubicBezTo>
                    <a:pt x="6463" y="19375"/>
                    <a:pt x="8407" y="20156"/>
                    <a:pt x="9668" y="20804"/>
                  </a:cubicBezTo>
                  <a:lnTo>
                    <a:pt x="9668" y="21600"/>
                  </a:lnTo>
                  <a:lnTo>
                    <a:pt x="11922" y="21600"/>
                  </a:lnTo>
                  <a:lnTo>
                    <a:pt x="11922" y="20804"/>
                  </a:lnTo>
                  <a:cubicBezTo>
                    <a:pt x="13193" y="20156"/>
                    <a:pt x="15137" y="19375"/>
                    <a:pt x="16611" y="19670"/>
                  </a:cubicBezTo>
                  <a:cubicBezTo>
                    <a:pt x="19004" y="20156"/>
                    <a:pt x="21600" y="21600"/>
                    <a:pt x="21600" y="21600"/>
                  </a:cubicBezTo>
                  <a:lnTo>
                    <a:pt x="21600" y="3345"/>
                  </a:lnTo>
                  <a:cubicBezTo>
                    <a:pt x="21600" y="3345"/>
                    <a:pt x="21215" y="3183"/>
                    <a:pt x="20596" y="2991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" name="Freeform 9"/>
            <p:cNvSpPr/>
            <p:nvPr/>
          </p:nvSpPr>
          <p:spPr>
            <a:xfrm>
              <a:off x="4911211" y="4219211"/>
              <a:ext cx="1135301" cy="1396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80" extrusionOk="0">
                  <a:moveTo>
                    <a:pt x="5924" y="12671"/>
                  </a:moveTo>
                  <a:cubicBezTo>
                    <a:pt x="5489" y="12671"/>
                    <a:pt x="5054" y="12578"/>
                    <a:pt x="4618" y="12412"/>
                  </a:cubicBezTo>
                  <a:cubicBezTo>
                    <a:pt x="3892" y="12121"/>
                    <a:pt x="3404" y="11686"/>
                    <a:pt x="3167" y="11105"/>
                  </a:cubicBezTo>
                  <a:cubicBezTo>
                    <a:pt x="2731" y="10037"/>
                    <a:pt x="3206" y="8710"/>
                    <a:pt x="3602" y="7901"/>
                  </a:cubicBezTo>
                  <a:lnTo>
                    <a:pt x="10160" y="10120"/>
                  </a:lnTo>
                  <a:cubicBezTo>
                    <a:pt x="9487" y="10970"/>
                    <a:pt x="7904" y="12671"/>
                    <a:pt x="5924" y="12671"/>
                  </a:cubicBezTo>
                  <a:close/>
                  <a:moveTo>
                    <a:pt x="19792" y="17648"/>
                  </a:moveTo>
                  <a:lnTo>
                    <a:pt x="20980" y="16497"/>
                  </a:lnTo>
                  <a:lnTo>
                    <a:pt x="16863" y="15813"/>
                  </a:lnTo>
                  <a:cubicBezTo>
                    <a:pt x="17681" y="14776"/>
                    <a:pt x="18631" y="12961"/>
                    <a:pt x="18512" y="10141"/>
                  </a:cubicBezTo>
                  <a:cubicBezTo>
                    <a:pt x="18367" y="6148"/>
                    <a:pt x="14910" y="3877"/>
                    <a:pt x="13604" y="3152"/>
                  </a:cubicBezTo>
                  <a:cubicBezTo>
                    <a:pt x="13894" y="1907"/>
                    <a:pt x="13802" y="580"/>
                    <a:pt x="12284" y="134"/>
                  </a:cubicBezTo>
                  <a:cubicBezTo>
                    <a:pt x="8973" y="-820"/>
                    <a:pt x="6334" y="3639"/>
                    <a:pt x="6334" y="3639"/>
                  </a:cubicBezTo>
                  <a:cubicBezTo>
                    <a:pt x="6334" y="3639"/>
                    <a:pt x="1491" y="2706"/>
                    <a:pt x="0" y="6677"/>
                  </a:cubicBezTo>
                  <a:lnTo>
                    <a:pt x="3114" y="7735"/>
                  </a:lnTo>
                  <a:cubicBezTo>
                    <a:pt x="2692" y="8596"/>
                    <a:pt x="2164" y="10027"/>
                    <a:pt x="2665" y="11230"/>
                  </a:cubicBezTo>
                  <a:cubicBezTo>
                    <a:pt x="2942" y="11924"/>
                    <a:pt x="3523" y="12443"/>
                    <a:pt x="4381" y="12785"/>
                  </a:cubicBezTo>
                  <a:cubicBezTo>
                    <a:pt x="4882" y="12982"/>
                    <a:pt x="5410" y="13086"/>
                    <a:pt x="5924" y="13086"/>
                  </a:cubicBezTo>
                  <a:cubicBezTo>
                    <a:pt x="8220" y="13086"/>
                    <a:pt x="9962" y="11178"/>
                    <a:pt x="10648" y="10286"/>
                  </a:cubicBezTo>
                  <a:lnTo>
                    <a:pt x="13234" y="11167"/>
                  </a:lnTo>
                  <a:cubicBezTo>
                    <a:pt x="13234" y="11167"/>
                    <a:pt x="16454" y="7953"/>
                    <a:pt x="12535" y="5671"/>
                  </a:cubicBezTo>
                  <a:cubicBezTo>
                    <a:pt x="12535" y="5671"/>
                    <a:pt x="12891" y="5101"/>
                    <a:pt x="13208" y="4313"/>
                  </a:cubicBezTo>
                  <a:cubicBezTo>
                    <a:pt x="14528" y="5132"/>
                    <a:pt x="16995" y="7082"/>
                    <a:pt x="17114" y="10172"/>
                  </a:cubicBezTo>
                  <a:cubicBezTo>
                    <a:pt x="17193" y="12381"/>
                    <a:pt x="16573" y="13863"/>
                    <a:pt x="16032" y="14724"/>
                  </a:cubicBezTo>
                  <a:cubicBezTo>
                    <a:pt x="15807" y="15087"/>
                    <a:pt x="15583" y="15367"/>
                    <a:pt x="15385" y="15574"/>
                  </a:cubicBezTo>
                  <a:lnTo>
                    <a:pt x="12139" y="15046"/>
                  </a:lnTo>
                  <a:lnTo>
                    <a:pt x="7244" y="19359"/>
                  </a:lnTo>
                  <a:lnTo>
                    <a:pt x="16560" y="20780"/>
                  </a:lnTo>
                  <a:lnTo>
                    <a:pt x="21600" y="17908"/>
                  </a:lnTo>
                  <a:lnTo>
                    <a:pt x="19792" y="17648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19" name="组 18"/>
            <p:cNvGrpSpPr/>
            <p:nvPr/>
          </p:nvGrpSpPr>
          <p:grpSpPr>
            <a:xfrm>
              <a:off x="6751265" y="4458309"/>
              <a:ext cx="984109" cy="1782478"/>
              <a:chOff x="0" y="0"/>
              <a:chExt cx="984107" cy="1782477"/>
            </a:xfrm>
          </p:grpSpPr>
          <p:sp>
            <p:nvSpPr>
              <p:cNvPr id="15" name="Freeform 13"/>
              <p:cNvSpPr/>
              <p:nvPr/>
            </p:nvSpPr>
            <p:spPr>
              <a:xfrm rot="1396810">
                <a:off x="366921" y="332094"/>
                <a:ext cx="286394" cy="10323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063" y="658"/>
                    </a:moveTo>
                    <a:lnTo>
                      <a:pt x="13537" y="658"/>
                    </a:lnTo>
                    <a:lnTo>
                      <a:pt x="13537" y="20942"/>
                    </a:lnTo>
                    <a:lnTo>
                      <a:pt x="8063" y="20942"/>
                    </a:lnTo>
                    <a:lnTo>
                      <a:pt x="8063" y="658"/>
                    </a:lnTo>
                    <a:close/>
                    <a:moveTo>
                      <a:pt x="5709" y="20942"/>
                    </a:moveTo>
                    <a:lnTo>
                      <a:pt x="2354" y="20942"/>
                    </a:lnTo>
                    <a:lnTo>
                      <a:pt x="2354" y="658"/>
                    </a:lnTo>
                    <a:lnTo>
                      <a:pt x="5709" y="658"/>
                    </a:lnTo>
                    <a:lnTo>
                      <a:pt x="5709" y="20942"/>
                    </a:lnTo>
                    <a:close/>
                    <a:moveTo>
                      <a:pt x="15891" y="658"/>
                    </a:moveTo>
                    <a:lnTo>
                      <a:pt x="19246" y="658"/>
                    </a:lnTo>
                    <a:lnTo>
                      <a:pt x="19246" y="20942"/>
                    </a:lnTo>
                    <a:lnTo>
                      <a:pt x="15891" y="20942"/>
                    </a:lnTo>
                    <a:lnTo>
                      <a:pt x="15891" y="658"/>
                    </a:lnTo>
                    <a:close/>
                    <a:moveTo>
                      <a:pt x="15891" y="21600"/>
                    </a:move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lnTo>
                      <a:pt x="0" y="21600"/>
                    </a:lnTo>
                    <a:lnTo>
                      <a:pt x="15891" y="2160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6" name="Freeform 14"/>
              <p:cNvSpPr/>
              <p:nvPr/>
            </p:nvSpPr>
            <p:spPr>
              <a:xfrm rot="1396810">
                <a:off x="586357" y="312209"/>
                <a:ext cx="286393" cy="52072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7" name="Freeform 15"/>
              <p:cNvSpPr/>
              <p:nvPr/>
            </p:nvSpPr>
            <p:spPr>
              <a:xfrm rot="1396810">
                <a:off x="652887" y="46503"/>
                <a:ext cx="290302" cy="2668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598" h="21600" extrusionOk="0">
                    <a:moveTo>
                      <a:pt x="18520" y="21600"/>
                    </a:moveTo>
                    <a:cubicBezTo>
                      <a:pt x="18520" y="21600"/>
                      <a:pt x="20077" y="0"/>
                      <a:pt x="9277" y="0"/>
                    </a:cubicBezTo>
                    <a:cubicBezTo>
                      <a:pt x="-1523" y="0"/>
                      <a:pt x="84" y="21600"/>
                      <a:pt x="84" y="21600"/>
                    </a:cubicBezTo>
                    <a:lnTo>
                      <a:pt x="18520" y="2160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8" name="Freeform 17"/>
              <p:cNvSpPr/>
              <p:nvPr/>
            </p:nvSpPr>
            <p:spPr>
              <a:xfrm rot="1396810">
                <a:off x="74414" y="1307023"/>
                <a:ext cx="288997" cy="4360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527" y="13178"/>
                    </a:moveTo>
                    <a:lnTo>
                      <a:pt x="9073" y="13178"/>
                    </a:lnTo>
                    <a:lnTo>
                      <a:pt x="3278" y="1560"/>
                    </a:lnTo>
                    <a:lnTo>
                      <a:pt x="18322" y="1560"/>
                    </a:lnTo>
                    <a:lnTo>
                      <a:pt x="12527" y="13178"/>
                    </a:lnTo>
                    <a:close/>
                    <a:moveTo>
                      <a:pt x="6615" y="13178"/>
                    </a:moveTo>
                    <a:lnTo>
                      <a:pt x="10771" y="21600"/>
                    </a:lnTo>
                    <a:lnTo>
                      <a:pt x="14985" y="13178"/>
                    </a:lnTo>
                    <a:lnTo>
                      <a:pt x="21600" y="0"/>
                    </a:lnTo>
                    <a:lnTo>
                      <a:pt x="0" y="0"/>
                    </a:lnTo>
                    <a:lnTo>
                      <a:pt x="6615" y="13178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20" name="Freeform 19"/>
            <p:cNvSpPr/>
            <p:nvPr/>
          </p:nvSpPr>
          <p:spPr>
            <a:xfrm rot="1363540">
              <a:off x="10308234" y="1800652"/>
              <a:ext cx="1209820" cy="253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38" y="19865"/>
                  </a:moveTo>
                  <a:lnTo>
                    <a:pt x="362" y="19865"/>
                  </a:lnTo>
                  <a:lnTo>
                    <a:pt x="362" y="1735"/>
                  </a:lnTo>
                  <a:lnTo>
                    <a:pt x="1602" y="1735"/>
                  </a:lnTo>
                  <a:lnTo>
                    <a:pt x="1602" y="12925"/>
                  </a:lnTo>
                  <a:lnTo>
                    <a:pt x="1964" y="12925"/>
                  </a:lnTo>
                  <a:lnTo>
                    <a:pt x="1964" y="1735"/>
                  </a:lnTo>
                  <a:lnTo>
                    <a:pt x="2507" y="1735"/>
                  </a:lnTo>
                  <a:lnTo>
                    <a:pt x="2507" y="6896"/>
                  </a:lnTo>
                  <a:lnTo>
                    <a:pt x="2869" y="6896"/>
                  </a:lnTo>
                  <a:lnTo>
                    <a:pt x="2869" y="1735"/>
                  </a:lnTo>
                  <a:lnTo>
                    <a:pt x="3411" y="1735"/>
                  </a:lnTo>
                  <a:lnTo>
                    <a:pt x="3411" y="6896"/>
                  </a:lnTo>
                  <a:lnTo>
                    <a:pt x="3773" y="6896"/>
                  </a:lnTo>
                  <a:lnTo>
                    <a:pt x="3773" y="1735"/>
                  </a:lnTo>
                  <a:lnTo>
                    <a:pt x="4316" y="1735"/>
                  </a:lnTo>
                  <a:lnTo>
                    <a:pt x="4316" y="6896"/>
                  </a:lnTo>
                  <a:lnTo>
                    <a:pt x="4678" y="6896"/>
                  </a:lnTo>
                  <a:lnTo>
                    <a:pt x="4678" y="1735"/>
                  </a:lnTo>
                  <a:lnTo>
                    <a:pt x="5221" y="1735"/>
                  </a:lnTo>
                  <a:lnTo>
                    <a:pt x="5221" y="6896"/>
                  </a:lnTo>
                  <a:lnTo>
                    <a:pt x="5583" y="6896"/>
                  </a:lnTo>
                  <a:lnTo>
                    <a:pt x="5583" y="1735"/>
                  </a:lnTo>
                  <a:lnTo>
                    <a:pt x="6099" y="1735"/>
                  </a:lnTo>
                  <a:lnTo>
                    <a:pt x="6099" y="12925"/>
                  </a:lnTo>
                  <a:lnTo>
                    <a:pt x="6461" y="12925"/>
                  </a:lnTo>
                  <a:lnTo>
                    <a:pt x="6461" y="1735"/>
                  </a:lnTo>
                  <a:lnTo>
                    <a:pt x="7004" y="1735"/>
                  </a:lnTo>
                  <a:lnTo>
                    <a:pt x="7004" y="6896"/>
                  </a:lnTo>
                  <a:lnTo>
                    <a:pt x="7366" y="6896"/>
                  </a:lnTo>
                  <a:lnTo>
                    <a:pt x="7366" y="1735"/>
                  </a:lnTo>
                  <a:lnTo>
                    <a:pt x="7909" y="1735"/>
                  </a:lnTo>
                  <a:lnTo>
                    <a:pt x="7909" y="6896"/>
                  </a:lnTo>
                  <a:lnTo>
                    <a:pt x="8271" y="6896"/>
                  </a:lnTo>
                  <a:lnTo>
                    <a:pt x="8271" y="1735"/>
                  </a:lnTo>
                  <a:lnTo>
                    <a:pt x="8814" y="1735"/>
                  </a:lnTo>
                  <a:lnTo>
                    <a:pt x="8814" y="6896"/>
                  </a:lnTo>
                  <a:lnTo>
                    <a:pt x="9176" y="6896"/>
                  </a:lnTo>
                  <a:lnTo>
                    <a:pt x="9176" y="1735"/>
                  </a:lnTo>
                  <a:lnTo>
                    <a:pt x="9719" y="1735"/>
                  </a:lnTo>
                  <a:lnTo>
                    <a:pt x="9719" y="6896"/>
                  </a:lnTo>
                  <a:lnTo>
                    <a:pt x="10081" y="6896"/>
                  </a:lnTo>
                  <a:lnTo>
                    <a:pt x="10081" y="1735"/>
                  </a:lnTo>
                  <a:lnTo>
                    <a:pt x="10741" y="1735"/>
                  </a:lnTo>
                  <a:lnTo>
                    <a:pt x="10741" y="12925"/>
                  </a:lnTo>
                  <a:lnTo>
                    <a:pt x="11103" y="12925"/>
                  </a:lnTo>
                  <a:lnTo>
                    <a:pt x="11103" y="1735"/>
                  </a:lnTo>
                  <a:lnTo>
                    <a:pt x="11646" y="1735"/>
                  </a:lnTo>
                  <a:lnTo>
                    <a:pt x="11646" y="6896"/>
                  </a:lnTo>
                  <a:lnTo>
                    <a:pt x="12008" y="6896"/>
                  </a:lnTo>
                  <a:lnTo>
                    <a:pt x="12008" y="1735"/>
                  </a:lnTo>
                  <a:lnTo>
                    <a:pt x="12551" y="1735"/>
                  </a:lnTo>
                  <a:lnTo>
                    <a:pt x="12551" y="6896"/>
                  </a:lnTo>
                  <a:lnTo>
                    <a:pt x="12913" y="6896"/>
                  </a:lnTo>
                  <a:lnTo>
                    <a:pt x="12913" y="1735"/>
                  </a:lnTo>
                  <a:lnTo>
                    <a:pt x="13456" y="1735"/>
                  </a:lnTo>
                  <a:lnTo>
                    <a:pt x="13456" y="6896"/>
                  </a:lnTo>
                  <a:lnTo>
                    <a:pt x="13818" y="6896"/>
                  </a:lnTo>
                  <a:lnTo>
                    <a:pt x="13818" y="1735"/>
                  </a:lnTo>
                  <a:lnTo>
                    <a:pt x="14361" y="1735"/>
                  </a:lnTo>
                  <a:lnTo>
                    <a:pt x="14361" y="6896"/>
                  </a:lnTo>
                  <a:lnTo>
                    <a:pt x="14723" y="6896"/>
                  </a:lnTo>
                  <a:lnTo>
                    <a:pt x="14723" y="1735"/>
                  </a:lnTo>
                  <a:lnTo>
                    <a:pt x="15239" y="1735"/>
                  </a:lnTo>
                  <a:lnTo>
                    <a:pt x="15239" y="12925"/>
                  </a:lnTo>
                  <a:lnTo>
                    <a:pt x="15601" y="12925"/>
                  </a:lnTo>
                  <a:lnTo>
                    <a:pt x="15601" y="1735"/>
                  </a:lnTo>
                  <a:lnTo>
                    <a:pt x="16143" y="1735"/>
                  </a:lnTo>
                  <a:lnTo>
                    <a:pt x="16143" y="6896"/>
                  </a:lnTo>
                  <a:lnTo>
                    <a:pt x="16505" y="6896"/>
                  </a:lnTo>
                  <a:lnTo>
                    <a:pt x="16505" y="1735"/>
                  </a:lnTo>
                  <a:lnTo>
                    <a:pt x="17048" y="1735"/>
                  </a:lnTo>
                  <a:lnTo>
                    <a:pt x="17048" y="6896"/>
                  </a:lnTo>
                  <a:lnTo>
                    <a:pt x="17410" y="6896"/>
                  </a:lnTo>
                  <a:lnTo>
                    <a:pt x="17410" y="1735"/>
                  </a:lnTo>
                  <a:lnTo>
                    <a:pt x="17953" y="1735"/>
                  </a:lnTo>
                  <a:lnTo>
                    <a:pt x="17953" y="6896"/>
                  </a:lnTo>
                  <a:lnTo>
                    <a:pt x="18315" y="6896"/>
                  </a:lnTo>
                  <a:lnTo>
                    <a:pt x="18315" y="1735"/>
                  </a:lnTo>
                  <a:lnTo>
                    <a:pt x="18858" y="1735"/>
                  </a:lnTo>
                  <a:lnTo>
                    <a:pt x="18858" y="6896"/>
                  </a:lnTo>
                  <a:lnTo>
                    <a:pt x="19220" y="6896"/>
                  </a:lnTo>
                  <a:lnTo>
                    <a:pt x="19220" y="1735"/>
                  </a:lnTo>
                  <a:lnTo>
                    <a:pt x="19636" y="1735"/>
                  </a:lnTo>
                  <a:lnTo>
                    <a:pt x="19636" y="12925"/>
                  </a:lnTo>
                  <a:lnTo>
                    <a:pt x="19998" y="12925"/>
                  </a:lnTo>
                  <a:lnTo>
                    <a:pt x="19998" y="1735"/>
                  </a:lnTo>
                  <a:lnTo>
                    <a:pt x="21238" y="1735"/>
                  </a:lnTo>
                  <a:lnTo>
                    <a:pt x="21238" y="19865"/>
                  </a:lnTo>
                  <a:close/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1" name="Freeform 20"/>
            <p:cNvSpPr/>
            <p:nvPr/>
          </p:nvSpPr>
          <p:spPr>
            <a:xfrm rot="20253210">
              <a:off x="6280078" y="5486764"/>
              <a:ext cx="271864" cy="880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66" y="2247"/>
                  </a:moveTo>
                  <a:lnTo>
                    <a:pt x="20066" y="0"/>
                  </a:lnTo>
                  <a:lnTo>
                    <a:pt x="16168" y="0"/>
                  </a:lnTo>
                  <a:lnTo>
                    <a:pt x="16168" y="2247"/>
                  </a:lnTo>
                  <a:lnTo>
                    <a:pt x="14478" y="2247"/>
                  </a:lnTo>
                  <a:lnTo>
                    <a:pt x="14478" y="7248"/>
                  </a:lnTo>
                  <a:lnTo>
                    <a:pt x="15752" y="7248"/>
                  </a:lnTo>
                  <a:lnTo>
                    <a:pt x="2651" y="17082"/>
                  </a:lnTo>
                  <a:lnTo>
                    <a:pt x="3379" y="17179"/>
                  </a:lnTo>
                  <a:lnTo>
                    <a:pt x="1040" y="18926"/>
                  </a:lnTo>
                  <a:lnTo>
                    <a:pt x="1612" y="18999"/>
                  </a:lnTo>
                  <a:lnTo>
                    <a:pt x="0" y="20215"/>
                  </a:lnTo>
                  <a:lnTo>
                    <a:pt x="624" y="20287"/>
                  </a:lnTo>
                  <a:lnTo>
                    <a:pt x="2235" y="19079"/>
                  </a:lnTo>
                  <a:lnTo>
                    <a:pt x="2807" y="19152"/>
                  </a:lnTo>
                  <a:lnTo>
                    <a:pt x="5147" y="17404"/>
                  </a:lnTo>
                  <a:lnTo>
                    <a:pt x="5874" y="17493"/>
                  </a:lnTo>
                  <a:lnTo>
                    <a:pt x="16375" y="9592"/>
                  </a:lnTo>
                  <a:lnTo>
                    <a:pt x="16375" y="18395"/>
                  </a:lnTo>
                  <a:lnTo>
                    <a:pt x="17155" y="18395"/>
                  </a:lnTo>
                  <a:lnTo>
                    <a:pt x="17155" y="20287"/>
                  </a:lnTo>
                  <a:lnTo>
                    <a:pt x="17779" y="20287"/>
                  </a:lnTo>
                  <a:lnTo>
                    <a:pt x="17779" y="21600"/>
                  </a:lnTo>
                  <a:lnTo>
                    <a:pt x="18455" y="21600"/>
                  </a:lnTo>
                  <a:lnTo>
                    <a:pt x="18455" y="20287"/>
                  </a:lnTo>
                  <a:lnTo>
                    <a:pt x="19079" y="20287"/>
                  </a:lnTo>
                  <a:lnTo>
                    <a:pt x="19079" y="18395"/>
                  </a:lnTo>
                  <a:lnTo>
                    <a:pt x="19858" y="18395"/>
                  </a:lnTo>
                  <a:lnTo>
                    <a:pt x="19858" y="7248"/>
                  </a:lnTo>
                  <a:lnTo>
                    <a:pt x="21600" y="7248"/>
                  </a:lnTo>
                  <a:lnTo>
                    <a:pt x="21600" y="2247"/>
                  </a:lnTo>
                  <a:lnTo>
                    <a:pt x="20066" y="2247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27" name="组合 12"/>
            <p:cNvGrpSpPr/>
            <p:nvPr/>
          </p:nvGrpSpPr>
          <p:grpSpPr>
            <a:xfrm>
              <a:off x="6621315" y="6255187"/>
              <a:ext cx="949507" cy="848909"/>
              <a:chOff x="0" y="0"/>
              <a:chExt cx="949505" cy="848907"/>
            </a:xfrm>
          </p:grpSpPr>
          <p:sp>
            <p:nvSpPr>
              <p:cNvPr id="22" name="Freeform 5"/>
              <p:cNvSpPr/>
              <p:nvPr/>
            </p:nvSpPr>
            <p:spPr>
              <a:xfrm rot="2116298">
                <a:off x="185413" y="174550"/>
                <a:ext cx="722934" cy="372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10789" y="21600"/>
                    </a:lnTo>
                    <a:lnTo>
                      <a:pt x="21600" y="10800"/>
                    </a:lnTo>
                    <a:lnTo>
                      <a:pt x="10789" y="0"/>
                    </a:lnTo>
                    <a:lnTo>
                      <a:pt x="0" y="1080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3" name="Freeform 6"/>
              <p:cNvSpPr/>
              <p:nvPr/>
            </p:nvSpPr>
            <p:spPr>
              <a:xfrm rot="2116298">
                <a:off x="135632" y="407083"/>
                <a:ext cx="535752" cy="316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85" y="9384"/>
                    </a:moveTo>
                    <a:lnTo>
                      <a:pt x="0" y="0"/>
                    </a:lnTo>
                    <a:lnTo>
                      <a:pt x="0" y="12216"/>
                    </a:lnTo>
                    <a:lnTo>
                      <a:pt x="10785" y="21600"/>
                    </a:lnTo>
                    <a:lnTo>
                      <a:pt x="21600" y="12216"/>
                    </a:lnTo>
                    <a:lnTo>
                      <a:pt x="21600" y="0"/>
                    </a:lnTo>
                    <a:lnTo>
                      <a:pt x="10785" y="9384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4" name="Freeform 7"/>
              <p:cNvSpPr/>
              <p:nvPr/>
            </p:nvSpPr>
            <p:spPr>
              <a:xfrm rot="2116298">
                <a:off x="82561" y="257429"/>
                <a:ext cx="28443" cy="294995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5" name="Freeform 8"/>
              <p:cNvSpPr/>
              <p:nvPr/>
            </p:nvSpPr>
            <p:spPr>
              <a:xfrm rot="2116298">
                <a:off x="183598" y="244332"/>
                <a:ext cx="31088" cy="317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1063"/>
                    </a:moveTo>
                    <a:cubicBezTo>
                      <a:pt x="21600" y="16859"/>
                      <a:pt x="16859" y="21600"/>
                      <a:pt x="10537" y="21600"/>
                    </a:cubicBezTo>
                    <a:cubicBezTo>
                      <a:pt x="4741" y="21600"/>
                      <a:pt x="0" y="16859"/>
                      <a:pt x="0" y="11063"/>
                    </a:cubicBezTo>
                    <a:cubicBezTo>
                      <a:pt x="0" y="4741"/>
                      <a:pt x="4741" y="0"/>
                      <a:pt x="10537" y="0"/>
                    </a:cubicBezTo>
                    <a:cubicBezTo>
                      <a:pt x="16859" y="0"/>
                      <a:pt x="21600" y="4741"/>
                      <a:pt x="21600" y="11063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6" name="Freeform 9"/>
              <p:cNvSpPr/>
              <p:nvPr/>
            </p:nvSpPr>
            <p:spPr>
              <a:xfrm rot="2116298">
                <a:off x="213226" y="147647"/>
                <a:ext cx="12701" cy="16734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grpSp>
          <p:nvGrpSpPr>
            <p:cNvPr id="30" name="组合 13"/>
            <p:cNvGrpSpPr/>
            <p:nvPr/>
          </p:nvGrpSpPr>
          <p:grpSpPr>
            <a:xfrm>
              <a:off x="4187030" y="5386667"/>
              <a:ext cx="1156349" cy="1089092"/>
              <a:chOff x="0" y="0"/>
              <a:chExt cx="1156348" cy="1089090"/>
            </a:xfrm>
          </p:grpSpPr>
          <p:sp>
            <p:nvSpPr>
              <p:cNvPr id="28" name="Freeform 26"/>
              <p:cNvSpPr/>
              <p:nvPr/>
            </p:nvSpPr>
            <p:spPr>
              <a:xfrm rot="19680185">
                <a:off x="117945" y="189999"/>
                <a:ext cx="920459" cy="7090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13" y="19051"/>
                    </a:moveTo>
                    <a:cubicBezTo>
                      <a:pt x="7871" y="19051"/>
                      <a:pt x="5486" y="15950"/>
                      <a:pt x="5486" y="12161"/>
                    </a:cubicBezTo>
                    <a:cubicBezTo>
                      <a:pt x="5486" y="8337"/>
                      <a:pt x="7871" y="5236"/>
                      <a:pt x="10813" y="5236"/>
                    </a:cubicBezTo>
                    <a:cubicBezTo>
                      <a:pt x="13729" y="5236"/>
                      <a:pt x="16114" y="8337"/>
                      <a:pt x="16114" y="12161"/>
                    </a:cubicBezTo>
                    <a:cubicBezTo>
                      <a:pt x="16114" y="15950"/>
                      <a:pt x="13729" y="19051"/>
                      <a:pt x="10813" y="19051"/>
                    </a:cubicBezTo>
                    <a:close/>
                    <a:moveTo>
                      <a:pt x="4134" y="6063"/>
                    </a:moveTo>
                    <a:lnTo>
                      <a:pt x="1431" y="6063"/>
                    </a:lnTo>
                    <a:lnTo>
                      <a:pt x="1431" y="4065"/>
                    </a:lnTo>
                    <a:lnTo>
                      <a:pt x="4134" y="4065"/>
                    </a:lnTo>
                    <a:lnTo>
                      <a:pt x="4134" y="6063"/>
                    </a:lnTo>
                    <a:close/>
                    <a:moveTo>
                      <a:pt x="15928" y="2722"/>
                    </a:moveTo>
                    <a:lnTo>
                      <a:pt x="14047" y="0"/>
                    </a:lnTo>
                    <a:lnTo>
                      <a:pt x="7553" y="0"/>
                    </a:lnTo>
                    <a:lnTo>
                      <a:pt x="5672" y="2722"/>
                    </a:lnTo>
                    <a:lnTo>
                      <a:pt x="0" y="2722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2722"/>
                    </a:lnTo>
                    <a:lnTo>
                      <a:pt x="15928" y="2722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9" name="Freeform 27"/>
              <p:cNvSpPr/>
              <p:nvPr/>
            </p:nvSpPr>
            <p:spPr>
              <a:xfrm rot="19680185">
                <a:off x="429998" y="409166"/>
                <a:ext cx="343834" cy="3467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35" y="0"/>
                    </a:moveTo>
                    <a:cubicBezTo>
                      <a:pt x="4816" y="0"/>
                      <a:pt x="0" y="4800"/>
                      <a:pt x="0" y="10800"/>
                    </a:cubicBezTo>
                    <a:cubicBezTo>
                      <a:pt x="0" y="16729"/>
                      <a:pt x="4816" y="21600"/>
                      <a:pt x="10835" y="21600"/>
                    </a:cubicBezTo>
                    <a:cubicBezTo>
                      <a:pt x="16784" y="21600"/>
                      <a:pt x="21600" y="16729"/>
                      <a:pt x="21600" y="10800"/>
                    </a:cubicBezTo>
                    <a:cubicBezTo>
                      <a:pt x="21600" y="4800"/>
                      <a:pt x="16784" y="0"/>
                      <a:pt x="10835" y="0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31" name="Freeform 29"/>
            <p:cNvSpPr/>
            <p:nvPr/>
          </p:nvSpPr>
          <p:spPr>
            <a:xfrm>
              <a:off x="6202858" y="4207555"/>
              <a:ext cx="905330" cy="907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394" y="11612"/>
                  </a:moveTo>
                  <a:cubicBezTo>
                    <a:pt x="13823" y="10733"/>
                    <a:pt x="13237" y="8763"/>
                    <a:pt x="14143" y="7164"/>
                  </a:cubicBezTo>
                  <a:cubicBezTo>
                    <a:pt x="15021" y="5593"/>
                    <a:pt x="16992" y="5007"/>
                    <a:pt x="18590" y="5913"/>
                  </a:cubicBezTo>
                  <a:cubicBezTo>
                    <a:pt x="20162" y="6792"/>
                    <a:pt x="20721" y="8763"/>
                    <a:pt x="19842" y="10361"/>
                  </a:cubicBezTo>
                  <a:cubicBezTo>
                    <a:pt x="18963" y="11932"/>
                    <a:pt x="16966" y="12491"/>
                    <a:pt x="15394" y="11612"/>
                  </a:cubicBezTo>
                  <a:close/>
                  <a:moveTo>
                    <a:pt x="17472" y="17658"/>
                  </a:moveTo>
                  <a:cubicBezTo>
                    <a:pt x="16593" y="19230"/>
                    <a:pt x="14595" y="19789"/>
                    <a:pt x="13024" y="18910"/>
                  </a:cubicBezTo>
                  <a:cubicBezTo>
                    <a:pt x="11453" y="18031"/>
                    <a:pt x="10867" y="16034"/>
                    <a:pt x="11745" y="14462"/>
                  </a:cubicBezTo>
                  <a:cubicBezTo>
                    <a:pt x="12624" y="12891"/>
                    <a:pt x="14622" y="12305"/>
                    <a:pt x="16220" y="13184"/>
                  </a:cubicBezTo>
                  <a:cubicBezTo>
                    <a:pt x="17791" y="14063"/>
                    <a:pt x="18351" y="16060"/>
                    <a:pt x="17472" y="17658"/>
                  </a:cubicBezTo>
                  <a:close/>
                  <a:moveTo>
                    <a:pt x="9748" y="10787"/>
                  </a:moveTo>
                  <a:cubicBezTo>
                    <a:pt x="9748" y="10227"/>
                    <a:pt x="10227" y="9748"/>
                    <a:pt x="10787" y="9748"/>
                  </a:cubicBezTo>
                  <a:cubicBezTo>
                    <a:pt x="11373" y="9748"/>
                    <a:pt x="11825" y="10227"/>
                    <a:pt x="11825" y="10787"/>
                  </a:cubicBezTo>
                  <a:cubicBezTo>
                    <a:pt x="11825" y="11373"/>
                    <a:pt x="11373" y="11825"/>
                    <a:pt x="10787" y="11825"/>
                  </a:cubicBezTo>
                  <a:cubicBezTo>
                    <a:pt x="10227" y="11825"/>
                    <a:pt x="9748" y="11373"/>
                    <a:pt x="9748" y="10787"/>
                  </a:cubicBezTo>
                  <a:close/>
                  <a:moveTo>
                    <a:pt x="9828" y="17658"/>
                  </a:moveTo>
                  <a:cubicBezTo>
                    <a:pt x="8949" y="19230"/>
                    <a:pt x="6951" y="19789"/>
                    <a:pt x="5353" y="18910"/>
                  </a:cubicBezTo>
                  <a:cubicBezTo>
                    <a:pt x="3782" y="18031"/>
                    <a:pt x="3223" y="16034"/>
                    <a:pt x="4102" y="14462"/>
                  </a:cubicBezTo>
                  <a:cubicBezTo>
                    <a:pt x="4981" y="12891"/>
                    <a:pt x="6978" y="12305"/>
                    <a:pt x="8549" y="13184"/>
                  </a:cubicBezTo>
                  <a:cubicBezTo>
                    <a:pt x="10147" y="14063"/>
                    <a:pt x="10707" y="16060"/>
                    <a:pt x="9828" y="17658"/>
                  </a:cubicBezTo>
                  <a:close/>
                  <a:moveTo>
                    <a:pt x="2983" y="11612"/>
                  </a:moveTo>
                  <a:cubicBezTo>
                    <a:pt x="1412" y="10733"/>
                    <a:pt x="852" y="8763"/>
                    <a:pt x="1731" y="7164"/>
                  </a:cubicBezTo>
                  <a:cubicBezTo>
                    <a:pt x="2610" y="5593"/>
                    <a:pt x="4608" y="5007"/>
                    <a:pt x="6179" y="5913"/>
                  </a:cubicBezTo>
                  <a:cubicBezTo>
                    <a:pt x="7750" y="6792"/>
                    <a:pt x="8336" y="8763"/>
                    <a:pt x="7457" y="10361"/>
                  </a:cubicBezTo>
                  <a:cubicBezTo>
                    <a:pt x="6579" y="11932"/>
                    <a:pt x="4581" y="12491"/>
                    <a:pt x="2983" y="11612"/>
                  </a:cubicBezTo>
                  <a:close/>
                  <a:moveTo>
                    <a:pt x="7937" y="2663"/>
                  </a:moveTo>
                  <a:cubicBezTo>
                    <a:pt x="8816" y="1092"/>
                    <a:pt x="10813" y="506"/>
                    <a:pt x="12385" y="1385"/>
                  </a:cubicBezTo>
                  <a:cubicBezTo>
                    <a:pt x="13956" y="2264"/>
                    <a:pt x="14542" y="4261"/>
                    <a:pt x="13663" y="5859"/>
                  </a:cubicBezTo>
                  <a:cubicBezTo>
                    <a:pt x="12784" y="7431"/>
                    <a:pt x="10787" y="7990"/>
                    <a:pt x="9189" y="7111"/>
                  </a:cubicBezTo>
                  <a:cubicBezTo>
                    <a:pt x="7617" y="6232"/>
                    <a:pt x="7058" y="4235"/>
                    <a:pt x="7937" y="2663"/>
                  </a:cubicBezTo>
                  <a:close/>
                  <a:moveTo>
                    <a:pt x="10787" y="0"/>
                  </a:moveTo>
                  <a:cubicBezTo>
                    <a:pt x="4821" y="0"/>
                    <a:pt x="0" y="4821"/>
                    <a:pt x="0" y="10787"/>
                  </a:cubicBezTo>
                  <a:cubicBezTo>
                    <a:pt x="0" y="16753"/>
                    <a:pt x="4821" y="21600"/>
                    <a:pt x="10787" y="21600"/>
                  </a:cubicBezTo>
                  <a:cubicBezTo>
                    <a:pt x="16753" y="21600"/>
                    <a:pt x="21600" y="16753"/>
                    <a:pt x="21600" y="10787"/>
                  </a:cubicBezTo>
                  <a:cubicBezTo>
                    <a:pt x="21600" y="4821"/>
                    <a:pt x="16753" y="0"/>
                    <a:pt x="10787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32" name="Freeform 5"/>
            <p:cNvSpPr/>
            <p:nvPr/>
          </p:nvSpPr>
          <p:spPr>
            <a:xfrm rot="1264384">
              <a:off x="5435662" y="7459142"/>
              <a:ext cx="997540" cy="429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591" extrusionOk="0">
                  <a:moveTo>
                    <a:pt x="11835" y="19472"/>
                  </a:moveTo>
                  <a:cubicBezTo>
                    <a:pt x="10320" y="19472"/>
                    <a:pt x="9087" y="16605"/>
                    <a:pt x="9087" y="13085"/>
                  </a:cubicBezTo>
                  <a:cubicBezTo>
                    <a:pt x="9087" y="9564"/>
                    <a:pt x="10320" y="6697"/>
                    <a:pt x="11835" y="6697"/>
                  </a:cubicBezTo>
                  <a:cubicBezTo>
                    <a:pt x="13349" y="6697"/>
                    <a:pt x="14583" y="9564"/>
                    <a:pt x="14583" y="13085"/>
                  </a:cubicBezTo>
                  <a:cubicBezTo>
                    <a:pt x="14583" y="16605"/>
                    <a:pt x="13349" y="19472"/>
                    <a:pt x="11835" y="19472"/>
                  </a:cubicBezTo>
                  <a:close/>
                  <a:moveTo>
                    <a:pt x="3659" y="19472"/>
                  </a:moveTo>
                  <a:cubicBezTo>
                    <a:pt x="2145" y="19472"/>
                    <a:pt x="911" y="16605"/>
                    <a:pt x="911" y="13085"/>
                  </a:cubicBezTo>
                  <a:cubicBezTo>
                    <a:pt x="911" y="9628"/>
                    <a:pt x="2097" y="6809"/>
                    <a:pt x="3577" y="6713"/>
                  </a:cubicBezTo>
                  <a:cubicBezTo>
                    <a:pt x="3605" y="6729"/>
                    <a:pt x="3639" y="6729"/>
                    <a:pt x="3673" y="6729"/>
                  </a:cubicBezTo>
                  <a:cubicBezTo>
                    <a:pt x="3701" y="6729"/>
                    <a:pt x="3735" y="6729"/>
                    <a:pt x="3769" y="6713"/>
                  </a:cubicBezTo>
                  <a:cubicBezTo>
                    <a:pt x="5229" y="6841"/>
                    <a:pt x="6407" y="9660"/>
                    <a:pt x="6407" y="13085"/>
                  </a:cubicBezTo>
                  <a:cubicBezTo>
                    <a:pt x="6407" y="16605"/>
                    <a:pt x="5174" y="19472"/>
                    <a:pt x="3659" y="19472"/>
                  </a:cubicBezTo>
                  <a:close/>
                  <a:moveTo>
                    <a:pt x="20319" y="469"/>
                  </a:moveTo>
                  <a:cubicBezTo>
                    <a:pt x="20319" y="469"/>
                    <a:pt x="20319" y="453"/>
                    <a:pt x="20319" y="453"/>
                  </a:cubicBezTo>
                  <a:cubicBezTo>
                    <a:pt x="20305" y="421"/>
                    <a:pt x="20298" y="405"/>
                    <a:pt x="20284" y="373"/>
                  </a:cubicBezTo>
                  <a:cubicBezTo>
                    <a:pt x="20277" y="341"/>
                    <a:pt x="20264" y="310"/>
                    <a:pt x="20257" y="294"/>
                  </a:cubicBezTo>
                  <a:cubicBezTo>
                    <a:pt x="20257" y="294"/>
                    <a:pt x="20250" y="294"/>
                    <a:pt x="20250" y="294"/>
                  </a:cubicBezTo>
                  <a:cubicBezTo>
                    <a:pt x="20243" y="262"/>
                    <a:pt x="20236" y="262"/>
                    <a:pt x="20229" y="246"/>
                  </a:cubicBezTo>
                  <a:cubicBezTo>
                    <a:pt x="20216" y="214"/>
                    <a:pt x="20202" y="182"/>
                    <a:pt x="20181" y="166"/>
                  </a:cubicBezTo>
                  <a:cubicBezTo>
                    <a:pt x="20175" y="150"/>
                    <a:pt x="20161" y="134"/>
                    <a:pt x="20147" y="118"/>
                  </a:cubicBezTo>
                  <a:cubicBezTo>
                    <a:pt x="20134" y="103"/>
                    <a:pt x="20120" y="87"/>
                    <a:pt x="20106" y="71"/>
                  </a:cubicBezTo>
                  <a:cubicBezTo>
                    <a:pt x="20092" y="55"/>
                    <a:pt x="20079" y="55"/>
                    <a:pt x="20065" y="39"/>
                  </a:cubicBezTo>
                  <a:cubicBezTo>
                    <a:pt x="20044" y="39"/>
                    <a:pt x="20031" y="23"/>
                    <a:pt x="20017" y="23"/>
                  </a:cubicBezTo>
                  <a:cubicBezTo>
                    <a:pt x="20003" y="7"/>
                    <a:pt x="19990" y="7"/>
                    <a:pt x="19976" y="7"/>
                  </a:cubicBezTo>
                  <a:cubicBezTo>
                    <a:pt x="19962" y="7"/>
                    <a:pt x="19948" y="-9"/>
                    <a:pt x="19928" y="7"/>
                  </a:cubicBezTo>
                  <a:cubicBezTo>
                    <a:pt x="19921" y="7"/>
                    <a:pt x="19907" y="7"/>
                    <a:pt x="19894" y="7"/>
                  </a:cubicBezTo>
                  <a:cubicBezTo>
                    <a:pt x="19873" y="7"/>
                    <a:pt x="19859" y="23"/>
                    <a:pt x="19846" y="23"/>
                  </a:cubicBezTo>
                  <a:cubicBezTo>
                    <a:pt x="19832" y="23"/>
                    <a:pt x="19818" y="39"/>
                    <a:pt x="19805" y="55"/>
                  </a:cubicBezTo>
                  <a:cubicBezTo>
                    <a:pt x="19784" y="71"/>
                    <a:pt x="19770" y="71"/>
                    <a:pt x="19757" y="87"/>
                  </a:cubicBezTo>
                  <a:cubicBezTo>
                    <a:pt x="19743" y="103"/>
                    <a:pt x="19729" y="118"/>
                    <a:pt x="19709" y="150"/>
                  </a:cubicBezTo>
                  <a:cubicBezTo>
                    <a:pt x="19702" y="166"/>
                    <a:pt x="19695" y="166"/>
                    <a:pt x="19681" y="182"/>
                  </a:cubicBezTo>
                  <a:cubicBezTo>
                    <a:pt x="19681" y="182"/>
                    <a:pt x="19681" y="182"/>
                    <a:pt x="19681" y="182"/>
                  </a:cubicBezTo>
                  <a:cubicBezTo>
                    <a:pt x="19668" y="214"/>
                    <a:pt x="19654" y="230"/>
                    <a:pt x="19647" y="262"/>
                  </a:cubicBezTo>
                  <a:cubicBezTo>
                    <a:pt x="19633" y="278"/>
                    <a:pt x="19620" y="310"/>
                    <a:pt x="19606" y="326"/>
                  </a:cubicBezTo>
                  <a:cubicBezTo>
                    <a:pt x="19606" y="326"/>
                    <a:pt x="19606" y="326"/>
                    <a:pt x="19606" y="326"/>
                  </a:cubicBezTo>
                  <a:lnTo>
                    <a:pt x="15364" y="10823"/>
                  </a:lnTo>
                  <a:cubicBezTo>
                    <a:pt x="14939" y="7223"/>
                    <a:pt x="13521" y="4579"/>
                    <a:pt x="11835" y="4579"/>
                  </a:cubicBezTo>
                  <a:cubicBezTo>
                    <a:pt x="9971" y="4579"/>
                    <a:pt x="8429" y="7828"/>
                    <a:pt x="8203" y="12033"/>
                  </a:cubicBezTo>
                  <a:lnTo>
                    <a:pt x="7291" y="12033"/>
                  </a:lnTo>
                  <a:cubicBezTo>
                    <a:pt x="7106" y="8577"/>
                    <a:pt x="6030" y="5773"/>
                    <a:pt x="4619" y="4881"/>
                  </a:cubicBezTo>
                  <a:lnTo>
                    <a:pt x="5475" y="2747"/>
                  </a:lnTo>
                  <a:lnTo>
                    <a:pt x="6298" y="5566"/>
                  </a:lnTo>
                  <a:cubicBezTo>
                    <a:pt x="6387" y="5869"/>
                    <a:pt x="6531" y="6044"/>
                    <a:pt x="6681" y="6044"/>
                  </a:cubicBezTo>
                  <a:cubicBezTo>
                    <a:pt x="6771" y="6044"/>
                    <a:pt x="6860" y="5980"/>
                    <a:pt x="6935" y="5853"/>
                  </a:cubicBezTo>
                  <a:cubicBezTo>
                    <a:pt x="7141" y="5518"/>
                    <a:pt x="7195" y="4865"/>
                    <a:pt x="7058" y="4372"/>
                  </a:cubicBezTo>
                  <a:lnTo>
                    <a:pt x="5914" y="469"/>
                  </a:lnTo>
                  <a:cubicBezTo>
                    <a:pt x="5914" y="469"/>
                    <a:pt x="5914" y="453"/>
                    <a:pt x="5914" y="453"/>
                  </a:cubicBezTo>
                  <a:cubicBezTo>
                    <a:pt x="5900" y="421"/>
                    <a:pt x="5893" y="405"/>
                    <a:pt x="5880" y="373"/>
                  </a:cubicBezTo>
                  <a:cubicBezTo>
                    <a:pt x="5873" y="341"/>
                    <a:pt x="5859" y="310"/>
                    <a:pt x="5852" y="294"/>
                  </a:cubicBezTo>
                  <a:cubicBezTo>
                    <a:pt x="5852" y="294"/>
                    <a:pt x="5852" y="294"/>
                    <a:pt x="5845" y="294"/>
                  </a:cubicBezTo>
                  <a:cubicBezTo>
                    <a:pt x="5839" y="262"/>
                    <a:pt x="5832" y="262"/>
                    <a:pt x="5825" y="246"/>
                  </a:cubicBezTo>
                  <a:cubicBezTo>
                    <a:pt x="5811" y="214"/>
                    <a:pt x="5797" y="182"/>
                    <a:pt x="5777" y="166"/>
                  </a:cubicBezTo>
                  <a:cubicBezTo>
                    <a:pt x="5770" y="150"/>
                    <a:pt x="5756" y="134"/>
                    <a:pt x="5743" y="118"/>
                  </a:cubicBezTo>
                  <a:cubicBezTo>
                    <a:pt x="5729" y="103"/>
                    <a:pt x="5715" y="87"/>
                    <a:pt x="5702" y="71"/>
                  </a:cubicBezTo>
                  <a:cubicBezTo>
                    <a:pt x="5688" y="55"/>
                    <a:pt x="5667" y="55"/>
                    <a:pt x="5654" y="39"/>
                  </a:cubicBezTo>
                  <a:cubicBezTo>
                    <a:pt x="5640" y="39"/>
                    <a:pt x="5626" y="23"/>
                    <a:pt x="5612" y="23"/>
                  </a:cubicBezTo>
                  <a:cubicBezTo>
                    <a:pt x="5599" y="7"/>
                    <a:pt x="5585" y="7"/>
                    <a:pt x="5571" y="7"/>
                  </a:cubicBezTo>
                  <a:cubicBezTo>
                    <a:pt x="5558" y="7"/>
                    <a:pt x="5544" y="7"/>
                    <a:pt x="5530" y="7"/>
                  </a:cubicBezTo>
                  <a:cubicBezTo>
                    <a:pt x="5516" y="7"/>
                    <a:pt x="5496" y="7"/>
                    <a:pt x="5482" y="7"/>
                  </a:cubicBezTo>
                  <a:cubicBezTo>
                    <a:pt x="5469" y="7"/>
                    <a:pt x="5455" y="23"/>
                    <a:pt x="5441" y="23"/>
                  </a:cubicBezTo>
                  <a:cubicBezTo>
                    <a:pt x="5427" y="23"/>
                    <a:pt x="5414" y="39"/>
                    <a:pt x="5393" y="55"/>
                  </a:cubicBezTo>
                  <a:cubicBezTo>
                    <a:pt x="5379" y="71"/>
                    <a:pt x="5366" y="71"/>
                    <a:pt x="5359" y="87"/>
                  </a:cubicBezTo>
                  <a:cubicBezTo>
                    <a:pt x="5338" y="103"/>
                    <a:pt x="5325" y="118"/>
                    <a:pt x="5304" y="150"/>
                  </a:cubicBezTo>
                  <a:cubicBezTo>
                    <a:pt x="5297" y="166"/>
                    <a:pt x="5290" y="166"/>
                    <a:pt x="5277" y="182"/>
                  </a:cubicBezTo>
                  <a:cubicBezTo>
                    <a:pt x="5277" y="182"/>
                    <a:pt x="5277" y="182"/>
                    <a:pt x="5277" y="182"/>
                  </a:cubicBezTo>
                  <a:cubicBezTo>
                    <a:pt x="5263" y="214"/>
                    <a:pt x="5249" y="230"/>
                    <a:pt x="5242" y="262"/>
                  </a:cubicBezTo>
                  <a:cubicBezTo>
                    <a:pt x="5229" y="278"/>
                    <a:pt x="5215" y="310"/>
                    <a:pt x="5208" y="326"/>
                  </a:cubicBezTo>
                  <a:cubicBezTo>
                    <a:pt x="5201" y="326"/>
                    <a:pt x="5201" y="326"/>
                    <a:pt x="5201" y="326"/>
                  </a:cubicBezTo>
                  <a:lnTo>
                    <a:pt x="3481" y="4595"/>
                  </a:lnTo>
                  <a:cubicBezTo>
                    <a:pt x="1542" y="4802"/>
                    <a:pt x="0" y="8529"/>
                    <a:pt x="0" y="13085"/>
                  </a:cubicBezTo>
                  <a:cubicBezTo>
                    <a:pt x="0" y="17784"/>
                    <a:pt x="1638" y="21591"/>
                    <a:pt x="3659" y="21591"/>
                  </a:cubicBezTo>
                  <a:cubicBezTo>
                    <a:pt x="5523" y="21591"/>
                    <a:pt x="7065" y="18341"/>
                    <a:pt x="7291" y="14152"/>
                  </a:cubicBezTo>
                  <a:lnTo>
                    <a:pt x="8203" y="14152"/>
                  </a:lnTo>
                  <a:cubicBezTo>
                    <a:pt x="8429" y="18341"/>
                    <a:pt x="9971" y="21591"/>
                    <a:pt x="11835" y="21591"/>
                  </a:cubicBezTo>
                  <a:cubicBezTo>
                    <a:pt x="13781" y="21591"/>
                    <a:pt x="15371" y="18071"/>
                    <a:pt x="15487" y="13626"/>
                  </a:cubicBezTo>
                  <a:lnTo>
                    <a:pt x="19880" y="2747"/>
                  </a:lnTo>
                  <a:lnTo>
                    <a:pt x="20702" y="5566"/>
                  </a:lnTo>
                  <a:cubicBezTo>
                    <a:pt x="20791" y="5869"/>
                    <a:pt x="20935" y="6044"/>
                    <a:pt x="21086" y="6044"/>
                  </a:cubicBezTo>
                  <a:cubicBezTo>
                    <a:pt x="21168" y="6044"/>
                    <a:pt x="21264" y="5980"/>
                    <a:pt x="21340" y="5853"/>
                  </a:cubicBezTo>
                  <a:cubicBezTo>
                    <a:pt x="21545" y="5518"/>
                    <a:pt x="21600" y="4865"/>
                    <a:pt x="21463" y="4372"/>
                  </a:cubicBezTo>
                  <a:lnTo>
                    <a:pt x="20319" y="469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40" name="组合 16"/>
            <p:cNvGrpSpPr/>
            <p:nvPr/>
          </p:nvGrpSpPr>
          <p:grpSpPr>
            <a:xfrm>
              <a:off x="4068442" y="7388985"/>
              <a:ext cx="941859" cy="827957"/>
              <a:chOff x="0" y="0"/>
              <a:chExt cx="941858" cy="827956"/>
            </a:xfrm>
          </p:grpSpPr>
          <p:sp>
            <p:nvSpPr>
              <p:cNvPr id="33" name="Freeform 12"/>
              <p:cNvSpPr/>
              <p:nvPr/>
            </p:nvSpPr>
            <p:spPr>
              <a:xfrm rot="1013132">
                <a:off x="73484" y="101991"/>
                <a:ext cx="794890" cy="623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445" y="18815"/>
                    </a:moveTo>
                    <a:cubicBezTo>
                      <a:pt x="19488" y="18146"/>
                      <a:pt x="17885" y="17269"/>
                      <a:pt x="16015" y="17269"/>
                    </a:cubicBezTo>
                    <a:cubicBezTo>
                      <a:pt x="15903" y="17269"/>
                      <a:pt x="15782" y="17280"/>
                      <a:pt x="15670" y="17280"/>
                    </a:cubicBezTo>
                    <a:cubicBezTo>
                      <a:pt x="13782" y="17401"/>
                      <a:pt x="12300" y="18190"/>
                      <a:pt x="11403" y="18804"/>
                    </a:cubicBezTo>
                    <a:lnTo>
                      <a:pt x="11403" y="3377"/>
                    </a:lnTo>
                    <a:cubicBezTo>
                      <a:pt x="11610" y="2971"/>
                      <a:pt x="12601" y="1392"/>
                      <a:pt x="15920" y="1458"/>
                    </a:cubicBezTo>
                    <a:cubicBezTo>
                      <a:pt x="19212" y="1535"/>
                      <a:pt x="20230" y="2993"/>
                      <a:pt x="20445" y="3399"/>
                    </a:cubicBezTo>
                    <a:lnTo>
                      <a:pt x="20445" y="18815"/>
                    </a:lnTo>
                    <a:close/>
                    <a:moveTo>
                      <a:pt x="10188" y="18804"/>
                    </a:moveTo>
                    <a:cubicBezTo>
                      <a:pt x="9300" y="18190"/>
                      <a:pt x="7809" y="17401"/>
                      <a:pt x="5930" y="17280"/>
                    </a:cubicBezTo>
                    <a:cubicBezTo>
                      <a:pt x="5809" y="17280"/>
                      <a:pt x="5697" y="17269"/>
                      <a:pt x="5577" y="17269"/>
                    </a:cubicBezTo>
                    <a:cubicBezTo>
                      <a:pt x="3715" y="17269"/>
                      <a:pt x="2103" y="18146"/>
                      <a:pt x="1146" y="18815"/>
                    </a:cubicBezTo>
                    <a:lnTo>
                      <a:pt x="1146" y="3399"/>
                    </a:lnTo>
                    <a:cubicBezTo>
                      <a:pt x="1370" y="2993"/>
                      <a:pt x="2379" y="1535"/>
                      <a:pt x="5680" y="1458"/>
                    </a:cubicBezTo>
                    <a:cubicBezTo>
                      <a:pt x="8999" y="1392"/>
                      <a:pt x="9990" y="2971"/>
                      <a:pt x="10188" y="3377"/>
                    </a:cubicBezTo>
                    <a:lnTo>
                      <a:pt x="10188" y="18804"/>
                    </a:lnTo>
                    <a:close/>
                    <a:moveTo>
                      <a:pt x="15937" y="0"/>
                    </a:moveTo>
                    <a:cubicBezTo>
                      <a:pt x="15860" y="0"/>
                      <a:pt x="15782" y="0"/>
                      <a:pt x="15713" y="0"/>
                    </a:cubicBezTo>
                    <a:cubicBezTo>
                      <a:pt x="12843" y="0"/>
                      <a:pt x="11446" y="1151"/>
                      <a:pt x="10800" y="2017"/>
                    </a:cubicBezTo>
                    <a:cubicBezTo>
                      <a:pt x="10154" y="1151"/>
                      <a:pt x="8749" y="0"/>
                      <a:pt x="5887" y="0"/>
                    </a:cubicBezTo>
                    <a:cubicBezTo>
                      <a:pt x="5809" y="0"/>
                      <a:pt x="5740" y="0"/>
                      <a:pt x="5663" y="0"/>
                    </a:cubicBezTo>
                    <a:cubicBezTo>
                      <a:pt x="1095" y="99"/>
                      <a:pt x="138" y="2631"/>
                      <a:pt x="43" y="2928"/>
                    </a:cubicBezTo>
                    <a:lnTo>
                      <a:pt x="0" y="3059"/>
                    </a:lnTo>
                    <a:lnTo>
                      <a:pt x="0" y="21600"/>
                    </a:lnTo>
                    <a:lnTo>
                      <a:pt x="922" y="20712"/>
                    </a:lnTo>
                    <a:cubicBezTo>
                      <a:pt x="940" y="20690"/>
                      <a:pt x="3181" y="18585"/>
                      <a:pt x="5878" y="18738"/>
                    </a:cubicBezTo>
                    <a:cubicBezTo>
                      <a:pt x="8128" y="18881"/>
                      <a:pt x="9766" y="20142"/>
                      <a:pt x="10257" y="20569"/>
                    </a:cubicBezTo>
                    <a:cubicBezTo>
                      <a:pt x="10352" y="20646"/>
                      <a:pt x="10404" y="20701"/>
                      <a:pt x="10412" y="20701"/>
                    </a:cubicBezTo>
                    <a:lnTo>
                      <a:pt x="10800" y="21096"/>
                    </a:lnTo>
                    <a:lnTo>
                      <a:pt x="11188" y="20701"/>
                    </a:lnTo>
                    <a:cubicBezTo>
                      <a:pt x="11188" y="20701"/>
                      <a:pt x="11240" y="20646"/>
                      <a:pt x="11343" y="20569"/>
                    </a:cubicBezTo>
                    <a:cubicBezTo>
                      <a:pt x="11834" y="20142"/>
                      <a:pt x="13472" y="18881"/>
                      <a:pt x="15722" y="18738"/>
                    </a:cubicBezTo>
                    <a:cubicBezTo>
                      <a:pt x="18402" y="18585"/>
                      <a:pt x="20652" y="20690"/>
                      <a:pt x="20678" y="20712"/>
                    </a:cubicBezTo>
                    <a:lnTo>
                      <a:pt x="21600" y="21600"/>
                    </a:lnTo>
                    <a:lnTo>
                      <a:pt x="21600" y="3059"/>
                    </a:lnTo>
                    <a:lnTo>
                      <a:pt x="21557" y="2928"/>
                    </a:lnTo>
                    <a:cubicBezTo>
                      <a:pt x="21462" y="2631"/>
                      <a:pt x="20505" y="99"/>
                      <a:pt x="15937" y="0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34" name="Freeform 13"/>
              <p:cNvSpPr/>
              <p:nvPr/>
            </p:nvSpPr>
            <p:spPr>
              <a:xfrm rot="1013132">
                <a:off x="200463" y="188670"/>
                <a:ext cx="264550" cy="603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0015" extrusionOk="0">
                    <a:moveTo>
                      <a:pt x="20904" y="12434"/>
                    </a:moveTo>
                    <a:cubicBezTo>
                      <a:pt x="20725" y="11910"/>
                      <a:pt x="16937" y="1005"/>
                      <a:pt x="11153" y="62"/>
                    </a:cubicBezTo>
                    <a:cubicBezTo>
                      <a:pt x="5318" y="-987"/>
                      <a:pt x="635" y="11805"/>
                      <a:pt x="456" y="12330"/>
                    </a:cubicBezTo>
                    <a:cubicBezTo>
                      <a:pt x="-31" y="13588"/>
                      <a:pt x="-133" y="16209"/>
                      <a:pt x="174" y="18201"/>
                    </a:cubicBezTo>
                    <a:cubicBezTo>
                      <a:pt x="379" y="19355"/>
                      <a:pt x="686" y="19984"/>
                      <a:pt x="1019" y="19984"/>
                    </a:cubicBezTo>
                    <a:cubicBezTo>
                      <a:pt x="1223" y="19984"/>
                      <a:pt x="1428" y="19774"/>
                      <a:pt x="1607" y="19250"/>
                    </a:cubicBezTo>
                    <a:cubicBezTo>
                      <a:pt x="1633" y="19145"/>
                      <a:pt x="5907" y="7506"/>
                      <a:pt x="11051" y="8345"/>
                    </a:cubicBezTo>
                    <a:cubicBezTo>
                      <a:pt x="16221" y="9289"/>
                      <a:pt x="19676" y="19145"/>
                      <a:pt x="19701" y="19250"/>
                    </a:cubicBezTo>
                    <a:cubicBezTo>
                      <a:pt x="20162" y="20613"/>
                      <a:pt x="20802" y="20089"/>
                      <a:pt x="21134" y="18201"/>
                    </a:cubicBezTo>
                    <a:cubicBezTo>
                      <a:pt x="21467" y="16314"/>
                      <a:pt x="21365" y="13693"/>
                      <a:pt x="20904" y="12434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35" name="Freeform 14"/>
              <p:cNvSpPr/>
              <p:nvPr/>
            </p:nvSpPr>
            <p:spPr>
              <a:xfrm rot="1013132">
                <a:off x="165758" y="302890"/>
                <a:ext cx="264550" cy="60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0088" extrusionOk="0">
                    <a:moveTo>
                      <a:pt x="20904" y="12433"/>
                    </a:moveTo>
                    <a:cubicBezTo>
                      <a:pt x="20725" y="12014"/>
                      <a:pt x="16937" y="1109"/>
                      <a:pt x="11153" y="61"/>
                    </a:cubicBezTo>
                    <a:cubicBezTo>
                      <a:pt x="5318" y="-988"/>
                      <a:pt x="635" y="11909"/>
                      <a:pt x="456" y="12433"/>
                    </a:cubicBezTo>
                    <a:cubicBezTo>
                      <a:pt x="-31" y="13692"/>
                      <a:pt x="-133" y="16313"/>
                      <a:pt x="174" y="18200"/>
                    </a:cubicBezTo>
                    <a:cubicBezTo>
                      <a:pt x="379" y="19459"/>
                      <a:pt x="686" y="20088"/>
                      <a:pt x="1019" y="20088"/>
                    </a:cubicBezTo>
                    <a:cubicBezTo>
                      <a:pt x="1223" y="20088"/>
                      <a:pt x="1428" y="19878"/>
                      <a:pt x="1607" y="19354"/>
                    </a:cubicBezTo>
                    <a:cubicBezTo>
                      <a:pt x="1633" y="19249"/>
                      <a:pt x="5907" y="7610"/>
                      <a:pt x="11051" y="8449"/>
                    </a:cubicBezTo>
                    <a:cubicBezTo>
                      <a:pt x="16221" y="9393"/>
                      <a:pt x="19676" y="19249"/>
                      <a:pt x="19701" y="19354"/>
                    </a:cubicBezTo>
                    <a:cubicBezTo>
                      <a:pt x="20162" y="20612"/>
                      <a:pt x="20802" y="20193"/>
                      <a:pt x="21134" y="18305"/>
                    </a:cubicBezTo>
                    <a:cubicBezTo>
                      <a:pt x="21467" y="16418"/>
                      <a:pt x="21365" y="13796"/>
                      <a:pt x="20904" y="12433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36" name="Freeform 15"/>
              <p:cNvSpPr/>
              <p:nvPr/>
            </p:nvSpPr>
            <p:spPr>
              <a:xfrm rot="1013132">
                <a:off x="130986" y="417127"/>
                <a:ext cx="264550" cy="611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0088" extrusionOk="0">
                    <a:moveTo>
                      <a:pt x="20904" y="12434"/>
                    </a:moveTo>
                    <a:cubicBezTo>
                      <a:pt x="20725" y="12015"/>
                      <a:pt x="16937" y="1110"/>
                      <a:pt x="11153" y="62"/>
                    </a:cubicBezTo>
                    <a:cubicBezTo>
                      <a:pt x="5318" y="-987"/>
                      <a:pt x="635" y="11805"/>
                      <a:pt x="456" y="12434"/>
                    </a:cubicBezTo>
                    <a:cubicBezTo>
                      <a:pt x="-31" y="13693"/>
                      <a:pt x="-133" y="16314"/>
                      <a:pt x="174" y="18201"/>
                    </a:cubicBezTo>
                    <a:cubicBezTo>
                      <a:pt x="379" y="19460"/>
                      <a:pt x="686" y="20089"/>
                      <a:pt x="1019" y="20089"/>
                    </a:cubicBezTo>
                    <a:cubicBezTo>
                      <a:pt x="1223" y="20089"/>
                      <a:pt x="1428" y="19774"/>
                      <a:pt x="1607" y="19355"/>
                    </a:cubicBezTo>
                    <a:cubicBezTo>
                      <a:pt x="1633" y="19250"/>
                      <a:pt x="5907" y="7611"/>
                      <a:pt x="11051" y="8450"/>
                    </a:cubicBezTo>
                    <a:cubicBezTo>
                      <a:pt x="16221" y="9394"/>
                      <a:pt x="19676" y="19145"/>
                      <a:pt x="19701" y="19250"/>
                    </a:cubicBezTo>
                    <a:cubicBezTo>
                      <a:pt x="20162" y="20613"/>
                      <a:pt x="20802" y="20194"/>
                      <a:pt x="21134" y="18306"/>
                    </a:cubicBezTo>
                    <a:cubicBezTo>
                      <a:pt x="21467" y="16419"/>
                      <a:pt x="21365" y="13797"/>
                      <a:pt x="20904" y="12434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37" name="Freeform 16"/>
              <p:cNvSpPr/>
              <p:nvPr/>
            </p:nvSpPr>
            <p:spPr>
              <a:xfrm rot="1013132">
                <a:off x="557231" y="313708"/>
                <a:ext cx="264550" cy="608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0175" extrusionOk="0">
                    <a:moveTo>
                      <a:pt x="20904" y="12483"/>
                    </a:moveTo>
                    <a:cubicBezTo>
                      <a:pt x="20725" y="12062"/>
                      <a:pt x="16937" y="1104"/>
                      <a:pt x="11153" y="50"/>
                    </a:cubicBezTo>
                    <a:cubicBezTo>
                      <a:pt x="5318" y="-898"/>
                      <a:pt x="635" y="11957"/>
                      <a:pt x="456" y="12483"/>
                    </a:cubicBezTo>
                    <a:cubicBezTo>
                      <a:pt x="-31" y="13748"/>
                      <a:pt x="-133" y="16382"/>
                      <a:pt x="174" y="18279"/>
                    </a:cubicBezTo>
                    <a:cubicBezTo>
                      <a:pt x="379" y="19543"/>
                      <a:pt x="686" y="20175"/>
                      <a:pt x="1019" y="20175"/>
                    </a:cubicBezTo>
                    <a:cubicBezTo>
                      <a:pt x="1223" y="20175"/>
                      <a:pt x="1428" y="19964"/>
                      <a:pt x="1582" y="19438"/>
                    </a:cubicBezTo>
                    <a:cubicBezTo>
                      <a:pt x="1633" y="19332"/>
                      <a:pt x="5907" y="7637"/>
                      <a:pt x="11051" y="8480"/>
                    </a:cubicBezTo>
                    <a:cubicBezTo>
                      <a:pt x="16221" y="9428"/>
                      <a:pt x="19676" y="19332"/>
                      <a:pt x="19701" y="19438"/>
                    </a:cubicBezTo>
                    <a:cubicBezTo>
                      <a:pt x="20162" y="20702"/>
                      <a:pt x="20802" y="20281"/>
                      <a:pt x="21134" y="18384"/>
                    </a:cubicBezTo>
                    <a:cubicBezTo>
                      <a:pt x="21467" y="16487"/>
                      <a:pt x="21365" y="13853"/>
                      <a:pt x="20904" y="12483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38" name="Freeform 17"/>
              <p:cNvSpPr/>
              <p:nvPr/>
            </p:nvSpPr>
            <p:spPr>
              <a:xfrm rot="1013132">
                <a:off x="522519" y="428193"/>
                <a:ext cx="264550" cy="605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0088" extrusionOk="0">
                    <a:moveTo>
                      <a:pt x="20904" y="12434"/>
                    </a:moveTo>
                    <a:cubicBezTo>
                      <a:pt x="20725" y="12015"/>
                      <a:pt x="16937" y="1110"/>
                      <a:pt x="11153" y="62"/>
                    </a:cubicBezTo>
                    <a:cubicBezTo>
                      <a:pt x="5318" y="-987"/>
                      <a:pt x="635" y="11805"/>
                      <a:pt x="456" y="12434"/>
                    </a:cubicBezTo>
                    <a:cubicBezTo>
                      <a:pt x="-31" y="13693"/>
                      <a:pt x="-133" y="16314"/>
                      <a:pt x="174" y="18201"/>
                    </a:cubicBezTo>
                    <a:cubicBezTo>
                      <a:pt x="379" y="19460"/>
                      <a:pt x="686" y="20089"/>
                      <a:pt x="1019" y="20089"/>
                    </a:cubicBezTo>
                    <a:cubicBezTo>
                      <a:pt x="1223" y="20089"/>
                      <a:pt x="1428" y="19879"/>
                      <a:pt x="1582" y="19355"/>
                    </a:cubicBezTo>
                    <a:cubicBezTo>
                      <a:pt x="1633" y="19250"/>
                      <a:pt x="5907" y="7611"/>
                      <a:pt x="11051" y="8450"/>
                    </a:cubicBezTo>
                    <a:cubicBezTo>
                      <a:pt x="16221" y="9394"/>
                      <a:pt x="19676" y="19145"/>
                      <a:pt x="19701" y="19250"/>
                    </a:cubicBezTo>
                    <a:cubicBezTo>
                      <a:pt x="20162" y="20613"/>
                      <a:pt x="20802" y="20194"/>
                      <a:pt x="21134" y="18306"/>
                    </a:cubicBezTo>
                    <a:cubicBezTo>
                      <a:pt x="21467" y="16419"/>
                      <a:pt x="21365" y="13797"/>
                      <a:pt x="20904" y="12434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39" name="Freeform 18"/>
              <p:cNvSpPr/>
              <p:nvPr/>
            </p:nvSpPr>
            <p:spPr>
              <a:xfrm rot="1013132">
                <a:off x="487650" y="543064"/>
                <a:ext cx="264550" cy="60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0088" extrusionOk="0">
                    <a:moveTo>
                      <a:pt x="20904" y="12434"/>
                    </a:moveTo>
                    <a:cubicBezTo>
                      <a:pt x="20725" y="12015"/>
                      <a:pt x="16937" y="1110"/>
                      <a:pt x="11153" y="62"/>
                    </a:cubicBezTo>
                    <a:cubicBezTo>
                      <a:pt x="5318" y="-987"/>
                      <a:pt x="635" y="11805"/>
                      <a:pt x="456" y="12330"/>
                    </a:cubicBezTo>
                    <a:cubicBezTo>
                      <a:pt x="-31" y="13693"/>
                      <a:pt x="-133" y="16314"/>
                      <a:pt x="174" y="18201"/>
                    </a:cubicBezTo>
                    <a:cubicBezTo>
                      <a:pt x="379" y="19355"/>
                      <a:pt x="686" y="20089"/>
                      <a:pt x="1019" y="20089"/>
                    </a:cubicBezTo>
                    <a:cubicBezTo>
                      <a:pt x="1223" y="20089"/>
                      <a:pt x="1428" y="19774"/>
                      <a:pt x="1582" y="19355"/>
                    </a:cubicBezTo>
                    <a:cubicBezTo>
                      <a:pt x="1633" y="19250"/>
                      <a:pt x="5907" y="7611"/>
                      <a:pt x="11051" y="8450"/>
                    </a:cubicBezTo>
                    <a:cubicBezTo>
                      <a:pt x="16221" y="9289"/>
                      <a:pt x="19676" y="19145"/>
                      <a:pt x="19701" y="19250"/>
                    </a:cubicBezTo>
                    <a:cubicBezTo>
                      <a:pt x="20162" y="20613"/>
                      <a:pt x="20802" y="20194"/>
                      <a:pt x="21134" y="18306"/>
                    </a:cubicBezTo>
                    <a:cubicBezTo>
                      <a:pt x="21467" y="16419"/>
                      <a:pt x="21365" y="13797"/>
                      <a:pt x="20904" y="12434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grpSp>
          <p:nvGrpSpPr>
            <p:cNvPr id="43" name="组合 17"/>
            <p:cNvGrpSpPr/>
            <p:nvPr/>
          </p:nvGrpSpPr>
          <p:grpSpPr>
            <a:xfrm>
              <a:off x="7698352" y="4701806"/>
              <a:ext cx="1301705" cy="1299271"/>
              <a:chOff x="0" y="0"/>
              <a:chExt cx="1301703" cy="1299270"/>
            </a:xfrm>
          </p:grpSpPr>
          <p:sp>
            <p:nvSpPr>
              <p:cNvPr id="41" name="Freeform 19"/>
              <p:cNvSpPr/>
              <p:nvPr/>
            </p:nvSpPr>
            <p:spPr>
              <a:xfrm>
                <a:off x="0" y="-1"/>
                <a:ext cx="1301704" cy="12992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148" y="13297"/>
                    </a:moveTo>
                    <a:cubicBezTo>
                      <a:pt x="17760" y="12502"/>
                      <a:pt x="17259" y="11661"/>
                      <a:pt x="16644" y="10800"/>
                    </a:cubicBezTo>
                    <a:cubicBezTo>
                      <a:pt x="17250" y="9958"/>
                      <a:pt x="17760" y="9126"/>
                      <a:pt x="18158" y="8313"/>
                    </a:cubicBezTo>
                    <a:cubicBezTo>
                      <a:pt x="19860" y="9013"/>
                      <a:pt x="20843" y="9920"/>
                      <a:pt x="20843" y="10809"/>
                    </a:cubicBezTo>
                    <a:cubicBezTo>
                      <a:pt x="20843" y="11689"/>
                      <a:pt x="19860" y="12597"/>
                      <a:pt x="18148" y="13297"/>
                    </a:cubicBezTo>
                    <a:close/>
                    <a:moveTo>
                      <a:pt x="17902" y="17902"/>
                    </a:moveTo>
                    <a:cubicBezTo>
                      <a:pt x="17609" y="18195"/>
                      <a:pt x="17174" y="18347"/>
                      <a:pt x="16607" y="18347"/>
                    </a:cubicBezTo>
                    <a:cubicBezTo>
                      <a:pt x="15926" y="18347"/>
                      <a:pt x="15122" y="18139"/>
                      <a:pt x="14233" y="17760"/>
                    </a:cubicBezTo>
                    <a:cubicBezTo>
                      <a:pt x="14526" y="16928"/>
                      <a:pt x="14763" y="15973"/>
                      <a:pt x="14933" y="14942"/>
                    </a:cubicBezTo>
                    <a:cubicBezTo>
                      <a:pt x="15973" y="14772"/>
                      <a:pt x="16919" y="14536"/>
                      <a:pt x="17760" y="14242"/>
                    </a:cubicBezTo>
                    <a:cubicBezTo>
                      <a:pt x="18479" y="15945"/>
                      <a:pt x="18526" y="17288"/>
                      <a:pt x="17902" y="17902"/>
                    </a:cubicBezTo>
                    <a:close/>
                    <a:moveTo>
                      <a:pt x="13552" y="17448"/>
                    </a:moveTo>
                    <a:cubicBezTo>
                      <a:pt x="12871" y="17108"/>
                      <a:pt x="12162" y="16682"/>
                      <a:pt x="11443" y="16181"/>
                    </a:cubicBezTo>
                    <a:cubicBezTo>
                      <a:pt x="11831" y="15878"/>
                      <a:pt x="12228" y="15547"/>
                      <a:pt x="12625" y="15207"/>
                    </a:cubicBezTo>
                    <a:cubicBezTo>
                      <a:pt x="13145" y="15169"/>
                      <a:pt x="13656" y="15122"/>
                      <a:pt x="14148" y="15056"/>
                    </a:cubicBezTo>
                    <a:cubicBezTo>
                      <a:pt x="13996" y="15945"/>
                      <a:pt x="13788" y="16749"/>
                      <a:pt x="13552" y="17448"/>
                    </a:cubicBezTo>
                    <a:close/>
                    <a:moveTo>
                      <a:pt x="10800" y="20843"/>
                    </a:moveTo>
                    <a:cubicBezTo>
                      <a:pt x="9920" y="20843"/>
                      <a:pt x="9003" y="19869"/>
                      <a:pt x="8303" y="18167"/>
                    </a:cubicBezTo>
                    <a:cubicBezTo>
                      <a:pt x="9107" y="17770"/>
                      <a:pt x="9949" y="17259"/>
                      <a:pt x="10800" y="16654"/>
                    </a:cubicBezTo>
                    <a:cubicBezTo>
                      <a:pt x="11642" y="17259"/>
                      <a:pt x="12483" y="17770"/>
                      <a:pt x="13287" y="18167"/>
                    </a:cubicBezTo>
                    <a:cubicBezTo>
                      <a:pt x="12587" y="19869"/>
                      <a:pt x="11680" y="20843"/>
                      <a:pt x="10800" y="20843"/>
                    </a:cubicBezTo>
                    <a:close/>
                    <a:moveTo>
                      <a:pt x="7443" y="15056"/>
                    </a:moveTo>
                    <a:cubicBezTo>
                      <a:pt x="7935" y="15122"/>
                      <a:pt x="8445" y="15169"/>
                      <a:pt x="8975" y="15207"/>
                    </a:cubicBezTo>
                    <a:cubicBezTo>
                      <a:pt x="9363" y="15547"/>
                      <a:pt x="9760" y="15878"/>
                      <a:pt x="10157" y="16181"/>
                    </a:cubicBezTo>
                    <a:cubicBezTo>
                      <a:pt x="9429" y="16682"/>
                      <a:pt x="8719" y="17108"/>
                      <a:pt x="8039" y="17448"/>
                    </a:cubicBezTo>
                    <a:cubicBezTo>
                      <a:pt x="7802" y="16749"/>
                      <a:pt x="7604" y="15945"/>
                      <a:pt x="7443" y="15056"/>
                    </a:cubicBezTo>
                    <a:close/>
                    <a:moveTo>
                      <a:pt x="4993" y="18347"/>
                    </a:moveTo>
                    <a:cubicBezTo>
                      <a:pt x="4426" y="18347"/>
                      <a:pt x="3981" y="18195"/>
                      <a:pt x="3698" y="17902"/>
                    </a:cubicBezTo>
                    <a:cubicBezTo>
                      <a:pt x="3074" y="17288"/>
                      <a:pt x="3121" y="15945"/>
                      <a:pt x="3830" y="14242"/>
                    </a:cubicBezTo>
                    <a:cubicBezTo>
                      <a:pt x="4672" y="14536"/>
                      <a:pt x="5627" y="14772"/>
                      <a:pt x="6658" y="14942"/>
                    </a:cubicBezTo>
                    <a:cubicBezTo>
                      <a:pt x="6828" y="15973"/>
                      <a:pt x="7064" y="16928"/>
                      <a:pt x="7358" y="17760"/>
                    </a:cubicBezTo>
                    <a:cubicBezTo>
                      <a:pt x="6478" y="18139"/>
                      <a:pt x="5665" y="18347"/>
                      <a:pt x="4993" y="18347"/>
                    </a:cubicBezTo>
                    <a:close/>
                    <a:moveTo>
                      <a:pt x="757" y="10809"/>
                    </a:moveTo>
                    <a:cubicBezTo>
                      <a:pt x="757" y="9920"/>
                      <a:pt x="1731" y="9013"/>
                      <a:pt x="3442" y="8313"/>
                    </a:cubicBezTo>
                    <a:cubicBezTo>
                      <a:pt x="3840" y="9126"/>
                      <a:pt x="4341" y="9958"/>
                      <a:pt x="4946" y="10800"/>
                    </a:cubicBezTo>
                    <a:cubicBezTo>
                      <a:pt x="4331" y="11661"/>
                      <a:pt x="3830" y="12502"/>
                      <a:pt x="3442" y="13297"/>
                    </a:cubicBezTo>
                    <a:cubicBezTo>
                      <a:pt x="1731" y="12597"/>
                      <a:pt x="757" y="11689"/>
                      <a:pt x="757" y="10809"/>
                    </a:cubicBezTo>
                    <a:close/>
                    <a:moveTo>
                      <a:pt x="6393" y="8984"/>
                    </a:moveTo>
                    <a:cubicBezTo>
                      <a:pt x="6043" y="9372"/>
                      <a:pt x="5722" y="9769"/>
                      <a:pt x="5419" y="10166"/>
                    </a:cubicBezTo>
                    <a:cubicBezTo>
                      <a:pt x="4918" y="9448"/>
                      <a:pt x="4492" y="8738"/>
                      <a:pt x="4152" y="8048"/>
                    </a:cubicBezTo>
                    <a:cubicBezTo>
                      <a:pt x="4861" y="7812"/>
                      <a:pt x="5655" y="7604"/>
                      <a:pt x="6544" y="7452"/>
                    </a:cubicBezTo>
                    <a:cubicBezTo>
                      <a:pt x="6478" y="7944"/>
                      <a:pt x="6431" y="8455"/>
                      <a:pt x="6393" y="8984"/>
                    </a:cubicBezTo>
                    <a:close/>
                    <a:moveTo>
                      <a:pt x="6393" y="12625"/>
                    </a:moveTo>
                    <a:cubicBezTo>
                      <a:pt x="6431" y="13155"/>
                      <a:pt x="6478" y="13665"/>
                      <a:pt x="6544" y="14157"/>
                    </a:cubicBezTo>
                    <a:cubicBezTo>
                      <a:pt x="5655" y="14006"/>
                      <a:pt x="4851" y="13798"/>
                      <a:pt x="4142" y="13561"/>
                    </a:cubicBezTo>
                    <a:cubicBezTo>
                      <a:pt x="4473" y="12890"/>
                      <a:pt x="4899" y="12181"/>
                      <a:pt x="5419" y="11443"/>
                    </a:cubicBezTo>
                    <a:cubicBezTo>
                      <a:pt x="5722" y="11840"/>
                      <a:pt x="6053" y="12237"/>
                      <a:pt x="6393" y="12625"/>
                    </a:cubicBezTo>
                    <a:close/>
                    <a:moveTo>
                      <a:pt x="6336" y="11386"/>
                    </a:moveTo>
                    <a:cubicBezTo>
                      <a:pt x="6185" y="11188"/>
                      <a:pt x="6024" y="10999"/>
                      <a:pt x="5882" y="10800"/>
                    </a:cubicBezTo>
                    <a:cubicBezTo>
                      <a:pt x="6024" y="10611"/>
                      <a:pt x="6175" y="10412"/>
                      <a:pt x="6336" y="10214"/>
                    </a:cubicBezTo>
                    <a:cubicBezTo>
                      <a:pt x="6336" y="10412"/>
                      <a:pt x="6327" y="10611"/>
                      <a:pt x="6327" y="10809"/>
                    </a:cubicBezTo>
                    <a:cubicBezTo>
                      <a:pt x="6327" y="10999"/>
                      <a:pt x="6336" y="11197"/>
                      <a:pt x="6336" y="11386"/>
                    </a:cubicBezTo>
                    <a:close/>
                    <a:moveTo>
                      <a:pt x="3698" y="3707"/>
                    </a:moveTo>
                    <a:cubicBezTo>
                      <a:pt x="3981" y="3414"/>
                      <a:pt x="4426" y="3263"/>
                      <a:pt x="4993" y="3263"/>
                    </a:cubicBezTo>
                    <a:cubicBezTo>
                      <a:pt x="5665" y="3263"/>
                      <a:pt x="6478" y="3471"/>
                      <a:pt x="7358" y="3849"/>
                    </a:cubicBezTo>
                    <a:cubicBezTo>
                      <a:pt x="7064" y="4681"/>
                      <a:pt x="6828" y="5636"/>
                      <a:pt x="6658" y="6667"/>
                    </a:cubicBezTo>
                    <a:cubicBezTo>
                      <a:pt x="5627" y="6837"/>
                      <a:pt x="4672" y="7074"/>
                      <a:pt x="3840" y="7367"/>
                    </a:cubicBezTo>
                    <a:cubicBezTo>
                      <a:pt x="3121" y="5665"/>
                      <a:pt x="3064" y="4331"/>
                      <a:pt x="3698" y="3707"/>
                    </a:cubicBezTo>
                    <a:close/>
                    <a:moveTo>
                      <a:pt x="8039" y="4161"/>
                    </a:moveTo>
                    <a:cubicBezTo>
                      <a:pt x="8719" y="4502"/>
                      <a:pt x="9429" y="4927"/>
                      <a:pt x="10157" y="5428"/>
                    </a:cubicBezTo>
                    <a:cubicBezTo>
                      <a:pt x="9760" y="5731"/>
                      <a:pt x="9363" y="6062"/>
                      <a:pt x="8975" y="6402"/>
                    </a:cubicBezTo>
                    <a:cubicBezTo>
                      <a:pt x="8445" y="6440"/>
                      <a:pt x="7935" y="6488"/>
                      <a:pt x="7443" y="6554"/>
                    </a:cubicBezTo>
                    <a:cubicBezTo>
                      <a:pt x="7604" y="5665"/>
                      <a:pt x="7802" y="4861"/>
                      <a:pt x="8039" y="4161"/>
                    </a:cubicBezTo>
                    <a:close/>
                    <a:moveTo>
                      <a:pt x="10800" y="757"/>
                    </a:moveTo>
                    <a:cubicBezTo>
                      <a:pt x="11680" y="757"/>
                      <a:pt x="12587" y="1740"/>
                      <a:pt x="13287" y="3442"/>
                    </a:cubicBezTo>
                    <a:cubicBezTo>
                      <a:pt x="12483" y="3840"/>
                      <a:pt x="11642" y="4350"/>
                      <a:pt x="10800" y="4956"/>
                    </a:cubicBezTo>
                    <a:cubicBezTo>
                      <a:pt x="9949" y="4350"/>
                      <a:pt x="9107" y="3840"/>
                      <a:pt x="8303" y="3442"/>
                    </a:cubicBezTo>
                    <a:cubicBezTo>
                      <a:pt x="9003" y="1740"/>
                      <a:pt x="9920" y="757"/>
                      <a:pt x="10800" y="757"/>
                    </a:cubicBezTo>
                    <a:close/>
                    <a:moveTo>
                      <a:pt x="14148" y="6554"/>
                    </a:moveTo>
                    <a:cubicBezTo>
                      <a:pt x="13656" y="6488"/>
                      <a:pt x="13145" y="6440"/>
                      <a:pt x="12625" y="6402"/>
                    </a:cubicBezTo>
                    <a:cubicBezTo>
                      <a:pt x="12228" y="6062"/>
                      <a:pt x="11831" y="5731"/>
                      <a:pt x="11443" y="5428"/>
                    </a:cubicBezTo>
                    <a:cubicBezTo>
                      <a:pt x="12162" y="4927"/>
                      <a:pt x="12871" y="4502"/>
                      <a:pt x="13552" y="4161"/>
                    </a:cubicBezTo>
                    <a:cubicBezTo>
                      <a:pt x="13788" y="4861"/>
                      <a:pt x="13996" y="5665"/>
                      <a:pt x="14148" y="6554"/>
                    </a:cubicBezTo>
                    <a:close/>
                    <a:moveTo>
                      <a:pt x="13533" y="7235"/>
                    </a:moveTo>
                    <a:cubicBezTo>
                      <a:pt x="13788" y="7263"/>
                      <a:pt x="14034" y="7291"/>
                      <a:pt x="14271" y="7329"/>
                    </a:cubicBezTo>
                    <a:cubicBezTo>
                      <a:pt x="14309" y="7566"/>
                      <a:pt x="14337" y="7812"/>
                      <a:pt x="14365" y="8067"/>
                    </a:cubicBezTo>
                    <a:cubicBezTo>
                      <a:pt x="14233" y="7925"/>
                      <a:pt x="14091" y="7783"/>
                      <a:pt x="13959" y="7651"/>
                    </a:cubicBezTo>
                    <a:cubicBezTo>
                      <a:pt x="13817" y="7509"/>
                      <a:pt x="13675" y="7367"/>
                      <a:pt x="13533" y="7235"/>
                    </a:cubicBezTo>
                    <a:close/>
                    <a:moveTo>
                      <a:pt x="10223" y="6346"/>
                    </a:moveTo>
                    <a:cubicBezTo>
                      <a:pt x="10412" y="6194"/>
                      <a:pt x="10601" y="6043"/>
                      <a:pt x="10800" y="5892"/>
                    </a:cubicBezTo>
                    <a:cubicBezTo>
                      <a:pt x="10989" y="6043"/>
                      <a:pt x="11178" y="6194"/>
                      <a:pt x="11377" y="6346"/>
                    </a:cubicBezTo>
                    <a:cubicBezTo>
                      <a:pt x="11178" y="6336"/>
                      <a:pt x="10989" y="6336"/>
                      <a:pt x="10800" y="6336"/>
                    </a:cubicBezTo>
                    <a:cubicBezTo>
                      <a:pt x="10601" y="6336"/>
                      <a:pt x="10412" y="6336"/>
                      <a:pt x="10223" y="6346"/>
                    </a:cubicBezTo>
                    <a:close/>
                    <a:moveTo>
                      <a:pt x="7225" y="8067"/>
                    </a:moveTo>
                    <a:cubicBezTo>
                      <a:pt x="7254" y="7812"/>
                      <a:pt x="7282" y="7566"/>
                      <a:pt x="7320" y="7329"/>
                    </a:cubicBezTo>
                    <a:cubicBezTo>
                      <a:pt x="7556" y="7291"/>
                      <a:pt x="7812" y="7263"/>
                      <a:pt x="8057" y="7235"/>
                    </a:cubicBezTo>
                    <a:cubicBezTo>
                      <a:pt x="7916" y="7367"/>
                      <a:pt x="7774" y="7509"/>
                      <a:pt x="7641" y="7651"/>
                    </a:cubicBezTo>
                    <a:cubicBezTo>
                      <a:pt x="7499" y="7783"/>
                      <a:pt x="7367" y="7925"/>
                      <a:pt x="7225" y="8067"/>
                    </a:cubicBezTo>
                    <a:close/>
                    <a:moveTo>
                      <a:pt x="8057" y="14375"/>
                    </a:moveTo>
                    <a:cubicBezTo>
                      <a:pt x="7812" y="14346"/>
                      <a:pt x="7556" y="14318"/>
                      <a:pt x="7320" y="14280"/>
                    </a:cubicBezTo>
                    <a:cubicBezTo>
                      <a:pt x="7282" y="14044"/>
                      <a:pt x="7254" y="13798"/>
                      <a:pt x="7225" y="13543"/>
                    </a:cubicBezTo>
                    <a:cubicBezTo>
                      <a:pt x="7367" y="13684"/>
                      <a:pt x="7499" y="13826"/>
                      <a:pt x="7641" y="13959"/>
                    </a:cubicBezTo>
                    <a:cubicBezTo>
                      <a:pt x="7774" y="14101"/>
                      <a:pt x="7916" y="14242"/>
                      <a:pt x="8057" y="14375"/>
                    </a:cubicBezTo>
                    <a:close/>
                    <a:moveTo>
                      <a:pt x="11377" y="15264"/>
                    </a:moveTo>
                    <a:cubicBezTo>
                      <a:pt x="11178" y="15415"/>
                      <a:pt x="10989" y="15566"/>
                      <a:pt x="10800" y="15718"/>
                    </a:cubicBezTo>
                    <a:cubicBezTo>
                      <a:pt x="10601" y="15566"/>
                      <a:pt x="10412" y="15415"/>
                      <a:pt x="10223" y="15264"/>
                    </a:cubicBezTo>
                    <a:cubicBezTo>
                      <a:pt x="10412" y="15273"/>
                      <a:pt x="10601" y="15273"/>
                      <a:pt x="10800" y="15273"/>
                    </a:cubicBezTo>
                    <a:cubicBezTo>
                      <a:pt x="10989" y="15273"/>
                      <a:pt x="11178" y="15273"/>
                      <a:pt x="11377" y="15264"/>
                    </a:cubicBezTo>
                    <a:close/>
                    <a:moveTo>
                      <a:pt x="14365" y="13543"/>
                    </a:moveTo>
                    <a:cubicBezTo>
                      <a:pt x="14337" y="13798"/>
                      <a:pt x="14309" y="14044"/>
                      <a:pt x="14271" y="14280"/>
                    </a:cubicBezTo>
                    <a:cubicBezTo>
                      <a:pt x="14034" y="14318"/>
                      <a:pt x="13788" y="14346"/>
                      <a:pt x="13533" y="14375"/>
                    </a:cubicBezTo>
                    <a:cubicBezTo>
                      <a:pt x="13675" y="14242"/>
                      <a:pt x="13817" y="14101"/>
                      <a:pt x="13959" y="13959"/>
                    </a:cubicBezTo>
                    <a:cubicBezTo>
                      <a:pt x="14091" y="13826"/>
                      <a:pt x="14233" y="13684"/>
                      <a:pt x="14365" y="13543"/>
                    </a:cubicBezTo>
                    <a:close/>
                    <a:moveTo>
                      <a:pt x="13420" y="13429"/>
                    </a:moveTo>
                    <a:cubicBezTo>
                      <a:pt x="13060" y="13788"/>
                      <a:pt x="12691" y="14138"/>
                      <a:pt x="12313" y="14469"/>
                    </a:cubicBezTo>
                    <a:cubicBezTo>
                      <a:pt x="11821" y="14498"/>
                      <a:pt x="11320" y="14517"/>
                      <a:pt x="10800" y="14517"/>
                    </a:cubicBezTo>
                    <a:cubicBezTo>
                      <a:pt x="10280" y="14517"/>
                      <a:pt x="9769" y="14498"/>
                      <a:pt x="9277" y="14469"/>
                    </a:cubicBezTo>
                    <a:cubicBezTo>
                      <a:pt x="8909" y="14138"/>
                      <a:pt x="8540" y="13788"/>
                      <a:pt x="8171" y="13429"/>
                    </a:cubicBezTo>
                    <a:cubicBezTo>
                      <a:pt x="7812" y="13060"/>
                      <a:pt x="7462" y="12691"/>
                      <a:pt x="7131" y="12323"/>
                    </a:cubicBezTo>
                    <a:cubicBezTo>
                      <a:pt x="7102" y="11831"/>
                      <a:pt x="7083" y="11330"/>
                      <a:pt x="7083" y="10809"/>
                    </a:cubicBezTo>
                    <a:cubicBezTo>
                      <a:pt x="7083" y="10280"/>
                      <a:pt x="7102" y="9779"/>
                      <a:pt x="7131" y="9287"/>
                    </a:cubicBezTo>
                    <a:cubicBezTo>
                      <a:pt x="7462" y="8918"/>
                      <a:pt x="7802" y="8549"/>
                      <a:pt x="8171" y="8180"/>
                    </a:cubicBezTo>
                    <a:cubicBezTo>
                      <a:pt x="8540" y="7821"/>
                      <a:pt x="8909" y="7471"/>
                      <a:pt x="9277" y="7140"/>
                    </a:cubicBezTo>
                    <a:cubicBezTo>
                      <a:pt x="9769" y="7112"/>
                      <a:pt x="10280" y="7093"/>
                      <a:pt x="10800" y="7093"/>
                    </a:cubicBezTo>
                    <a:cubicBezTo>
                      <a:pt x="11320" y="7093"/>
                      <a:pt x="11821" y="7112"/>
                      <a:pt x="12313" y="7140"/>
                    </a:cubicBezTo>
                    <a:cubicBezTo>
                      <a:pt x="12691" y="7471"/>
                      <a:pt x="13060" y="7821"/>
                      <a:pt x="13420" y="8180"/>
                    </a:cubicBezTo>
                    <a:cubicBezTo>
                      <a:pt x="13788" y="8549"/>
                      <a:pt x="14138" y="8918"/>
                      <a:pt x="14460" y="9287"/>
                    </a:cubicBezTo>
                    <a:cubicBezTo>
                      <a:pt x="14488" y="9779"/>
                      <a:pt x="14507" y="10280"/>
                      <a:pt x="14507" y="10809"/>
                    </a:cubicBezTo>
                    <a:cubicBezTo>
                      <a:pt x="14507" y="11330"/>
                      <a:pt x="14488" y="11831"/>
                      <a:pt x="14460" y="12323"/>
                    </a:cubicBezTo>
                    <a:cubicBezTo>
                      <a:pt x="14129" y="12691"/>
                      <a:pt x="13779" y="13060"/>
                      <a:pt x="13420" y="13429"/>
                    </a:cubicBezTo>
                    <a:close/>
                    <a:moveTo>
                      <a:pt x="16172" y="10166"/>
                    </a:moveTo>
                    <a:cubicBezTo>
                      <a:pt x="15869" y="9769"/>
                      <a:pt x="15547" y="9372"/>
                      <a:pt x="15198" y="8984"/>
                    </a:cubicBezTo>
                    <a:cubicBezTo>
                      <a:pt x="15169" y="8455"/>
                      <a:pt x="15112" y="7944"/>
                      <a:pt x="15046" y="7452"/>
                    </a:cubicBezTo>
                    <a:cubicBezTo>
                      <a:pt x="15935" y="7604"/>
                      <a:pt x="16739" y="7812"/>
                      <a:pt x="17439" y="8048"/>
                    </a:cubicBezTo>
                    <a:cubicBezTo>
                      <a:pt x="17098" y="8738"/>
                      <a:pt x="16673" y="9448"/>
                      <a:pt x="16172" y="10166"/>
                    </a:cubicBezTo>
                    <a:close/>
                    <a:moveTo>
                      <a:pt x="16181" y="11443"/>
                    </a:moveTo>
                    <a:cubicBezTo>
                      <a:pt x="16692" y="12181"/>
                      <a:pt x="17117" y="12890"/>
                      <a:pt x="17448" y="13561"/>
                    </a:cubicBezTo>
                    <a:cubicBezTo>
                      <a:pt x="16739" y="13798"/>
                      <a:pt x="15935" y="14006"/>
                      <a:pt x="15046" y="14157"/>
                    </a:cubicBezTo>
                    <a:cubicBezTo>
                      <a:pt x="15112" y="13665"/>
                      <a:pt x="15169" y="13155"/>
                      <a:pt x="15198" y="12625"/>
                    </a:cubicBezTo>
                    <a:cubicBezTo>
                      <a:pt x="15547" y="12237"/>
                      <a:pt x="15869" y="11840"/>
                      <a:pt x="16181" y="11443"/>
                    </a:cubicBezTo>
                    <a:close/>
                    <a:moveTo>
                      <a:pt x="15254" y="10214"/>
                    </a:moveTo>
                    <a:cubicBezTo>
                      <a:pt x="15415" y="10412"/>
                      <a:pt x="15566" y="10611"/>
                      <a:pt x="15708" y="10800"/>
                    </a:cubicBezTo>
                    <a:cubicBezTo>
                      <a:pt x="15566" y="10999"/>
                      <a:pt x="15415" y="11188"/>
                      <a:pt x="15254" y="11386"/>
                    </a:cubicBezTo>
                    <a:cubicBezTo>
                      <a:pt x="15264" y="11197"/>
                      <a:pt x="15264" y="10999"/>
                      <a:pt x="15264" y="10809"/>
                    </a:cubicBezTo>
                    <a:cubicBezTo>
                      <a:pt x="15264" y="10611"/>
                      <a:pt x="15264" y="10412"/>
                      <a:pt x="15254" y="10214"/>
                    </a:cubicBezTo>
                    <a:close/>
                    <a:moveTo>
                      <a:pt x="16607" y="3263"/>
                    </a:moveTo>
                    <a:cubicBezTo>
                      <a:pt x="17174" y="3263"/>
                      <a:pt x="17609" y="3414"/>
                      <a:pt x="17902" y="3707"/>
                    </a:cubicBezTo>
                    <a:cubicBezTo>
                      <a:pt x="18526" y="4331"/>
                      <a:pt x="18470" y="5665"/>
                      <a:pt x="17760" y="7367"/>
                    </a:cubicBezTo>
                    <a:cubicBezTo>
                      <a:pt x="16919" y="7074"/>
                      <a:pt x="15973" y="6837"/>
                      <a:pt x="14933" y="6667"/>
                    </a:cubicBezTo>
                    <a:cubicBezTo>
                      <a:pt x="14763" y="5636"/>
                      <a:pt x="14526" y="4681"/>
                      <a:pt x="14233" y="3849"/>
                    </a:cubicBezTo>
                    <a:cubicBezTo>
                      <a:pt x="15122" y="3471"/>
                      <a:pt x="15926" y="3263"/>
                      <a:pt x="16607" y="3263"/>
                    </a:cubicBezTo>
                    <a:close/>
                    <a:moveTo>
                      <a:pt x="18460" y="7632"/>
                    </a:moveTo>
                    <a:cubicBezTo>
                      <a:pt x="19311" y="5618"/>
                      <a:pt x="19302" y="4038"/>
                      <a:pt x="18432" y="3168"/>
                    </a:cubicBezTo>
                    <a:cubicBezTo>
                      <a:pt x="17997" y="2733"/>
                      <a:pt x="17382" y="2506"/>
                      <a:pt x="16607" y="2506"/>
                    </a:cubicBezTo>
                    <a:cubicBezTo>
                      <a:pt x="15841" y="2506"/>
                      <a:pt x="14942" y="2733"/>
                      <a:pt x="13968" y="3140"/>
                    </a:cubicBezTo>
                    <a:cubicBezTo>
                      <a:pt x="13164" y="1192"/>
                      <a:pt x="12048" y="0"/>
                      <a:pt x="10800" y="0"/>
                    </a:cubicBezTo>
                    <a:cubicBezTo>
                      <a:pt x="9542" y="0"/>
                      <a:pt x="8426" y="1192"/>
                      <a:pt x="7622" y="3140"/>
                    </a:cubicBezTo>
                    <a:cubicBezTo>
                      <a:pt x="6658" y="2733"/>
                      <a:pt x="5759" y="2506"/>
                      <a:pt x="4993" y="2506"/>
                    </a:cubicBezTo>
                    <a:cubicBezTo>
                      <a:pt x="4218" y="2506"/>
                      <a:pt x="3594" y="2733"/>
                      <a:pt x="3159" y="3168"/>
                    </a:cubicBezTo>
                    <a:cubicBezTo>
                      <a:pt x="2289" y="4038"/>
                      <a:pt x="2289" y="5618"/>
                      <a:pt x="3130" y="7632"/>
                    </a:cubicBezTo>
                    <a:cubicBezTo>
                      <a:pt x="1182" y="8436"/>
                      <a:pt x="0" y="9552"/>
                      <a:pt x="0" y="10809"/>
                    </a:cubicBezTo>
                    <a:cubicBezTo>
                      <a:pt x="0" y="12058"/>
                      <a:pt x="1182" y="13174"/>
                      <a:pt x="3130" y="13978"/>
                    </a:cubicBezTo>
                    <a:cubicBezTo>
                      <a:pt x="2326" y="15926"/>
                      <a:pt x="2270" y="17552"/>
                      <a:pt x="3159" y="18441"/>
                    </a:cubicBezTo>
                    <a:cubicBezTo>
                      <a:pt x="3594" y="18876"/>
                      <a:pt x="4218" y="19103"/>
                      <a:pt x="4993" y="19103"/>
                    </a:cubicBezTo>
                    <a:cubicBezTo>
                      <a:pt x="5759" y="19103"/>
                      <a:pt x="6658" y="18876"/>
                      <a:pt x="7622" y="18470"/>
                    </a:cubicBezTo>
                    <a:cubicBezTo>
                      <a:pt x="8426" y="20418"/>
                      <a:pt x="9542" y="21600"/>
                      <a:pt x="10800" y="21600"/>
                    </a:cubicBezTo>
                    <a:cubicBezTo>
                      <a:pt x="12048" y="21600"/>
                      <a:pt x="13164" y="20418"/>
                      <a:pt x="13968" y="18470"/>
                    </a:cubicBezTo>
                    <a:cubicBezTo>
                      <a:pt x="14942" y="18876"/>
                      <a:pt x="15841" y="19103"/>
                      <a:pt x="16607" y="19103"/>
                    </a:cubicBezTo>
                    <a:cubicBezTo>
                      <a:pt x="17382" y="19103"/>
                      <a:pt x="17997" y="18876"/>
                      <a:pt x="18432" y="18441"/>
                    </a:cubicBezTo>
                    <a:cubicBezTo>
                      <a:pt x="19321" y="17552"/>
                      <a:pt x="19274" y="15926"/>
                      <a:pt x="18460" y="13978"/>
                    </a:cubicBezTo>
                    <a:cubicBezTo>
                      <a:pt x="20408" y="13174"/>
                      <a:pt x="21600" y="12058"/>
                      <a:pt x="21600" y="10809"/>
                    </a:cubicBezTo>
                    <a:cubicBezTo>
                      <a:pt x="21600" y="9552"/>
                      <a:pt x="20408" y="8436"/>
                      <a:pt x="18460" y="7632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42" name="Freeform 20"/>
              <p:cNvSpPr/>
              <p:nvPr/>
            </p:nvSpPr>
            <p:spPr>
              <a:xfrm>
                <a:off x="582051" y="582053"/>
                <a:ext cx="136381" cy="1363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770" y="0"/>
                      <a:pt x="0" y="4770"/>
                      <a:pt x="0" y="10800"/>
                    </a:cubicBezTo>
                    <a:cubicBezTo>
                      <a:pt x="0" y="16740"/>
                      <a:pt x="4770" y="21600"/>
                      <a:pt x="10800" y="21600"/>
                    </a:cubicBezTo>
                    <a:cubicBezTo>
                      <a:pt x="16740" y="21600"/>
                      <a:pt x="21600" y="16740"/>
                      <a:pt x="21600" y="10800"/>
                    </a:cubicBezTo>
                    <a:cubicBezTo>
                      <a:pt x="21600" y="4770"/>
                      <a:pt x="16740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44" name="Freeform 7"/>
            <p:cNvSpPr/>
            <p:nvPr/>
          </p:nvSpPr>
          <p:spPr>
            <a:xfrm rot="20132267">
              <a:off x="378011" y="5875369"/>
              <a:ext cx="1277234" cy="931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46" y="3094"/>
                  </a:moveTo>
                  <a:cubicBezTo>
                    <a:pt x="11505" y="2578"/>
                    <a:pt x="13033" y="1002"/>
                    <a:pt x="14902" y="678"/>
                  </a:cubicBezTo>
                  <a:cubicBezTo>
                    <a:pt x="15201" y="619"/>
                    <a:pt x="15532" y="589"/>
                    <a:pt x="15885" y="589"/>
                  </a:cubicBezTo>
                  <a:cubicBezTo>
                    <a:pt x="17573" y="589"/>
                    <a:pt x="19442" y="1193"/>
                    <a:pt x="20169" y="1459"/>
                  </a:cubicBezTo>
                  <a:lnTo>
                    <a:pt x="20169" y="18403"/>
                  </a:lnTo>
                  <a:cubicBezTo>
                    <a:pt x="19261" y="17946"/>
                    <a:pt x="17423" y="17106"/>
                    <a:pt x="15671" y="16753"/>
                  </a:cubicBezTo>
                  <a:cubicBezTo>
                    <a:pt x="15436" y="16708"/>
                    <a:pt x="15180" y="16679"/>
                    <a:pt x="14923" y="16679"/>
                  </a:cubicBezTo>
                  <a:cubicBezTo>
                    <a:pt x="13374" y="16679"/>
                    <a:pt x="11879" y="17563"/>
                    <a:pt x="11046" y="18152"/>
                  </a:cubicBezTo>
                  <a:lnTo>
                    <a:pt x="11046" y="3094"/>
                  </a:lnTo>
                  <a:close/>
                  <a:moveTo>
                    <a:pt x="1431" y="1459"/>
                  </a:moveTo>
                  <a:cubicBezTo>
                    <a:pt x="2147" y="1193"/>
                    <a:pt x="4017" y="589"/>
                    <a:pt x="5704" y="589"/>
                  </a:cubicBezTo>
                  <a:cubicBezTo>
                    <a:pt x="6068" y="589"/>
                    <a:pt x="6399" y="619"/>
                    <a:pt x="6687" y="678"/>
                  </a:cubicBezTo>
                  <a:cubicBezTo>
                    <a:pt x="8567" y="1002"/>
                    <a:pt x="10095" y="2578"/>
                    <a:pt x="10554" y="3094"/>
                  </a:cubicBezTo>
                  <a:lnTo>
                    <a:pt x="10554" y="18152"/>
                  </a:lnTo>
                  <a:cubicBezTo>
                    <a:pt x="9721" y="17563"/>
                    <a:pt x="8226" y="16679"/>
                    <a:pt x="6677" y="16679"/>
                  </a:cubicBezTo>
                  <a:cubicBezTo>
                    <a:pt x="6420" y="16679"/>
                    <a:pt x="6164" y="16708"/>
                    <a:pt x="5929" y="16753"/>
                  </a:cubicBezTo>
                  <a:cubicBezTo>
                    <a:pt x="4177" y="17106"/>
                    <a:pt x="2339" y="17946"/>
                    <a:pt x="1431" y="18403"/>
                  </a:cubicBezTo>
                  <a:lnTo>
                    <a:pt x="1431" y="1459"/>
                  </a:lnTo>
                  <a:close/>
                  <a:moveTo>
                    <a:pt x="20596" y="2991"/>
                  </a:moveTo>
                  <a:lnTo>
                    <a:pt x="20596" y="1002"/>
                  </a:lnTo>
                  <a:cubicBezTo>
                    <a:pt x="20596" y="1002"/>
                    <a:pt x="18118" y="0"/>
                    <a:pt x="15885" y="0"/>
                  </a:cubicBezTo>
                  <a:cubicBezTo>
                    <a:pt x="15532" y="0"/>
                    <a:pt x="15180" y="29"/>
                    <a:pt x="14849" y="88"/>
                  </a:cubicBezTo>
                  <a:cubicBezTo>
                    <a:pt x="12894" y="442"/>
                    <a:pt x="11313" y="2033"/>
                    <a:pt x="10800" y="2608"/>
                  </a:cubicBezTo>
                  <a:cubicBezTo>
                    <a:pt x="10287" y="2033"/>
                    <a:pt x="8706" y="442"/>
                    <a:pt x="6751" y="88"/>
                  </a:cubicBezTo>
                  <a:cubicBezTo>
                    <a:pt x="6420" y="29"/>
                    <a:pt x="6068" y="0"/>
                    <a:pt x="5704" y="0"/>
                  </a:cubicBezTo>
                  <a:cubicBezTo>
                    <a:pt x="3482" y="0"/>
                    <a:pt x="1004" y="1002"/>
                    <a:pt x="1004" y="1002"/>
                  </a:cubicBezTo>
                  <a:lnTo>
                    <a:pt x="1004" y="2991"/>
                  </a:lnTo>
                  <a:cubicBezTo>
                    <a:pt x="385" y="3183"/>
                    <a:pt x="0" y="3345"/>
                    <a:pt x="0" y="3345"/>
                  </a:cubicBezTo>
                  <a:lnTo>
                    <a:pt x="0" y="21600"/>
                  </a:lnTo>
                  <a:cubicBezTo>
                    <a:pt x="0" y="21600"/>
                    <a:pt x="2596" y="20156"/>
                    <a:pt x="4989" y="19670"/>
                  </a:cubicBezTo>
                  <a:cubicBezTo>
                    <a:pt x="6463" y="19375"/>
                    <a:pt x="8407" y="20156"/>
                    <a:pt x="9668" y="20804"/>
                  </a:cubicBezTo>
                  <a:lnTo>
                    <a:pt x="9668" y="21600"/>
                  </a:lnTo>
                  <a:lnTo>
                    <a:pt x="11922" y="21600"/>
                  </a:lnTo>
                  <a:lnTo>
                    <a:pt x="11922" y="20804"/>
                  </a:lnTo>
                  <a:cubicBezTo>
                    <a:pt x="13193" y="20156"/>
                    <a:pt x="15137" y="19375"/>
                    <a:pt x="16611" y="19670"/>
                  </a:cubicBezTo>
                  <a:cubicBezTo>
                    <a:pt x="19004" y="20156"/>
                    <a:pt x="21600" y="21600"/>
                    <a:pt x="21600" y="21600"/>
                  </a:cubicBezTo>
                  <a:lnTo>
                    <a:pt x="21600" y="3345"/>
                  </a:lnTo>
                  <a:cubicBezTo>
                    <a:pt x="21600" y="3345"/>
                    <a:pt x="21215" y="3183"/>
                    <a:pt x="20596" y="2991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5" name="Freeform 9"/>
            <p:cNvSpPr/>
            <p:nvPr/>
          </p:nvSpPr>
          <p:spPr>
            <a:xfrm>
              <a:off x="1143779" y="3963938"/>
              <a:ext cx="1135301" cy="1396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80" extrusionOk="0">
                  <a:moveTo>
                    <a:pt x="5924" y="12671"/>
                  </a:moveTo>
                  <a:cubicBezTo>
                    <a:pt x="5489" y="12671"/>
                    <a:pt x="5054" y="12578"/>
                    <a:pt x="4618" y="12412"/>
                  </a:cubicBezTo>
                  <a:cubicBezTo>
                    <a:pt x="3892" y="12121"/>
                    <a:pt x="3404" y="11686"/>
                    <a:pt x="3167" y="11105"/>
                  </a:cubicBezTo>
                  <a:cubicBezTo>
                    <a:pt x="2731" y="10037"/>
                    <a:pt x="3206" y="8710"/>
                    <a:pt x="3602" y="7901"/>
                  </a:cubicBezTo>
                  <a:lnTo>
                    <a:pt x="10160" y="10120"/>
                  </a:lnTo>
                  <a:cubicBezTo>
                    <a:pt x="9487" y="10970"/>
                    <a:pt x="7904" y="12671"/>
                    <a:pt x="5924" y="12671"/>
                  </a:cubicBezTo>
                  <a:close/>
                  <a:moveTo>
                    <a:pt x="19792" y="17648"/>
                  </a:moveTo>
                  <a:lnTo>
                    <a:pt x="20980" y="16497"/>
                  </a:lnTo>
                  <a:lnTo>
                    <a:pt x="16863" y="15813"/>
                  </a:lnTo>
                  <a:cubicBezTo>
                    <a:pt x="17681" y="14776"/>
                    <a:pt x="18631" y="12961"/>
                    <a:pt x="18512" y="10141"/>
                  </a:cubicBezTo>
                  <a:cubicBezTo>
                    <a:pt x="18367" y="6148"/>
                    <a:pt x="14910" y="3877"/>
                    <a:pt x="13604" y="3152"/>
                  </a:cubicBezTo>
                  <a:cubicBezTo>
                    <a:pt x="13894" y="1907"/>
                    <a:pt x="13802" y="580"/>
                    <a:pt x="12284" y="134"/>
                  </a:cubicBezTo>
                  <a:cubicBezTo>
                    <a:pt x="8973" y="-820"/>
                    <a:pt x="6334" y="3639"/>
                    <a:pt x="6334" y="3639"/>
                  </a:cubicBezTo>
                  <a:cubicBezTo>
                    <a:pt x="6334" y="3639"/>
                    <a:pt x="1491" y="2706"/>
                    <a:pt x="0" y="6677"/>
                  </a:cubicBezTo>
                  <a:lnTo>
                    <a:pt x="3114" y="7735"/>
                  </a:lnTo>
                  <a:cubicBezTo>
                    <a:pt x="2692" y="8596"/>
                    <a:pt x="2164" y="10027"/>
                    <a:pt x="2665" y="11230"/>
                  </a:cubicBezTo>
                  <a:cubicBezTo>
                    <a:pt x="2942" y="11924"/>
                    <a:pt x="3523" y="12443"/>
                    <a:pt x="4381" y="12785"/>
                  </a:cubicBezTo>
                  <a:cubicBezTo>
                    <a:pt x="4882" y="12982"/>
                    <a:pt x="5410" y="13086"/>
                    <a:pt x="5924" y="13086"/>
                  </a:cubicBezTo>
                  <a:cubicBezTo>
                    <a:pt x="8220" y="13086"/>
                    <a:pt x="9962" y="11178"/>
                    <a:pt x="10648" y="10286"/>
                  </a:cubicBezTo>
                  <a:lnTo>
                    <a:pt x="13234" y="11167"/>
                  </a:lnTo>
                  <a:cubicBezTo>
                    <a:pt x="13234" y="11167"/>
                    <a:pt x="16454" y="7953"/>
                    <a:pt x="12535" y="5671"/>
                  </a:cubicBezTo>
                  <a:cubicBezTo>
                    <a:pt x="12535" y="5671"/>
                    <a:pt x="12891" y="5101"/>
                    <a:pt x="13208" y="4313"/>
                  </a:cubicBezTo>
                  <a:cubicBezTo>
                    <a:pt x="14528" y="5132"/>
                    <a:pt x="16995" y="7082"/>
                    <a:pt x="17114" y="10172"/>
                  </a:cubicBezTo>
                  <a:cubicBezTo>
                    <a:pt x="17193" y="12381"/>
                    <a:pt x="16573" y="13863"/>
                    <a:pt x="16032" y="14724"/>
                  </a:cubicBezTo>
                  <a:cubicBezTo>
                    <a:pt x="15807" y="15087"/>
                    <a:pt x="15583" y="15367"/>
                    <a:pt x="15385" y="15574"/>
                  </a:cubicBezTo>
                  <a:lnTo>
                    <a:pt x="12139" y="15046"/>
                  </a:lnTo>
                  <a:lnTo>
                    <a:pt x="7244" y="19359"/>
                  </a:lnTo>
                  <a:lnTo>
                    <a:pt x="16560" y="20780"/>
                  </a:lnTo>
                  <a:lnTo>
                    <a:pt x="21600" y="17908"/>
                  </a:lnTo>
                  <a:lnTo>
                    <a:pt x="19792" y="17648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50" name="组 45"/>
            <p:cNvGrpSpPr/>
            <p:nvPr/>
          </p:nvGrpSpPr>
          <p:grpSpPr>
            <a:xfrm>
              <a:off x="2311069" y="4815988"/>
              <a:ext cx="984109" cy="1782478"/>
              <a:chOff x="0" y="0"/>
              <a:chExt cx="984107" cy="1782477"/>
            </a:xfrm>
          </p:grpSpPr>
          <p:sp>
            <p:nvSpPr>
              <p:cNvPr id="46" name="Freeform 13"/>
              <p:cNvSpPr/>
              <p:nvPr/>
            </p:nvSpPr>
            <p:spPr>
              <a:xfrm rot="1396810">
                <a:off x="366922" y="332095"/>
                <a:ext cx="286393" cy="10323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063" y="658"/>
                    </a:moveTo>
                    <a:lnTo>
                      <a:pt x="13537" y="658"/>
                    </a:lnTo>
                    <a:lnTo>
                      <a:pt x="13537" y="20942"/>
                    </a:lnTo>
                    <a:lnTo>
                      <a:pt x="8063" y="20942"/>
                    </a:lnTo>
                    <a:lnTo>
                      <a:pt x="8063" y="658"/>
                    </a:lnTo>
                    <a:close/>
                    <a:moveTo>
                      <a:pt x="5709" y="20942"/>
                    </a:moveTo>
                    <a:lnTo>
                      <a:pt x="2354" y="20942"/>
                    </a:lnTo>
                    <a:lnTo>
                      <a:pt x="2354" y="658"/>
                    </a:lnTo>
                    <a:lnTo>
                      <a:pt x="5709" y="658"/>
                    </a:lnTo>
                    <a:lnTo>
                      <a:pt x="5709" y="20942"/>
                    </a:lnTo>
                    <a:close/>
                    <a:moveTo>
                      <a:pt x="15891" y="658"/>
                    </a:moveTo>
                    <a:lnTo>
                      <a:pt x="19246" y="658"/>
                    </a:lnTo>
                    <a:lnTo>
                      <a:pt x="19246" y="20942"/>
                    </a:lnTo>
                    <a:lnTo>
                      <a:pt x="15891" y="20942"/>
                    </a:lnTo>
                    <a:lnTo>
                      <a:pt x="15891" y="658"/>
                    </a:lnTo>
                    <a:close/>
                    <a:moveTo>
                      <a:pt x="15891" y="21600"/>
                    </a:move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lnTo>
                      <a:pt x="0" y="21600"/>
                    </a:lnTo>
                    <a:lnTo>
                      <a:pt x="15891" y="2160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47" name="Freeform 14"/>
              <p:cNvSpPr/>
              <p:nvPr/>
            </p:nvSpPr>
            <p:spPr>
              <a:xfrm rot="1396810">
                <a:off x="586357" y="312209"/>
                <a:ext cx="286393" cy="52072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48" name="Freeform 15"/>
              <p:cNvSpPr/>
              <p:nvPr/>
            </p:nvSpPr>
            <p:spPr>
              <a:xfrm rot="1396810">
                <a:off x="652887" y="46503"/>
                <a:ext cx="290302" cy="2668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598" h="21600" extrusionOk="0">
                    <a:moveTo>
                      <a:pt x="18520" y="21600"/>
                    </a:moveTo>
                    <a:cubicBezTo>
                      <a:pt x="18520" y="21600"/>
                      <a:pt x="20077" y="0"/>
                      <a:pt x="9277" y="0"/>
                    </a:cubicBezTo>
                    <a:cubicBezTo>
                      <a:pt x="-1523" y="0"/>
                      <a:pt x="84" y="21600"/>
                      <a:pt x="84" y="21600"/>
                    </a:cubicBezTo>
                    <a:lnTo>
                      <a:pt x="18520" y="2160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49" name="Freeform 17"/>
              <p:cNvSpPr/>
              <p:nvPr/>
            </p:nvSpPr>
            <p:spPr>
              <a:xfrm rot="1396810">
                <a:off x="74414" y="1307023"/>
                <a:ext cx="288997" cy="4360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527" y="13178"/>
                    </a:moveTo>
                    <a:lnTo>
                      <a:pt x="9073" y="13178"/>
                    </a:lnTo>
                    <a:lnTo>
                      <a:pt x="3278" y="1560"/>
                    </a:lnTo>
                    <a:lnTo>
                      <a:pt x="18322" y="1560"/>
                    </a:lnTo>
                    <a:lnTo>
                      <a:pt x="12527" y="13178"/>
                    </a:lnTo>
                    <a:close/>
                    <a:moveTo>
                      <a:pt x="6615" y="13178"/>
                    </a:moveTo>
                    <a:lnTo>
                      <a:pt x="10771" y="21600"/>
                    </a:lnTo>
                    <a:lnTo>
                      <a:pt x="14985" y="13178"/>
                    </a:lnTo>
                    <a:lnTo>
                      <a:pt x="21600" y="0"/>
                    </a:lnTo>
                    <a:lnTo>
                      <a:pt x="0" y="0"/>
                    </a:lnTo>
                    <a:lnTo>
                      <a:pt x="6615" y="13178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51" name="Freeform 19"/>
            <p:cNvSpPr/>
            <p:nvPr/>
          </p:nvSpPr>
          <p:spPr>
            <a:xfrm rot="1363540">
              <a:off x="1972698" y="6869994"/>
              <a:ext cx="1209820" cy="253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38" y="19865"/>
                  </a:moveTo>
                  <a:lnTo>
                    <a:pt x="362" y="19865"/>
                  </a:lnTo>
                  <a:lnTo>
                    <a:pt x="362" y="1735"/>
                  </a:lnTo>
                  <a:lnTo>
                    <a:pt x="1602" y="1735"/>
                  </a:lnTo>
                  <a:lnTo>
                    <a:pt x="1602" y="12925"/>
                  </a:lnTo>
                  <a:lnTo>
                    <a:pt x="1964" y="12925"/>
                  </a:lnTo>
                  <a:lnTo>
                    <a:pt x="1964" y="1735"/>
                  </a:lnTo>
                  <a:lnTo>
                    <a:pt x="2507" y="1735"/>
                  </a:lnTo>
                  <a:lnTo>
                    <a:pt x="2507" y="6896"/>
                  </a:lnTo>
                  <a:lnTo>
                    <a:pt x="2869" y="6896"/>
                  </a:lnTo>
                  <a:lnTo>
                    <a:pt x="2869" y="1735"/>
                  </a:lnTo>
                  <a:lnTo>
                    <a:pt x="3411" y="1735"/>
                  </a:lnTo>
                  <a:lnTo>
                    <a:pt x="3411" y="6896"/>
                  </a:lnTo>
                  <a:lnTo>
                    <a:pt x="3773" y="6896"/>
                  </a:lnTo>
                  <a:lnTo>
                    <a:pt x="3773" y="1735"/>
                  </a:lnTo>
                  <a:lnTo>
                    <a:pt x="4316" y="1735"/>
                  </a:lnTo>
                  <a:lnTo>
                    <a:pt x="4316" y="6896"/>
                  </a:lnTo>
                  <a:lnTo>
                    <a:pt x="4678" y="6896"/>
                  </a:lnTo>
                  <a:lnTo>
                    <a:pt x="4678" y="1735"/>
                  </a:lnTo>
                  <a:lnTo>
                    <a:pt x="5221" y="1735"/>
                  </a:lnTo>
                  <a:lnTo>
                    <a:pt x="5221" y="6896"/>
                  </a:lnTo>
                  <a:lnTo>
                    <a:pt x="5583" y="6896"/>
                  </a:lnTo>
                  <a:lnTo>
                    <a:pt x="5583" y="1735"/>
                  </a:lnTo>
                  <a:lnTo>
                    <a:pt x="6099" y="1735"/>
                  </a:lnTo>
                  <a:lnTo>
                    <a:pt x="6099" y="12925"/>
                  </a:lnTo>
                  <a:lnTo>
                    <a:pt x="6461" y="12925"/>
                  </a:lnTo>
                  <a:lnTo>
                    <a:pt x="6461" y="1735"/>
                  </a:lnTo>
                  <a:lnTo>
                    <a:pt x="7004" y="1735"/>
                  </a:lnTo>
                  <a:lnTo>
                    <a:pt x="7004" y="6896"/>
                  </a:lnTo>
                  <a:lnTo>
                    <a:pt x="7366" y="6896"/>
                  </a:lnTo>
                  <a:lnTo>
                    <a:pt x="7366" y="1735"/>
                  </a:lnTo>
                  <a:lnTo>
                    <a:pt x="7909" y="1735"/>
                  </a:lnTo>
                  <a:lnTo>
                    <a:pt x="7909" y="6896"/>
                  </a:lnTo>
                  <a:lnTo>
                    <a:pt x="8271" y="6896"/>
                  </a:lnTo>
                  <a:lnTo>
                    <a:pt x="8271" y="1735"/>
                  </a:lnTo>
                  <a:lnTo>
                    <a:pt x="8814" y="1735"/>
                  </a:lnTo>
                  <a:lnTo>
                    <a:pt x="8814" y="6896"/>
                  </a:lnTo>
                  <a:lnTo>
                    <a:pt x="9176" y="6896"/>
                  </a:lnTo>
                  <a:lnTo>
                    <a:pt x="9176" y="1735"/>
                  </a:lnTo>
                  <a:lnTo>
                    <a:pt x="9719" y="1735"/>
                  </a:lnTo>
                  <a:lnTo>
                    <a:pt x="9719" y="6896"/>
                  </a:lnTo>
                  <a:lnTo>
                    <a:pt x="10081" y="6896"/>
                  </a:lnTo>
                  <a:lnTo>
                    <a:pt x="10081" y="1735"/>
                  </a:lnTo>
                  <a:lnTo>
                    <a:pt x="10741" y="1735"/>
                  </a:lnTo>
                  <a:lnTo>
                    <a:pt x="10741" y="12925"/>
                  </a:lnTo>
                  <a:lnTo>
                    <a:pt x="11103" y="12925"/>
                  </a:lnTo>
                  <a:lnTo>
                    <a:pt x="11103" y="1735"/>
                  </a:lnTo>
                  <a:lnTo>
                    <a:pt x="11646" y="1735"/>
                  </a:lnTo>
                  <a:lnTo>
                    <a:pt x="11646" y="6896"/>
                  </a:lnTo>
                  <a:lnTo>
                    <a:pt x="12008" y="6896"/>
                  </a:lnTo>
                  <a:lnTo>
                    <a:pt x="12008" y="1735"/>
                  </a:lnTo>
                  <a:lnTo>
                    <a:pt x="12551" y="1735"/>
                  </a:lnTo>
                  <a:lnTo>
                    <a:pt x="12551" y="6896"/>
                  </a:lnTo>
                  <a:lnTo>
                    <a:pt x="12913" y="6896"/>
                  </a:lnTo>
                  <a:lnTo>
                    <a:pt x="12913" y="1735"/>
                  </a:lnTo>
                  <a:lnTo>
                    <a:pt x="13456" y="1735"/>
                  </a:lnTo>
                  <a:lnTo>
                    <a:pt x="13456" y="6896"/>
                  </a:lnTo>
                  <a:lnTo>
                    <a:pt x="13818" y="6896"/>
                  </a:lnTo>
                  <a:lnTo>
                    <a:pt x="13818" y="1735"/>
                  </a:lnTo>
                  <a:lnTo>
                    <a:pt x="14361" y="1735"/>
                  </a:lnTo>
                  <a:lnTo>
                    <a:pt x="14361" y="6896"/>
                  </a:lnTo>
                  <a:lnTo>
                    <a:pt x="14723" y="6896"/>
                  </a:lnTo>
                  <a:lnTo>
                    <a:pt x="14723" y="1735"/>
                  </a:lnTo>
                  <a:lnTo>
                    <a:pt x="15239" y="1735"/>
                  </a:lnTo>
                  <a:lnTo>
                    <a:pt x="15239" y="12925"/>
                  </a:lnTo>
                  <a:lnTo>
                    <a:pt x="15601" y="12925"/>
                  </a:lnTo>
                  <a:lnTo>
                    <a:pt x="15601" y="1735"/>
                  </a:lnTo>
                  <a:lnTo>
                    <a:pt x="16143" y="1735"/>
                  </a:lnTo>
                  <a:lnTo>
                    <a:pt x="16143" y="6896"/>
                  </a:lnTo>
                  <a:lnTo>
                    <a:pt x="16505" y="6896"/>
                  </a:lnTo>
                  <a:lnTo>
                    <a:pt x="16505" y="1735"/>
                  </a:lnTo>
                  <a:lnTo>
                    <a:pt x="17048" y="1735"/>
                  </a:lnTo>
                  <a:lnTo>
                    <a:pt x="17048" y="6896"/>
                  </a:lnTo>
                  <a:lnTo>
                    <a:pt x="17410" y="6896"/>
                  </a:lnTo>
                  <a:lnTo>
                    <a:pt x="17410" y="1735"/>
                  </a:lnTo>
                  <a:lnTo>
                    <a:pt x="17953" y="1735"/>
                  </a:lnTo>
                  <a:lnTo>
                    <a:pt x="17953" y="6896"/>
                  </a:lnTo>
                  <a:lnTo>
                    <a:pt x="18315" y="6896"/>
                  </a:lnTo>
                  <a:lnTo>
                    <a:pt x="18315" y="1735"/>
                  </a:lnTo>
                  <a:lnTo>
                    <a:pt x="18858" y="1735"/>
                  </a:lnTo>
                  <a:lnTo>
                    <a:pt x="18858" y="6896"/>
                  </a:lnTo>
                  <a:lnTo>
                    <a:pt x="19220" y="6896"/>
                  </a:lnTo>
                  <a:lnTo>
                    <a:pt x="19220" y="1735"/>
                  </a:lnTo>
                  <a:lnTo>
                    <a:pt x="19636" y="1735"/>
                  </a:lnTo>
                  <a:lnTo>
                    <a:pt x="19636" y="12925"/>
                  </a:lnTo>
                  <a:lnTo>
                    <a:pt x="19998" y="12925"/>
                  </a:lnTo>
                  <a:lnTo>
                    <a:pt x="19998" y="1735"/>
                  </a:lnTo>
                  <a:lnTo>
                    <a:pt x="21238" y="1735"/>
                  </a:lnTo>
                  <a:lnTo>
                    <a:pt x="21238" y="19865"/>
                  </a:lnTo>
                  <a:close/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52" name="Freeform 20"/>
            <p:cNvSpPr/>
            <p:nvPr/>
          </p:nvSpPr>
          <p:spPr>
            <a:xfrm rot="20253210">
              <a:off x="1794054" y="5562774"/>
              <a:ext cx="271864" cy="880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66" y="2247"/>
                  </a:moveTo>
                  <a:lnTo>
                    <a:pt x="20066" y="0"/>
                  </a:lnTo>
                  <a:lnTo>
                    <a:pt x="16168" y="0"/>
                  </a:lnTo>
                  <a:lnTo>
                    <a:pt x="16168" y="2247"/>
                  </a:lnTo>
                  <a:lnTo>
                    <a:pt x="14478" y="2247"/>
                  </a:lnTo>
                  <a:lnTo>
                    <a:pt x="14478" y="7248"/>
                  </a:lnTo>
                  <a:lnTo>
                    <a:pt x="15752" y="7248"/>
                  </a:lnTo>
                  <a:lnTo>
                    <a:pt x="2651" y="17082"/>
                  </a:lnTo>
                  <a:lnTo>
                    <a:pt x="3379" y="17179"/>
                  </a:lnTo>
                  <a:lnTo>
                    <a:pt x="1040" y="18926"/>
                  </a:lnTo>
                  <a:lnTo>
                    <a:pt x="1612" y="18999"/>
                  </a:lnTo>
                  <a:lnTo>
                    <a:pt x="0" y="20215"/>
                  </a:lnTo>
                  <a:lnTo>
                    <a:pt x="624" y="20287"/>
                  </a:lnTo>
                  <a:lnTo>
                    <a:pt x="2235" y="19079"/>
                  </a:lnTo>
                  <a:lnTo>
                    <a:pt x="2807" y="19152"/>
                  </a:lnTo>
                  <a:lnTo>
                    <a:pt x="5147" y="17404"/>
                  </a:lnTo>
                  <a:lnTo>
                    <a:pt x="5874" y="17493"/>
                  </a:lnTo>
                  <a:lnTo>
                    <a:pt x="16375" y="9592"/>
                  </a:lnTo>
                  <a:lnTo>
                    <a:pt x="16375" y="18395"/>
                  </a:lnTo>
                  <a:lnTo>
                    <a:pt x="17155" y="18395"/>
                  </a:lnTo>
                  <a:lnTo>
                    <a:pt x="17155" y="20287"/>
                  </a:lnTo>
                  <a:lnTo>
                    <a:pt x="17779" y="20287"/>
                  </a:lnTo>
                  <a:lnTo>
                    <a:pt x="17779" y="21600"/>
                  </a:lnTo>
                  <a:lnTo>
                    <a:pt x="18455" y="21600"/>
                  </a:lnTo>
                  <a:lnTo>
                    <a:pt x="18455" y="20287"/>
                  </a:lnTo>
                  <a:lnTo>
                    <a:pt x="19079" y="20287"/>
                  </a:lnTo>
                  <a:lnTo>
                    <a:pt x="19079" y="18395"/>
                  </a:lnTo>
                  <a:lnTo>
                    <a:pt x="19858" y="18395"/>
                  </a:lnTo>
                  <a:lnTo>
                    <a:pt x="19858" y="7248"/>
                  </a:lnTo>
                  <a:lnTo>
                    <a:pt x="21600" y="7248"/>
                  </a:lnTo>
                  <a:lnTo>
                    <a:pt x="21600" y="2247"/>
                  </a:lnTo>
                  <a:lnTo>
                    <a:pt x="20066" y="2247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58" name="组合 23"/>
            <p:cNvGrpSpPr/>
            <p:nvPr/>
          </p:nvGrpSpPr>
          <p:grpSpPr>
            <a:xfrm>
              <a:off x="2755250" y="6054847"/>
              <a:ext cx="949507" cy="848909"/>
              <a:chOff x="0" y="0"/>
              <a:chExt cx="949505" cy="848907"/>
            </a:xfrm>
          </p:grpSpPr>
          <p:sp>
            <p:nvSpPr>
              <p:cNvPr id="53" name="Freeform 5"/>
              <p:cNvSpPr/>
              <p:nvPr/>
            </p:nvSpPr>
            <p:spPr>
              <a:xfrm rot="2116298">
                <a:off x="185413" y="174550"/>
                <a:ext cx="722934" cy="372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10789" y="21600"/>
                    </a:lnTo>
                    <a:lnTo>
                      <a:pt x="21600" y="10800"/>
                    </a:lnTo>
                    <a:lnTo>
                      <a:pt x="10789" y="0"/>
                    </a:lnTo>
                    <a:lnTo>
                      <a:pt x="0" y="1080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54" name="Freeform 6"/>
              <p:cNvSpPr/>
              <p:nvPr/>
            </p:nvSpPr>
            <p:spPr>
              <a:xfrm rot="2116298">
                <a:off x="135632" y="407083"/>
                <a:ext cx="535752" cy="316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85" y="9384"/>
                    </a:moveTo>
                    <a:lnTo>
                      <a:pt x="0" y="0"/>
                    </a:lnTo>
                    <a:lnTo>
                      <a:pt x="0" y="12216"/>
                    </a:lnTo>
                    <a:lnTo>
                      <a:pt x="10785" y="21600"/>
                    </a:lnTo>
                    <a:lnTo>
                      <a:pt x="21600" y="12216"/>
                    </a:lnTo>
                    <a:lnTo>
                      <a:pt x="21600" y="0"/>
                    </a:lnTo>
                    <a:lnTo>
                      <a:pt x="10785" y="9384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55" name="Freeform 7"/>
              <p:cNvSpPr/>
              <p:nvPr/>
            </p:nvSpPr>
            <p:spPr>
              <a:xfrm rot="2116298">
                <a:off x="82561" y="257429"/>
                <a:ext cx="28443" cy="294995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56" name="Freeform 8"/>
              <p:cNvSpPr/>
              <p:nvPr/>
            </p:nvSpPr>
            <p:spPr>
              <a:xfrm rot="2116298">
                <a:off x="183598" y="244332"/>
                <a:ext cx="31088" cy="317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1063"/>
                    </a:moveTo>
                    <a:cubicBezTo>
                      <a:pt x="21600" y="16859"/>
                      <a:pt x="16859" y="21600"/>
                      <a:pt x="10537" y="21600"/>
                    </a:cubicBezTo>
                    <a:cubicBezTo>
                      <a:pt x="4741" y="21600"/>
                      <a:pt x="0" y="16859"/>
                      <a:pt x="0" y="11063"/>
                    </a:cubicBezTo>
                    <a:cubicBezTo>
                      <a:pt x="0" y="4741"/>
                      <a:pt x="4741" y="0"/>
                      <a:pt x="10537" y="0"/>
                    </a:cubicBezTo>
                    <a:cubicBezTo>
                      <a:pt x="16859" y="0"/>
                      <a:pt x="21600" y="4741"/>
                      <a:pt x="21600" y="11063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57" name="Freeform 9"/>
              <p:cNvSpPr/>
              <p:nvPr/>
            </p:nvSpPr>
            <p:spPr>
              <a:xfrm rot="2116298">
                <a:off x="213226" y="147647"/>
                <a:ext cx="12701" cy="16734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grpSp>
          <p:nvGrpSpPr>
            <p:cNvPr id="61" name="组合 24"/>
            <p:cNvGrpSpPr/>
            <p:nvPr/>
          </p:nvGrpSpPr>
          <p:grpSpPr>
            <a:xfrm>
              <a:off x="0" y="4690197"/>
              <a:ext cx="1156349" cy="1089092"/>
              <a:chOff x="0" y="0"/>
              <a:chExt cx="1156348" cy="1089090"/>
            </a:xfrm>
          </p:grpSpPr>
          <p:sp>
            <p:nvSpPr>
              <p:cNvPr id="59" name="Freeform 26"/>
              <p:cNvSpPr/>
              <p:nvPr/>
            </p:nvSpPr>
            <p:spPr>
              <a:xfrm rot="19680185">
                <a:off x="117945" y="189999"/>
                <a:ext cx="920459" cy="7090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13" y="19051"/>
                    </a:moveTo>
                    <a:cubicBezTo>
                      <a:pt x="7871" y="19051"/>
                      <a:pt x="5486" y="15950"/>
                      <a:pt x="5486" y="12161"/>
                    </a:cubicBezTo>
                    <a:cubicBezTo>
                      <a:pt x="5486" y="8337"/>
                      <a:pt x="7871" y="5236"/>
                      <a:pt x="10813" y="5236"/>
                    </a:cubicBezTo>
                    <a:cubicBezTo>
                      <a:pt x="13729" y="5236"/>
                      <a:pt x="16114" y="8337"/>
                      <a:pt x="16114" y="12161"/>
                    </a:cubicBezTo>
                    <a:cubicBezTo>
                      <a:pt x="16114" y="15950"/>
                      <a:pt x="13729" y="19051"/>
                      <a:pt x="10813" y="19051"/>
                    </a:cubicBezTo>
                    <a:close/>
                    <a:moveTo>
                      <a:pt x="4134" y="6063"/>
                    </a:moveTo>
                    <a:lnTo>
                      <a:pt x="1431" y="6063"/>
                    </a:lnTo>
                    <a:lnTo>
                      <a:pt x="1431" y="4065"/>
                    </a:lnTo>
                    <a:lnTo>
                      <a:pt x="4134" y="4065"/>
                    </a:lnTo>
                    <a:lnTo>
                      <a:pt x="4134" y="6063"/>
                    </a:lnTo>
                    <a:close/>
                    <a:moveTo>
                      <a:pt x="15928" y="2722"/>
                    </a:moveTo>
                    <a:lnTo>
                      <a:pt x="14047" y="0"/>
                    </a:lnTo>
                    <a:lnTo>
                      <a:pt x="7553" y="0"/>
                    </a:lnTo>
                    <a:lnTo>
                      <a:pt x="5672" y="2722"/>
                    </a:lnTo>
                    <a:lnTo>
                      <a:pt x="0" y="2722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2722"/>
                    </a:lnTo>
                    <a:lnTo>
                      <a:pt x="15928" y="2722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60" name="Freeform 27"/>
              <p:cNvSpPr/>
              <p:nvPr/>
            </p:nvSpPr>
            <p:spPr>
              <a:xfrm rot="19680185">
                <a:off x="429998" y="409166"/>
                <a:ext cx="343834" cy="3467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35" y="0"/>
                    </a:moveTo>
                    <a:cubicBezTo>
                      <a:pt x="4816" y="0"/>
                      <a:pt x="0" y="4800"/>
                      <a:pt x="0" y="10800"/>
                    </a:cubicBezTo>
                    <a:cubicBezTo>
                      <a:pt x="0" y="16729"/>
                      <a:pt x="4816" y="21600"/>
                      <a:pt x="10835" y="21600"/>
                    </a:cubicBezTo>
                    <a:cubicBezTo>
                      <a:pt x="16784" y="21600"/>
                      <a:pt x="21600" y="16729"/>
                      <a:pt x="21600" y="10800"/>
                    </a:cubicBezTo>
                    <a:cubicBezTo>
                      <a:pt x="21600" y="4800"/>
                      <a:pt x="16784" y="0"/>
                      <a:pt x="10835" y="0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62" name="Freeform 29"/>
            <p:cNvSpPr/>
            <p:nvPr/>
          </p:nvSpPr>
          <p:spPr>
            <a:xfrm>
              <a:off x="2396110" y="3828689"/>
              <a:ext cx="905330" cy="907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394" y="11612"/>
                  </a:moveTo>
                  <a:cubicBezTo>
                    <a:pt x="13823" y="10733"/>
                    <a:pt x="13237" y="8763"/>
                    <a:pt x="14143" y="7164"/>
                  </a:cubicBezTo>
                  <a:cubicBezTo>
                    <a:pt x="15021" y="5593"/>
                    <a:pt x="16992" y="5007"/>
                    <a:pt x="18590" y="5913"/>
                  </a:cubicBezTo>
                  <a:cubicBezTo>
                    <a:pt x="20162" y="6792"/>
                    <a:pt x="20721" y="8763"/>
                    <a:pt x="19842" y="10361"/>
                  </a:cubicBezTo>
                  <a:cubicBezTo>
                    <a:pt x="18963" y="11932"/>
                    <a:pt x="16966" y="12491"/>
                    <a:pt x="15394" y="11612"/>
                  </a:cubicBezTo>
                  <a:close/>
                  <a:moveTo>
                    <a:pt x="17472" y="17658"/>
                  </a:moveTo>
                  <a:cubicBezTo>
                    <a:pt x="16593" y="19230"/>
                    <a:pt x="14595" y="19789"/>
                    <a:pt x="13024" y="18910"/>
                  </a:cubicBezTo>
                  <a:cubicBezTo>
                    <a:pt x="11453" y="18031"/>
                    <a:pt x="10867" y="16034"/>
                    <a:pt x="11745" y="14462"/>
                  </a:cubicBezTo>
                  <a:cubicBezTo>
                    <a:pt x="12624" y="12891"/>
                    <a:pt x="14622" y="12305"/>
                    <a:pt x="16220" y="13184"/>
                  </a:cubicBezTo>
                  <a:cubicBezTo>
                    <a:pt x="17791" y="14063"/>
                    <a:pt x="18351" y="16060"/>
                    <a:pt x="17472" y="17658"/>
                  </a:cubicBezTo>
                  <a:close/>
                  <a:moveTo>
                    <a:pt x="9748" y="10787"/>
                  </a:moveTo>
                  <a:cubicBezTo>
                    <a:pt x="9748" y="10227"/>
                    <a:pt x="10227" y="9748"/>
                    <a:pt x="10787" y="9748"/>
                  </a:cubicBezTo>
                  <a:cubicBezTo>
                    <a:pt x="11373" y="9748"/>
                    <a:pt x="11825" y="10227"/>
                    <a:pt x="11825" y="10787"/>
                  </a:cubicBezTo>
                  <a:cubicBezTo>
                    <a:pt x="11825" y="11373"/>
                    <a:pt x="11373" y="11825"/>
                    <a:pt x="10787" y="11825"/>
                  </a:cubicBezTo>
                  <a:cubicBezTo>
                    <a:pt x="10227" y="11825"/>
                    <a:pt x="9748" y="11373"/>
                    <a:pt x="9748" y="10787"/>
                  </a:cubicBezTo>
                  <a:close/>
                  <a:moveTo>
                    <a:pt x="9828" y="17658"/>
                  </a:moveTo>
                  <a:cubicBezTo>
                    <a:pt x="8949" y="19230"/>
                    <a:pt x="6951" y="19789"/>
                    <a:pt x="5353" y="18910"/>
                  </a:cubicBezTo>
                  <a:cubicBezTo>
                    <a:pt x="3782" y="18031"/>
                    <a:pt x="3223" y="16034"/>
                    <a:pt x="4102" y="14462"/>
                  </a:cubicBezTo>
                  <a:cubicBezTo>
                    <a:pt x="4981" y="12891"/>
                    <a:pt x="6978" y="12305"/>
                    <a:pt x="8549" y="13184"/>
                  </a:cubicBezTo>
                  <a:cubicBezTo>
                    <a:pt x="10147" y="14063"/>
                    <a:pt x="10707" y="16060"/>
                    <a:pt x="9828" y="17658"/>
                  </a:cubicBezTo>
                  <a:close/>
                  <a:moveTo>
                    <a:pt x="2983" y="11612"/>
                  </a:moveTo>
                  <a:cubicBezTo>
                    <a:pt x="1412" y="10733"/>
                    <a:pt x="852" y="8763"/>
                    <a:pt x="1731" y="7164"/>
                  </a:cubicBezTo>
                  <a:cubicBezTo>
                    <a:pt x="2610" y="5593"/>
                    <a:pt x="4608" y="5007"/>
                    <a:pt x="6179" y="5913"/>
                  </a:cubicBezTo>
                  <a:cubicBezTo>
                    <a:pt x="7750" y="6792"/>
                    <a:pt x="8336" y="8763"/>
                    <a:pt x="7457" y="10361"/>
                  </a:cubicBezTo>
                  <a:cubicBezTo>
                    <a:pt x="6579" y="11932"/>
                    <a:pt x="4581" y="12491"/>
                    <a:pt x="2983" y="11612"/>
                  </a:cubicBezTo>
                  <a:close/>
                  <a:moveTo>
                    <a:pt x="7937" y="2663"/>
                  </a:moveTo>
                  <a:cubicBezTo>
                    <a:pt x="8816" y="1092"/>
                    <a:pt x="10813" y="506"/>
                    <a:pt x="12385" y="1385"/>
                  </a:cubicBezTo>
                  <a:cubicBezTo>
                    <a:pt x="13956" y="2264"/>
                    <a:pt x="14542" y="4261"/>
                    <a:pt x="13663" y="5859"/>
                  </a:cubicBezTo>
                  <a:cubicBezTo>
                    <a:pt x="12784" y="7431"/>
                    <a:pt x="10787" y="7990"/>
                    <a:pt x="9189" y="7111"/>
                  </a:cubicBezTo>
                  <a:cubicBezTo>
                    <a:pt x="7617" y="6232"/>
                    <a:pt x="7058" y="4235"/>
                    <a:pt x="7937" y="2663"/>
                  </a:cubicBezTo>
                  <a:close/>
                  <a:moveTo>
                    <a:pt x="10787" y="0"/>
                  </a:moveTo>
                  <a:cubicBezTo>
                    <a:pt x="4821" y="0"/>
                    <a:pt x="0" y="4821"/>
                    <a:pt x="0" y="10787"/>
                  </a:cubicBezTo>
                  <a:cubicBezTo>
                    <a:pt x="0" y="16753"/>
                    <a:pt x="4821" y="21600"/>
                    <a:pt x="10787" y="21600"/>
                  </a:cubicBezTo>
                  <a:cubicBezTo>
                    <a:pt x="16753" y="21600"/>
                    <a:pt x="21600" y="16753"/>
                    <a:pt x="21600" y="10787"/>
                  </a:cubicBezTo>
                  <a:cubicBezTo>
                    <a:pt x="21600" y="4821"/>
                    <a:pt x="16753" y="0"/>
                    <a:pt x="10787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63" name="Freeform 5"/>
            <p:cNvSpPr/>
            <p:nvPr/>
          </p:nvSpPr>
          <p:spPr>
            <a:xfrm rot="1264384">
              <a:off x="3618477" y="6763035"/>
              <a:ext cx="997540" cy="429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591" extrusionOk="0">
                  <a:moveTo>
                    <a:pt x="11835" y="19472"/>
                  </a:moveTo>
                  <a:cubicBezTo>
                    <a:pt x="10320" y="19472"/>
                    <a:pt x="9087" y="16605"/>
                    <a:pt x="9087" y="13085"/>
                  </a:cubicBezTo>
                  <a:cubicBezTo>
                    <a:pt x="9087" y="9564"/>
                    <a:pt x="10320" y="6697"/>
                    <a:pt x="11835" y="6697"/>
                  </a:cubicBezTo>
                  <a:cubicBezTo>
                    <a:pt x="13349" y="6697"/>
                    <a:pt x="14583" y="9564"/>
                    <a:pt x="14583" y="13085"/>
                  </a:cubicBezTo>
                  <a:cubicBezTo>
                    <a:pt x="14583" y="16605"/>
                    <a:pt x="13349" y="19472"/>
                    <a:pt x="11835" y="19472"/>
                  </a:cubicBezTo>
                  <a:close/>
                  <a:moveTo>
                    <a:pt x="3659" y="19472"/>
                  </a:moveTo>
                  <a:cubicBezTo>
                    <a:pt x="2145" y="19472"/>
                    <a:pt x="911" y="16605"/>
                    <a:pt x="911" y="13085"/>
                  </a:cubicBezTo>
                  <a:cubicBezTo>
                    <a:pt x="911" y="9628"/>
                    <a:pt x="2097" y="6809"/>
                    <a:pt x="3577" y="6713"/>
                  </a:cubicBezTo>
                  <a:cubicBezTo>
                    <a:pt x="3605" y="6729"/>
                    <a:pt x="3639" y="6729"/>
                    <a:pt x="3673" y="6729"/>
                  </a:cubicBezTo>
                  <a:cubicBezTo>
                    <a:pt x="3701" y="6729"/>
                    <a:pt x="3735" y="6729"/>
                    <a:pt x="3769" y="6713"/>
                  </a:cubicBezTo>
                  <a:cubicBezTo>
                    <a:pt x="5229" y="6841"/>
                    <a:pt x="6407" y="9660"/>
                    <a:pt x="6407" y="13085"/>
                  </a:cubicBezTo>
                  <a:cubicBezTo>
                    <a:pt x="6407" y="16605"/>
                    <a:pt x="5174" y="19472"/>
                    <a:pt x="3659" y="19472"/>
                  </a:cubicBezTo>
                  <a:close/>
                  <a:moveTo>
                    <a:pt x="20319" y="469"/>
                  </a:moveTo>
                  <a:cubicBezTo>
                    <a:pt x="20319" y="469"/>
                    <a:pt x="20319" y="453"/>
                    <a:pt x="20319" y="453"/>
                  </a:cubicBezTo>
                  <a:cubicBezTo>
                    <a:pt x="20305" y="421"/>
                    <a:pt x="20298" y="405"/>
                    <a:pt x="20284" y="373"/>
                  </a:cubicBezTo>
                  <a:cubicBezTo>
                    <a:pt x="20277" y="341"/>
                    <a:pt x="20264" y="310"/>
                    <a:pt x="20257" y="294"/>
                  </a:cubicBezTo>
                  <a:cubicBezTo>
                    <a:pt x="20257" y="294"/>
                    <a:pt x="20250" y="294"/>
                    <a:pt x="20250" y="294"/>
                  </a:cubicBezTo>
                  <a:cubicBezTo>
                    <a:pt x="20243" y="262"/>
                    <a:pt x="20236" y="262"/>
                    <a:pt x="20229" y="246"/>
                  </a:cubicBezTo>
                  <a:cubicBezTo>
                    <a:pt x="20216" y="214"/>
                    <a:pt x="20202" y="182"/>
                    <a:pt x="20181" y="166"/>
                  </a:cubicBezTo>
                  <a:cubicBezTo>
                    <a:pt x="20175" y="150"/>
                    <a:pt x="20161" y="134"/>
                    <a:pt x="20147" y="118"/>
                  </a:cubicBezTo>
                  <a:cubicBezTo>
                    <a:pt x="20134" y="103"/>
                    <a:pt x="20120" y="87"/>
                    <a:pt x="20106" y="71"/>
                  </a:cubicBezTo>
                  <a:cubicBezTo>
                    <a:pt x="20092" y="55"/>
                    <a:pt x="20079" y="55"/>
                    <a:pt x="20065" y="39"/>
                  </a:cubicBezTo>
                  <a:cubicBezTo>
                    <a:pt x="20044" y="39"/>
                    <a:pt x="20031" y="23"/>
                    <a:pt x="20017" y="23"/>
                  </a:cubicBezTo>
                  <a:cubicBezTo>
                    <a:pt x="20003" y="7"/>
                    <a:pt x="19990" y="7"/>
                    <a:pt x="19976" y="7"/>
                  </a:cubicBezTo>
                  <a:cubicBezTo>
                    <a:pt x="19962" y="7"/>
                    <a:pt x="19948" y="-9"/>
                    <a:pt x="19928" y="7"/>
                  </a:cubicBezTo>
                  <a:cubicBezTo>
                    <a:pt x="19921" y="7"/>
                    <a:pt x="19907" y="7"/>
                    <a:pt x="19894" y="7"/>
                  </a:cubicBezTo>
                  <a:cubicBezTo>
                    <a:pt x="19873" y="7"/>
                    <a:pt x="19859" y="23"/>
                    <a:pt x="19846" y="23"/>
                  </a:cubicBezTo>
                  <a:cubicBezTo>
                    <a:pt x="19832" y="23"/>
                    <a:pt x="19818" y="39"/>
                    <a:pt x="19805" y="55"/>
                  </a:cubicBezTo>
                  <a:cubicBezTo>
                    <a:pt x="19784" y="71"/>
                    <a:pt x="19770" y="71"/>
                    <a:pt x="19757" y="87"/>
                  </a:cubicBezTo>
                  <a:cubicBezTo>
                    <a:pt x="19743" y="103"/>
                    <a:pt x="19729" y="118"/>
                    <a:pt x="19709" y="150"/>
                  </a:cubicBezTo>
                  <a:cubicBezTo>
                    <a:pt x="19702" y="166"/>
                    <a:pt x="19695" y="166"/>
                    <a:pt x="19681" y="182"/>
                  </a:cubicBezTo>
                  <a:cubicBezTo>
                    <a:pt x="19681" y="182"/>
                    <a:pt x="19681" y="182"/>
                    <a:pt x="19681" y="182"/>
                  </a:cubicBezTo>
                  <a:cubicBezTo>
                    <a:pt x="19668" y="214"/>
                    <a:pt x="19654" y="230"/>
                    <a:pt x="19647" y="262"/>
                  </a:cubicBezTo>
                  <a:cubicBezTo>
                    <a:pt x="19633" y="278"/>
                    <a:pt x="19620" y="310"/>
                    <a:pt x="19606" y="326"/>
                  </a:cubicBezTo>
                  <a:cubicBezTo>
                    <a:pt x="19606" y="326"/>
                    <a:pt x="19606" y="326"/>
                    <a:pt x="19606" y="326"/>
                  </a:cubicBezTo>
                  <a:lnTo>
                    <a:pt x="15364" y="10823"/>
                  </a:lnTo>
                  <a:cubicBezTo>
                    <a:pt x="14939" y="7223"/>
                    <a:pt x="13521" y="4579"/>
                    <a:pt x="11835" y="4579"/>
                  </a:cubicBezTo>
                  <a:cubicBezTo>
                    <a:pt x="9971" y="4579"/>
                    <a:pt x="8429" y="7828"/>
                    <a:pt x="8203" y="12033"/>
                  </a:cubicBezTo>
                  <a:lnTo>
                    <a:pt x="7291" y="12033"/>
                  </a:lnTo>
                  <a:cubicBezTo>
                    <a:pt x="7106" y="8577"/>
                    <a:pt x="6030" y="5773"/>
                    <a:pt x="4619" y="4881"/>
                  </a:cubicBezTo>
                  <a:lnTo>
                    <a:pt x="5475" y="2747"/>
                  </a:lnTo>
                  <a:lnTo>
                    <a:pt x="6298" y="5566"/>
                  </a:lnTo>
                  <a:cubicBezTo>
                    <a:pt x="6387" y="5869"/>
                    <a:pt x="6531" y="6044"/>
                    <a:pt x="6681" y="6044"/>
                  </a:cubicBezTo>
                  <a:cubicBezTo>
                    <a:pt x="6771" y="6044"/>
                    <a:pt x="6860" y="5980"/>
                    <a:pt x="6935" y="5853"/>
                  </a:cubicBezTo>
                  <a:cubicBezTo>
                    <a:pt x="7141" y="5518"/>
                    <a:pt x="7195" y="4865"/>
                    <a:pt x="7058" y="4372"/>
                  </a:cubicBezTo>
                  <a:lnTo>
                    <a:pt x="5914" y="469"/>
                  </a:lnTo>
                  <a:cubicBezTo>
                    <a:pt x="5914" y="469"/>
                    <a:pt x="5914" y="453"/>
                    <a:pt x="5914" y="453"/>
                  </a:cubicBezTo>
                  <a:cubicBezTo>
                    <a:pt x="5900" y="421"/>
                    <a:pt x="5893" y="405"/>
                    <a:pt x="5880" y="373"/>
                  </a:cubicBezTo>
                  <a:cubicBezTo>
                    <a:pt x="5873" y="341"/>
                    <a:pt x="5859" y="310"/>
                    <a:pt x="5852" y="294"/>
                  </a:cubicBezTo>
                  <a:cubicBezTo>
                    <a:pt x="5852" y="294"/>
                    <a:pt x="5852" y="294"/>
                    <a:pt x="5845" y="294"/>
                  </a:cubicBezTo>
                  <a:cubicBezTo>
                    <a:pt x="5839" y="262"/>
                    <a:pt x="5832" y="262"/>
                    <a:pt x="5825" y="246"/>
                  </a:cubicBezTo>
                  <a:cubicBezTo>
                    <a:pt x="5811" y="214"/>
                    <a:pt x="5797" y="182"/>
                    <a:pt x="5777" y="166"/>
                  </a:cubicBezTo>
                  <a:cubicBezTo>
                    <a:pt x="5770" y="150"/>
                    <a:pt x="5756" y="134"/>
                    <a:pt x="5743" y="118"/>
                  </a:cubicBezTo>
                  <a:cubicBezTo>
                    <a:pt x="5729" y="103"/>
                    <a:pt x="5715" y="87"/>
                    <a:pt x="5702" y="71"/>
                  </a:cubicBezTo>
                  <a:cubicBezTo>
                    <a:pt x="5688" y="55"/>
                    <a:pt x="5667" y="55"/>
                    <a:pt x="5654" y="39"/>
                  </a:cubicBezTo>
                  <a:cubicBezTo>
                    <a:pt x="5640" y="39"/>
                    <a:pt x="5626" y="23"/>
                    <a:pt x="5612" y="23"/>
                  </a:cubicBezTo>
                  <a:cubicBezTo>
                    <a:pt x="5599" y="7"/>
                    <a:pt x="5585" y="7"/>
                    <a:pt x="5571" y="7"/>
                  </a:cubicBezTo>
                  <a:cubicBezTo>
                    <a:pt x="5558" y="7"/>
                    <a:pt x="5544" y="7"/>
                    <a:pt x="5530" y="7"/>
                  </a:cubicBezTo>
                  <a:cubicBezTo>
                    <a:pt x="5516" y="7"/>
                    <a:pt x="5496" y="7"/>
                    <a:pt x="5482" y="7"/>
                  </a:cubicBezTo>
                  <a:cubicBezTo>
                    <a:pt x="5469" y="7"/>
                    <a:pt x="5455" y="23"/>
                    <a:pt x="5441" y="23"/>
                  </a:cubicBezTo>
                  <a:cubicBezTo>
                    <a:pt x="5427" y="23"/>
                    <a:pt x="5414" y="39"/>
                    <a:pt x="5393" y="55"/>
                  </a:cubicBezTo>
                  <a:cubicBezTo>
                    <a:pt x="5379" y="71"/>
                    <a:pt x="5366" y="71"/>
                    <a:pt x="5359" y="87"/>
                  </a:cubicBezTo>
                  <a:cubicBezTo>
                    <a:pt x="5338" y="103"/>
                    <a:pt x="5325" y="118"/>
                    <a:pt x="5304" y="150"/>
                  </a:cubicBezTo>
                  <a:cubicBezTo>
                    <a:pt x="5297" y="166"/>
                    <a:pt x="5290" y="166"/>
                    <a:pt x="5277" y="182"/>
                  </a:cubicBezTo>
                  <a:cubicBezTo>
                    <a:pt x="5277" y="182"/>
                    <a:pt x="5277" y="182"/>
                    <a:pt x="5277" y="182"/>
                  </a:cubicBezTo>
                  <a:cubicBezTo>
                    <a:pt x="5263" y="214"/>
                    <a:pt x="5249" y="230"/>
                    <a:pt x="5242" y="262"/>
                  </a:cubicBezTo>
                  <a:cubicBezTo>
                    <a:pt x="5229" y="278"/>
                    <a:pt x="5215" y="310"/>
                    <a:pt x="5208" y="326"/>
                  </a:cubicBezTo>
                  <a:cubicBezTo>
                    <a:pt x="5201" y="326"/>
                    <a:pt x="5201" y="326"/>
                    <a:pt x="5201" y="326"/>
                  </a:cubicBezTo>
                  <a:lnTo>
                    <a:pt x="3481" y="4595"/>
                  </a:lnTo>
                  <a:cubicBezTo>
                    <a:pt x="1542" y="4802"/>
                    <a:pt x="0" y="8529"/>
                    <a:pt x="0" y="13085"/>
                  </a:cubicBezTo>
                  <a:cubicBezTo>
                    <a:pt x="0" y="17784"/>
                    <a:pt x="1638" y="21591"/>
                    <a:pt x="3659" y="21591"/>
                  </a:cubicBezTo>
                  <a:cubicBezTo>
                    <a:pt x="5523" y="21591"/>
                    <a:pt x="7065" y="18341"/>
                    <a:pt x="7291" y="14152"/>
                  </a:cubicBezTo>
                  <a:lnTo>
                    <a:pt x="8203" y="14152"/>
                  </a:lnTo>
                  <a:cubicBezTo>
                    <a:pt x="8429" y="18341"/>
                    <a:pt x="9971" y="21591"/>
                    <a:pt x="11835" y="21591"/>
                  </a:cubicBezTo>
                  <a:cubicBezTo>
                    <a:pt x="13781" y="21591"/>
                    <a:pt x="15371" y="18071"/>
                    <a:pt x="15487" y="13626"/>
                  </a:cubicBezTo>
                  <a:lnTo>
                    <a:pt x="19880" y="2747"/>
                  </a:lnTo>
                  <a:lnTo>
                    <a:pt x="20702" y="5566"/>
                  </a:lnTo>
                  <a:cubicBezTo>
                    <a:pt x="20791" y="5869"/>
                    <a:pt x="20935" y="6044"/>
                    <a:pt x="21086" y="6044"/>
                  </a:cubicBezTo>
                  <a:cubicBezTo>
                    <a:pt x="21168" y="6044"/>
                    <a:pt x="21264" y="5980"/>
                    <a:pt x="21340" y="5853"/>
                  </a:cubicBezTo>
                  <a:cubicBezTo>
                    <a:pt x="21545" y="5518"/>
                    <a:pt x="21600" y="4865"/>
                    <a:pt x="21463" y="4372"/>
                  </a:cubicBezTo>
                  <a:lnTo>
                    <a:pt x="20319" y="469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71" name="组合 27"/>
            <p:cNvGrpSpPr/>
            <p:nvPr/>
          </p:nvGrpSpPr>
          <p:grpSpPr>
            <a:xfrm>
              <a:off x="3163017" y="5413777"/>
              <a:ext cx="941859" cy="827957"/>
              <a:chOff x="0" y="0"/>
              <a:chExt cx="941858" cy="827956"/>
            </a:xfrm>
          </p:grpSpPr>
          <p:sp>
            <p:nvSpPr>
              <p:cNvPr id="64" name="Freeform 12"/>
              <p:cNvSpPr/>
              <p:nvPr/>
            </p:nvSpPr>
            <p:spPr>
              <a:xfrm rot="1013132">
                <a:off x="73484" y="101991"/>
                <a:ext cx="794890" cy="623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445" y="18815"/>
                    </a:moveTo>
                    <a:cubicBezTo>
                      <a:pt x="19488" y="18146"/>
                      <a:pt x="17885" y="17269"/>
                      <a:pt x="16015" y="17269"/>
                    </a:cubicBezTo>
                    <a:cubicBezTo>
                      <a:pt x="15903" y="17269"/>
                      <a:pt x="15782" y="17280"/>
                      <a:pt x="15670" y="17280"/>
                    </a:cubicBezTo>
                    <a:cubicBezTo>
                      <a:pt x="13782" y="17401"/>
                      <a:pt x="12300" y="18190"/>
                      <a:pt x="11403" y="18804"/>
                    </a:cubicBezTo>
                    <a:lnTo>
                      <a:pt x="11403" y="3377"/>
                    </a:lnTo>
                    <a:cubicBezTo>
                      <a:pt x="11610" y="2971"/>
                      <a:pt x="12601" y="1392"/>
                      <a:pt x="15920" y="1458"/>
                    </a:cubicBezTo>
                    <a:cubicBezTo>
                      <a:pt x="19212" y="1535"/>
                      <a:pt x="20230" y="2993"/>
                      <a:pt x="20445" y="3399"/>
                    </a:cubicBezTo>
                    <a:lnTo>
                      <a:pt x="20445" y="18815"/>
                    </a:lnTo>
                    <a:close/>
                    <a:moveTo>
                      <a:pt x="10188" y="18804"/>
                    </a:moveTo>
                    <a:cubicBezTo>
                      <a:pt x="9300" y="18190"/>
                      <a:pt x="7809" y="17401"/>
                      <a:pt x="5930" y="17280"/>
                    </a:cubicBezTo>
                    <a:cubicBezTo>
                      <a:pt x="5809" y="17280"/>
                      <a:pt x="5697" y="17269"/>
                      <a:pt x="5577" y="17269"/>
                    </a:cubicBezTo>
                    <a:cubicBezTo>
                      <a:pt x="3715" y="17269"/>
                      <a:pt x="2103" y="18146"/>
                      <a:pt x="1146" y="18815"/>
                    </a:cubicBezTo>
                    <a:lnTo>
                      <a:pt x="1146" y="3399"/>
                    </a:lnTo>
                    <a:cubicBezTo>
                      <a:pt x="1370" y="2993"/>
                      <a:pt x="2379" y="1535"/>
                      <a:pt x="5680" y="1458"/>
                    </a:cubicBezTo>
                    <a:cubicBezTo>
                      <a:pt x="8999" y="1392"/>
                      <a:pt x="9990" y="2971"/>
                      <a:pt x="10188" y="3377"/>
                    </a:cubicBezTo>
                    <a:lnTo>
                      <a:pt x="10188" y="18804"/>
                    </a:lnTo>
                    <a:close/>
                    <a:moveTo>
                      <a:pt x="15937" y="0"/>
                    </a:moveTo>
                    <a:cubicBezTo>
                      <a:pt x="15860" y="0"/>
                      <a:pt x="15782" y="0"/>
                      <a:pt x="15713" y="0"/>
                    </a:cubicBezTo>
                    <a:cubicBezTo>
                      <a:pt x="12843" y="0"/>
                      <a:pt x="11446" y="1151"/>
                      <a:pt x="10800" y="2017"/>
                    </a:cubicBezTo>
                    <a:cubicBezTo>
                      <a:pt x="10154" y="1151"/>
                      <a:pt x="8749" y="0"/>
                      <a:pt x="5887" y="0"/>
                    </a:cubicBezTo>
                    <a:cubicBezTo>
                      <a:pt x="5809" y="0"/>
                      <a:pt x="5740" y="0"/>
                      <a:pt x="5663" y="0"/>
                    </a:cubicBezTo>
                    <a:cubicBezTo>
                      <a:pt x="1095" y="99"/>
                      <a:pt x="138" y="2631"/>
                      <a:pt x="43" y="2928"/>
                    </a:cubicBezTo>
                    <a:lnTo>
                      <a:pt x="0" y="3059"/>
                    </a:lnTo>
                    <a:lnTo>
                      <a:pt x="0" y="21600"/>
                    </a:lnTo>
                    <a:lnTo>
                      <a:pt x="922" y="20712"/>
                    </a:lnTo>
                    <a:cubicBezTo>
                      <a:pt x="940" y="20690"/>
                      <a:pt x="3181" y="18585"/>
                      <a:pt x="5878" y="18738"/>
                    </a:cubicBezTo>
                    <a:cubicBezTo>
                      <a:pt x="8128" y="18881"/>
                      <a:pt x="9766" y="20142"/>
                      <a:pt x="10257" y="20569"/>
                    </a:cubicBezTo>
                    <a:cubicBezTo>
                      <a:pt x="10352" y="20646"/>
                      <a:pt x="10404" y="20701"/>
                      <a:pt x="10412" y="20701"/>
                    </a:cubicBezTo>
                    <a:lnTo>
                      <a:pt x="10800" y="21096"/>
                    </a:lnTo>
                    <a:lnTo>
                      <a:pt x="11188" y="20701"/>
                    </a:lnTo>
                    <a:cubicBezTo>
                      <a:pt x="11188" y="20701"/>
                      <a:pt x="11240" y="20646"/>
                      <a:pt x="11343" y="20569"/>
                    </a:cubicBezTo>
                    <a:cubicBezTo>
                      <a:pt x="11834" y="20142"/>
                      <a:pt x="13472" y="18881"/>
                      <a:pt x="15722" y="18738"/>
                    </a:cubicBezTo>
                    <a:cubicBezTo>
                      <a:pt x="18402" y="18585"/>
                      <a:pt x="20652" y="20690"/>
                      <a:pt x="20678" y="20712"/>
                    </a:cubicBezTo>
                    <a:lnTo>
                      <a:pt x="21600" y="21600"/>
                    </a:lnTo>
                    <a:lnTo>
                      <a:pt x="21600" y="3059"/>
                    </a:lnTo>
                    <a:lnTo>
                      <a:pt x="21557" y="2928"/>
                    </a:lnTo>
                    <a:cubicBezTo>
                      <a:pt x="21462" y="2631"/>
                      <a:pt x="20505" y="99"/>
                      <a:pt x="15937" y="0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65" name="Freeform 13"/>
              <p:cNvSpPr/>
              <p:nvPr/>
            </p:nvSpPr>
            <p:spPr>
              <a:xfrm rot="1013132">
                <a:off x="200463" y="188670"/>
                <a:ext cx="264550" cy="603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0015" extrusionOk="0">
                    <a:moveTo>
                      <a:pt x="20904" y="12434"/>
                    </a:moveTo>
                    <a:cubicBezTo>
                      <a:pt x="20725" y="11910"/>
                      <a:pt x="16937" y="1005"/>
                      <a:pt x="11153" y="62"/>
                    </a:cubicBezTo>
                    <a:cubicBezTo>
                      <a:pt x="5318" y="-987"/>
                      <a:pt x="635" y="11805"/>
                      <a:pt x="456" y="12330"/>
                    </a:cubicBezTo>
                    <a:cubicBezTo>
                      <a:pt x="-31" y="13588"/>
                      <a:pt x="-133" y="16209"/>
                      <a:pt x="174" y="18201"/>
                    </a:cubicBezTo>
                    <a:cubicBezTo>
                      <a:pt x="379" y="19355"/>
                      <a:pt x="686" y="19984"/>
                      <a:pt x="1019" y="19984"/>
                    </a:cubicBezTo>
                    <a:cubicBezTo>
                      <a:pt x="1223" y="19984"/>
                      <a:pt x="1428" y="19774"/>
                      <a:pt x="1607" y="19250"/>
                    </a:cubicBezTo>
                    <a:cubicBezTo>
                      <a:pt x="1633" y="19145"/>
                      <a:pt x="5907" y="7506"/>
                      <a:pt x="11051" y="8345"/>
                    </a:cubicBezTo>
                    <a:cubicBezTo>
                      <a:pt x="16221" y="9289"/>
                      <a:pt x="19676" y="19145"/>
                      <a:pt x="19701" y="19250"/>
                    </a:cubicBezTo>
                    <a:cubicBezTo>
                      <a:pt x="20162" y="20613"/>
                      <a:pt x="20802" y="20089"/>
                      <a:pt x="21134" y="18201"/>
                    </a:cubicBezTo>
                    <a:cubicBezTo>
                      <a:pt x="21467" y="16314"/>
                      <a:pt x="21365" y="13693"/>
                      <a:pt x="20904" y="12434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66" name="Freeform 14"/>
              <p:cNvSpPr/>
              <p:nvPr/>
            </p:nvSpPr>
            <p:spPr>
              <a:xfrm rot="1013132">
                <a:off x="165758" y="302890"/>
                <a:ext cx="264550" cy="60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0088" extrusionOk="0">
                    <a:moveTo>
                      <a:pt x="20904" y="12433"/>
                    </a:moveTo>
                    <a:cubicBezTo>
                      <a:pt x="20725" y="12014"/>
                      <a:pt x="16937" y="1109"/>
                      <a:pt x="11153" y="61"/>
                    </a:cubicBezTo>
                    <a:cubicBezTo>
                      <a:pt x="5318" y="-988"/>
                      <a:pt x="635" y="11909"/>
                      <a:pt x="456" y="12433"/>
                    </a:cubicBezTo>
                    <a:cubicBezTo>
                      <a:pt x="-31" y="13692"/>
                      <a:pt x="-133" y="16313"/>
                      <a:pt x="174" y="18200"/>
                    </a:cubicBezTo>
                    <a:cubicBezTo>
                      <a:pt x="379" y="19459"/>
                      <a:pt x="686" y="20088"/>
                      <a:pt x="1019" y="20088"/>
                    </a:cubicBezTo>
                    <a:cubicBezTo>
                      <a:pt x="1223" y="20088"/>
                      <a:pt x="1428" y="19878"/>
                      <a:pt x="1607" y="19354"/>
                    </a:cubicBezTo>
                    <a:cubicBezTo>
                      <a:pt x="1633" y="19249"/>
                      <a:pt x="5907" y="7610"/>
                      <a:pt x="11051" y="8449"/>
                    </a:cubicBezTo>
                    <a:cubicBezTo>
                      <a:pt x="16221" y="9393"/>
                      <a:pt x="19676" y="19249"/>
                      <a:pt x="19701" y="19354"/>
                    </a:cubicBezTo>
                    <a:cubicBezTo>
                      <a:pt x="20162" y="20612"/>
                      <a:pt x="20802" y="20193"/>
                      <a:pt x="21134" y="18305"/>
                    </a:cubicBezTo>
                    <a:cubicBezTo>
                      <a:pt x="21467" y="16418"/>
                      <a:pt x="21365" y="13796"/>
                      <a:pt x="20904" y="12433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67" name="Freeform 15"/>
              <p:cNvSpPr/>
              <p:nvPr/>
            </p:nvSpPr>
            <p:spPr>
              <a:xfrm rot="1013132">
                <a:off x="130986" y="417127"/>
                <a:ext cx="264550" cy="611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0088" extrusionOk="0">
                    <a:moveTo>
                      <a:pt x="20904" y="12434"/>
                    </a:moveTo>
                    <a:cubicBezTo>
                      <a:pt x="20725" y="12015"/>
                      <a:pt x="16937" y="1110"/>
                      <a:pt x="11153" y="62"/>
                    </a:cubicBezTo>
                    <a:cubicBezTo>
                      <a:pt x="5318" y="-987"/>
                      <a:pt x="635" y="11805"/>
                      <a:pt x="456" y="12434"/>
                    </a:cubicBezTo>
                    <a:cubicBezTo>
                      <a:pt x="-31" y="13693"/>
                      <a:pt x="-133" y="16314"/>
                      <a:pt x="174" y="18201"/>
                    </a:cubicBezTo>
                    <a:cubicBezTo>
                      <a:pt x="379" y="19460"/>
                      <a:pt x="686" y="20089"/>
                      <a:pt x="1019" y="20089"/>
                    </a:cubicBezTo>
                    <a:cubicBezTo>
                      <a:pt x="1223" y="20089"/>
                      <a:pt x="1428" y="19774"/>
                      <a:pt x="1607" y="19355"/>
                    </a:cubicBezTo>
                    <a:cubicBezTo>
                      <a:pt x="1633" y="19250"/>
                      <a:pt x="5907" y="7611"/>
                      <a:pt x="11051" y="8450"/>
                    </a:cubicBezTo>
                    <a:cubicBezTo>
                      <a:pt x="16221" y="9394"/>
                      <a:pt x="19676" y="19145"/>
                      <a:pt x="19701" y="19250"/>
                    </a:cubicBezTo>
                    <a:cubicBezTo>
                      <a:pt x="20162" y="20613"/>
                      <a:pt x="20802" y="20194"/>
                      <a:pt x="21134" y="18306"/>
                    </a:cubicBezTo>
                    <a:cubicBezTo>
                      <a:pt x="21467" y="16419"/>
                      <a:pt x="21365" y="13797"/>
                      <a:pt x="20904" y="12434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68" name="Freeform 16"/>
              <p:cNvSpPr/>
              <p:nvPr/>
            </p:nvSpPr>
            <p:spPr>
              <a:xfrm rot="1013132">
                <a:off x="557231" y="313708"/>
                <a:ext cx="264550" cy="608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0175" extrusionOk="0">
                    <a:moveTo>
                      <a:pt x="20904" y="12483"/>
                    </a:moveTo>
                    <a:cubicBezTo>
                      <a:pt x="20725" y="12062"/>
                      <a:pt x="16937" y="1104"/>
                      <a:pt x="11153" y="50"/>
                    </a:cubicBezTo>
                    <a:cubicBezTo>
                      <a:pt x="5318" y="-898"/>
                      <a:pt x="635" y="11957"/>
                      <a:pt x="456" y="12483"/>
                    </a:cubicBezTo>
                    <a:cubicBezTo>
                      <a:pt x="-31" y="13748"/>
                      <a:pt x="-133" y="16382"/>
                      <a:pt x="174" y="18279"/>
                    </a:cubicBezTo>
                    <a:cubicBezTo>
                      <a:pt x="379" y="19543"/>
                      <a:pt x="686" y="20175"/>
                      <a:pt x="1019" y="20175"/>
                    </a:cubicBezTo>
                    <a:cubicBezTo>
                      <a:pt x="1223" y="20175"/>
                      <a:pt x="1428" y="19964"/>
                      <a:pt x="1582" y="19438"/>
                    </a:cubicBezTo>
                    <a:cubicBezTo>
                      <a:pt x="1633" y="19332"/>
                      <a:pt x="5907" y="7637"/>
                      <a:pt x="11051" y="8480"/>
                    </a:cubicBezTo>
                    <a:cubicBezTo>
                      <a:pt x="16221" y="9428"/>
                      <a:pt x="19676" y="19332"/>
                      <a:pt x="19701" y="19438"/>
                    </a:cubicBezTo>
                    <a:cubicBezTo>
                      <a:pt x="20162" y="20702"/>
                      <a:pt x="20802" y="20281"/>
                      <a:pt x="21134" y="18384"/>
                    </a:cubicBezTo>
                    <a:cubicBezTo>
                      <a:pt x="21467" y="16487"/>
                      <a:pt x="21365" y="13853"/>
                      <a:pt x="20904" y="12483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69" name="Freeform 17"/>
              <p:cNvSpPr/>
              <p:nvPr/>
            </p:nvSpPr>
            <p:spPr>
              <a:xfrm rot="1013132">
                <a:off x="522519" y="428193"/>
                <a:ext cx="264550" cy="605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0088" extrusionOk="0">
                    <a:moveTo>
                      <a:pt x="20904" y="12434"/>
                    </a:moveTo>
                    <a:cubicBezTo>
                      <a:pt x="20725" y="12015"/>
                      <a:pt x="16937" y="1110"/>
                      <a:pt x="11153" y="62"/>
                    </a:cubicBezTo>
                    <a:cubicBezTo>
                      <a:pt x="5318" y="-987"/>
                      <a:pt x="635" y="11805"/>
                      <a:pt x="456" y="12434"/>
                    </a:cubicBezTo>
                    <a:cubicBezTo>
                      <a:pt x="-31" y="13693"/>
                      <a:pt x="-133" y="16314"/>
                      <a:pt x="174" y="18201"/>
                    </a:cubicBezTo>
                    <a:cubicBezTo>
                      <a:pt x="379" y="19460"/>
                      <a:pt x="686" y="20089"/>
                      <a:pt x="1019" y="20089"/>
                    </a:cubicBezTo>
                    <a:cubicBezTo>
                      <a:pt x="1223" y="20089"/>
                      <a:pt x="1428" y="19879"/>
                      <a:pt x="1582" y="19355"/>
                    </a:cubicBezTo>
                    <a:cubicBezTo>
                      <a:pt x="1633" y="19250"/>
                      <a:pt x="5907" y="7611"/>
                      <a:pt x="11051" y="8450"/>
                    </a:cubicBezTo>
                    <a:cubicBezTo>
                      <a:pt x="16221" y="9394"/>
                      <a:pt x="19676" y="19145"/>
                      <a:pt x="19701" y="19250"/>
                    </a:cubicBezTo>
                    <a:cubicBezTo>
                      <a:pt x="20162" y="20613"/>
                      <a:pt x="20802" y="20194"/>
                      <a:pt x="21134" y="18306"/>
                    </a:cubicBezTo>
                    <a:cubicBezTo>
                      <a:pt x="21467" y="16419"/>
                      <a:pt x="21365" y="13797"/>
                      <a:pt x="20904" y="12434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70" name="Freeform 18"/>
              <p:cNvSpPr/>
              <p:nvPr/>
            </p:nvSpPr>
            <p:spPr>
              <a:xfrm rot="1013132">
                <a:off x="487650" y="543064"/>
                <a:ext cx="264550" cy="60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0088" extrusionOk="0">
                    <a:moveTo>
                      <a:pt x="20904" y="12434"/>
                    </a:moveTo>
                    <a:cubicBezTo>
                      <a:pt x="20725" y="12015"/>
                      <a:pt x="16937" y="1110"/>
                      <a:pt x="11153" y="62"/>
                    </a:cubicBezTo>
                    <a:cubicBezTo>
                      <a:pt x="5318" y="-987"/>
                      <a:pt x="635" y="11805"/>
                      <a:pt x="456" y="12330"/>
                    </a:cubicBezTo>
                    <a:cubicBezTo>
                      <a:pt x="-31" y="13693"/>
                      <a:pt x="-133" y="16314"/>
                      <a:pt x="174" y="18201"/>
                    </a:cubicBezTo>
                    <a:cubicBezTo>
                      <a:pt x="379" y="19355"/>
                      <a:pt x="686" y="20089"/>
                      <a:pt x="1019" y="20089"/>
                    </a:cubicBezTo>
                    <a:cubicBezTo>
                      <a:pt x="1223" y="20089"/>
                      <a:pt x="1428" y="19774"/>
                      <a:pt x="1582" y="19355"/>
                    </a:cubicBezTo>
                    <a:cubicBezTo>
                      <a:pt x="1633" y="19250"/>
                      <a:pt x="5907" y="7611"/>
                      <a:pt x="11051" y="8450"/>
                    </a:cubicBezTo>
                    <a:cubicBezTo>
                      <a:pt x="16221" y="9289"/>
                      <a:pt x="19676" y="19145"/>
                      <a:pt x="19701" y="19250"/>
                    </a:cubicBezTo>
                    <a:cubicBezTo>
                      <a:pt x="20162" y="20613"/>
                      <a:pt x="20802" y="20194"/>
                      <a:pt x="21134" y="18306"/>
                    </a:cubicBezTo>
                    <a:cubicBezTo>
                      <a:pt x="21467" y="16419"/>
                      <a:pt x="21365" y="13797"/>
                      <a:pt x="20904" y="12434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grpSp>
          <p:nvGrpSpPr>
            <p:cNvPr id="74" name="组合 28"/>
            <p:cNvGrpSpPr/>
            <p:nvPr/>
          </p:nvGrpSpPr>
          <p:grpSpPr>
            <a:xfrm>
              <a:off x="3433392" y="4024990"/>
              <a:ext cx="1301705" cy="1299271"/>
              <a:chOff x="0" y="0"/>
              <a:chExt cx="1301703" cy="1299270"/>
            </a:xfrm>
          </p:grpSpPr>
          <p:sp>
            <p:nvSpPr>
              <p:cNvPr id="72" name="Freeform 19"/>
              <p:cNvSpPr/>
              <p:nvPr/>
            </p:nvSpPr>
            <p:spPr>
              <a:xfrm>
                <a:off x="0" y="-1"/>
                <a:ext cx="1301704" cy="12992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148" y="13297"/>
                    </a:moveTo>
                    <a:cubicBezTo>
                      <a:pt x="17760" y="12502"/>
                      <a:pt x="17259" y="11661"/>
                      <a:pt x="16644" y="10800"/>
                    </a:cubicBezTo>
                    <a:cubicBezTo>
                      <a:pt x="17250" y="9958"/>
                      <a:pt x="17760" y="9126"/>
                      <a:pt x="18158" y="8313"/>
                    </a:cubicBezTo>
                    <a:cubicBezTo>
                      <a:pt x="19860" y="9013"/>
                      <a:pt x="20843" y="9920"/>
                      <a:pt x="20843" y="10809"/>
                    </a:cubicBezTo>
                    <a:cubicBezTo>
                      <a:pt x="20843" y="11689"/>
                      <a:pt x="19860" y="12597"/>
                      <a:pt x="18148" y="13297"/>
                    </a:cubicBezTo>
                    <a:close/>
                    <a:moveTo>
                      <a:pt x="17902" y="17902"/>
                    </a:moveTo>
                    <a:cubicBezTo>
                      <a:pt x="17609" y="18195"/>
                      <a:pt x="17174" y="18347"/>
                      <a:pt x="16607" y="18347"/>
                    </a:cubicBezTo>
                    <a:cubicBezTo>
                      <a:pt x="15926" y="18347"/>
                      <a:pt x="15122" y="18139"/>
                      <a:pt x="14233" y="17760"/>
                    </a:cubicBezTo>
                    <a:cubicBezTo>
                      <a:pt x="14526" y="16928"/>
                      <a:pt x="14763" y="15973"/>
                      <a:pt x="14933" y="14942"/>
                    </a:cubicBezTo>
                    <a:cubicBezTo>
                      <a:pt x="15973" y="14772"/>
                      <a:pt x="16919" y="14536"/>
                      <a:pt x="17760" y="14242"/>
                    </a:cubicBezTo>
                    <a:cubicBezTo>
                      <a:pt x="18479" y="15945"/>
                      <a:pt x="18526" y="17288"/>
                      <a:pt x="17902" y="17902"/>
                    </a:cubicBezTo>
                    <a:close/>
                    <a:moveTo>
                      <a:pt x="13552" y="17448"/>
                    </a:moveTo>
                    <a:cubicBezTo>
                      <a:pt x="12871" y="17108"/>
                      <a:pt x="12162" y="16682"/>
                      <a:pt x="11443" y="16181"/>
                    </a:cubicBezTo>
                    <a:cubicBezTo>
                      <a:pt x="11831" y="15878"/>
                      <a:pt x="12228" y="15547"/>
                      <a:pt x="12625" y="15207"/>
                    </a:cubicBezTo>
                    <a:cubicBezTo>
                      <a:pt x="13145" y="15169"/>
                      <a:pt x="13656" y="15122"/>
                      <a:pt x="14148" y="15056"/>
                    </a:cubicBezTo>
                    <a:cubicBezTo>
                      <a:pt x="13996" y="15945"/>
                      <a:pt x="13788" y="16749"/>
                      <a:pt x="13552" y="17448"/>
                    </a:cubicBezTo>
                    <a:close/>
                    <a:moveTo>
                      <a:pt x="10800" y="20843"/>
                    </a:moveTo>
                    <a:cubicBezTo>
                      <a:pt x="9920" y="20843"/>
                      <a:pt x="9003" y="19869"/>
                      <a:pt x="8303" y="18167"/>
                    </a:cubicBezTo>
                    <a:cubicBezTo>
                      <a:pt x="9107" y="17770"/>
                      <a:pt x="9949" y="17259"/>
                      <a:pt x="10800" y="16654"/>
                    </a:cubicBezTo>
                    <a:cubicBezTo>
                      <a:pt x="11642" y="17259"/>
                      <a:pt x="12483" y="17770"/>
                      <a:pt x="13287" y="18167"/>
                    </a:cubicBezTo>
                    <a:cubicBezTo>
                      <a:pt x="12587" y="19869"/>
                      <a:pt x="11680" y="20843"/>
                      <a:pt x="10800" y="20843"/>
                    </a:cubicBezTo>
                    <a:close/>
                    <a:moveTo>
                      <a:pt x="7443" y="15056"/>
                    </a:moveTo>
                    <a:cubicBezTo>
                      <a:pt x="7935" y="15122"/>
                      <a:pt x="8445" y="15169"/>
                      <a:pt x="8975" y="15207"/>
                    </a:cubicBezTo>
                    <a:cubicBezTo>
                      <a:pt x="9363" y="15547"/>
                      <a:pt x="9760" y="15878"/>
                      <a:pt x="10157" y="16181"/>
                    </a:cubicBezTo>
                    <a:cubicBezTo>
                      <a:pt x="9429" y="16682"/>
                      <a:pt x="8719" y="17108"/>
                      <a:pt x="8039" y="17448"/>
                    </a:cubicBezTo>
                    <a:cubicBezTo>
                      <a:pt x="7802" y="16749"/>
                      <a:pt x="7604" y="15945"/>
                      <a:pt x="7443" y="15056"/>
                    </a:cubicBezTo>
                    <a:close/>
                    <a:moveTo>
                      <a:pt x="4993" y="18347"/>
                    </a:moveTo>
                    <a:cubicBezTo>
                      <a:pt x="4426" y="18347"/>
                      <a:pt x="3981" y="18195"/>
                      <a:pt x="3698" y="17902"/>
                    </a:cubicBezTo>
                    <a:cubicBezTo>
                      <a:pt x="3074" y="17288"/>
                      <a:pt x="3121" y="15945"/>
                      <a:pt x="3830" y="14242"/>
                    </a:cubicBezTo>
                    <a:cubicBezTo>
                      <a:pt x="4672" y="14536"/>
                      <a:pt x="5627" y="14772"/>
                      <a:pt x="6658" y="14942"/>
                    </a:cubicBezTo>
                    <a:cubicBezTo>
                      <a:pt x="6828" y="15973"/>
                      <a:pt x="7064" y="16928"/>
                      <a:pt x="7358" y="17760"/>
                    </a:cubicBezTo>
                    <a:cubicBezTo>
                      <a:pt x="6478" y="18139"/>
                      <a:pt x="5665" y="18347"/>
                      <a:pt x="4993" y="18347"/>
                    </a:cubicBezTo>
                    <a:close/>
                    <a:moveTo>
                      <a:pt x="757" y="10809"/>
                    </a:moveTo>
                    <a:cubicBezTo>
                      <a:pt x="757" y="9920"/>
                      <a:pt x="1731" y="9013"/>
                      <a:pt x="3442" y="8313"/>
                    </a:cubicBezTo>
                    <a:cubicBezTo>
                      <a:pt x="3840" y="9126"/>
                      <a:pt x="4341" y="9958"/>
                      <a:pt x="4946" y="10800"/>
                    </a:cubicBezTo>
                    <a:cubicBezTo>
                      <a:pt x="4331" y="11661"/>
                      <a:pt x="3830" y="12502"/>
                      <a:pt x="3442" y="13297"/>
                    </a:cubicBezTo>
                    <a:cubicBezTo>
                      <a:pt x="1731" y="12597"/>
                      <a:pt x="757" y="11689"/>
                      <a:pt x="757" y="10809"/>
                    </a:cubicBezTo>
                    <a:close/>
                    <a:moveTo>
                      <a:pt x="6393" y="8984"/>
                    </a:moveTo>
                    <a:cubicBezTo>
                      <a:pt x="6043" y="9372"/>
                      <a:pt x="5722" y="9769"/>
                      <a:pt x="5419" y="10166"/>
                    </a:cubicBezTo>
                    <a:cubicBezTo>
                      <a:pt x="4918" y="9448"/>
                      <a:pt x="4492" y="8738"/>
                      <a:pt x="4152" y="8048"/>
                    </a:cubicBezTo>
                    <a:cubicBezTo>
                      <a:pt x="4861" y="7812"/>
                      <a:pt x="5655" y="7604"/>
                      <a:pt x="6544" y="7452"/>
                    </a:cubicBezTo>
                    <a:cubicBezTo>
                      <a:pt x="6478" y="7944"/>
                      <a:pt x="6431" y="8455"/>
                      <a:pt x="6393" y="8984"/>
                    </a:cubicBezTo>
                    <a:close/>
                    <a:moveTo>
                      <a:pt x="6393" y="12625"/>
                    </a:moveTo>
                    <a:cubicBezTo>
                      <a:pt x="6431" y="13155"/>
                      <a:pt x="6478" y="13665"/>
                      <a:pt x="6544" y="14157"/>
                    </a:cubicBezTo>
                    <a:cubicBezTo>
                      <a:pt x="5655" y="14006"/>
                      <a:pt x="4851" y="13798"/>
                      <a:pt x="4142" y="13561"/>
                    </a:cubicBezTo>
                    <a:cubicBezTo>
                      <a:pt x="4473" y="12890"/>
                      <a:pt x="4899" y="12181"/>
                      <a:pt x="5419" y="11443"/>
                    </a:cubicBezTo>
                    <a:cubicBezTo>
                      <a:pt x="5722" y="11840"/>
                      <a:pt x="6053" y="12237"/>
                      <a:pt x="6393" y="12625"/>
                    </a:cubicBezTo>
                    <a:close/>
                    <a:moveTo>
                      <a:pt x="6336" y="11386"/>
                    </a:moveTo>
                    <a:cubicBezTo>
                      <a:pt x="6185" y="11188"/>
                      <a:pt x="6024" y="10999"/>
                      <a:pt x="5882" y="10800"/>
                    </a:cubicBezTo>
                    <a:cubicBezTo>
                      <a:pt x="6024" y="10611"/>
                      <a:pt x="6175" y="10412"/>
                      <a:pt x="6336" y="10214"/>
                    </a:cubicBezTo>
                    <a:cubicBezTo>
                      <a:pt x="6336" y="10412"/>
                      <a:pt x="6327" y="10611"/>
                      <a:pt x="6327" y="10809"/>
                    </a:cubicBezTo>
                    <a:cubicBezTo>
                      <a:pt x="6327" y="10999"/>
                      <a:pt x="6336" y="11197"/>
                      <a:pt x="6336" y="11386"/>
                    </a:cubicBezTo>
                    <a:close/>
                    <a:moveTo>
                      <a:pt x="3698" y="3707"/>
                    </a:moveTo>
                    <a:cubicBezTo>
                      <a:pt x="3981" y="3414"/>
                      <a:pt x="4426" y="3263"/>
                      <a:pt x="4993" y="3263"/>
                    </a:cubicBezTo>
                    <a:cubicBezTo>
                      <a:pt x="5665" y="3263"/>
                      <a:pt x="6478" y="3471"/>
                      <a:pt x="7358" y="3849"/>
                    </a:cubicBezTo>
                    <a:cubicBezTo>
                      <a:pt x="7064" y="4681"/>
                      <a:pt x="6828" y="5636"/>
                      <a:pt x="6658" y="6667"/>
                    </a:cubicBezTo>
                    <a:cubicBezTo>
                      <a:pt x="5627" y="6837"/>
                      <a:pt x="4672" y="7074"/>
                      <a:pt x="3840" y="7367"/>
                    </a:cubicBezTo>
                    <a:cubicBezTo>
                      <a:pt x="3121" y="5665"/>
                      <a:pt x="3064" y="4331"/>
                      <a:pt x="3698" y="3707"/>
                    </a:cubicBezTo>
                    <a:close/>
                    <a:moveTo>
                      <a:pt x="8039" y="4161"/>
                    </a:moveTo>
                    <a:cubicBezTo>
                      <a:pt x="8719" y="4502"/>
                      <a:pt x="9429" y="4927"/>
                      <a:pt x="10157" y="5428"/>
                    </a:cubicBezTo>
                    <a:cubicBezTo>
                      <a:pt x="9760" y="5731"/>
                      <a:pt x="9363" y="6062"/>
                      <a:pt x="8975" y="6402"/>
                    </a:cubicBezTo>
                    <a:cubicBezTo>
                      <a:pt x="8445" y="6440"/>
                      <a:pt x="7935" y="6488"/>
                      <a:pt x="7443" y="6554"/>
                    </a:cubicBezTo>
                    <a:cubicBezTo>
                      <a:pt x="7604" y="5665"/>
                      <a:pt x="7802" y="4861"/>
                      <a:pt x="8039" y="4161"/>
                    </a:cubicBezTo>
                    <a:close/>
                    <a:moveTo>
                      <a:pt x="10800" y="757"/>
                    </a:moveTo>
                    <a:cubicBezTo>
                      <a:pt x="11680" y="757"/>
                      <a:pt x="12587" y="1740"/>
                      <a:pt x="13287" y="3442"/>
                    </a:cubicBezTo>
                    <a:cubicBezTo>
                      <a:pt x="12483" y="3840"/>
                      <a:pt x="11642" y="4350"/>
                      <a:pt x="10800" y="4956"/>
                    </a:cubicBezTo>
                    <a:cubicBezTo>
                      <a:pt x="9949" y="4350"/>
                      <a:pt x="9107" y="3840"/>
                      <a:pt x="8303" y="3442"/>
                    </a:cubicBezTo>
                    <a:cubicBezTo>
                      <a:pt x="9003" y="1740"/>
                      <a:pt x="9920" y="757"/>
                      <a:pt x="10800" y="757"/>
                    </a:cubicBezTo>
                    <a:close/>
                    <a:moveTo>
                      <a:pt x="14148" y="6554"/>
                    </a:moveTo>
                    <a:cubicBezTo>
                      <a:pt x="13656" y="6488"/>
                      <a:pt x="13145" y="6440"/>
                      <a:pt x="12625" y="6402"/>
                    </a:cubicBezTo>
                    <a:cubicBezTo>
                      <a:pt x="12228" y="6062"/>
                      <a:pt x="11831" y="5731"/>
                      <a:pt x="11443" y="5428"/>
                    </a:cubicBezTo>
                    <a:cubicBezTo>
                      <a:pt x="12162" y="4927"/>
                      <a:pt x="12871" y="4502"/>
                      <a:pt x="13552" y="4161"/>
                    </a:cubicBezTo>
                    <a:cubicBezTo>
                      <a:pt x="13788" y="4861"/>
                      <a:pt x="13996" y="5665"/>
                      <a:pt x="14148" y="6554"/>
                    </a:cubicBezTo>
                    <a:close/>
                    <a:moveTo>
                      <a:pt x="13533" y="7235"/>
                    </a:moveTo>
                    <a:cubicBezTo>
                      <a:pt x="13788" y="7263"/>
                      <a:pt x="14034" y="7291"/>
                      <a:pt x="14271" y="7329"/>
                    </a:cubicBezTo>
                    <a:cubicBezTo>
                      <a:pt x="14309" y="7566"/>
                      <a:pt x="14337" y="7812"/>
                      <a:pt x="14365" y="8067"/>
                    </a:cubicBezTo>
                    <a:cubicBezTo>
                      <a:pt x="14233" y="7925"/>
                      <a:pt x="14091" y="7783"/>
                      <a:pt x="13959" y="7651"/>
                    </a:cubicBezTo>
                    <a:cubicBezTo>
                      <a:pt x="13817" y="7509"/>
                      <a:pt x="13675" y="7367"/>
                      <a:pt x="13533" y="7235"/>
                    </a:cubicBezTo>
                    <a:close/>
                    <a:moveTo>
                      <a:pt x="10223" y="6346"/>
                    </a:moveTo>
                    <a:cubicBezTo>
                      <a:pt x="10412" y="6194"/>
                      <a:pt x="10601" y="6043"/>
                      <a:pt x="10800" y="5892"/>
                    </a:cubicBezTo>
                    <a:cubicBezTo>
                      <a:pt x="10989" y="6043"/>
                      <a:pt x="11178" y="6194"/>
                      <a:pt x="11377" y="6346"/>
                    </a:cubicBezTo>
                    <a:cubicBezTo>
                      <a:pt x="11178" y="6336"/>
                      <a:pt x="10989" y="6336"/>
                      <a:pt x="10800" y="6336"/>
                    </a:cubicBezTo>
                    <a:cubicBezTo>
                      <a:pt x="10601" y="6336"/>
                      <a:pt x="10412" y="6336"/>
                      <a:pt x="10223" y="6346"/>
                    </a:cubicBezTo>
                    <a:close/>
                    <a:moveTo>
                      <a:pt x="7225" y="8067"/>
                    </a:moveTo>
                    <a:cubicBezTo>
                      <a:pt x="7254" y="7812"/>
                      <a:pt x="7282" y="7566"/>
                      <a:pt x="7320" y="7329"/>
                    </a:cubicBezTo>
                    <a:cubicBezTo>
                      <a:pt x="7556" y="7291"/>
                      <a:pt x="7812" y="7263"/>
                      <a:pt x="8057" y="7235"/>
                    </a:cubicBezTo>
                    <a:cubicBezTo>
                      <a:pt x="7916" y="7367"/>
                      <a:pt x="7774" y="7509"/>
                      <a:pt x="7641" y="7651"/>
                    </a:cubicBezTo>
                    <a:cubicBezTo>
                      <a:pt x="7499" y="7783"/>
                      <a:pt x="7367" y="7925"/>
                      <a:pt x="7225" y="8067"/>
                    </a:cubicBezTo>
                    <a:close/>
                    <a:moveTo>
                      <a:pt x="8057" y="14375"/>
                    </a:moveTo>
                    <a:cubicBezTo>
                      <a:pt x="7812" y="14346"/>
                      <a:pt x="7556" y="14318"/>
                      <a:pt x="7320" y="14280"/>
                    </a:cubicBezTo>
                    <a:cubicBezTo>
                      <a:pt x="7282" y="14044"/>
                      <a:pt x="7254" y="13798"/>
                      <a:pt x="7225" y="13543"/>
                    </a:cubicBezTo>
                    <a:cubicBezTo>
                      <a:pt x="7367" y="13684"/>
                      <a:pt x="7499" y="13826"/>
                      <a:pt x="7641" y="13959"/>
                    </a:cubicBezTo>
                    <a:cubicBezTo>
                      <a:pt x="7774" y="14101"/>
                      <a:pt x="7916" y="14242"/>
                      <a:pt x="8057" y="14375"/>
                    </a:cubicBezTo>
                    <a:close/>
                    <a:moveTo>
                      <a:pt x="11377" y="15264"/>
                    </a:moveTo>
                    <a:cubicBezTo>
                      <a:pt x="11178" y="15415"/>
                      <a:pt x="10989" y="15566"/>
                      <a:pt x="10800" y="15718"/>
                    </a:cubicBezTo>
                    <a:cubicBezTo>
                      <a:pt x="10601" y="15566"/>
                      <a:pt x="10412" y="15415"/>
                      <a:pt x="10223" y="15264"/>
                    </a:cubicBezTo>
                    <a:cubicBezTo>
                      <a:pt x="10412" y="15273"/>
                      <a:pt x="10601" y="15273"/>
                      <a:pt x="10800" y="15273"/>
                    </a:cubicBezTo>
                    <a:cubicBezTo>
                      <a:pt x="10989" y="15273"/>
                      <a:pt x="11178" y="15273"/>
                      <a:pt x="11377" y="15264"/>
                    </a:cubicBezTo>
                    <a:close/>
                    <a:moveTo>
                      <a:pt x="14365" y="13543"/>
                    </a:moveTo>
                    <a:cubicBezTo>
                      <a:pt x="14337" y="13798"/>
                      <a:pt x="14309" y="14044"/>
                      <a:pt x="14271" y="14280"/>
                    </a:cubicBezTo>
                    <a:cubicBezTo>
                      <a:pt x="14034" y="14318"/>
                      <a:pt x="13788" y="14346"/>
                      <a:pt x="13533" y="14375"/>
                    </a:cubicBezTo>
                    <a:cubicBezTo>
                      <a:pt x="13675" y="14242"/>
                      <a:pt x="13817" y="14101"/>
                      <a:pt x="13959" y="13959"/>
                    </a:cubicBezTo>
                    <a:cubicBezTo>
                      <a:pt x="14091" y="13826"/>
                      <a:pt x="14233" y="13684"/>
                      <a:pt x="14365" y="13543"/>
                    </a:cubicBezTo>
                    <a:close/>
                    <a:moveTo>
                      <a:pt x="13420" y="13429"/>
                    </a:moveTo>
                    <a:cubicBezTo>
                      <a:pt x="13060" y="13788"/>
                      <a:pt x="12691" y="14138"/>
                      <a:pt x="12313" y="14469"/>
                    </a:cubicBezTo>
                    <a:cubicBezTo>
                      <a:pt x="11821" y="14498"/>
                      <a:pt x="11320" y="14517"/>
                      <a:pt x="10800" y="14517"/>
                    </a:cubicBezTo>
                    <a:cubicBezTo>
                      <a:pt x="10280" y="14517"/>
                      <a:pt x="9769" y="14498"/>
                      <a:pt x="9277" y="14469"/>
                    </a:cubicBezTo>
                    <a:cubicBezTo>
                      <a:pt x="8909" y="14138"/>
                      <a:pt x="8540" y="13788"/>
                      <a:pt x="8171" y="13429"/>
                    </a:cubicBezTo>
                    <a:cubicBezTo>
                      <a:pt x="7812" y="13060"/>
                      <a:pt x="7462" y="12691"/>
                      <a:pt x="7131" y="12323"/>
                    </a:cubicBezTo>
                    <a:cubicBezTo>
                      <a:pt x="7102" y="11831"/>
                      <a:pt x="7083" y="11330"/>
                      <a:pt x="7083" y="10809"/>
                    </a:cubicBezTo>
                    <a:cubicBezTo>
                      <a:pt x="7083" y="10280"/>
                      <a:pt x="7102" y="9779"/>
                      <a:pt x="7131" y="9287"/>
                    </a:cubicBezTo>
                    <a:cubicBezTo>
                      <a:pt x="7462" y="8918"/>
                      <a:pt x="7802" y="8549"/>
                      <a:pt x="8171" y="8180"/>
                    </a:cubicBezTo>
                    <a:cubicBezTo>
                      <a:pt x="8540" y="7821"/>
                      <a:pt x="8909" y="7471"/>
                      <a:pt x="9277" y="7140"/>
                    </a:cubicBezTo>
                    <a:cubicBezTo>
                      <a:pt x="9769" y="7112"/>
                      <a:pt x="10280" y="7093"/>
                      <a:pt x="10800" y="7093"/>
                    </a:cubicBezTo>
                    <a:cubicBezTo>
                      <a:pt x="11320" y="7093"/>
                      <a:pt x="11821" y="7112"/>
                      <a:pt x="12313" y="7140"/>
                    </a:cubicBezTo>
                    <a:cubicBezTo>
                      <a:pt x="12691" y="7471"/>
                      <a:pt x="13060" y="7821"/>
                      <a:pt x="13420" y="8180"/>
                    </a:cubicBezTo>
                    <a:cubicBezTo>
                      <a:pt x="13788" y="8549"/>
                      <a:pt x="14138" y="8918"/>
                      <a:pt x="14460" y="9287"/>
                    </a:cubicBezTo>
                    <a:cubicBezTo>
                      <a:pt x="14488" y="9779"/>
                      <a:pt x="14507" y="10280"/>
                      <a:pt x="14507" y="10809"/>
                    </a:cubicBezTo>
                    <a:cubicBezTo>
                      <a:pt x="14507" y="11330"/>
                      <a:pt x="14488" y="11831"/>
                      <a:pt x="14460" y="12323"/>
                    </a:cubicBezTo>
                    <a:cubicBezTo>
                      <a:pt x="14129" y="12691"/>
                      <a:pt x="13779" y="13060"/>
                      <a:pt x="13420" y="13429"/>
                    </a:cubicBezTo>
                    <a:close/>
                    <a:moveTo>
                      <a:pt x="16172" y="10166"/>
                    </a:moveTo>
                    <a:cubicBezTo>
                      <a:pt x="15869" y="9769"/>
                      <a:pt x="15547" y="9372"/>
                      <a:pt x="15198" y="8984"/>
                    </a:cubicBezTo>
                    <a:cubicBezTo>
                      <a:pt x="15169" y="8455"/>
                      <a:pt x="15112" y="7944"/>
                      <a:pt x="15046" y="7452"/>
                    </a:cubicBezTo>
                    <a:cubicBezTo>
                      <a:pt x="15935" y="7604"/>
                      <a:pt x="16739" y="7812"/>
                      <a:pt x="17439" y="8048"/>
                    </a:cubicBezTo>
                    <a:cubicBezTo>
                      <a:pt x="17098" y="8738"/>
                      <a:pt x="16673" y="9448"/>
                      <a:pt x="16172" y="10166"/>
                    </a:cubicBezTo>
                    <a:close/>
                    <a:moveTo>
                      <a:pt x="16181" y="11443"/>
                    </a:moveTo>
                    <a:cubicBezTo>
                      <a:pt x="16692" y="12181"/>
                      <a:pt x="17117" y="12890"/>
                      <a:pt x="17448" y="13561"/>
                    </a:cubicBezTo>
                    <a:cubicBezTo>
                      <a:pt x="16739" y="13798"/>
                      <a:pt x="15935" y="14006"/>
                      <a:pt x="15046" y="14157"/>
                    </a:cubicBezTo>
                    <a:cubicBezTo>
                      <a:pt x="15112" y="13665"/>
                      <a:pt x="15169" y="13155"/>
                      <a:pt x="15198" y="12625"/>
                    </a:cubicBezTo>
                    <a:cubicBezTo>
                      <a:pt x="15547" y="12237"/>
                      <a:pt x="15869" y="11840"/>
                      <a:pt x="16181" y="11443"/>
                    </a:cubicBezTo>
                    <a:close/>
                    <a:moveTo>
                      <a:pt x="15254" y="10214"/>
                    </a:moveTo>
                    <a:cubicBezTo>
                      <a:pt x="15415" y="10412"/>
                      <a:pt x="15566" y="10611"/>
                      <a:pt x="15708" y="10800"/>
                    </a:cubicBezTo>
                    <a:cubicBezTo>
                      <a:pt x="15566" y="10999"/>
                      <a:pt x="15415" y="11188"/>
                      <a:pt x="15254" y="11386"/>
                    </a:cubicBezTo>
                    <a:cubicBezTo>
                      <a:pt x="15264" y="11197"/>
                      <a:pt x="15264" y="10999"/>
                      <a:pt x="15264" y="10809"/>
                    </a:cubicBezTo>
                    <a:cubicBezTo>
                      <a:pt x="15264" y="10611"/>
                      <a:pt x="15264" y="10412"/>
                      <a:pt x="15254" y="10214"/>
                    </a:cubicBezTo>
                    <a:close/>
                    <a:moveTo>
                      <a:pt x="16607" y="3263"/>
                    </a:moveTo>
                    <a:cubicBezTo>
                      <a:pt x="17174" y="3263"/>
                      <a:pt x="17609" y="3414"/>
                      <a:pt x="17902" y="3707"/>
                    </a:cubicBezTo>
                    <a:cubicBezTo>
                      <a:pt x="18526" y="4331"/>
                      <a:pt x="18470" y="5665"/>
                      <a:pt x="17760" y="7367"/>
                    </a:cubicBezTo>
                    <a:cubicBezTo>
                      <a:pt x="16919" y="7074"/>
                      <a:pt x="15973" y="6837"/>
                      <a:pt x="14933" y="6667"/>
                    </a:cubicBezTo>
                    <a:cubicBezTo>
                      <a:pt x="14763" y="5636"/>
                      <a:pt x="14526" y="4681"/>
                      <a:pt x="14233" y="3849"/>
                    </a:cubicBezTo>
                    <a:cubicBezTo>
                      <a:pt x="15122" y="3471"/>
                      <a:pt x="15926" y="3263"/>
                      <a:pt x="16607" y="3263"/>
                    </a:cubicBezTo>
                    <a:close/>
                    <a:moveTo>
                      <a:pt x="18460" y="7632"/>
                    </a:moveTo>
                    <a:cubicBezTo>
                      <a:pt x="19311" y="5618"/>
                      <a:pt x="19302" y="4038"/>
                      <a:pt x="18432" y="3168"/>
                    </a:cubicBezTo>
                    <a:cubicBezTo>
                      <a:pt x="17997" y="2733"/>
                      <a:pt x="17382" y="2506"/>
                      <a:pt x="16607" y="2506"/>
                    </a:cubicBezTo>
                    <a:cubicBezTo>
                      <a:pt x="15841" y="2506"/>
                      <a:pt x="14942" y="2733"/>
                      <a:pt x="13968" y="3140"/>
                    </a:cubicBezTo>
                    <a:cubicBezTo>
                      <a:pt x="13164" y="1192"/>
                      <a:pt x="12048" y="0"/>
                      <a:pt x="10800" y="0"/>
                    </a:cubicBezTo>
                    <a:cubicBezTo>
                      <a:pt x="9542" y="0"/>
                      <a:pt x="8426" y="1192"/>
                      <a:pt x="7622" y="3140"/>
                    </a:cubicBezTo>
                    <a:cubicBezTo>
                      <a:pt x="6658" y="2733"/>
                      <a:pt x="5759" y="2506"/>
                      <a:pt x="4993" y="2506"/>
                    </a:cubicBezTo>
                    <a:cubicBezTo>
                      <a:pt x="4218" y="2506"/>
                      <a:pt x="3594" y="2733"/>
                      <a:pt x="3159" y="3168"/>
                    </a:cubicBezTo>
                    <a:cubicBezTo>
                      <a:pt x="2289" y="4038"/>
                      <a:pt x="2289" y="5618"/>
                      <a:pt x="3130" y="7632"/>
                    </a:cubicBezTo>
                    <a:cubicBezTo>
                      <a:pt x="1182" y="8436"/>
                      <a:pt x="0" y="9552"/>
                      <a:pt x="0" y="10809"/>
                    </a:cubicBezTo>
                    <a:cubicBezTo>
                      <a:pt x="0" y="12058"/>
                      <a:pt x="1182" y="13174"/>
                      <a:pt x="3130" y="13978"/>
                    </a:cubicBezTo>
                    <a:cubicBezTo>
                      <a:pt x="2326" y="15926"/>
                      <a:pt x="2270" y="17552"/>
                      <a:pt x="3159" y="18441"/>
                    </a:cubicBezTo>
                    <a:cubicBezTo>
                      <a:pt x="3594" y="18876"/>
                      <a:pt x="4218" y="19103"/>
                      <a:pt x="4993" y="19103"/>
                    </a:cubicBezTo>
                    <a:cubicBezTo>
                      <a:pt x="5759" y="19103"/>
                      <a:pt x="6658" y="18876"/>
                      <a:pt x="7622" y="18470"/>
                    </a:cubicBezTo>
                    <a:cubicBezTo>
                      <a:pt x="8426" y="20418"/>
                      <a:pt x="9542" y="21600"/>
                      <a:pt x="10800" y="21600"/>
                    </a:cubicBezTo>
                    <a:cubicBezTo>
                      <a:pt x="12048" y="21600"/>
                      <a:pt x="13164" y="20418"/>
                      <a:pt x="13968" y="18470"/>
                    </a:cubicBezTo>
                    <a:cubicBezTo>
                      <a:pt x="14942" y="18876"/>
                      <a:pt x="15841" y="19103"/>
                      <a:pt x="16607" y="19103"/>
                    </a:cubicBezTo>
                    <a:cubicBezTo>
                      <a:pt x="17382" y="19103"/>
                      <a:pt x="17997" y="18876"/>
                      <a:pt x="18432" y="18441"/>
                    </a:cubicBezTo>
                    <a:cubicBezTo>
                      <a:pt x="19321" y="17552"/>
                      <a:pt x="19274" y="15926"/>
                      <a:pt x="18460" y="13978"/>
                    </a:cubicBezTo>
                    <a:cubicBezTo>
                      <a:pt x="20408" y="13174"/>
                      <a:pt x="21600" y="12058"/>
                      <a:pt x="21600" y="10809"/>
                    </a:cubicBezTo>
                    <a:cubicBezTo>
                      <a:pt x="21600" y="9552"/>
                      <a:pt x="20408" y="8436"/>
                      <a:pt x="18460" y="7632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73" name="Freeform 20"/>
              <p:cNvSpPr/>
              <p:nvPr/>
            </p:nvSpPr>
            <p:spPr>
              <a:xfrm>
                <a:off x="582052" y="582053"/>
                <a:ext cx="136382" cy="1363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770" y="0"/>
                      <a:pt x="0" y="4770"/>
                      <a:pt x="0" y="10800"/>
                    </a:cubicBezTo>
                    <a:cubicBezTo>
                      <a:pt x="0" y="16740"/>
                      <a:pt x="4770" y="21600"/>
                      <a:pt x="10800" y="21600"/>
                    </a:cubicBezTo>
                    <a:cubicBezTo>
                      <a:pt x="16740" y="21600"/>
                      <a:pt x="21600" y="16740"/>
                      <a:pt x="21600" y="10800"/>
                    </a:cubicBezTo>
                    <a:cubicBezTo>
                      <a:pt x="21600" y="4770"/>
                      <a:pt x="16740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75" name="Freeform 7"/>
            <p:cNvSpPr/>
            <p:nvPr/>
          </p:nvSpPr>
          <p:spPr>
            <a:xfrm rot="21538997">
              <a:off x="8785517" y="6841474"/>
              <a:ext cx="1277234" cy="931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46" y="3094"/>
                  </a:moveTo>
                  <a:cubicBezTo>
                    <a:pt x="11505" y="2578"/>
                    <a:pt x="13033" y="1002"/>
                    <a:pt x="14902" y="678"/>
                  </a:cubicBezTo>
                  <a:cubicBezTo>
                    <a:pt x="15201" y="619"/>
                    <a:pt x="15532" y="589"/>
                    <a:pt x="15885" y="589"/>
                  </a:cubicBezTo>
                  <a:cubicBezTo>
                    <a:pt x="17573" y="589"/>
                    <a:pt x="19442" y="1193"/>
                    <a:pt x="20169" y="1459"/>
                  </a:cubicBezTo>
                  <a:lnTo>
                    <a:pt x="20169" y="18403"/>
                  </a:lnTo>
                  <a:cubicBezTo>
                    <a:pt x="19261" y="17946"/>
                    <a:pt x="17423" y="17106"/>
                    <a:pt x="15671" y="16753"/>
                  </a:cubicBezTo>
                  <a:cubicBezTo>
                    <a:pt x="15436" y="16708"/>
                    <a:pt x="15180" y="16679"/>
                    <a:pt x="14923" y="16679"/>
                  </a:cubicBezTo>
                  <a:cubicBezTo>
                    <a:pt x="13374" y="16679"/>
                    <a:pt x="11879" y="17563"/>
                    <a:pt x="11046" y="18152"/>
                  </a:cubicBezTo>
                  <a:lnTo>
                    <a:pt x="11046" y="3094"/>
                  </a:lnTo>
                  <a:close/>
                  <a:moveTo>
                    <a:pt x="1431" y="1459"/>
                  </a:moveTo>
                  <a:cubicBezTo>
                    <a:pt x="2147" y="1193"/>
                    <a:pt x="4017" y="589"/>
                    <a:pt x="5704" y="589"/>
                  </a:cubicBezTo>
                  <a:cubicBezTo>
                    <a:pt x="6068" y="589"/>
                    <a:pt x="6399" y="619"/>
                    <a:pt x="6687" y="678"/>
                  </a:cubicBezTo>
                  <a:cubicBezTo>
                    <a:pt x="8567" y="1002"/>
                    <a:pt x="10095" y="2578"/>
                    <a:pt x="10554" y="3094"/>
                  </a:cubicBezTo>
                  <a:lnTo>
                    <a:pt x="10554" y="18152"/>
                  </a:lnTo>
                  <a:cubicBezTo>
                    <a:pt x="9721" y="17563"/>
                    <a:pt x="8226" y="16679"/>
                    <a:pt x="6677" y="16679"/>
                  </a:cubicBezTo>
                  <a:cubicBezTo>
                    <a:pt x="6420" y="16679"/>
                    <a:pt x="6164" y="16708"/>
                    <a:pt x="5929" y="16753"/>
                  </a:cubicBezTo>
                  <a:cubicBezTo>
                    <a:pt x="4177" y="17106"/>
                    <a:pt x="2339" y="17946"/>
                    <a:pt x="1431" y="18403"/>
                  </a:cubicBezTo>
                  <a:lnTo>
                    <a:pt x="1431" y="1459"/>
                  </a:lnTo>
                  <a:close/>
                  <a:moveTo>
                    <a:pt x="20596" y="2991"/>
                  </a:moveTo>
                  <a:lnTo>
                    <a:pt x="20596" y="1002"/>
                  </a:lnTo>
                  <a:cubicBezTo>
                    <a:pt x="20596" y="1002"/>
                    <a:pt x="18118" y="0"/>
                    <a:pt x="15885" y="0"/>
                  </a:cubicBezTo>
                  <a:cubicBezTo>
                    <a:pt x="15532" y="0"/>
                    <a:pt x="15180" y="29"/>
                    <a:pt x="14849" y="88"/>
                  </a:cubicBezTo>
                  <a:cubicBezTo>
                    <a:pt x="12894" y="442"/>
                    <a:pt x="11313" y="2033"/>
                    <a:pt x="10800" y="2608"/>
                  </a:cubicBezTo>
                  <a:cubicBezTo>
                    <a:pt x="10287" y="2033"/>
                    <a:pt x="8706" y="442"/>
                    <a:pt x="6751" y="88"/>
                  </a:cubicBezTo>
                  <a:cubicBezTo>
                    <a:pt x="6420" y="29"/>
                    <a:pt x="6068" y="0"/>
                    <a:pt x="5704" y="0"/>
                  </a:cubicBezTo>
                  <a:cubicBezTo>
                    <a:pt x="3482" y="0"/>
                    <a:pt x="1004" y="1002"/>
                    <a:pt x="1004" y="1002"/>
                  </a:cubicBezTo>
                  <a:lnTo>
                    <a:pt x="1004" y="2991"/>
                  </a:lnTo>
                  <a:cubicBezTo>
                    <a:pt x="385" y="3183"/>
                    <a:pt x="0" y="3345"/>
                    <a:pt x="0" y="3345"/>
                  </a:cubicBezTo>
                  <a:lnTo>
                    <a:pt x="0" y="21600"/>
                  </a:lnTo>
                  <a:cubicBezTo>
                    <a:pt x="0" y="21600"/>
                    <a:pt x="2596" y="20156"/>
                    <a:pt x="4989" y="19670"/>
                  </a:cubicBezTo>
                  <a:cubicBezTo>
                    <a:pt x="6463" y="19375"/>
                    <a:pt x="8407" y="20156"/>
                    <a:pt x="9668" y="20804"/>
                  </a:cubicBezTo>
                  <a:lnTo>
                    <a:pt x="9668" y="21600"/>
                  </a:lnTo>
                  <a:lnTo>
                    <a:pt x="11922" y="21600"/>
                  </a:lnTo>
                  <a:lnTo>
                    <a:pt x="11922" y="20804"/>
                  </a:lnTo>
                  <a:cubicBezTo>
                    <a:pt x="13193" y="20156"/>
                    <a:pt x="15137" y="19375"/>
                    <a:pt x="16611" y="19670"/>
                  </a:cubicBezTo>
                  <a:cubicBezTo>
                    <a:pt x="19004" y="20156"/>
                    <a:pt x="21600" y="21600"/>
                    <a:pt x="21600" y="21600"/>
                  </a:cubicBezTo>
                  <a:lnTo>
                    <a:pt x="21600" y="3345"/>
                  </a:lnTo>
                  <a:cubicBezTo>
                    <a:pt x="21600" y="3345"/>
                    <a:pt x="21215" y="3183"/>
                    <a:pt x="20596" y="2991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76" name="Freeform 9"/>
            <p:cNvSpPr/>
            <p:nvPr/>
          </p:nvSpPr>
          <p:spPr>
            <a:xfrm rot="1406730">
              <a:off x="10161941" y="5345105"/>
              <a:ext cx="1135301" cy="1396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80" extrusionOk="0">
                  <a:moveTo>
                    <a:pt x="5924" y="12671"/>
                  </a:moveTo>
                  <a:cubicBezTo>
                    <a:pt x="5489" y="12671"/>
                    <a:pt x="5054" y="12578"/>
                    <a:pt x="4618" y="12412"/>
                  </a:cubicBezTo>
                  <a:cubicBezTo>
                    <a:pt x="3892" y="12121"/>
                    <a:pt x="3404" y="11686"/>
                    <a:pt x="3167" y="11105"/>
                  </a:cubicBezTo>
                  <a:cubicBezTo>
                    <a:pt x="2731" y="10037"/>
                    <a:pt x="3206" y="8710"/>
                    <a:pt x="3602" y="7901"/>
                  </a:cubicBezTo>
                  <a:lnTo>
                    <a:pt x="10160" y="10120"/>
                  </a:lnTo>
                  <a:cubicBezTo>
                    <a:pt x="9487" y="10970"/>
                    <a:pt x="7904" y="12671"/>
                    <a:pt x="5924" y="12671"/>
                  </a:cubicBezTo>
                  <a:close/>
                  <a:moveTo>
                    <a:pt x="19792" y="17648"/>
                  </a:moveTo>
                  <a:lnTo>
                    <a:pt x="20980" y="16497"/>
                  </a:lnTo>
                  <a:lnTo>
                    <a:pt x="16863" y="15813"/>
                  </a:lnTo>
                  <a:cubicBezTo>
                    <a:pt x="17681" y="14776"/>
                    <a:pt x="18631" y="12961"/>
                    <a:pt x="18512" y="10141"/>
                  </a:cubicBezTo>
                  <a:cubicBezTo>
                    <a:pt x="18367" y="6148"/>
                    <a:pt x="14910" y="3877"/>
                    <a:pt x="13604" y="3152"/>
                  </a:cubicBezTo>
                  <a:cubicBezTo>
                    <a:pt x="13894" y="1907"/>
                    <a:pt x="13802" y="580"/>
                    <a:pt x="12284" y="134"/>
                  </a:cubicBezTo>
                  <a:cubicBezTo>
                    <a:pt x="8973" y="-820"/>
                    <a:pt x="6334" y="3639"/>
                    <a:pt x="6334" y="3639"/>
                  </a:cubicBezTo>
                  <a:cubicBezTo>
                    <a:pt x="6334" y="3639"/>
                    <a:pt x="1491" y="2706"/>
                    <a:pt x="0" y="6677"/>
                  </a:cubicBezTo>
                  <a:lnTo>
                    <a:pt x="3114" y="7735"/>
                  </a:lnTo>
                  <a:cubicBezTo>
                    <a:pt x="2692" y="8596"/>
                    <a:pt x="2164" y="10027"/>
                    <a:pt x="2665" y="11230"/>
                  </a:cubicBezTo>
                  <a:cubicBezTo>
                    <a:pt x="2942" y="11924"/>
                    <a:pt x="3523" y="12443"/>
                    <a:pt x="4381" y="12785"/>
                  </a:cubicBezTo>
                  <a:cubicBezTo>
                    <a:pt x="4882" y="12982"/>
                    <a:pt x="5410" y="13086"/>
                    <a:pt x="5924" y="13086"/>
                  </a:cubicBezTo>
                  <a:cubicBezTo>
                    <a:pt x="8220" y="13086"/>
                    <a:pt x="9962" y="11178"/>
                    <a:pt x="10648" y="10286"/>
                  </a:cubicBezTo>
                  <a:lnTo>
                    <a:pt x="13234" y="11167"/>
                  </a:lnTo>
                  <a:cubicBezTo>
                    <a:pt x="13234" y="11167"/>
                    <a:pt x="16454" y="7953"/>
                    <a:pt x="12535" y="5671"/>
                  </a:cubicBezTo>
                  <a:cubicBezTo>
                    <a:pt x="12535" y="5671"/>
                    <a:pt x="12891" y="5101"/>
                    <a:pt x="13208" y="4313"/>
                  </a:cubicBezTo>
                  <a:cubicBezTo>
                    <a:pt x="14528" y="5132"/>
                    <a:pt x="16995" y="7082"/>
                    <a:pt x="17114" y="10172"/>
                  </a:cubicBezTo>
                  <a:cubicBezTo>
                    <a:pt x="17193" y="12381"/>
                    <a:pt x="16573" y="13863"/>
                    <a:pt x="16032" y="14724"/>
                  </a:cubicBezTo>
                  <a:cubicBezTo>
                    <a:pt x="15807" y="15087"/>
                    <a:pt x="15583" y="15367"/>
                    <a:pt x="15385" y="15574"/>
                  </a:cubicBezTo>
                  <a:lnTo>
                    <a:pt x="12139" y="15046"/>
                  </a:lnTo>
                  <a:lnTo>
                    <a:pt x="7244" y="19359"/>
                  </a:lnTo>
                  <a:lnTo>
                    <a:pt x="16560" y="20780"/>
                  </a:lnTo>
                  <a:lnTo>
                    <a:pt x="21600" y="17908"/>
                  </a:lnTo>
                  <a:lnTo>
                    <a:pt x="19792" y="17648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81" name="组 77"/>
            <p:cNvGrpSpPr/>
            <p:nvPr/>
          </p:nvGrpSpPr>
          <p:grpSpPr>
            <a:xfrm>
              <a:off x="10554734" y="6708484"/>
              <a:ext cx="1520970" cy="1455486"/>
              <a:chOff x="0" y="0"/>
              <a:chExt cx="1520969" cy="1455484"/>
            </a:xfrm>
          </p:grpSpPr>
          <p:sp>
            <p:nvSpPr>
              <p:cNvPr id="77" name="Freeform 13"/>
              <p:cNvSpPr/>
              <p:nvPr/>
            </p:nvSpPr>
            <p:spPr>
              <a:xfrm rot="2803540">
                <a:off x="651068" y="179573"/>
                <a:ext cx="286393" cy="10323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063" y="658"/>
                    </a:moveTo>
                    <a:lnTo>
                      <a:pt x="13537" y="658"/>
                    </a:lnTo>
                    <a:lnTo>
                      <a:pt x="13537" y="20942"/>
                    </a:lnTo>
                    <a:lnTo>
                      <a:pt x="8063" y="20942"/>
                    </a:lnTo>
                    <a:lnTo>
                      <a:pt x="8063" y="658"/>
                    </a:lnTo>
                    <a:close/>
                    <a:moveTo>
                      <a:pt x="5709" y="20942"/>
                    </a:moveTo>
                    <a:lnTo>
                      <a:pt x="2354" y="20942"/>
                    </a:lnTo>
                    <a:lnTo>
                      <a:pt x="2354" y="658"/>
                    </a:lnTo>
                    <a:lnTo>
                      <a:pt x="5709" y="658"/>
                    </a:lnTo>
                    <a:lnTo>
                      <a:pt x="5709" y="20942"/>
                    </a:lnTo>
                    <a:close/>
                    <a:moveTo>
                      <a:pt x="15891" y="658"/>
                    </a:moveTo>
                    <a:lnTo>
                      <a:pt x="19246" y="658"/>
                    </a:lnTo>
                    <a:lnTo>
                      <a:pt x="19246" y="20942"/>
                    </a:lnTo>
                    <a:lnTo>
                      <a:pt x="15891" y="20942"/>
                    </a:lnTo>
                    <a:lnTo>
                      <a:pt x="15891" y="658"/>
                    </a:lnTo>
                    <a:close/>
                    <a:moveTo>
                      <a:pt x="15891" y="21600"/>
                    </a:move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lnTo>
                      <a:pt x="0" y="21600"/>
                    </a:lnTo>
                    <a:lnTo>
                      <a:pt x="15891" y="2160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78" name="Freeform 14"/>
              <p:cNvSpPr/>
              <p:nvPr/>
            </p:nvSpPr>
            <p:spPr>
              <a:xfrm rot="2803540">
                <a:off x="1055305" y="289102"/>
                <a:ext cx="286393" cy="52073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79" name="Freeform 15"/>
              <p:cNvSpPr/>
              <p:nvPr/>
            </p:nvSpPr>
            <p:spPr>
              <a:xfrm rot="2803540">
                <a:off x="1179168" y="63715"/>
                <a:ext cx="290303" cy="2668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598" h="21600" extrusionOk="0">
                    <a:moveTo>
                      <a:pt x="18520" y="21600"/>
                    </a:moveTo>
                    <a:cubicBezTo>
                      <a:pt x="18520" y="21600"/>
                      <a:pt x="20077" y="0"/>
                      <a:pt x="9277" y="0"/>
                    </a:cubicBezTo>
                    <a:cubicBezTo>
                      <a:pt x="-1523" y="0"/>
                      <a:pt x="84" y="21600"/>
                      <a:pt x="84" y="21600"/>
                    </a:cubicBezTo>
                    <a:lnTo>
                      <a:pt x="18520" y="2160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80" name="Freeform 17"/>
              <p:cNvSpPr/>
              <p:nvPr/>
            </p:nvSpPr>
            <p:spPr>
              <a:xfrm rot="2803540">
                <a:off x="113311" y="982758"/>
                <a:ext cx="288996" cy="4360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527" y="13178"/>
                    </a:moveTo>
                    <a:lnTo>
                      <a:pt x="9073" y="13178"/>
                    </a:lnTo>
                    <a:lnTo>
                      <a:pt x="3278" y="1560"/>
                    </a:lnTo>
                    <a:lnTo>
                      <a:pt x="18322" y="1560"/>
                    </a:lnTo>
                    <a:lnTo>
                      <a:pt x="12527" y="13178"/>
                    </a:lnTo>
                    <a:close/>
                    <a:moveTo>
                      <a:pt x="6615" y="13178"/>
                    </a:moveTo>
                    <a:lnTo>
                      <a:pt x="10771" y="21600"/>
                    </a:lnTo>
                    <a:lnTo>
                      <a:pt x="14985" y="13178"/>
                    </a:lnTo>
                    <a:lnTo>
                      <a:pt x="21600" y="0"/>
                    </a:lnTo>
                    <a:lnTo>
                      <a:pt x="0" y="0"/>
                    </a:lnTo>
                    <a:lnTo>
                      <a:pt x="6615" y="13178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82" name="Freeform 19"/>
            <p:cNvSpPr/>
            <p:nvPr/>
          </p:nvSpPr>
          <p:spPr>
            <a:xfrm rot="2770270">
              <a:off x="9990526" y="8403059"/>
              <a:ext cx="1209820" cy="253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38" y="19865"/>
                  </a:moveTo>
                  <a:lnTo>
                    <a:pt x="362" y="19865"/>
                  </a:lnTo>
                  <a:lnTo>
                    <a:pt x="362" y="1735"/>
                  </a:lnTo>
                  <a:lnTo>
                    <a:pt x="1602" y="1735"/>
                  </a:lnTo>
                  <a:lnTo>
                    <a:pt x="1602" y="12925"/>
                  </a:lnTo>
                  <a:lnTo>
                    <a:pt x="1964" y="12925"/>
                  </a:lnTo>
                  <a:lnTo>
                    <a:pt x="1964" y="1735"/>
                  </a:lnTo>
                  <a:lnTo>
                    <a:pt x="2507" y="1735"/>
                  </a:lnTo>
                  <a:lnTo>
                    <a:pt x="2507" y="6896"/>
                  </a:lnTo>
                  <a:lnTo>
                    <a:pt x="2869" y="6896"/>
                  </a:lnTo>
                  <a:lnTo>
                    <a:pt x="2869" y="1735"/>
                  </a:lnTo>
                  <a:lnTo>
                    <a:pt x="3411" y="1735"/>
                  </a:lnTo>
                  <a:lnTo>
                    <a:pt x="3411" y="6896"/>
                  </a:lnTo>
                  <a:lnTo>
                    <a:pt x="3773" y="6896"/>
                  </a:lnTo>
                  <a:lnTo>
                    <a:pt x="3773" y="1735"/>
                  </a:lnTo>
                  <a:lnTo>
                    <a:pt x="4316" y="1735"/>
                  </a:lnTo>
                  <a:lnTo>
                    <a:pt x="4316" y="6896"/>
                  </a:lnTo>
                  <a:lnTo>
                    <a:pt x="4678" y="6896"/>
                  </a:lnTo>
                  <a:lnTo>
                    <a:pt x="4678" y="1735"/>
                  </a:lnTo>
                  <a:lnTo>
                    <a:pt x="5221" y="1735"/>
                  </a:lnTo>
                  <a:lnTo>
                    <a:pt x="5221" y="6896"/>
                  </a:lnTo>
                  <a:lnTo>
                    <a:pt x="5583" y="6896"/>
                  </a:lnTo>
                  <a:lnTo>
                    <a:pt x="5583" y="1735"/>
                  </a:lnTo>
                  <a:lnTo>
                    <a:pt x="6099" y="1735"/>
                  </a:lnTo>
                  <a:lnTo>
                    <a:pt x="6099" y="12925"/>
                  </a:lnTo>
                  <a:lnTo>
                    <a:pt x="6461" y="12925"/>
                  </a:lnTo>
                  <a:lnTo>
                    <a:pt x="6461" y="1735"/>
                  </a:lnTo>
                  <a:lnTo>
                    <a:pt x="7004" y="1735"/>
                  </a:lnTo>
                  <a:lnTo>
                    <a:pt x="7004" y="6896"/>
                  </a:lnTo>
                  <a:lnTo>
                    <a:pt x="7366" y="6896"/>
                  </a:lnTo>
                  <a:lnTo>
                    <a:pt x="7366" y="1735"/>
                  </a:lnTo>
                  <a:lnTo>
                    <a:pt x="7909" y="1735"/>
                  </a:lnTo>
                  <a:lnTo>
                    <a:pt x="7909" y="6896"/>
                  </a:lnTo>
                  <a:lnTo>
                    <a:pt x="8271" y="6896"/>
                  </a:lnTo>
                  <a:lnTo>
                    <a:pt x="8271" y="1735"/>
                  </a:lnTo>
                  <a:lnTo>
                    <a:pt x="8814" y="1735"/>
                  </a:lnTo>
                  <a:lnTo>
                    <a:pt x="8814" y="6896"/>
                  </a:lnTo>
                  <a:lnTo>
                    <a:pt x="9176" y="6896"/>
                  </a:lnTo>
                  <a:lnTo>
                    <a:pt x="9176" y="1735"/>
                  </a:lnTo>
                  <a:lnTo>
                    <a:pt x="9719" y="1735"/>
                  </a:lnTo>
                  <a:lnTo>
                    <a:pt x="9719" y="6896"/>
                  </a:lnTo>
                  <a:lnTo>
                    <a:pt x="10081" y="6896"/>
                  </a:lnTo>
                  <a:lnTo>
                    <a:pt x="10081" y="1735"/>
                  </a:lnTo>
                  <a:lnTo>
                    <a:pt x="10741" y="1735"/>
                  </a:lnTo>
                  <a:lnTo>
                    <a:pt x="10741" y="12925"/>
                  </a:lnTo>
                  <a:lnTo>
                    <a:pt x="11103" y="12925"/>
                  </a:lnTo>
                  <a:lnTo>
                    <a:pt x="11103" y="1735"/>
                  </a:lnTo>
                  <a:lnTo>
                    <a:pt x="11646" y="1735"/>
                  </a:lnTo>
                  <a:lnTo>
                    <a:pt x="11646" y="6896"/>
                  </a:lnTo>
                  <a:lnTo>
                    <a:pt x="12008" y="6896"/>
                  </a:lnTo>
                  <a:lnTo>
                    <a:pt x="12008" y="1735"/>
                  </a:lnTo>
                  <a:lnTo>
                    <a:pt x="12551" y="1735"/>
                  </a:lnTo>
                  <a:lnTo>
                    <a:pt x="12551" y="6896"/>
                  </a:lnTo>
                  <a:lnTo>
                    <a:pt x="12913" y="6896"/>
                  </a:lnTo>
                  <a:lnTo>
                    <a:pt x="12913" y="1735"/>
                  </a:lnTo>
                  <a:lnTo>
                    <a:pt x="13456" y="1735"/>
                  </a:lnTo>
                  <a:lnTo>
                    <a:pt x="13456" y="6896"/>
                  </a:lnTo>
                  <a:lnTo>
                    <a:pt x="13818" y="6896"/>
                  </a:lnTo>
                  <a:lnTo>
                    <a:pt x="13818" y="1735"/>
                  </a:lnTo>
                  <a:lnTo>
                    <a:pt x="14361" y="1735"/>
                  </a:lnTo>
                  <a:lnTo>
                    <a:pt x="14361" y="6896"/>
                  </a:lnTo>
                  <a:lnTo>
                    <a:pt x="14723" y="6896"/>
                  </a:lnTo>
                  <a:lnTo>
                    <a:pt x="14723" y="1735"/>
                  </a:lnTo>
                  <a:lnTo>
                    <a:pt x="15239" y="1735"/>
                  </a:lnTo>
                  <a:lnTo>
                    <a:pt x="15239" y="12925"/>
                  </a:lnTo>
                  <a:lnTo>
                    <a:pt x="15601" y="12925"/>
                  </a:lnTo>
                  <a:lnTo>
                    <a:pt x="15601" y="1735"/>
                  </a:lnTo>
                  <a:lnTo>
                    <a:pt x="16143" y="1735"/>
                  </a:lnTo>
                  <a:lnTo>
                    <a:pt x="16143" y="6896"/>
                  </a:lnTo>
                  <a:lnTo>
                    <a:pt x="16505" y="6896"/>
                  </a:lnTo>
                  <a:lnTo>
                    <a:pt x="16505" y="1735"/>
                  </a:lnTo>
                  <a:lnTo>
                    <a:pt x="17048" y="1735"/>
                  </a:lnTo>
                  <a:lnTo>
                    <a:pt x="17048" y="6896"/>
                  </a:lnTo>
                  <a:lnTo>
                    <a:pt x="17410" y="6896"/>
                  </a:lnTo>
                  <a:lnTo>
                    <a:pt x="17410" y="1735"/>
                  </a:lnTo>
                  <a:lnTo>
                    <a:pt x="17953" y="1735"/>
                  </a:lnTo>
                  <a:lnTo>
                    <a:pt x="17953" y="6896"/>
                  </a:lnTo>
                  <a:lnTo>
                    <a:pt x="18315" y="6896"/>
                  </a:lnTo>
                  <a:lnTo>
                    <a:pt x="18315" y="1735"/>
                  </a:lnTo>
                  <a:lnTo>
                    <a:pt x="18858" y="1735"/>
                  </a:lnTo>
                  <a:lnTo>
                    <a:pt x="18858" y="6896"/>
                  </a:lnTo>
                  <a:lnTo>
                    <a:pt x="19220" y="6896"/>
                  </a:lnTo>
                  <a:lnTo>
                    <a:pt x="19220" y="1735"/>
                  </a:lnTo>
                  <a:lnTo>
                    <a:pt x="19636" y="1735"/>
                  </a:lnTo>
                  <a:lnTo>
                    <a:pt x="19636" y="12925"/>
                  </a:lnTo>
                  <a:lnTo>
                    <a:pt x="19998" y="12925"/>
                  </a:lnTo>
                  <a:lnTo>
                    <a:pt x="19998" y="1735"/>
                  </a:lnTo>
                  <a:lnTo>
                    <a:pt x="21238" y="1735"/>
                  </a:lnTo>
                  <a:lnTo>
                    <a:pt x="21238" y="19865"/>
                  </a:lnTo>
                  <a:close/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83" name="Freeform 20"/>
            <p:cNvSpPr/>
            <p:nvPr/>
          </p:nvSpPr>
          <p:spPr>
            <a:xfrm rot="59939">
              <a:off x="10260581" y="6920177"/>
              <a:ext cx="271864" cy="880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66" y="2247"/>
                  </a:moveTo>
                  <a:lnTo>
                    <a:pt x="20066" y="0"/>
                  </a:lnTo>
                  <a:lnTo>
                    <a:pt x="16168" y="0"/>
                  </a:lnTo>
                  <a:lnTo>
                    <a:pt x="16168" y="2247"/>
                  </a:lnTo>
                  <a:lnTo>
                    <a:pt x="14478" y="2247"/>
                  </a:lnTo>
                  <a:lnTo>
                    <a:pt x="14478" y="7248"/>
                  </a:lnTo>
                  <a:lnTo>
                    <a:pt x="15752" y="7248"/>
                  </a:lnTo>
                  <a:lnTo>
                    <a:pt x="2651" y="17082"/>
                  </a:lnTo>
                  <a:lnTo>
                    <a:pt x="3379" y="17179"/>
                  </a:lnTo>
                  <a:lnTo>
                    <a:pt x="1040" y="18926"/>
                  </a:lnTo>
                  <a:lnTo>
                    <a:pt x="1612" y="18999"/>
                  </a:lnTo>
                  <a:lnTo>
                    <a:pt x="0" y="20215"/>
                  </a:lnTo>
                  <a:lnTo>
                    <a:pt x="624" y="20287"/>
                  </a:lnTo>
                  <a:lnTo>
                    <a:pt x="2235" y="19079"/>
                  </a:lnTo>
                  <a:lnTo>
                    <a:pt x="2807" y="19152"/>
                  </a:lnTo>
                  <a:lnTo>
                    <a:pt x="5147" y="17404"/>
                  </a:lnTo>
                  <a:lnTo>
                    <a:pt x="5874" y="17493"/>
                  </a:lnTo>
                  <a:lnTo>
                    <a:pt x="16375" y="9592"/>
                  </a:lnTo>
                  <a:lnTo>
                    <a:pt x="16375" y="18395"/>
                  </a:lnTo>
                  <a:lnTo>
                    <a:pt x="17155" y="18395"/>
                  </a:lnTo>
                  <a:lnTo>
                    <a:pt x="17155" y="20287"/>
                  </a:lnTo>
                  <a:lnTo>
                    <a:pt x="17779" y="20287"/>
                  </a:lnTo>
                  <a:lnTo>
                    <a:pt x="17779" y="21600"/>
                  </a:lnTo>
                  <a:lnTo>
                    <a:pt x="18455" y="21600"/>
                  </a:lnTo>
                  <a:lnTo>
                    <a:pt x="18455" y="20287"/>
                  </a:lnTo>
                  <a:lnTo>
                    <a:pt x="19079" y="20287"/>
                  </a:lnTo>
                  <a:lnTo>
                    <a:pt x="19079" y="18395"/>
                  </a:lnTo>
                  <a:lnTo>
                    <a:pt x="19858" y="18395"/>
                  </a:lnTo>
                  <a:lnTo>
                    <a:pt x="19858" y="7248"/>
                  </a:lnTo>
                  <a:lnTo>
                    <a:pt x="21600" y="7248"/>
                  </a:lnTo>
                  <a:lnTo>
                    <a:pt x="21600" y="2247"/>
                  </a:lnTo>
                  <a:lnTo>
                    <a:pt x="20066" y="2247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89" name="组合 34"/>
            <p:cNvGrpSpPr/>
            <p:nvPr/>
          </p:nvGrpSpPr>
          <p:grpSpPr>
            <a:xfrm>
              <a:off x="10927334" y="7879292"/>
              <a:ext cx="910773" cy="847112"/>
              <a:chOff x="0" y="0"/>
              <a:chExt cx="910771" cy="847111"/>
            </a:xfrm>
          </p:grpSpPr>
          <p:sp>
            <p:nvSpPr>
              <p:cNvPr id="84" name="Freeform 5"/>
              <p:cNvSpPr/>
              <p:nvPr/>
            </p:nvSpPr>
            <p:spPr>
              <a:xfrm rot="3523028">
                <a:off x="202488" y="219406"/>
                <a:ext cx="722934" cy="372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10789" y="21600"/>
                    </a:lnTo>
                    <a:lnTo>
                      <a:pt x="21600" y="10800"/>
                    </a:lnTo>
                    <a:lnTo>
                      <a:pt x="10789" y="0"/>
                    </a:lnTo>
                    <a:lnTo>
                      <a:pt x="0" y="1080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85" name="Freeform 6"/>
              <p:cNvSpPr/>
              <p:nvPr/>
            </p:nvSpPr>
            <p:spPr>
              <a:xfrm rot="3523028">
                <a:off x="83209" y="378017"/>
                <a:ext cx="535752" cy="3161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85" y="9384"/>
                    </a:moveTo>
                    <a:lnTo>
                      <a:pt x="0" y="0"/>
                    </a:lnTo>
                    <a:lnTo>
                      <a:pt x="0" y="12216"/>
                    </a:lnTo>
                    <a:lnTo>
                      <a:pt x="10785" y="21600"/>
                    </a:lnTo>
                    <a:lnTo>
                      <a:pt x="21600" y="12216"/>
                    </a:lnTo>
                    <a:lnTo>
                      <a:pt x="21600" y="0"/>
                    </a:lnTo>
                    <a:lnTo>
                      <a:pt x="10785" y="9384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86" name="Freeform 7"/>
              <p:cNvSpPr/>
              <p:nvPr/>
            </p:nvSpPr>
            <p:spPr>
              <a:xfrm rot="3523028">
                <a:off x="119216" y="119554"/>
                <a:ext cx="28442" cy="294995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87" name="Freeform 8"/>
              <p:cNvSpPr/>
              <p:nvPr/>
            </p:nvSpPr>
            <p:spPr>
              <a:xfrm rot="3523028">
                <a:off x="269383" y="159132"/>
                <a:ext cx="31088" cy="317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1063"/>
                    </a:moveTo>
                    <a:cubicBezTo>
                      <a:pt x="21600" y="16859"/>
                      <a:pt x="16859" y="21600"/>
                      <a:pt x="10537" y="21600"/>
                    </a:cubicBezTo>
                    <a:cubicBezTo>
                      <a:pt x="4741" y="21600"/>
                      <a:pt x="0" y="16859"/>
                      <a:pt x="0" y="11063"/>
                    </a:cubicBezTo>
                    <a:cubicBezTo>
                      <a:pt x="0" y="4741"/>
                      <a:pt x="4741" y="0"/>
                      <a:pt x="10537" y="0"/>
                    </a:cubicBezTo>
                    <a:cubicBezTo>
                      <a:pt x="16859" y="0"/>
                      <a:pt x="21600" y="4741"/>
                      <a:pt x="21600" y="11063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88" name="Freeform 9"/>
              <p:cNvSpPr/>
              <p:nvPr/>
            </p:nvSpPr>
            <p:spPr>
              <a:xfrm rot="3523028">
                <a:off x="308818" y="72962"/>
                <a:ext cx="12701" cy="16734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grpSp>
          <p:nvGrpSpPr>
            <p:cNvPr id="92" name="组合 35"/>
            <p:cNvGrpSpPr/>
            <p:nvPr/>
          </p:nvGrpSpPr>
          <p:grpSpPr>
            <a:xfrm>
              <a:off x="8954223" y="5698697"/>
              <a:ext cx="1015666" cy="838079"/>
              <a:chOff x="0" y="0"/>
              <a:chExt cx="1015664" cy="838078"/>
            </a:xfrm>
          </p:grpSpPr>
          <p:sp>
            <p:nvSpPr>
              <p:cNvPr id="90" name="Freeform 26"/>
              <p:cNvSpPr/>
              <p:nvPr/>
            </p:nvSpPr>
            <p:spPr>
              <a:xfrm rot="21086915">
                <a:off x="47603" y="64493"/>
                <a:ext cx="920459" cy="7090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13" y="19051"/>
                    </a:moveTo>
                    <a:cubicBezTo>
                      <a:pt x="7871" y="19051"/>
                      <a:pt x="5486" y="15950"/>
                      <a:pt x="5486" y="12161"/>
                    </a:cubicBezTo>
                    <a:cubicBezTo>
                      <a:pt x="5486" y="8337"/>
                      <a:pt x="7871" y="5236"/>
                      <a:pt x="10813" y="5236"/>
                    </a:cubicBezTo>
                    <a:cubicBezTo>
                      <a:pt x="13729" y="5236"/>
                      <a:pt x="16114" y="8337"/>
                      <a:pt x="16114" y="12161"/>
                    </a:cubicBezTo>
                    <a:cubicBezTo>
                      <a:pt x="16114" y="15950"/>
                      <a:pt x="13729" y="19051"/>
                      <a:pt x="10813" y="19051"/>
                    </a:cubicBezTo>
                    <a:close/>
                    <a:moveTo>
                      <a:pt x="4134" y="6063"/>
                    </a:moveTo>
                    <a:lnTo>
                      <a:pt x="1431" y="6063"/>
                    </a:lnTo>
                    <a:lnTo>
                      <a:pt x="1431" y="4065"/>
                    </a:lnTo>
                    <a:lnTo>
                      <a:pt x="4134" y="4065"/>
                    </a:lnTo>
                    <a:lnTo>
                      <a:pt x="4134" y="6063"/>
                    </a:lnTo>
                    <a:close/>
                    <a:moveTo>
                      <a:pt x="15928" y="2722"/>
                    </a:moveTo>
                    <a:lnTo>
                      <a:pt x="14047" y="0"/>
                    </a:lnTo>
                    <a:lnTo>
                      <a:pt x="7553" y="0"/>
                    </a:lnTo>
                    <a:lnTo>
                      <a:pt x="5672" y="2722"/>
                    </a:lnTo>
                    <a:lnTo>
                      <a:pt x="0" y="2722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2722"/>
                    </a:lnTo>
                    <a:lnTo>
                      <a:pt x="15928" y="2722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91" name="Freeform 27"/>
              <p:cNvSpPr/>
              <p:nvPr/>
            </p:nvSpPr>
            <p:spPr>
              <a:xfrm rot="21086915">
                <a:off x="342578" y="289969"/>
                <a:ext cx="343834" cy="3467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35" y="0"/>
                    </a:moveTo>
                    <a:cubicBezTo>
                      <a:pt x="4816" y="0"/>
                      <a:pt x="0" y="4800"/>
                      <a:pt x="0" y="10800"/>
                    </a:cubicBezTo>
                    <a:cubicBezTo>
                      <a:pt x="0" y="16729"/>
                      <a:pt x="4816" y="21600"/>
                      <a:pt x="10835" y="21600"/>
                    </a:cubicBezTo>
                    <a:cubicBezTo>
                      <a:pt x="16784" y="21600"/>
                      <a:pt x="21600" y="16729"/>
                      <a:pt x="21600" y="10800"/>
                    </a:cubicBezTo>
                    <a:cubicBezTo>
                      <a:pt x="21600" y="4800"/>
                      <a:pt x="16784" y="0"/>
                      <a:pt x="10835" y="0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93" name="Freeform 29"/>
            <p:cNvSpPr/>
            <p:nvPr/>
          </p:nvSpPr>
          <p:spPr>
            <a:xfrm rot="1406730">
              <a:off x="11471477" y="5693734"/>
              <a:ext cx="905330" cy="907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394" y="11612"/>
                  </a:moveTo>
                  <a:cubicBezTo>
                    <a:pt x="13823" y="10733"/>
                    <a:pt x="13237" y="8763"/>
                    <a:pt x="14143" y="7164"/>
                  </a:cubicBezTo>
                  <a:cubicBezTo>
                    <a:pt x="15021" y="5593"/>
                    <a:pt x="16992" y="5007"/>
                    <a:pt x="18590" y="5913"/>
                  </a:cubicBezTo>
                  <a:cubicBezTo>
                    <a:pt x="20162" y="6792"/>
                    <a:pt x="20721" y="8763"/>
                    <a:pt x="19842" y="10361"/>
                  </a:cubicBezTo>
                  <a:cubicBezTo>
                    <a:pt x="18963" y="11932"/>
                    <a:pt x="16966" y="12491"/>
                    <a:pt x="15394" y="11612"/>
                  </a:cubicBezTo>
                  <a:close/>
                  <a:moveTo>
                    <a:pt x="17472" y="17658"/>
                  </a:moveTo>
                  <a:cubicBezTo>
                    <a:pt x="16593" y="19230"/>
                    <a:pt x="14595" y="19789"/>
                    <a:pt x="13024" y="18910"/>
                  </a:cubicBezTo>
                  <a:cubicBezTo>
                    <a:pt x="11453" y="18031"/>
                    <a:pt x="10867" y="16034"/>
                    <a:pt x="11745" y="14462"/>
                  </a:cubicBezTo>
                  <a:cubicBezTo>
                    <a:pt x="12624" y="12891"/>
                    <a:pt x="14622" y="12305"/>
                    <a:pt x="16220" y="13184"/>
                  </a:cubicBezTo>
                  <a:cubicBezTo>
                    <a:pt x="17791" y="14063"/>
                    <a:pt x="18351" y="16060"/>
                    <a:pt x="17472" y="17658"/>
                  </a:cubicBezTo>
                  <a:close/>
                  <a:moveTo>
                    <a:pt x="9748" y="10787"/>
                  </a:moveTo>
                  <a:cubicBezTo>
                    <a:pt x="9748" y="10227"/>
                    <a:pt x="10227" y="9748"/>
                    <a:pt x="10787" y="9748"/>
                  </a:cubicBezTo>
                  <a:cubicBezTo>
                    <a:pt x="11373" y="9748"/>
                    <a:pt x="11825" y="10227"/>
                    <a:pt x="11825" y="10787"/>
                  </a:cubicBezTo>
                  <a:cubicBezTo>
                    <a:pt x="11825" y="11373"/>
                    <a:pt x="11373" y="11825"/>
                    <a:pt x="10787" y="11825"/>
                  </a:cubicBezTo>
                  <a:cubicBezTo>
                    <a:pt x="10227" y="11825"/>
                    <a:pt x="9748" y="11373"/>
                    <a:pt x="9748" y="10787"/>
                  </a:cubicBezTo>
                  <a:close/>
                  <a:moveTo>
                    <a:pt x="9828" y="17658"/>
                  </a:moveTo>
                  <a:cubicBezTo>
                    <a:pt x="8949" y="19230"/>
                    <a:pt x="6951" y="19789"/>
                    <a:pt x="5353" y="18910"/>
                  </a:cubicBezTo>
                  <a:cubicBezTo>
                    <a:pt x="3782" y="18031"/>
                    <a:pt x="3223" y="16034"/>
                    <a:pt x="4102" y="14462"/>
                  </a:cubicBezTo>
                  <a:cubicBezTo>
                    <a:pt x="4981" y="12891"/>
                    <a:pt x="6978" y="12305"/>
                    <a:pt x="8549" y="13184"/>
                  </a:cubicBezTo>
                  <a:cubicBezTo>
                    <a:pt x="10147" y="14063"/>
                    <a:pt x="10707" y="16060"/>
                    <a:pt x="9828" y="17658"/>
                  </a:cubicBezTo>
                  <a:close/>
                  <a:moveTo>
                    <a:pt x="2983" y="11612"/>
                  </a:moveTo>
                  <a:cubicBezTo>
                    <a:pt x="1412" y="10733"/>
                    <a:pt x="852" y="8763"/>
                    <a:pt x="1731" y="7164"/>
                  </a:cubicBezTo>
                  <a:cubicBezTo>
                    <a:pt x="2610" y="5593"/>
                    <a:pt x="4608" y="5007"/>
                    <a:pt x="6179" y="5913"/>
                  </a:cubicBezTo>
                  <a:cubicBezTo>
                    <a:pt x="7750" y="6792"/>
                    <a:pt x="8336" y="8763"/>
                    <a:pt x="7457" y="10361"/>
                  </a:cubicBezTo>
                  <a:cubicBezTo>
                    <a:pt x="6579" y="11932"/>
                    <a:pt x="4581" y="12491"/>
                    <a:pt x="2983" y="11612"/>
                  </a:cubicBezTo>
                  <a:close/>
                  <a:moveTo>
                    <a:pt x="7937" y="2663"/>
                  </a:moveTo>
                  <a:cubicBezTo>
                    <a:pt x="8816" y="1092"/>
                    <a:pt x="10813" y="506"/>
                    <a:pt x="12385" y="1385"/>
                  </a:cubicBezTo>
                  <a:cubicBezTo>
                    <a:pt x="13956" y="2264"/>
                    <a:pt x="14542" y="4261"/>
                    <a:pt x="13663" y="5859"/>
                  </a:cubicBezTo>
                  <a:cubicBezTo>
                    <a:pt x="12784" y="7431"/>
                    <a:pt x="10787" y="7990"/>
                    <a:pt x="9189" y="7111"/>
                  </a:cubicBezTo>
                  <a:cubicBezTo>
                    <a:pt x="7617" y="6232"/>
                    <a:pt x="7058" y="4235"/>
                    <a:pt x="7937" y="2663"/>
                  </a:cubicBezTo>
                  <a:close/>
                  <a:moveTo>
                    <a:pt x="10787" y="0"/>
                  </a:moveTo>
                  <a:cubicBezTo>
                    <a:pt x="4821" y="0"/>
                    <a:pt x="0" y="4821"/>
                    <a:pt x="0" y="10787"/>
                  </a:cubicBezTo>
                  <a:cubicBezTo>
                    <a:pt x="0" y="16753"/>
                    <a:pt x="4821" y="21600"/>
                    <a:pt x="10787" y="21600"/>
                  </a:cubicBezTo>
                  <a:cubicBezTo>
                    <a:pt x="16753" y="21600"/>
                    <a:pt x="21600" y="16753"/>
                    <a:pt x="21600" y="10787"/>
                  </a:cubicBezTo>
                  <a:cubicBezTo>
                    <a:pt x="21600" y="4821"/>
                    <a:pt x="16753" y="0"/>
                    <a:pt x="10787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94" name="Freeform 5"/>
            <p:cNvSpPr/>
            <p:nvPr/>
          </p:nvSpPr>
          <p:spPr>
            <a:xfrm rot="2671114">
              <a:off x="11210218" y="8971825"/>
              <a:ext cx="997539" cy="429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591" extrusionOk="0">
                  <a:moveTo>
                    <a:pt x="11835" y="19472"/>
                  </a:moveTo>
                  <a:cubicBezTo>
                    <a:pt x="10320" y="19472"/>
                    <a:pt x="9087" y="16605"/>
                    <a:pt x="9087" y="13085"/>
                  </a:cubicBezTo>
                  <a:cubicBezTo>
                    <a:pt x="9087" y="9564"/>
                    <a:pt x="10320" y="6697"/>
                    <a:pt x="11835" y="6697"/>
                  </a:cubicBezTo>
                  <a:cubicBezTo>
                    <a:pt x="13349" y="6697"/>
                    <a:pt x="14583" y="9564"/>
                    <a:pt x="14583" y="13085"/>
                  </a:cubicBezTo>
                  <a:cubicBezTo>
                    <a:pt x="14583" y="16605"/>
                    <a:pt x="13349" y="19472"/>
                    <a:pt x="11835" y="19472"/>
                  </a:cubicBezTo>
                  <a:close/>
                  <a:moveTo>
                    <a:pt x="3659" y="19472"/>
                  </a:moveTo>
                  <a:cubicBezTo>
                    <a:pt x="2145" y="19472"/>
                    <a:pt x="911" y="16605"/>
                    <a:pt x="911" y="13085"/>
                  </a:cubicBezTo>
                  <a:cubicBezTo>
                    <a:pt x="911" y="9628"/>
                    <a:pt x="2097" y="6809"/>
                    <a:pt x="3577" y="6713"/>
                  </a:cubicBezTo>
                  <a:cubicBezTo>
                    <a:pt x="3605" y="6729"/>
                    <a:pt x="3639" y="6729"/>
                    <a:pt x="3673" y="6729"/>
                  </a:cubicBezTo>
                  <a:cubicBezTo>
                    <a:pt x="3701" y="6729"/>
                    <a:pt x="3735" y="6729"/>
                    <a:pt x="3769" y="6713"/>
                  </a:cubicBezTo>
                  <a:cubicBezTo>
                    <a:pt x="5229" y="6841"/>
                    <a:pt x="6407" y="9660"/>
                    <a:pt x="6407" y="13085"/>
                  </a:cubicBezTo>
                  <a:cubicBezTo>
                    <a:pt x="6407" y="16605"/>
                    <a:pt x="5174" y="19472"/>
                    <a:pt x="3659" y="19472"/>
                  </a:cubicBezTo>
                  <a:close/>
                  <a:moveTo>
                    <a:pt x="20319" y="469"/>
                  </a:moveTo>
                  <a:cubicBezTo>
                    <a:pt x="20319" y="469"/>
                    <a:pt x="20319" y="453"/>
                    <a:pt x="20319" y="453"/>
                  </a:cubicBezTo>
                  <a:cubicBezTo>
                    <a:pt x="20305" y="421"/>
                    <a:pt x="20298" y="405"/>
                    <a:pt x="20284" y="373"/>
                  </a:cubicBezTo>
                  <a:cubicBezTo>
                    <a:pt x="20277" y="341"/>
                    <a:pt x="20264" y="310"/>
                    <a:pt x="20257" y="294"/>
                  </a:cubicBezTo>
                  <a:cubicBezTo>
                    <a:pt x="20257" y="294"/>
                    <a:pt x="20250" y="294"/>
                    <a:pt x="20250" y="294"/>
                  </a:cubicBezTo>
                  <a:cubicBezTo>
                    <a:pt x="20243" y="262"/>
                    <a:pt x="20236" y="262"/>
                    <a:pt x="20229" y="246"/>
                  </a:cubicBezTo>
                  <a:cubicBezTo>
                    <a:pt x="20216" y="214"/>
                    <a:pt x="20202" y="182"/>
                    <a:pt x="20181" y="166"/>
                  </a:cubicBezTo>
                  <a:cubicBezTo>
                    <a:pt x="20175" y="150"/>
                    <a:pt x="20161" y="134"/>
                    <a:pt x="20147" y="118"/>
                  </a:cubicBezTo>
                  <a:cubicBezTo>
                    <a:pt x="20134" y="103"/>
                    <a:pt x="20120" y="87"/>
                    <a:pt x="20106" y="71"/>
                  </a:cubicBezTo>
                  <a:cubicBezTo>
                    <a:pt x="20092" y="55"/>
                    <a:pt x="20079" y="55"/>
                    <a:pt x="20065" y="39"/>
                  </a:cubicBezTo>
                  <a:cubicBezTo>
                    <a:pt x="20044" y="39"/>
                    <a:pt x="20031" y="23"/>
                    <a:pt x="20017" y="23"/>
                  </a:cubicBezTo>
                  <a:cubicBezTo>
                    <a:pt x="20003" y="7"/>
                    <a:pt x="19990" y="7"/>
                    <a:pt x="19976" y="7"/>
                  </a:cubicBezTo>
                  <a:cubicBezTo>
                    <a:pt x="19962" y="7"/>
                    <a:pt x="19948" y="-9"/>
                    <a:pt x="19928" y="7"/>
                  </a:cubicBezTo>
                  <a:cubicBezTo>
                    <a:pt x="19921" y="7"/>
                    <a:pt x="19907" y="7"/>
                    <a:pt x="19894" y="7"/>
                  </a:cubicBezTo>
                  <a:cubicBezTo>
                    <a:pt x="19873" y="7"/>
                    <a:pt x="19859" y="23"/>
                    <a:pt x="19846" y="23"/>
                  </a:cubicBezTo>
                  <a:cubicBezTo>
                    <a:pt x="19832" y="23"/>
                    <a:pt x="19818" y="39"/>
                    <a:pt x="19805" y="55"/>
                  </a:cubicBezTo>
                  <a:cubicBezTo>
                    <a:pt x="19784" y="71"/>
                    <a:pt x="19770" y="71"/>
                    <a:pt x="19757" y="87"/>
                  </a:cubicBezTo>
                  <a:cubicBezTo>
                    <a:pt x="19743" y="103"/>
                    <a:pt x="19729" y="118"/>
                    <a:pt x="19709" y="150"/>
                  </a:cubicBezTo>
                  <a:cubicBezTo>
                    <a:pt x="19702" y="166"/>
                    <a:pt x="19695" y="166"/>
                    <a:pt x="19681" y="182"/>
                  </a:cubicBezTo>
                  <a:cubicBezTo>
                    <a:pt x="19681" y="182"/>
                    <a:pt x="19681" y="182"/>
                    <a:pt x="19681" y="182"/>
                  </a:cubicBezTo>
                  <a:cubicBezTo>
                    <a:pt x="19668" y="214"/>
                    <a:pt x="19654" y="230"/>
                    <a:pt x="19647" y="262"/>
                  </a:cubicBezTo>
                  <a:cubicBezTo>
                    <a:pt x="19633" y="278"/>
                    <a:pt x="19620" y="310"/>
                    <a:pt x="19606" y="326"/>
                  </a:cubicBezTo>
                  <a:cubicBezTo>
                    <a:pt x="19606" y="326"/>
                    <a:pt x="19606" y="326"/>
                    <a:pt x="19606" y="326"/>
                  </a:cubicBezTo>
                  <a:lnTo>
                    <a:pt x="15364" y="10823"/>
                  </a:lnTo>
                  <a:cubicBezTo>
                    <a:pt x="14939" y="7223"/>
                    <a:pt x="13521" y="4579"/>
                    <a:pt x="11835" y="4579"/>
                  </a:cubicBezTo>
                  <a:cubicBezTo>
                    <a:pt x="9971" y="4579"/>
                    <a:pt x="8429" y="7828"/>
                    <a:pt x="8203" y="12033"/>
                  </a:cubicBezTo>
                  <a:lnTo>
                    <a:pt x="7291" y="12033"/>
                  </a:lnTo>
                  <a:cubicBezTo>
                    <a:pt x="7106" y="8577"/>
                    <a:pt x="6030" y="5773"/>
                    <a:pt x="4619" y="4881"/>
                  </a:cubicBezTo>
                  <a:lnTo>
                    <a:pt x="5475" y="2747"/>
                  </a:lnTo>
                  <a:lnTo>
                    <a:pt x="6298" y="5566"/>
                  </a:lnTo>
                  <a:cubicBezTo>
                    <a:pt x="6387" y="5869"/>
                    <a:pt x="6531" y="6044"/>
                    <a:pt x="6681" y="6044"/>
                  </a:cubicBezTo>
                  <a:cubicBezTo>
                    <a:pt x="6771" y="6044"/>
                    <a:pt x="6860" y="5980"/>
                    <a:pt x="6935" y="5853"/>
                  </a:cubicBezTo>
                  <a:cubicBezTo>
                    <a:pt x="7141" y="5518"/>
                    <a:pt x="7195" y="4865"/>
                    <a:pt x="7058" y="4372"/>
                  </a:cubicBezTo>
                  <a:lnTo>
                    <a:pt x="5914" y="469"/>
                  </a:lnTo>
                  <a:cubicBezTo>
                    <a:pt x="5914" y="469"/>
                    <a:pt x="5914" y="453"/>
                    <a:pt x="5914" y="453"/>
                  </a:cubicBezTo>
                  <a:cubicBezTo>
                    <a:pt x="5900" y="421"/>
                    <a:pt x="5893" y="405"/>
                    <a:pt x="5880" y="373"/>
                  </a:cubicBezTo>
                  <a:cubicBezTo>
                    <a:pt x="5873" y="341"/>
                    <a:pt x="5859" y="310"/>
                    <a:pt x="5852" y="294"/>
                  </a:cubicBezTo>
                  <a:cubicBezTo>
                    <a:pt x="5852" y="294"/>
                    <a:pt x="5852" y="294"/>
                    <a:pt x="5845" y="294"/>
                  </a:cubicBezTo>
                  <a:cubicBezTo>
                    <a:pt x="5839" y="262"/>
                    <a:pt x="5832" y="262"/>
                    <a:pt x="5825" y="246"/>
                  </a:cubicBezTo>
                  <a:cubicBezTo>
                    <a:pt x="5811" y="214"/>
                    <a:pt x="5797" y="182"/>
                    <a:pt x="5777" y="166"/>
                  </a:cubicBezTo>
                  <a:cubicBezTo>
                    <a:pt x="5770" y="150"/>
                    <a:pt x="5756" y="134"/>
                    <a:pt x="5743" y="118"/>
                  </a:cubicBezTo>
                  <a:cubicBezTo>
                    <a:pt x="5729" y="103"/>
                    <a:pt x="5715" y="87"/>
                    <a:pt x="5702" y="71"/>
                  </a:cubicBezTo>
                  <a:cubicBezTo>
                    <a:pt x="5688" y="55"/>
                    <a:pt x="5667" y="55"/>
                    <a:pt x="5654" y="39"/>
                  </a:cubicBezTo>
                  <a:cubicBezTo>
                    <a:pt x="5640" y="39"/>
                    <a:pt x="5626" y="23"/>
                    <a:pt x="5612" y="23"/>
                  </a:cubicBezTo>
                  <a:cubicBezTo>
                    <a:pt x="5599" y="7"/>
                    <a:pt x="5585" y="7"/>
                    <a:pt x="5571" y="7"/>
                  </a:cubicBezTo>
                  <a:cubicBezTo>
                    <a:pt x="5558" y="7"/>
                    <a:pt x="5544" y="7"/>
                    <a:pt x="5530" y="7"/>
                  </a:cubicBezTo>
                  <a:cubicBezTo>
                    <a:pt x="5516" y="7"/>
                    <a:pt x="5496" y="7"/>
                    <a:pt x="5482" y="7"/>
                  </a:cubicBezTo>
                  <a:cubicBezTo>
                    <a:pt x="5469" y="7"/>
                    <a:pt x="5455" y="23"/>
                    <a:pt x="5441" y="23"/>
                  </a:cubicBezTo>
                  <a:cubicBezTo>
                    <a:pt x="5427" y="23"/>
                    <a:pt x="5414" y="39"/>
                    <a:pt x="5393" y="55"/>
                  </a:cubicBezTo>
                  <a:cubicBezTo>
                    <a:pt x="5379" y="71"/>
                    <a:pt x="5366" y="71"/>
                    <a:pt x="5359" y="87"/>
                  </a:cubicBezTo>
                  <a:cubicBezTo>
                    <a:pt x="5338" y="103"/>
                    <a:pt x="5325" y="118"/>
                    <a:pt x="5304" y="150"/>
                  </a:cubicBezTo>
                  <a:cubicBezTo>
                    <a:pt x="5297" y="166"/>
                    <a:pt x="5290" y="166"/>
                    <a:pt x="5277" y="182"/>
                  </a:cubicBezTo>
                  <a:cubicBezTo>
                    <a:pt x="5277" y="182"/>
                    <a:pt x="5277" y="182"/>
                    <a:pt x="5277" y="182"/>
                  </a:cubicBezTo>
                  <a:cubicBezTo>
                    <a:pt x="5263" y="214"/>
                    <a:pt x="5249" y="230"/>
                    <a:pt x="5242" y="262"/>
                  </a:cubicBezTo>
                  <a:cubicBezTo>
                    <a:pt x="5229" y="278"/>
                    <a:pt x="5215" y="310"/>
                    <a:pt x="5208" y="326"/>
                  </a:cubicBezTo>
                  <a:cubicBezTo>
                    <a:pt x="5201" y="326"/>
                    <a:pt x="5201" y="326"/>
                    <a:pt x="5201" y="326"/>
                  </a:cubicBezTo>
                  <a:lnTo>
                    <a:pt x="3481" y="4595"/>
                  </a:lnTo>
                  <a:cubicBezTo>
                    <a:pt x="1542" y="4802"/>
                    <a:pt x="0" y="8529"/>
                    <a:pt x="0" y="13085"/>
                  </a:cubicBezTo>
                  <a:cubicBezTo>
                    <a:pt x="0" y="17784"/>
                    <a:pt x="1638" y="21591"/>
                    <a:pt x="3659" y="21591"/>
                  </a:cubicBezTo>
                  <a:cubicBezTo>
                    <a:pt x="5523" y="21591"/>
                    <a:pt x="7065" y="18341"/>
                    <a:pt x="7291" y="14152"/>
                  </a:cubicBezTo>
                  <a:lnTo>
                    <a:pt x="8203" y="14152"/>
                  </a:lnTo>
                  <a:cubicBezTo>
                    <a:pt x="8429" y="18341"/>
                    <a:pt x="9971" y="21591"/>
                    <a:pt x="11835" y="21591"/>
                  </a:cubicBezTo>
                  <a:cubicBezTo>
                    <a:pt x="13781" y="21591"/>
                    <a:pt x="15371" y="18071"/>
                    <a:pt x="15487" y="13626"/>
                  </a:cubicBezTo>
                  <a:lnTo>
                    <a:pt x="19880" y="2747"/>
                  </a:lnTo>
                  <a:lnTo>
                    <a:pt x="20702" y="5566"/>
                  </a:lnTo>
                  <a:cubicBezTo>
                    <a:pt x="20791" y="5869"/>
                    <a:pt x="20935" y="6044"/>
                    <a:pt x="21086" y="6044"/>
                  </a:cubicBezTo>
                  <a:cubicBezTo>
                    <a:pt x="21168" y="6044"/>
                    <a:pt x="21264" y="5980"/>
                    <a:pt x="21340" y="5853"/>
                  </a:cubicBezTo>
                  <a:cubicBezTo>
                    <a:pt x="21545" y="5518"/>
                    <a:pt x="21600" y="4865"/>
                    <a:pt x="21463" y="4372"/>
                  </a:cubicBezTo>
                  <a:lnTo>
                    <a:pt x="20319" y="469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102" name="组合 38"/>
            <p:cNvGrpSpPr/>
            <p:nvPr/>
          </p:nvGrpSpPr>
          <p:grpSpPr>
            <a:xfrm>
              <a:off x="11524697" y="7382548"/>
              <a:ext cx="1009797" cy="990122"/>
              <a:chOff x="0" y="0"/>
              <a:chExt cx="1009795" cy="990120"/>
            </a:xfrm>
          </p:grpSpPr>
          <p:sp>
            <p:nvSpPr>
              <p:cNvPr id="95" name="Freeform 12"/>
              <p:cNvSpPr/>
              <p:nvPr/>
            </p:nvSpPr>
            <p:spPr>
              <a:xfrm rot="2419862">
                <a:off x="107453" y="183073"/>
                <a:ext cx="794890" cy="623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445" y="18815"/>
                    </a:moveTo>
                    <a:cubicBezTo>
                      <a:pt x="19488" y="18146"/>
                      <a:pt x="17885" y="17269"/>
                      <a:pt x="16015" y="17269"/>
                    </a:cubicBezTo>
                    <a:cubicBezTo>
                      <a:pt x="15903" y="17269"/>
                      <a:pt x="15782" y="17280"/>
                      <a:pt x="15670" y="17280"/>
                    </a:cubicBezTo>
                    <a:cubicBezTo>
                      <a:pt x="13782" y="17401"/>
                      <a:pt x="12300" y="18190"/>
                      <a:pt x="11403" y="18804"/>
                    </a:cubicBezTo>
                    <a:lnTo>
                      <a:pt x="11403" y="3377"/>
                    </a:lnTo>
                    <a:cubicBezTo>
                      <a:pt x="11610" y="2971"/>
                      <a:pt x="12601" y="1392"/>
                      <a:pt x="15920" y="1458"/>
                    </a:cubicBezTo>
                    <a:cubicBezTo>
                      <a:pt x="19212" y="1535"/>
                      <a:pt x="20230" y="2993"/>
                      <a:pt x="20445" y="3399"/>
                    </a:cubicBezTo>
                    <a:lnTo>
                      <a:pt x="20445" y="18815"/>
                    </a:lnTo>
                    <a:close/>
                    <a:moveTo>
                      <a:pt x="10188" y="18804"/>
                    </a:moveTo>
                    <a:cubicBezTo>
                      <a:pt x="9300" y="18190"/>
                      <a:pt x="7809" y="17401"/>
                      <a:pt x="5930" y="17280"/>
                    </a:cubicBezTo>
                    <a:cubicBezTo>
                      <a:pt x="5809" y="17280"/>
                      <a:pt x="5697" y="17269"/>
                      <a:pt x="5577" y="17269"/>
                    </a:cubicBezTo>
                    <a:cubicBezTo>
                      <a:pt x="3715" y="17269"/>
                      <a:pt x="2103" y="18146"/>
                      <a:pt x="1146" y="18815"/>
                    </a:cubicBezTo>
                    <a:lnTo>
                      <a:pt x="1146" y="3399"/>
                    </a:lnTo>
                    <a:cubicBezTo>
                      <a:pt x="1370" y="2993"/>
                      <a:pt x="2379" y="1535"/>
                      <a:pt x="5680" y="1458"/>
                    </a:cubicBezTo>
                    <a:cubicBezTo>
                      <a:pt x="8999" y="1392"/>
                      <a:pt x="9990" y="2971"/>
                      <a:pt x="10188" y="3377"/>
                    </a:cubicBezTo>
                    <a:lnTo>
                      <a:pt x="10188" y="18804"/>
                    </a:lnTo>
                    <a:close/>
                    <a:moveTo>
                      <a:pt x="15937" y="0"/>
                    </a:moveTo>
                    <a:cubicBezTo>
                      <a:pt x="15860" y="0"/>
                      <a:pt x="15782" y="0"/>
                      <a:pt x="15713" y="0"/>
                    </a:cubicBezTo>
                    <a:cubicBezTo>
                      <a:pt x="12843" y="0"/>
                      <a:pt x="11446" y="1151"/>
                      <a:pt x="10800" y="2017"/>
                    </a:cubicBezTo>
                    <a:cubicBezTo>
                      <a:pt x="10154" y="1151"/>
                      <a:pt x="8749" y="0"/>
                      <a:pt x="5887" y="0"/>
                    </a:cubicBezTo>
                    <a:cubicBezTo>
                      <a:pt x="5809" y="0"/>
                      <a:pt x="5740" y="0"/>
                      <a:pt x="5663" y="0"/>
                    </a:cubicBezTo>
                    <a:cubicBezTo>
                      <a:pt x="1095" y="99"/>
                      <a:pt x="138" y="2631"/>
                      <a:pt x="43" y="2928"/>
                    </a:cubicBezTo>
                    <a:lnTo>
                      <a:pt x="0" y="3059"/>
                    </a:lnTo>
                    <a:lnTo>
                      <a:pt x="0" y="21600"/>
                    </a:lnTo>
                    <a:lnTo>
                      <a:pt x="922" y="20712"/>
                    </a:lnTo>
                    <a:cubicBezTo>
                      <a:pt x="940" y="20690"/>
                      <a:pt x="3181" y="18585"/>
                      <a:pt x="5878" y="18738"/>
                    </a:cubicBezTo>
                    <a:cubicBezTo>
                      <a:pt x="8128" y="18881"/>
                      <a:pt x="9766" y="20142"/>
                      <a:pt x="10257" y="20569"/>
                    </a:cubicBezTo>
                    <a:cubicBezTo>
                      <a:pt x="10352" y="20646"/>
                      <a:pt x="10404" y="20701"/>
                      <a:pt x="10412" y="20701"/>
                    </a:cubicBezTo>
                    <a:lnTo>
                      <a:pt x="10800" y="21096"/>
                    </a:lnTo>
                    <a:lnTo>
                      <a:pt x="11188" y="20701"/>
                    </a:lnTo>
                    <a:cubicBezTo>
                      <a:pt x="11188" y="20701"/>
                      <a:pt x="11240" y="20646"/>
                      <a:pt x="11343" y="20569"/>
                    </a:cubicBezTo>
                    <a:cubicBezTo>
                      <a:pt x="11834" y="20142"/>
                      <a:pt x="13472" y="18881"/>
                      <a:pt x="15722" y="18738"/>
                    </a:cubicBezTo>
                    <a:cubicBezTo>
                      <a:pt x="18402" y="18585"/>
                      <a:pt x="20652" y="20690"/>
                      <a:pt x="20678" y="20712"/>
                    </a:cubicBezTo>
                    <a:lnTo>
                      <a:pt x="21600" y="21600"/>
                    </a:lnTo>
                    <a:lnTo>
                      <a:pt x="21600" y="3059"/>
                    </a:lnTo>
                    <a:lnTo>
                      <a:pt x="21557" y="2928"/>
                    </a:lnTo>
                    <a:cubicBezTo>
                      <a:pt x="21462" y="2631"/>
                      <a:pt x="20505" y="99"/>
                      <a:pt x="15937" y="0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96" name="Freeform 13"/>
              <p:cNvSpPr/>
              <p:nvPr/>
            </p:nvSpPr>
            <p:spPr>
              <a:xfrm rot="2419862">
                <a:off x="323483" y="230880"/>
                <a:ext cx="264550" cy="603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0015" extrusionOk="0">
                    <a:moveTo>
                      <a:pt x="20904" y="12434"/>
                    </a:moveTo>
                    <a:cubicBezTo>
                      <a:pt x="20725" y="11910"/>
                      <a:pt x="16937" y="1005"/>
                      <a:pt x="11153" y="62"/>
                    </a:cubicBezTo>
                    <a:cubicBezTo>
                      <a:pt x="5318" y="-987"/>
                      <a:pt x="635" y="11805"/>
                      <a:pt x="456" y="12330"/>
                    </a:cubicBezTo>
                    <a:cubicBezTo>
                      <a:pt x="-31" y="13588"/>
                      <a:pt x="-133" y="16209"/>
                      <a:pt x="174" y="18201"/>
                    </a:cubicBezTo>
                    <a:cubicBezTo>
                      <a:pt x="379" y="19355"/>
                      <a:pt x="686" y="19984"/>
                      <a:pt x="1019" y="19984"/>
                    </a:cubicBezTo>
                    <a:cubicBezTo>
                      <a:pt x="1223" y="19984"/>
                      <a:pt x="1428" y="19774"/>
                      <a:pt x="1607" y="19250"/>
                    </a:cubicBezTo>
                    <a:cubicBezTo>
                      <a:pt x="1633" y="19145"/>
                      <a:pt x="5907" y="7506"/>
                      <a:pt x="11051" y="8345"/>
                    </a:cubicBezTo>
                    <a:cubicBezTo>
                      <a:pt x="16221" y="9289"/>
                      <a:pt x="19676" y="19145"/>
                      <a:pt x="19701" y="19250"/>
                    </a:cubicBezTo>
                    <a:cubicBezTo>
                      <a:pt x="20162" y="20613"/>
                      <a:pt x="20802" y="20089"/>
                      <a:pt x="21134" y="18201"/>
                    </a:cubicBezTo>
                    <a:cubicBezTo>
                      <a:pt x="21467" y="16314"/>
                      <a:pt x="21365" y="13693"/>
                      <a:pt x="20904" y="12434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97" name="Freeform 14"/>
              <p:cNvSpPr/>
              <p:nvPr/>
            </p:nvSpPr>
            <p:spPr>
              <a:xfrm rot="2419862">
                <a:off x="246154" y="321852"/>
                <a:ext cx="264550" cy="60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0088" extrusionOk="0">
                    <a:moveTo>
                      <a:pt x="20904" y="12433"/>
                    </a:moveTo>
                    <a:cubicBezTo>
                      <a:pt x="20725" y="12014"/>
                      <a:pt x="16937" y="1109"/>
                      <a:pt x="11153" y="61"/>
                    </a:cubicBezTo>
                    <a:cubicBezTo>
                      <a:pt x="5318" y="-988"/>
                      <a:pt x="635" y="11909"/>
                      <a:pt x="456" y="12433"/>
                    </a:cubicBezTo>
                    <a:cubicBezTo>
                      <a:pt x="-31" y="13692"/>
                      <a:pt x="-133" y="16313"/>
                      <a:pt x="174" y="18200"/>
                    </a:cubicBezTo>
                    <a:cubicBezTo>
                      <a:pt x="379" y="19459"/>
                      <a:pt x="686" y="20088"/>
                      <a:pt x="1019" y="20088"/>
                    </a:cubicBezTo>
                    <a:cubicBezTo>
                      <a:pt x="1223" y="20088"/>
                      <a:pt x="1428" y="19878"/>
                      <a:pt x="1607" y="19354"/>
                    </a:cubicBezTo>
                    <a:cubicBezTo>
                      <a:pt x="1633" y="19249"/>
                      <a:pt x="5907" y="7610"/>
                      <a:pt x="11051" y="8449"/>
                    </a:cubicBezTo>
                    <a:cubicBezTo>
                      <a:pt x="16221" y="9393"/>
                      <a:pt x="19676" y="19249"/>
                      <a:pt x="19701" y="19354"/>
                    </a:cubicBezTo>
                    <a:cubicBezTo>
                      <a:pt x="20162" y="20612"/>
                      <a:pt x="20802" y="20193"/>
                      <a:pt x="21134" y="18305"/>
                    </a:cubicBezTo>
                    <a:cubicBezTo>
                      <a:pt x="21467" y="16418"/>
                      <a:pt x="21365" y="13796"/>
                      <a:pt x="20904" y="12433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98" name="Freeform 15"/>
              <p:cNvSpPr/>
              <p:nvPr/>
            </p:nvSpPr>
            <p:spPr>
              <a:xfrm rot="2419862">
                <a:off x="168675" y="412797"/>
                <a:ext cx="264550" cy="611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0088" extrusionOk="0">
                    <a:moveTo>
                      <a:pt x="20904" y="12434"/>
                    </a:moveTo>
                    <a:cubicBezTo>
                      <a:pt x="20725" y="12015"/>
                      <a:pt x="16937" y="1110"/>
                      <a:pt x="11153" y="62"/>
                    </a:cubicBezTo>
                    <a:cubicBezTo>
                      <a:pt x="5318" y="-987"/>
                      <a:pt x="635" y="11805"/>
                      <a:pt x="456" y="12434"/>
                    </a:cubicBezTo>
                    <a:cubicBezTo>
                      <a:pt x="-31" y="13693"/>
                      <a:pt x="-133" y="16314"/>
                      <a:pt x="174" y="18201"/>
                    </a:cubicBezTo>
                    <a:cubicBezTo>
                      <a:pt x="379" y="19460"/>
                      <a:pt x="686" y="20089"/>
                      <a:pt x="1019" y="20089"/>
                    </a:cubicBezTo>
                    <a:cubicBezTo>
                      <a:pt x="1223" y="20089"/>
                      <a:pt x="1428" y="19774"/>
                      <a:pt x="1607" y="19355"/>
                    </a:cubicBezTo>
                    <a:cubicBezTo>
                      <a:pt x="1633" y="19250"/>
                      <a:pt x="5907" y="7611"/>
                      <a:pt x="11051" y="8450"/>
                    </a:cubicBezTo>
                    <a:cubicBezTo>
                      <a:pt x="16221" y="9394"/>
                      <a:pt x="19676" y="19145"/>
                      <a:pt x="19701" y="19250"/>
                    </a:cubicBezTo>
                    <a:cubicBezTo>
                      <a:pt x="20162" y="20613"/>
                      <a:pt x="20802" y="20194"/>
                      <a:pt x="21134" y="18306"/>
                    </a:cubicBezTo>
                    <a:cubicBezTo>
                      <a:pt x="21467" y="16419"/>
                      <a:pt x="21365" y="13797"/>
                      <a:pt x="20904" y="12434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99" name="Freeform 16"/>
              <p:cNvSpPr/>
              <p:nvPr/>
            </p:nvSpPr>
            <p:spPr>
              <a:xfrm rot="2419862">
                <a:off x="600951" y="487525"/>
                <a:ext cx="264550" cy="608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0175" extrusionOk="0">
                    <a:moveTo>
                      <a:pt x="20904" y="12483"/>
                    </a:moveTo>
                    <a:cubicBezTo>
                      <a:pt x="20725" y="12062"/>
                      <a:pt x="16937" y="1104"/>
                      <a:pt x="11153" y="50"/>
                    </a:cubicBezTo>
                    <a:cubicBezTo>
                      <a:pt x="5318" y="-898"/>
                      <a:pt x="635" y="11957"/>
                      <a:pt x="456" y="12483"/>
                    </a:cubicBezTo>
                    <a:cubicBezTo>
                      <a:pt x="-31" y="13748"/>
                      <a:pt x="-133" y="16382"/>
                      <a:pt x="174" y="18279"/>
                    </a:cubicBezTo>
                    <a:cubicBezTo>
                      <a:pt x="379" y="19543"/>
                      <a:pt x="686" y="20175"/>
                      <a:pt x="1019" y="20175"/>
                    </a:cubicBezTo>
                    <a:cubicBezTo>
                      <a:pt x="1223" y="20175"/>
                      <a:pt x="1428" y="19964"/>
                      <a:pt x="1582" y="19438"/>
                    </a:cubicBezTo>
                    <a:cubicBezTo>
                      <a:pt x="1633" y="19332"/>
                      <a:pt x="5907" y="7637"/>
                      <a:pt x="11051" y="8480"/>
                    </a:cubicBezTo>
                    <a:cubicBezTo>
                      <a:pt x="16221" y="9428"/>
                      <a:pt x="19676" y="19332"/>
                      <a:pt x="19701" y="19438"/>
                    </a:cubicBezTo>
                    <a:cubicBezTo>
                      <a:pt x="20162" y="20702"/>
                      <a:pt x="20802" y="20281"/>
                      <a:pt x="21134" y="18384"/>
                    </a:cubicBezTo>
                    <a:cubicBezTo>
                      <a:pt x="21467" y="16487"/>
                      <a:pt x="21365" y="13853"/>
                      <a:pt x="20904" y="12483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00" name="Freeform 17"/>
              <p:cNvSpPr/>
              <p:nvPr/>
            </p:nvSpPr>
            <p:spPr>
              <a:xfrm rot="2419862">
                <a:off x="523605" y="578758"/>
                <a:ext cx="264550" cy="605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0088" extrusionOk="0">
                    <a:moveTo>
                      <a:pt x="20904" y="12434"/>
                    </a:moveTo>
                    <a:cubicBezTo>
                      <a:pt x="20725" y="12015"/>
                      <a:pt x="16937" y="1110"/>
                      <a:pt x="11153" y="62"/>
                    </a:cubicBezTo>
                    <a:cubicBezTo>
                      <a:pt x="5318" y="-987"/>
                      <a:pt x="635" y="11805"/>
                      <a:pt x="456" y="12434"/>
                    </a:cubicBezTo>
                    <a:cubicBezTo>
                      <a:pt x="-31" y="13693"/>
                      <a:pt x="-133" y="16314"/>
                      <a:pt x="174" y="18201"/>
                    </a:cubicBezTo>
                    <a:cubicBezTo>
                      <a:pt x="379" y="19460"/>
                      <a:pt x="686" y="20089"/>
                      <a:pt x="1019" y="20089"/>
                    </a:cubicBezTo>
                    <a:cubicBezTo>
                      <a:pt x="1223" y="20089"/>
                      <a:pt x="1428" y="19879"/>
                      <a:pt x="1582" y="19355"/>
                    </a:cubicBezTo>
                    <a:cubicBezTo>
                      <a:pt x="1633" y="19250"/>
                      <a:pt x="5907" y="7611"/>
                      <a:pt x="11051" y="8450"/>
                    </a:cubicBezTo>
                    <a:cubicBezTo>
                      <a:pt x="16221" y="9394"/>
                      <a:pt x="19676" y="19145"/>
                      <a:pt x="19701" y="19250"/>
                    </a:cubicBezTo>
                    <a:cubicBezTo>
                      <a:pt x="20162" y="20613"/>
                      <a:pt x="20802" y="20194"/>
                      <a:pt x="21134" y="18306"/>
                    </a:cubicBezTo>
                    <a:cubicBezTo>
                      <a:pt x="21467" y="16419"/>
                      <a:pt x="21365" y="13797"/>
                      <a:pt x="20904" y="12434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01" name="Freeform 18"/>
              <p:cNvSpPr/>
              <p:nvPr/>
            </p:nvSpPr>
            <p:spPr>
              <a:xfrm rot="2419862">
                <a:off x="445911" y="670271"/>
                <a:ext cx="264550" cy="60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0088" extrusionOk="0">
                    <a:moveTo>
                      <a:pt x="20904" y="12434"/>
                    </a:moveTo>
                    <a:cubicBezTo>
                      <a:pt x="20725" y="12015"/>
                      <a:pt x="16937" y="1110"/>
                      <a:pt x="11153" y="62"/>
                    </a:cubicBezTo>
                    <a:cubicBezTo>
                      <a:pt x="5318" y="-987"/>
                      <a:pt x="635" y="11805"/>
                      <a:pt x="456" y="12330"/>
                    </a:cubicBezTo>
                    <a:cubicBezTo>
                      <a:pt x="-31" y="13693"/>
                      <a:pt x="-133" y="16314"/>
                      <a:pt x="174" y="18201"/>
                    </a:cubicBezTo>
                    <a:cubicBezTo>
                      <a:pt x="379" y="19355"/>
                      <a:pt x="686" y="20089"/>
                      <a:pt x="1019" y="20089"/>
                    </a:cubicBezTo>
                    <a:cubicBezTo>
                      <a:pt x="1223" y="20089"/>
                      <a:pt x="1428" y="19774"/>
                      <a:pt x="1582" y="19355"/>
                    </a:cubicBezTo>
                    <a:cubicBezTo>
                      <a:pt x="1633" y="19250"/>
                      <a:pt x="5907" y="7611"/>
                      <a:pt x="11051" y="8450"/>
                    </a:cubicBezTo>
                    <a:cubicBezTo>
                      <a:pt x="16221" y="9289"/>
                      <a:pt x="19676" y="19145"/>
                      <a:pt x="19701" y="19250"/>
                    </a:cubicBezTo>
                    <a:cubicBezTo>
                      <a:pt x="20162" y="20613"/>
                      <a:pt x="20802" y="20194"/>
                      <a:pt x="21134" y="18306"/>
                    </a:cubicBezTo>
                    <a:cubicBezTo>
                      <a:pt x="21467" y="16419"/>
                      <a:pt x="21365" y="13797"/>
                      <a:pt x="20904" y="12434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grpSp>
          <p:nvGrpSpPr>
            <p:cNvPr id="105" name="组合 39"/>
            <p:cNvGrpSpPr/>
            <p:nvPr/>
          </p:nvGrpSpPr>
          <p:grpSpPr>
            <a:xfrm>
              <a:off x="12604264" y="-1"/>
              <a:ext cx="1711184" cy="1709920"/>
              <a:chOff x="0" y="0"/>
              <a:chExt cx="1711183" cy="1709918"/>
            </a:xfrm>
          </p:grpSpPr>
          <p:sp>
            <p:nvSpPr>
              <p:cNvPr id="103" name="Freeform 19"/>
              <p:cNvSpPr/>
              <p:nvPr/>
            </p:nvSpPr>
            <p:spPr>
              <a:xfrm rot="1406730">
                <a:off x="204739" y="205324"/>
                <a:ext cx="1301705" cy="12992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148" y="13297"/>
                    </a:moveTo>
                    <a:cubicBezTo>
                      <a:pt x="17760" y="12502"/>
                      <a:pt x="17259" y="11661"/>
                      <a:pt x="16644" y="10800"/>
                    </a:cubicBezTo>
                    <a:cubicBezTo>
                      <a:pt x="17250" y="9958"/>
                      <a:pt x="17760" y="9126"/>
                      <a:pt x="18158" y="8313"/>
                    </a:cubicBezTo>
                    <a:cubicBezTo>
                      <a:pt x="19860" y="9013"/>
                      <a:pt x="20843" y="9920"/>
                      <a:pt x="20843" y="10809"/>
                    </a:cubicBezTo>
                    <a:cubicBezTo>
                      <a:pt x="20843" y="11689"/>
                      <a:pt x="19860" y="12597"/>
                      <a:pt x="18148" y="13297"/>
                    </a:cubicBezTo>
                    <a:close/>
                    <a:moveTo>
                      <a:pt x="17902" y="17902"/>
                    </a:moveTo>
                    <a:cubicBezTo>
                      <a:pt x="17609" y="18195"/>
                      <a:pt x="17174" y="18347"/>
                      <a:pt x="16607" y="18347"/>
                    </a:cubicBezTo>
                    <a:cubicBezTo>
                      <a:pt x="15926" y="18347"/>
                      <a:pt x="15122" y="18139"/>
                      <a:pt x="14233" y="17760"/>
                    </a:cubicBezTo>
                    <a:cubicBezTo>
                      <a:pt x="14526" y="16928"/>
                      <a:pt x="14763" y="15973"/>
                      <a:pt x="14933" y="14942"/>
                    </a:cubicBezTo>
                    <a:cubicBezTo>
                      <a:pt x="15973" y="14772"/>
                      <a:pt x="16919" y="14536"/>
                      <a:pt x="17760" y="14242"/>
                    </a:cubicBezTo>
                    <a:cubicBezTo>
                      <a:pt x="18479" y="15945"/>
                      <a:pt x="18526" y="17288"/>
                      <a:pt x="17902" y="17902"/>
                    </a:cubicBezTo>
                    <a:close/>
                    <a:moveTo>
                      <a:pt x="13552" y="17448"/>
                    </a:moveTo>
                    <a:cubicBezTo>
                      <a:pt x="12871" y="17108"/>
                      <a:pt x="12162" y="16682"/>
                      <a:pt x="11443" y="16181"/>
                    </a:cubicBezTo>
                    <a:cubicBezTo>
                      <a:pt x="11831" y="15878"/>
                      <a:pt x="12228" y="15547"/>
                      <a:pt x="12625" y="15207"/>
                    </a:cubicBezTo>
                    <a:cubicBezTo>
                      <a:pt x="13145" y="15169"/>
                      <a:pt x="13656" y="15122"/>
                      <a:pt x="14148" y="15056"/>
                    </a:cubicBezTo>
                    <a:cubicBezTo>
                      <a:pt x="13996" y="15945"/>
                      <a:pt x="13788" y="16749"/>
                      <a:pt x="13552" y="17448"/>
                    </a:cubicBezTo>
                    <a:close/>
                    <a:moveTo>
                      <a:pt x="10800" y="20843"/>
                    </a:moveTo>
                    <a:cubicBezTo>
                      <a:pt x="9920" y="20843"/>
                      <a:pt x="9003" y="19869"/>
                      <a:pt x="8303" y="18167"/>
                    </a:cubicBezTo>
                    <a:cubicBezTo>
                      <a:pt x="9107" y="17770"/>
                      <a:pt x="9949" y="17259"/>
                      <a:pt x="10800" y="16654"/>
                    </a:cubicBezTo>
                    <a:cubicBezTo>
                      <a:pt x="11642" y="17259"/>
                      <a:pt x="12483" y="17770"/>
                      <a:pt x="13287" y="18167"/>
                    </a:cubicBezTo>
                    <a:cubicBezTo>
                      <a:pt x="12587" y="19869"/>
                      <a:pt x="11680" y="20843"/>
                      <a:pt x="10800" y="20843"/>
                    </a:cubicBezTo>
                    <a:close/>
                    <a:moveTo>
                      <a:pt x="7443" y="15056"/>
                    </a:moveTo>
                    <a:cubicBezTo>
                      <a:pt x="7935" y="15122"/>
                      <a:pt x="8445" y="15169"/>
                      <a:pt x="8975" y="15207"/>
                    </a:cubicBezTo>
                    <a:cubicBezTo>
                      <a:pt x="9363" y="15547"/>
                      <a:pt x="9760" y="15878"/>
                      <a:pt x="10157" y="16181"/>
                    </a:cubicBezTo>
                    <a:cubicBezTo>
                      <a:pt x="9429" y="16682"/>
                      <a:pt x="8719" y="17108"/>
                      <a:pt x="8039" y="17448"/>
                    </a:cubicBezTo>
                    <a:cubicBezTo>
                      <a:pt x="7802" y="16749"/>
                      <a:pt x="7604" y="15945"/>
                      <a:pt x="7443" y="15056"/>
                    </a:cubicBezTo>
                    <a:close/>
                    <a:moveTo>
                      <a:pt x="4993" y="18347"/>
                    </a:moveTo>
                    <a:cubicBezTo>
                      <a:pt x="4426" y="18347"/>
                      <a:pt x="3981" y="18195"/>
                      <a:pt x="3698" y="17902"/>
                    </a:cubicBezTo>
                    <a:cubicBezTo>
                      <a:pt x="3074" y="17288"/>
                      <a:pt x="3121" y="15945"/>
                      <a:pt x="3830" y="14242"/>
                    </a:cubicBezTo>
                    <a:cubicBezTo>
                      <a:pt x="4672" y="14536"/>
                      <a:pt x="5627" y="14772"/>
                      <a:pt x="6658" y="14942"/>
                    </a:cubicBezTo>
                    <a:cubicBezTo>
                      <a:pt x="6828" y="15973"/>
                      <a:pt x="7064" y="16928"/>
                      <a:pt x="7358" y="17760"/>
                    </a:cubicBezTo>
                    <a:cubicBezTo>
                      <a:pt x="6478" y="18139"/>
                      <a:pt x="5665" y="18347"/>
                      <a:pt x="4993" y="18347"/>
                    </a:cubicBezTo>
                    <a:close/>
                    <a:moveTo>
                      <a:pt x="757" y="10809"/>
                    </a:moveTo>
                    <a:cubicBezTo>
                      <a:pt x="757" y="9920"/>
                      <a:pt x="1731" y="9013"/>
                      <a:pt x="3442" y="8313"/>
                    </a:cubicBezTo>
                    <a:cubicBezTo>
                      <a:pt x="3840" y="9126"/>
                      <a:pt x="4341" y="9958"/>
                      <a:pt x="4946" y="10800"/>
                    </a:cubicBezTo>
                    <a:cubicBezTo>
                      <a:pt x="4331" y="11661"/>
                      <a:pt x="3830" y="12502"/>
                      <a:pt x="3442" y="13297"/>
                    </a:cubicBezTo>
                    <a:cubicBezTo>
                      <a:pt x="1731" y="12597"/>
                      <a:pt x="757" y="11689"/>
                      <a:pt x="757" y="10809"/>
                    </a:cubicBezTo>
                    <a:close/>
                    <a:moveTo>
                      <a:pt x="6393" y="8984"/>
                    </a:moveTo>
                    <a:cubicBezTo>
                      <a:pt x="6043" y="9372"/>
                      <a:pt x="5722" y="9769"/>
                      <a:pt x="5419" y="10166"/>
                    </a:cubicBezTo>
                    <a:cubicBezTo>
                      <a:pt x="4918" y="9448"/>
                      <a:pt x="4492" y="8738"/>
                      <a:pt x="4152" y="8048"/>
                    </a:cubicBezTo>
                    <a:cubicBezTo>
                      <a:pt x="4861" y="7812"/>
                      <a:pt x="5655" y="7604"/>
                      <a:pt x="6544" y="7452"/>
                    </a:cubicBezTo>
                    <a:cubicBezTo>
                      <a:pt x="6478" y="7944"/>
                      <a:pt x="6431" y="8455"/>
                      <a:pt x="6393" y="8984"/>
                    </a:cubicBezTo>
                    <a:close/>
                    <a:moveTo>
                      <a:pt x="6393" y="12625"/>
                    </a:moveTo>
                    <a:cubicBezTo>
                      <a:pt x="6431" y="13155"/>
                      <a:pt x="6478" y="13665"/>
                      <a:pt x="6544" y="14157"/>
                    </a:cubicBezTo>
                    <a:cubicBezTo>
                      <a:pt x="5655" y="14006"/>
                      <a:pt x="4851" y="13798"/>
                      <a:pt x="4142" y="13561"/>
                    </a:cubicBezTo>
                    <a:cubicBezTo>
                      <a:pt x="4473" y="12890"/>
                      <a:pt x="4899" y="12181"/>
                      <a:pt x="5419" y="11443"/>
                    </a:cubicBezTo>
                    <a:cubicBezTo>
                      <a:pt x="5722" y="11840"/>
                      <a:pt x="6053" y="12237"/>
                      <a:pt x="6393" y="12625"/>
                    </a:cubicBezTo>
                    <a:close/>
                    <a:moveTo>
                      <a:pt x="6336" y="11386"/>
                    </a:moveTo>
                    <a:cubicBezTo>
                      <a:pt x="6185" y="11188"/>
                      <a:pt x="6024" y="10999"/>
                      <a:pt x="5882" y="10800"/>
                    </a:cubicBezTo>
                    <a:cubicBezTo>
                      <a:pt x="6024" y="10611"/>
                      <a:pt x="6175" y="10412"/>
                      <a:pt x="6336" y="10214"/>
                    </a:cubicBezTo>
                    <a:cubicBezTo>
                      <a:pt x="6336" y="10412"/>
                      <a:pt x="6327" y="10611"/>
                      <a:pt x="6327" y="10809"/>
                    </a:cubicBezTo>
                    <a:cubicBezTo>
                      <a:pt x="6327" y="10999"/>
                      <a:pt x="6336" y="11197"/>
                      <a:pt x="6336" y="11386"/>
                    </a:cubicBezTo>
                    <a:close/>
                    <a:moveTo>
                      <a:pt x="3698" y="3707"/>
                    </a:moveTo>
                    <a:cubicBezTo>
                      <a:pt x="3981" y="3414"/>
                      <a:pt x="4426" y="3263"/>
                      <a:pt x="4993" y="3263"/>
                    </a:cubicBezTo>
                    <a:cubicBezTo>
                      <a:pt x="5665" y="3263"/>
                      <a:pt x="6478" y="3471"/>
                      <a:pt x="7358" y="3849"/>
                    </a:cubicBezTo>
                    <a:cubicBezTo>
                      <a:pt x="7064" y="4681"/>
                      <a:pt x="6828" y="5636"/>
                      <a:pt x="6658" y="6667"/>
                    </a:cubicBezTo>
                    <a:cubicBezTo>
                      <a:pt x="5627" y="6837"/>
                      <a:pt x="4672" y="7074"/>
                      <a:pt x="3840" y="7367"/>
                    </a:cubicBezTo>
                    <a:cubicBezTo>
                      <a:pt x="3121" y="5665"/>
                      <a:pt x="3064" y="4331"/>
                      <a:pt x="3698" y="3707"/>
                    </a:cubicBezTo>
                    <a:close/>
                    <a:moveTo>
                      <a:pt x="8039" y="4161"/>
                    </a:moveTo>
                    <a:cubicBezTo>
                      <a:pt x="8719" y="4502"/>
                      <a:pt x="9429" y="4927"/>
                      <a:pt x="10157" y="5428"/>
                    </a:cubicBezTo>
                    <a:cubicBezTo>
                      <a:pt x="9760" y="5731"/>
                      <a:pt x="9363" y="6062"/>
                      <a:pt x="8975" y="6402"/>
                    </a:cubicBezTo>
                    <a:cubicBezTo>
                      <a:pt x="8445" y="6440"/>
                      <a:pt x="7935" y="6488"/>
                      <a:pt x="7443" y="6554"/>
                    </a:cubicBezTo>
                    <a:cubicBezTo>
                      <a:pt x="7604" y="5665"/>
                      <a:pt x="7802" y="4861"/>
                      <a:pt x="8039" y="4161"/>
                    </a:cubicBezTo>
                    <a:close/>
                    <a:moveTo>
                      <a:pt x="10800" y="757"/>
                    </a:moveTo>
                    <a:cubicBezTo>
                      <a:pt x="11680" y="757"/>
                      <a:pt x="12587" y="1740"/>
                      <a:pt x="13287" y="3442"/>
                    </a:cubicBezTo>
                    <a:cubicBezTo>
                      <a:pt x="12483" y="3840"/>
                      <a:pt x="11642" y="4350"/>
                      <a:pt x="10800" y="4956"/>
                    </a:cubicBezTo>
                    <a:cubicBezTo>
                      <a:pt x="9949" y="4350"/>
                      <a:pt x="9107" y="3840"/>
                      <a:pt x="8303" y="3442"/>
                    </a:cubicBezTo>
                    <a:cubicBezTo>
                      <a:pt x="9003" y="1740"/>
                      <a:pt x="9920" y="757"/>
                      <a:pt x="10800" y="757"/>
                    </a:cubicBezTo>
                    <a:close/>
                    <a:moveTo>
                      <a:pt x="14148" y="6554"/>
                    </a:moveTo>
                    <a:cubicBezTo>
                      <a:pt x="13656" y="6488"/>
                      <a:pt x="13145" y="6440"/>
                      <a:pt x="12625" y="6402"/>
                    </a:cubicBezTo>
                    <a:cubicBezTo>
                      <a:pt x="12228" y="6062"/>
                      <a:pt x="11831" y="5731"/>
                      <a:pt x="11443" y="5428"/>
                    </a:cubicBezTo>
                    <a:cubicBezTo>
                      <a:pt x="12162" y="4927"/>
                      <a:pt x="12871" y="4502"/>
                      <a:pt x="13552" y="4161"/>
                    </a:cubicBezTo>
                    <a:cubicBezTo>
                      <a:pt x="13788" y="4861"/>
                      <a:pt x="13996" y="5665"/>
                      <a:pt x="14148" y="6554"/>
                    </a:cubicBezTo>
                    <a:close/>
                    <a:moveTo>
                      <a:pt x="13533" y="7235"/>
                    </a:moveTo>
                    <a:cubicBezTo>
                      <a:pt x="13788" y="7263"/>
                      <a:pt x="14034" y="7291"/>
                      <a:pt x="14271" y="7329"/>
                    </a:cubicBezTo>
                    <a:cubicBezTo>
                      <a:pt x="14309" y="7566"/>
                      <a:pt x="14337" y="7812"/>
                      <a:pt x="14365" y="8067"/>
                    </a:cubicBezTo>
                    <a:cubicBezTo>
                      <a:pt x="14233" y="7925"/>
                      <a:pt x="14091" y="7783"/>
                      <a:pt x="13959" y="7651"/>
                    </a:cubicBezTo>
                    <a:cubicBezTo>
                      <a:pt x="13817" y="7509"/>
                      <a:pt x="13675" y="7367"/>
                      <a:pt x="13533" y="7235"/>
                    </a:cubicBezTo>
                    <a:close/>
                    <a:moveTo>
                      <a:pt x="10223" y="6346"/>
                    </a:moveTo>
                    <a:cubicBezTo>
                      <a:pt x="10412" y="6194"/>
                      <a:pt x="10601" y="6043"/>
                      <a:pt x="10800" y="5892"/>
                    </a:cubicBezTo>
                    <a:cubicBezTo>
                      <a:pt x="10989" y="6043"/>
                      <a:pt x="11178" y="6194"/>
                      <a:pt x="11377" y="6346"/>
                    </a:cubicBezTo>
                    <a:cubicBezTo>
                      <a:pt x="11178" y="6336"/>
                      <a:pt x="10989" y="6336"/>
                      <a:pt x="10800" y="6336"/>
                    </a:cubicBezTo>
                    <a:cubicBezTo>
                      <a:pt x="10601" y="6336"/>
                      <a:pt x="10412" y="6336"/>
                      <a:pt x="10223" y="6346"/>
                    </a:cubicBezTo>
                    <a:close/>
                    <a:moveTo>
                      <a:pt x="7225" y="8067"/>
                    </a:moveTo>
                    <a:cubicBezTo>
                      <a:pt x="7254" y="7812"/>
                      <a:pt x="7282" y="7566"/>
                      <a:pt x="7320" y="7329"/>
                    </a:cubicBezTo>
                    <a:cubicBezTo>
                      <a:pt x="7556" y="7291"/>
                      <a:pt x="7812" y="7263"/>
                      <a:pt x="8057" y="7235"/>
                    </a:cubicBezTo>
                    <a:cubicBezTo>
                      <a:pt x="7916" y="7367"/>
                      <a:pt x="7774" y="7509"/>
                      <a:pt x="7641" y="7651"/>
                    </a:cubicBezTo>
                    <a:cubicBezTo>
                      <a:pt x="7499" y="7783"/>
                      <a:pt x="7367" y="7925"/>
                      <a:pt x="7225" y="8067"/>
                    </a:cubicBezTo>
                    <a:close/>
                    <a:moveTo>
                      <a:pt x="8057" y="14375"/>
                    </a:moveTo>
                    <a:cubicBezTo>
                      <a:pt x="7812" y="14346"/>
                      <a:pt x="7556" y="14318"/>
                      <a:pt x="7320" y="14280"/>
                    </a:cubicBezTo>
                    <a:cubicBezTo>
                      <a:pt x="7282" y="14044"/>
                      <a:pt x="7254" y="13798"/>
                      <a:pt x="7225" y="13543"/>
                    </a:cubicBezTo>
                    <a:cubicBezTo>
                      <a:pt x="7367" y="13684"/>
                      <a:pt x="7499" y="13826"/>
                      <a:pt x="7641" y="13959"/>
                    </a:cubicBezTo>
                    <a:cubicBezTo>
                      <a:pt x="7774" y="14101"/>
                      <a:pt x="7916" y="14242"/>
                      <a:pt x="8057" y="14375"/>
                    </a:cubicBezTo>
                    <a:close/>
                    <a:moveTo>
                      <a:pt x="11377" y="15264"/>
                    </a:moveTo>
                    <a:cubicBezTo>
                      <a:pt x="11178" y="15415"/>
                      <a:pt x="10989" y="15566"/>
                      <a:pt x="10800" y="15718"/>
                    </a:cubicBezTo>
                    <a:cubicBezTo>
                      <a:pt x="10601" y="15566"/>
                      <a:pt x="10412" y="15415"/>
                      <a:pt x="10223" y="15264"/>
                    </a:cubicBezTo>
                    <a:cubicBezTo>
                      <a:pt x="10412" y="15273"/>
                      <a:pt x="10601" y="15273"/>
                      <a:pt x="10800" y="15273"/>
                    </a:cubicBezTo>
                    <a:cubicBezTo>
                      <a:pt x="10989" y="15273"/>
                      <a:pt x="11178" y="15273"/>
                      <a:pt x="11377" y="15264"/>
                    </a:cubicBezTo>
                    <a:close/>
                    <a:moveTo>
                      <a:pt x="14365" y="13543"/>
                    </a:moveTo>
                    <a:cubicBezTo>
                      <a:pt x="14337" y="13798"/>
                      <a:pt x="14309" y="14044"/>
                      <a:pt x="14271" y="14280"/>
                    </a:cubicBezTo>
                    <a:cubicBezTo>
                      <a:pt x="14034" y="14318"/>
                      <a:pt x="13788" y="14346"/>
                      <a:pt x="13533" y="14375"/>
                    </a:cubicBezTo>
                    <a:cubicBezTo>
                      <a:pt x="13675" y="14242"/>
                      <a:pt x="13817" y="14101"/>
                      <a:pt x="13959" y="13959"/>
                    </a:cubicBezTo>
                    <a:cubicBezTo>
                      <a:pt x="14091" y="13826"/>
                      <a:pt x="14233" y="13684"/>
                      <a:pt x="14365" y="13543"/>
                    </a:cubicBezTo>
                    <a:close/>
                    <a:moveTo>
                      <a:pt x="13420" y="13429"/>
                    </a:moveTo>
                    <a:cubicBezTo>
                      <a:pt x="13060" y="13788"/>
                      <a:pt x="12691" y="14138"/>
                      <a:pt x="12313" y="14469"/>
                    </a:cubicBezTo>
                    <a:cubicBezTo>
                      <a:pt x="11821" y="14498"/>
                      <a:pt x="11320" y="14517"/>
                      <a:pt x="10800" y="14517"/>
                    </a:cubicBezTo>
                    <a:cubicBezTo>
                      <a:pt x="10280" y="14517"/>
                      <a:pt x="9769" y="14498"/>
                      <a:pt x="9277" y="14469"/>
                    </a:cubicBezTo>
                    <a:cubicBezTo>
                      <a:pt x="8909" y="14138"/>
                      <a:pt x="8540" y="13788"/>
                      <a:pt x="8171" y="13429"/>
                    </a:cubicBezTo>
                    <a:cubicBezTo>
                      <a:pt x="7812" y="13060"/>
                      <a:pt x="7462" y="12691"/>
                      <a:pt x="7131" y="12323"/>
                    </a:cubicBezTo>
                    <a:cubicBezTo>
                      <a:pt x="7102" y="11831"/>
                      <a:pt x="7083" y="11330"/>
                      <a:pt x="7083" y="10809"/>
                    </a:cubicBezTo>
                    <a:cubicBezTo>
                      <a:pt x="7083" y="10280"/>
                      <a:pt x="7102" y="9779"/>
                      <a:pt x="7131" y="9287"/>
                    </a:cubicBezTo>
                    <a:cubicBezTo>
                      <a:pt x="7462" y="8918"/>
                      <a:pt x="7802" y="8549"/>
                      <a:pt x="8171" y="8180"/>
                    </a:cubicBezTo>
                    <a:cubicBezTo>
                      <a:pt x="8540" y="7821"/>
                      <a:pt x="8909" y="7471"/>
                      <a:pt x="9277" y="7140"/>
                    </a:cubicBezTo>
                    <a:cubicBezTo>
                      <a:pt x="9769" y="7112"/>
                      <a:pt x="10280" y="7093"/>
                      <a:pt x="10800" y="7093"/>
                    </a:cubicBezTo>
                    <a:cubicBezTo>
                      <a:pt x="11320" y="7093"/>
                      <a:pt x="11821" y="7112"/>
                      <a:pt x="12313" y="7140"/>
                    </a:cubicBezTo>
                    <a:cubicBezTo>
                      <a:pt x="12691" y="7471"/>
                      <a:pt x="13060" y="7821"/>
                      <a:pt x="13420" y="8180"/>
                    </a:cubicBezTo>
                    <a:cubicBezTo>
                      <a:pt x="13788" y="8549"/>
                      <a:pt x="14138" y="8918"/>
                      <a:pt x="14460" y="9287"/>
                    </a:cubicBezTo>
                    <a:cubicBezTo>
                      <a:pt x="14488" y="9779"/>
                      <a:pt x="14507" y="10280"/>
                      <a:pt x="14507" y="10809"/>
                    </a:cubicBezTo>
                    <a:cubicBezTo>
                      <a:pt x="14507" y="11330"/>
                      <a:pt x="14488" y="11831"/>
                      <a:pt x="14460" y="12323"/>
                    </a:cubicBezTo>
                    <a:cubicBezTo>
                      <a:pt x="14129" y="12691"/>
                      <a:pt x="13779" y="13060"/>
                      <a:pt x="13420" y="13429"/>
                    </a:cubicBezTo>
                    <a:close/>
                    <a:moveTo>
                      <a:pt x="16172" y="10166"/>
                    </a:moveTo>
                    <a:cubicBezTo>
                      <a:pt x="15869" y="9769"/>
                      <a:pt x="15547" y="9372"/>
                      <a:pt x="15198" y="8984"/>
                    </a:cubicBezTo>
                    <a:cubicBezTo>
                      <a:pt x="15169" y="8455"/>
                      <a:pt x="15112" y="7944"/>
                      <a:pt x="15046" y="7452"/>
                    </a:cubicBezTo>
                    <a:cubicBezTo>
                      <a:pt x="15935" y="7604"/>
                      <a:pt x="16739" y="7812"/>
                      <a:pt x="17439" y="8048"/>
                    </a:cubicBezTo>
                    <a:cubicBezTo>
                      <a:pt x="17098" y="8738"/>
                      <a:pt x="16673" y="9448"/>
                      <a:pt x="16172" y="10166"/>
                    </a:cubicBezTo>
                    <a:close/>
                    <a:moveTo>
                      <a:pt x="16181" y="11443"/>
                    </a:moveTo>
                    <a:cubicBezTo>
                      <a:pt x="16692" y="12181"/>
                      <a:pt x="17117" y="12890"/>
                      <a:pt x="17448" y="13561"/>
                    </a:cubicBezTo>
                    <a:cubicBezTo>
                      <a:pt x="16739" y="13798"/>
                      <a:pt x="15935" y="14006"/>
                      <a:pt x="15046" y="14157"/>
                    </a:cubicBezTo>
                    <a:cubicBezTo>
                      <a:pt x="15112" y="13665"/>
                      <a:pt x="15169" y="13155"/>
                      <a:pt x="15198" y="12625"/>
                    </a:cubicBezTo>
                    <a:cubicBezTo>
                      <a:pt x="15547" y="12237"/>
                      <a:pt x="15869" y="11840"/>
                      <a:pt x="16181" y="11443"/>
                    </a:cubicBezTo>
                    <a:close/>
                    <a:moveTo>
                      <a:pt x="15254" y="10214"/>
                    </a:moveTo>
                    <a:cubicBezTo>
                      <a:pt x="15415" y="10412"/>
                      <a:pt x="15566" y="10611"/>
                      <a:pt x="15708" y="10800"/>
                    </a:cubicBezTo>
                    <a:cubicBezTo>
                      <a:pt x="15566" y="10999"/>
                      <a:pt x="15415" y="11188"/>
                      <a:pt x="15254" y="11386"/>
                    </a:cubicBezTo>
                    <a:cubicBezTo>
                      <a:pt x="15264" y="11197"/>
                      <a:pt x="15264" y="10999"/>
                      <a:pt x="15264" y="10809"/>
                    </a:cubicBezTo>
                    <a:cubicBezTo>
                      <a:pt x="15264" y="10611"/>
                      <a:pt x="15264" y="10412"/>
                      <a:pt x="15254" y="10214"/>
                    </a:cubicBezTo>
                    <a:close/>
                    <a:moveTo>
                      <a:pt x="16607" y="3263"/>
                    </a:moveTo>
                    <a:cubicBezTo>
                      <a:pt x="17174" y="3263"/>
                      <a:pt x="17609" y="3414"/>
                      <a:pt x="17902" y="3707"/>
                    </a:cubicBezTo>
                    <a:cubicBezTo>
                      <a:pt x="18526" y="4331"/>
                      <a:pt x="18470" y="5665"/>
                      <a:pt x="17760" y="7367"/>
                    </a:cubicBezTo>
                    <a:cubicBezTo>
                      <a:pt x="16919" y="7074"/>
                      <a:pt x="15973" y="6837"/>
                      <a:pt x="14933" y="6667"/>
                    </a:cubicBezTo>
                    <a:cubicBezTo>
                      <a:pt x="14763" y="5636"/>
                      <a:pt x="14526" y="4681"/>
                      <a:pt x="14233" y="3849"/>
                    </a:cubicBezTo>
                    <a:cubicBezTo>
                      <a:pt x="15122" y="3471"/>
                      <a:pt x="15926" y="3263"/>
                      <a:pt x="16607" y="3263"/>
                    </a:cubicBezTo>
                    <a:close/>
                    <a:moveTo>
                      <a:pt x="18460" y="7632"/>
                    </a:moveTo>
                    <a:cubicBezTo>
                      <a:pt x="19311" y="5618"/>
                      <a:pt x="19302" y="4038"/>
                      <a:pt x="18432" y="3168"/>
                    </a:cubicBezTo>
                    <a:cubicBezTo>
                      <a:pt x="17997" y="2733"/>
                      <a:pt x="17382" y="2506"/>
                      <a:pt x="16607" y="2506"/>
                    </a:cubicBezTo>
                    <a:cubicBezTo>
                      <a:pt x="15841" y="2506"/>
                      <a:pt x="14942" y="2733"/>
                      <a:pt x="13968" y="3140"/>
                    </a:cubicBezTo>
                    <a:cubicBezTo>
                      <a:pt x="13164" y="1192"/>
                      <a:pt x="12048" y="0"/>
                      <a:pt x="10800" y="0"/>
                    </a:cubicBezTo>
                    <a:cubicBezTo>
                      <a:pt x="9542" y="0"/>
                      <a:pt x="8426" y="1192"/>
                      <a:pt x="7622" y="3140"/>
                    </a:cubicBezTo>
                    <a:cubicBezTo>
                      <a:pt x="6658" y="2733"/>
                      <a:pt x="5759" y="2506"/>
                      <a:pt x="4993" y="2506"/>
                    </a:cubicBezTo>
                    <a:cubicBezTo>
                      <a:pt x="4218" y="2506"/>
                      <a:pt x="3594" y="2733"/>
                      <a:pt x="3159" y="3168"/>
                    </a:cubicBezTo>
                    <a:cubicBezTo>
                      <a:pt x="2289" y="4038"/>
                      <a:pt x="2289" y="5618"/>
                      <a:pt x="3130" y="7632"/>
                    </a:cubicBezTo>
                    <a:cubicBezTo>
                      <a:pt x="1182" y="8436"/>
                      <a:pt x="0" y="9552"/>
                      <a:pt x="0" y="10809"/>
                    </a:cubicBezTo>
                    <a:cubicBezTo>
                      <a:pt x="0" y="12058"/>
                      <a:pt x="1182" y="13174"/>
                      <a:pt x="3130" y="13978"/>
                    </a:cubicBezTo>
                    <a:cubicBezTo>
                      <a:pt x="2326" y="15926"/>
                      <a:pt x="2270" y="17552"/>
                      <a:pt x="3159" y="18441"/>
                    </a:cubicBezTo>
                    <a:cubicBezTo>
                      <a:pt x="3594" y="18876"/>
                      <a:pt x="4218" y="19103"/>
                      <a:pt x="4993" y="19103"/>
                    </a:cubicBezTo>
                    <a:cubicBezTo>
                      <a:pt x="5759" y="19103"/>
                      <a:pt x="6658" y="18876"/>
                      <a:pt x="7622" y="18470"/>
                    </a:cubicBezTo>
                    <a:cubicBezTo>
                      <a:pt x="8426" y="20418"/>
                      <a:pt x="9542" y="21600"/>
                      <a:pt x="10800" y="21600"/>
                    </a:cubicBezTo>
                    <a:cubicBezTo>
                      <a:pt x="12048" y="21600"/>
                      <a:pt x="13164" y="20418"/>
                      <a:pt x="13968" y="18470"/>
                    </a:cubicBezTo>
                    <a:cubicBezTo>
                      <a:pt x="14942" y="18876"/>
                      <a:pt x="15841" y="19103"/>
                      <a:pt x="16607" y="19103"/>
                    </a:cubicBezTo>
                    <a:cubicBezTo>
                      <a:pt x="17382" y="19103"/>
                      <a:pt x="17997" y="18876"/>
                      <a:pt x="18432" y="18441"/>
                    </a:cubicBezTo>
                    <a:cubicBezTo>
                      <a:pt x="19321" y="17552"/>
                      <a:pt x="19274" y="15926"/>
                      <a:pt x="18460" y="13978"/>
                    </a:cubicBezTo>
                    <a:cubicBezTo>
                      <a:pt x="20408" y="13174"/>
                      <a:pt x="21600" y="12058"/>
                      <a:pt x="21600" y="10809"/>
                    </a:cubicBezTo>
                    <a:cubicBezTo>
                      <a:pt x="21600" y="9552"/>
                      <a:pt x="20408" y="8436"/>
                      <a:pt x="18460" y="7632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04" name="Freeform 20"/>
              <p:cNvSpPr/>
              <p:nvPr/>
            </p:nvSpPr>
            <p:spPr>
              <a:xfrm rot="1406730">
                <a:off x="786600" y="787084"/>
                <a:ext cx="136381" cy="1363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770" y="0"/>
                      <a:pt x="0" y="4770"/>
                      <a:pt x="0" y="10800"/>
                    </a:cubicBezTo>
                    <a:cubicBezTo>
                      <a:pt x="0" y="16740"/>
                      <a:pt x="4770" y="21600"/>
                      <a:pt x="10800" y="21600"/>
                    </a:cubicBezTo>
                    <a:cubicBezTo>
                      <a:pt x="16740" y="21600"/>
                      <a:pt x="21600" y="16740"/>
                      <a:pt x="21600" y="10800"/>
                    </a:cubicBezTo>
                    <a:cubicBezTo>
                      <a:pt x="21600" y="4770"/>
                      <a:pt x="16740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106" name="Freeform 7"/>
            <p:cNvSpPr/>
            <p:nvPr/>
          </p:nvSpPr>
          <p:spPr>
            <a:xfrm rot="20132267">
              <a:off x="1631924" y="2451776"/>
              <a:ext cx="1277234" cy="931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46" y="3094"/>
                  </a:moveTo>
                  <a:cubicBezTo>
                    <a:pt x="11505" y="2578"/>
                    <a:pt x="13033" y="1002"/>
                    <a:pt x="14902" y="678"/>
                  </a:cubicBezTo>
                  <a:cubicBezTo>
                    <a:pt x="15201" y="619"/>
                    <a:pt x="15532" y="589"/>
                    <a:pt x="15885" y="589"/>
                  </a:cubicBezTo>
                  <a:cubicBezTo>
                    <a:pt x="17573" y="589"/>
                    <a:pt x="19442" y="1193"/>
                    <a:pt x="20169" y="1459"/>
                  </a:cubicBezTo>
                  <a:lnTo>
                    <a:pt x="20169" y="18403"/>
                  </a:lnTo>
                  <a:cubicBezTo>
                    <a:pt x="19261" y="17946"/>
                    <a:pt x="17423" y="17106"/>
                    <a:pt x="15671" y="16753"/>
                  </a:cubicBezTo>
                  <a:cubicBezTo>
                    <a:pt x="15436" y="16708"/>
                    <a:pt x="15180" y="16679"/>
                    <a:pt x="14923" y="16679"/>
                  </a:cubicBezTo>
                  <a:cubicBezTo>
                    <a:pt x="13374" y="16679"/>
                    <a:pt x="11879" y="17563"/>
                    <a:pt x="11046" y="18152"/>
                  </a:cubicBezTo>
                  <a:lnTo>
                    <a:pt x="11046" y="3094"/>
                  </a:lnTo>
                  <a:close/>
                  <a:moveTo>
                    <a:pt x="1431" y="1459"/>
                  </a:moveTo>
                  <a:cubicBezTo>
                    <a:pt x="2147" y="1193"/>
                    <a:pt x="4017" y="589"/>
                    <a:pt x="5704" y="589"/>
                  </a:cubicBezTo>
                  <a:cubicBezTo>
                    <a:pt x="6068" y="589"/>
                    <a:pt x="6399" y="619"/>
                    <a:pt x="6687" y="678"/>
                  </a:cubicBezTo>
                  <a:cubicBezTo>
                    <a:pt x="8567" y="1002"/>
                    <a:pt x="10095" y="2578"/>
                    <a:pt x="10554" y="3094"/>
                  </a:cubicBezTo>
                  <a:lnTo>
                    <a:pt x="10554" y="18152"/>
                  </a:lnTo>
                  <a:cubicBezTo>
                    <a:pt x="9721" y="17563"/>
                    <a:pt x="8226" y="16679"/>
                    <a:pt x="6677" y="16679"/>
                  </a:cubicBezTo>
                  <a:cubicBezTo>
                    <a:pt x="6420" y="16679"/>
                    <a:pt x="6164" y="16708"/>
                    <a:pt x="5929" y="16753"/>
                  </a:cubicBezTo>
                  <a:cubicBezTo>
                    <a:pt x="4177" y="17106"/>
                    <a:pt x="2339" y="17946"/>
                    <a:pt x="1431" y="18403"/>
                  </a:cubicBezTo>
                  <a:lnTo>
                    <a:pt x="1431" y="1459"/>
                  </a:lnTo>
                  <a:close/>
                  <a:moveTo>
                    <a:pt x="20596" y="2991"/>
                  </a:moveTo>
                  <a:lnTo>
                    <a:pt x="20596" y="1002"/>
                  </a:lnTo>
                  <a:cubicBezTo>
                    <a:pt x="20596" y="1002"/>
                    <a:pt x="18118" y="0"/>
                    <a:pt x="15885" y="0"/>
                  </a:cubicBezTo>
                  <a:cubicBezTo>
                    <a:pt x="15532" y="0"/>
                    <a:pt x="15180" y="29"/>
                    <a:pt x="14849" y="88"/>
                  </a:cubicBezTo>
                  <a:cubicBezTo>
                    <a:pt x="12894" y="442"/>
                    <a:pt x="11313" y="2033"/>
                    <a:pt x="10800" y="2608"/>
                  </a:cubicBezTo>
                  <a:cubicBezTo>
                    <a:pt x="10287" y="2033"/>
                    <a:pt x="8706" y="442"/>
                    <a:pt x="6751" y="88"/>
                  </a:cubicBezTo>
                  <a:cubicBezTo>
                    <a:pt x="6420" y="29"/>
                    <a:pt x="6068" y="0"/>
                    <a:pt x="5704" y="0"/>
                  </a:cubicBezTo>
                  <a:cubicBezTo>
                    <a:pt x="3482" y="0"/>
                    <a:pt x="1004" y="1002"/>
                    <a:pt x="1004" y="1002"/>
                  </a:cubicBezTo>
                  <a:lnTo>
                    <a:pt x="1004" y="2991"/>
                  </a:lnTo>
                  <a:cubicBezTo>
                    <a:pt x="385" y="3183"/>
                    <a:pt x="0" y="3345"/>
                    <a:pt x="0" y="3345"/>
                  </a:cubicBezTo>
                  <a:lnTo>
                    <a:pt x="0" y="21600"/>
                  </a:lnTo>
                  <a:cubicBezTo>
                    <a:pt x="0" y="21600"/>
                    <a:pt x="2596" y="20156"/>
                    <a:pt x="4989" y="19670"/>
                  </a:cubicBezTo>
                  <a:cubicBezTo>
                    <a:pt x="6463" y="19375"/>
                    <a:pt x="8407" y="20156"/>
                    <a:pt x="9668" y="20804"/>
                  </a:cubicBezTo>
                  <a:lnTo>
                    <a:pt x="9668" y="21600"/>
                  </a:lnTo>
                  <a:lnTo>
                    <a:pt x="11922" y="21600"/>
                  </a:lnTo>
                  <a:lnTo>
                    <a:pt x="11922" y="20804"/>
                  </a:lnTo>
                  <a:cubicBezTo>
                    <a:pt x="13193" y="20156"/>
                    <a:pt x="15137" y="19375"/>
                    <a:pt x="16611" y="19670"/>
                  </a:cubicBezTo>
                  <a:cubicBezTo>
                    <a:pt x="19004" y="20156"/>
                    <a:pt x="21600" y="21600"/>
                    <a:pt x="21600" y="21600"/>
                  </a:cubicBezTo>
                  <a:lnTo>
                    <a:pt x="21600" y="3345"/>
                  </a:lnTo>
                  <a:cubicBezTo>
                    <a:pt x="21600" y="3345"/>
                    <a:pt x="21215" y="3183"/>
                    <a:pt x="20596" y="2991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07" name="Freeform 9"/>
            <p:cNvSpPr/>
            <p:nvPr/>
          </p:nvSpPr>
          <p:spPr>
            <a:xfrm>
              <a:off x="2397692" y="540345"/>
              <a:ext cx="1135301" cy="1396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80" extrusionOk="0">
                  <a:moveTo>
                    <a:pt x="5924" y="12671"/>
                  </a:moveTo>
                  <a:cubicBezTo>
                    <a:pt x="5489" y="12671"/>
                    <a:pt x="5054" y="12578"/>
                    <a:pt x="4618" y="12412"/>
                  </a:cubicBezTo>
                  <a:cubicBezTo>
                    <a:pt x="3892" y="12121"/>
                    <a:pt x="3404" y="11686"/>
                    <a:pt x="3167" y="11105"/>
                  </a:cubicBezTo>
                  <a:cubicBezTo>
                    <a:pt x="2731" y="10037"/>
                    <a:pt x="3206" y="8710"/>
                    <a:pt x="3602" y="7901"/>
                  </a:cubicBezTo>
                  <a:lnTo>
                    <a:pt x="10160" y="10120"/>
                  </a:lnTo>
                  <a:cubicBezTo>
                    <a:pt x="9487" y="10970"/>
                    <a:pt x="7904" y="12671"/>
                    <a:pt x="5924" y="12671"/>
                  </a:cubicBezTo>
                  <a:close/>
                  <a:moveTo>
                    <a:pt x="19792" y="17648"/>
                  </a:moveTo>
                  <a:lnTo>
                    <a:pt x="20980" y="16497"/>
                  </a:lnTo>
                  <a:lnTo>
                    <a:pt x="16863" y="15813"/>
                  </a:lnTo>
                  <a:cubicBezTo>
                    <a:pt x="17681" y="14776"/>
                    <a:pt x="18631" y="12961"/>
                    <a:pt x="18512" y="10141"/>
                  </a:cubicBezTo>
                  <a:cubicBezTo>
                    <a:pt x="18367" y="6148"/>
                    <a:pt x="14910" y="3877"/>
                    <a:pt x="13604" y="3152"/>
                  </a:cubicBezTo>
                  <a:cubicBezTo>
                    <a:pt x="13894" y="1907"/>
                    <a:pt x="13802" y="580"/>
                    <a:pt x="12284" y="134"/>
                  </a:cubicBezTo>
                  <a:cubicBezTo>
                    <a:pt x="8973" y="-820"/>
                    <a:pt x="6334" y="3639"/>
                    <a:pt x="6334" y="3639"/>
                  </a:cubicBezTo>
                  <a:cubicBezTo>
                    <a:pt x="6334" y="3639"/>
                    <a:pt x="1491" y="2706"/>
                    <a:pt x="0" y="6677"/>
                  </a:cubicBezTo>
                  <a:lnTo>
                    <a:pt x="3114" y="7735"/>
                  </a:lnTo>
                  <a:cubicBezTo>
                    <a:pt x="2692" y="8596"/>
                    <a:pt x="2164" y="10027"/>
                    <a:pt x="2665" y="11230"/>
                  </a:cubicBezTo>
                  <a:cubicBezTo>
                    <a:pt x="2942" y="11924"/>
                    <a:pt x="3523" y="12443"/>
                    <a:pt x="4381" y="12785"/>
                  </a:cubicBezTo>
                  <a:cubicBezTo>
                    <a:pt x="4882" y="12982"/>
                    <a:pt x="5410" y="13086"/>
                    <a:pt x="5924" y="13086"/>
                  </a:cubicBezTo>
                  <a:cubicBezTo>
                    <a:pt x="8220" y="13086"/>
                    <a:pt x="9962" y="11178"/>
                    <a:pt x="10648" y="10286"/>
                  </a:cubicBezTo>
                  <a:lnTo>
                    <a:pt x="13234" y="11167"/>
                  </a:lnTo>
                  <a:cubicBezTo>
                    <a:pt x="13234" y="11167"/>
                    <a:pt x="16454" y="7953"/>
                    <a:pt x="12535" y="5671"/>
                  </a:cubicBezTo>
                  <a:cubicBezTo>
                    <a:pt x="12535" y="5671"/>
                    <a:pt x="12891" y="5101"/>
                    <a:pt x="13208" y="4313"/>
                  </a:cubicBezTo>
                  <a:cubicBezTo>
                    <a:pt x="14528" y="5132"/>
                    <a:pt x="16995" y="7082"/>
                    <a:pt x="17114" y="10172"/>
                  </a:cubicBezTo>
                  <a:cubicBezTo>
                    <a:pt x="17193" y="12381"/>
                    <a:pt x="16573" y="13863"/>
                    <a:pt x="16032" y="14724"/>
                  </a:cubicBezTo>
                  <a:cubicBezTo>
                    <a:pt x="15807" y="15087"/>
                    <a:pt x="15583" y="15367"/>
                    <a:pt x="15385" y="15574"/>
                  </a:cubicBezTo>
                  <a:lnTo>
                    <a:pt x="12139" y="15046"/>
                  </a:lnTo>
                  <a:lnTo>
                    <a:pt x="7244" y="19359"/>
                  </a:lnTo>
                  <a:lnTo>
                    <a:pt x="16560" y="20780"/>
                  </a:lnTo>
                  <a:lnTo>
                    <a:pt x="21600" y="17908"/>
                  </a:lnTo>
                  <a:lnTo>
                    <a:pt x="19792" y="17648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114" name="组 109"/>
            <p:cNvGrpSpPr/>
            <p:nvPr/>
          </p:nvGrpSpPr>
          <p:grpSpPr>
            <a:xfrm>
              <a:off x="3564982" y="1392394"/>
              <a:ext cx="984109" cy="1783748"/>
              <a:chOff x="0" y="0"/>
              <a:chExt cx="984107" cy="1783746"/>
            </a:xfrm>
          </p:grpSpPr>
          <p:sp>
            <p:nvSpPr>
              <p:cNvPr id="108" name="Freeform 13"/>
              <p:cNvSpPr/>
              <p:nvPr/>
            </p:nvSpPr>
            <p:spPr>
              <a:xfrm rot="1396810">
                <a:off x="366922" y="332095"/>
                <a:ext cx="286393" cy="10323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063" y="658"/>
                    </a:moveTo>
                    <a:lnTo>
                      <a:pt x="13537" y="658"/>
                    </a:lnTo>
                    <a:lnTo>
                      <a:pt x="13537" y="20942"/>
                    </a:lnTo>
                    <a:lnTo>
                      <a:pt x="8063" y="20942"/>
                    </a:lnTo>
                    <a:lnTo>
                      <a:pt x="8063" y="658"/>
                    </a:lnTo>
                    <a:close/>
                    <a:moveTo>
                      <a:pt x="5709" y="20942"/>
                    </a:moveTo>
                    <a:lnTo>
                      <a:pt x="2354" y="20942"/>
                    </a:lnTo>
                    <a:lnTo>
                      <a:pt x="2354" y="658"/>
                    </a:lnTo>
                    <a:lnTo>
                      <a:pt x="5709" y="658"/>
                    </a:lnTo>
                    <a:lnTo>
                      <a:pt x="5709" y="20942"/>
                    </a:lnTo>
                    <a:close/>
                    <a:moveTo>
                      <a:pt x="15891" y="658"/>
                    </a:moveTo>
                    <a:lnTo>
                      <a:pt x="19246" y="658"/>
                    </a:lnTo>
                    <a:lnTo>
                      <a:pt x="19246" y="20942"/>
                    </a:lnTo>
                    <a:lnTo>
                      <a:pt x="15891" y="20942"/>
                    </a:lnTo>
                    <a:lnTo>
                      <a:pt x="15891" y="658"/>
                    </a:lnTo>
                    <a:close/>
                    <a:moveTo>
                      <a:pt x="15891" y="21600"/>
                    </a:move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lnTo>
                      <a:pt x="0" y="21600"/>
                    </a:lnTo>
                    <a:lnTo>
                      <a:pt x="15891" y="2160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09" name="Freeform 14"/>
              <p:cNvSpPr/>
              <p:nvPr/>
            </p:nvSpPr>
            <p:spPr>
              <a:xfrm rot="1396810">
                <a:off x="586357" y="312209"/>
                <a:ext cx="286393" cy="52072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10" name="Freeform 15"/>
              <p:cNvSpPr/>
              <p:nvPr/>
            </p:nvSpPr>
            <p:spPr>
              <a:xfrm rot="1396810">
                <a:off x="652886" y="46503"/>
                <a:ext cx="290303" cy="2668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598" h="21600" extrusionOk="0">
                    <a:moveTo>
                      <a:pt x="18520" y="21600"/>
                    </a:moveTo>
                    <a:cubicBezTo>
                      <a:pt x="18520" y="21600"/>
                      <a:pt x="20077" y="0"/>
                      <a:pt x="9277" y="0"/>
                    </a:cubicBezTo>
                    <a:cubicBezTo>
                      <a:pt x="-1523" y="0"/>
                      <a:pt x="84" y="21600"/>
                      <a:pt x="84" y="21600"/>
                    </a:cubicBezTo>
                    <a:lnTo>
                      <a:pt x="18520" y="2160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11" name="Freeform 17"/>
              <p:cNvSpPr/>
              <p:nvPr/>
            </p:nvSpPr>
            <p:spPr>
              <a:xfrm rot="1396810">
                <a:off x="74414" y="1307023"/>
                <a:ext cx="288996" cy="4360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527" y="13178"/>
                    </a:moveTo>
                    <a:lnTo>
                      <a:pt x="9073" y="13178"/>
                    </a:lnTo>
                    <a:lnTo>
                      <a:pt x="3278" y="1560"/>
                    </a:lnTo>
                    <a:lnTo>
                      <a:pt x="18322" y="1560"/>
                    </a:lnTo>
                    <a:lnTo>
                      <a:pt x="12527" y="13178"/>
                    </a:lnTo>
                    <a:close/>
                    <a:moveTo>
                      <a:pt x="6615" y="13178"/>
                    </a:moveTo>
                    <a:lnTo>
                      <a:pt x="10771" y="21600"/>
                    </a:lnTo>
                    <a:lnTo>
                      <a:pt x="14985" y="13178"/>
                    </a:lnTo>
                    <a:lnTo>
                      <a:pt x="21600" y="0"/>
                    </a:lnTo>
                    <a:lnTo>
                      <a:pt x="0" y="0"/>
                    </a:lnTo>
                    <a:lnTo>
                      <a:pt x="6615" y="13178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12" name="Freeform 13"/>
              <p:cNvSpPr/>
              <p:nvPr/>
            </p:nvSpPr>
            <p:spPr>
              <a:xfrm rot="1396810">
                <a:off x="369462" y="333364"/>
                <a:ext cx="286393" cy="10323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063" y="658"/>
                    </a:moveTo>
                    <a:lnTo>
                      <a:pt x="13537" y="658"/>
                    </a:lnTo>
                    <a:lnTo>
                      <a:pt x="13537" y="20942"/>
                    </a:lnTo>
                    <a:lnTo>
                      <a:pt x="8063" y="20942"/>
                    </a:lnTo>
                    <a:lnTo>
                      <a:pt x="8063" y="658"/>
                    </a:lnTo>
                    <a:close/>
                    <a:moveTo>
                      <a:pt x="5709" y="20942"/>
                    </a:moveTo>
                    <a:lnTo>
                      <a:pt x="2354" y="20942"/>
                    </a:lnTo>
                    <a:lnTo>
                      <a:pt x="2354" y="658"/>
                    </a:lnTo>
                    <a:lnTo>
                      <a:pt x="5709" y="658"/>
                    </a:lnTo>
                    <a:lnTo>
                      <a:pt x="5709" y="20942"/>
                    </a:lnTo>
                    <a:close/>
                    <a:moveTo>
                      <a:pt x="15891" y="658"/>
                    </a:moveTo>
                    <a:lnTo>
                      <a:pt x="19246" y="658"/>
                    </a:lnTo>
                    <a:lnTo>
                      <a:pt x="19246" y="20942"/>
                    </a:lnTo>
                    <a:lnTo>
                      <a:pt x="15891" y="20942"/>
                    </a:lnTo>
                    <a:lnTo>
                      <a:pt x="15891" y="658"/>
                    </a:lnTo>
                    <a:close/>
                    <a:moveTo>
                      <a:pt x="15891" y="21600"/>
                    </a:move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lnTo>
                      <a:pt x="0" y="21600"/>
                    </a:lnTo>
                    <a:lnTo>
                      <a:pt x="15891" y="2160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13" name="Freeform 17"/>
              <p:cNvSpPr/>
              <p:nvPr/>
            </p:nvSpPr>
            <p:spPr>
              <a:xfrm rot="1396810">
                <a:off x="76954" y="1308292"/>
                <a:ext cx="288996" cy="4360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527" y="13178"/>
                    </a:moveTo>
                    <a:lnTo>
                      <a:pt x="9073" y="13178"/>
                    </a:lnTo>
                    <a:lnTo>
                      <a:pt x="3278" y="1560"/>
                    </a:lnTo>
                    <a:lnTo>
                      <a:pt x="18322" y="1560"/>
                    </a:lnTo>
                    <a:lnTo>
                      <a:pt x="12527" y="13178"/>
                    </a:lnTo>
                    <a:close/>
                    <a:moveTo>
                      <a:pt x="6615" y="13178"/>
                    </a:moveTo>
                    <a:lnTo>
                      <a:pt x="10771" y="21600"/>
                    </a:lnTo>
                    <a:lnTo>
                      <a:pt x="14985" y="13178"/>
                    </a:lnTo>
                    <a:lnTo>
                      <a:pt x="21600" y="0"/>
                    </a:lnTo>
                    <a:lnTo>
                      <a:pt x="0" y="0"/>
                    </a:lnTo>
                    <a:lnTo>
                      <a:pt x="6615" y="13178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115" name="Freeform 19"/>
            <p:cNvSpPr/>
            <p:nvPr/>
          </p:nvSpPr>
          <p:spPr>
            <a:xfrm rot="1363540">
              <a:off x="3226611" y="3446401"/>
              <a:ext cx="1209820" cy="253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38" y="19865"/>
                  </a:moveTo>
                  <a:lnTo>
                    <a:pt x="362" y="19865"/>
                  </a:lnTo>
                  <a:lnTo>
                    <a:pt x="362" y="1735"/>
                  </a:lnTo>
                  <a:lnTo>
                    <a:pt x="1602" y="1735"/>
                  </a:lnTo>
                  <a:lnTo>
                    <a:pt x="1602" y="12925"/>
                  </a:lnTo>
                  <a:lnTo>
                    <a:pt x="1964" y="12925"/>
                  </a:lnTo>
                  <a:lnTo>
                    <a:pt x="1964" y="1735"/>
                  </a:lnTo>
                  <a:lnTo>
                    <a:pt x="2507" y="1735"/>
                  </a:lnTo>
                  <a:lnTo>
                    <a:pt x="2507" y="6896"/>
                  </a:lnTo>
                  <a:lnTo>
                    <a:pt x="2869" y="6896"/>
                  </a:lnTo>
                  <a:lnTo>
                    <a:pt x="2869" y="1735"/>
                  </a:lnTo>
                  <a:lnTo>
                    <a:pt x="3411" y="1735"/>
                  </a:lnTo>
                  <a:lnTo>
                    <a:pt x="3411" y="6896"/>
                  </a:lnTo>
                  <a:lnTo>
                    <a:pt x="3773" y="6896"/>
                  </a:lnTo>
                  <a:lnTo>
                    <a:pt x="3773" y="1735"/>
                  </a:lnTo>
                  <a:lnTo>
                    <a:pt x="4316" y="1735"/>
                  </a:lnTo>
                  <a:lnTo>
                    <a:pt x="4316" y="6896"/>
                  </a:lnTo>
                  <a:lnTo>
                    <a:pt x="4678" y="6896"/>
                  </a:lnTo>
                  <a:lnTo>
                    <a:pt x="4678" y="1735"/>
                  </a:lnTo>
                  <a:lnTo>
                    <a:pt x="5221" y="1735"/>
                  </a:lnTo>
                  <a:lnTo>
                    <a:pt x="5221" y="6896"/>
                  </a:lnTo>
                  <a:lnTo>
                    <a:pt x="5583" y="6896"/>
                  </a:lnTo>
                  <a:lnTo>
                    <a:pt x="5583" y="1735"/>
                  </a:lnTo>
                  <a:lnTo>
                    <a:pt x="6099" y="1735"/>
                  </a:lnTo>
                  <a:lnTo>
                    <a:pt x="6099" y="12925"/>
                  </a:lnTo>
                  <a:lnTo>
                    <a:pt x="6461" y="12925"/>
                  </a:lnTo>
                  <a:lnTo>
                    <a:pt x="6461" y="1735"/>
                  </a:lnTo>
                  <a:lnTo>
                    <a:pt x="7004" y="1735"/>
                  </a:lnTo>
                  <a:lnTo>
                    <a:pt x="7004" y="6896"/>
                  </a:lnTo>
                  <a:lnTo>
                    <a:pt x="7366" y="6896"/>
                  </a:lnTo>
                  <a:lnTo>
                    <a:pt x="7366" y="1735"/>
                  </a:lnTo>
                  <a:lnTo>
                    <a:pt x="7909" y="1735"/>
                  </a:lnTo>
                  <a:lnTo>
                    <a:pt x="7909" y="6896"/>
                  </a:lnTo>
                  <a:lnTo>
                    <a:pt x="8271" y="6896"/>
                  </a:lnTo>
                  <a:lnTo>
                    <a:pt x="8271" y="1735"/>
                  </a:lnTo>
                  <a:lnTo>
                    <a:pt x="8814" y="1735"/>
                  </a:lnTo>
                  <a:lnTo>
                    <a:pt x="8814" y="6896"/>
                  </a:lnTo>
                  <a:lnTo>
                    <a:pt x="9176" y="6896"/>
                  </a:lnTo>
                  <a:lnTo>
                    <a:pt x="9176" y="1735"/>
                  </a:lnTo>
                  <a:lnTo>
                    <a:pt x="9719" y="1735"/>
                  </a:lnTo>
                  <a:lnTo>
                    <a:pt x="9719" y="6896"/>
                  </a:lnTo>
                  <a:lnTo>
                    <a:pt x="10081" y="6896"/>
                  </a:lnTo>
                  <a:lnTo>
                    <a:pt x="10081" y="1735"/>
                  </a:lnTo>
                  <a:lnTo>
                    <a:pt x="10741" y="1735"/>
                  </a:lnTo>
                  <a:lnTo>
                    <a:pt x="10741" y="12925"/>
                  </a:lnTo>
                  <a:lnTo>
                    <a:pt x="11103" y="12925"/>
                  </a:lnTo>
                  <a:lnTo>
                    <a:pt x="11103" y="1735"/>
                  </a:lnTo>
                  <a:lnTo>
                    <a:pt x="11646" y="1735"/>
                  </a:lnTo>
                  <a:lnTo>
                    <a:pt x="11646" y="6896"/>
                  </a:lnTo>
                  <a:lnTo>
                    <a:pt x="12008" y="6896"/>
                  </a:lnTo>
                  <a:lnTo>
                    <a:pt x="12008" y="1735"/>
                  </a:lnTo>
                  <a:lnTo>
                    <a:pt x="12551" y="1735"/>
                  </a:lnTo>
                  <a:lnTo>
                    <a:pt x="12551" y="6896"/>
                  </a:lnTo>
                  <a:lnTo>
                    <a:pt x="12913" y="6896"/>
                  </a:lnTo>
                  <a:lnTo>
                    <a:pt x="12913" y="1735"/>
                  </a:lnTo>
                  <a:lnTo>
                    <a:pt x="13456" y="1735"/>
                  </a:lnTo>
                  <a:lnTo>
                    <a:pt x="13456" y="6896"/>
                  </a:lnTo>
                  <a:lnTo>
                    <a:pt x="13818" y="6896"/>
                  </a:lnTo>
                  <a:lnTo>
                    <a:pt x="13818" y="1735"/>
                  </a:lnTo>
                  <a:lnTo>
                    <a:pt x="14361" y="1735"/>
                  </a:lnTo>
                  <a:lnTo>
                    <a:pt x="14361" y="6896"/>
                  </a:lnTo>
                  <a:lnTo>
                    <a:pt x="14723" y="6896"/>
                  </a:lnTo>
                  <a:lnTo>
                    <a:pt x="14723" y="1735"/>
                  </a:lnTo>
                  <a:lnTo>
                    <a:pt x="15239" y="1735"/>
                  </a:lnTo>
                  <a:lnTo>
                    <a:pt x="15239" y="12925"/>
                  </a:lnTo>
                  <a:lnTo>
                    <a:pt x="15601" y="12925"/>
                  </a:lnTo>
                  <a:lnTo>
                    <a:pt x="15601" y="1735"/>
                  </a:lnTo>
                  <a:lnTo>
                    <a:pt x="16143" y="1735"/>
                  </a:lnTo>
                  <a:lnTo>
                    <a:pt x="16143" y="6896"/>
                  </a:lnTo>
                  <a:lnTo>
                    <a:pt x="16505" y="6896"/>
                  </a:lnTo>
                  <a:lnTo>
                    <a:pt x="16505" y="1735"/>
                  </a:lnTo>
                  <a:lnTo>
                    <a:pt x="17048" y="1735"/>
                  </a:lnTo>
                  <a:lnTo>
                    <a:pt x="17048" y="6896"/>
                  </a:lnTo>
                  <a:lnTo>
                    <a:pt x="17410" y="6896"/>
                  </a:lnTo>
                  <a:lnTo>
                    <a:pt x="17410" y="1735"/>
                  </a:lnTo>
                  <a:lnTo>
                    <a:pt x="17953" y="1735"/>
                  </a:lnTo>
                  <a:lnTo>
                    <a:pt x="17953" y="6896"/>
                  </a:lnTo>
                  <a:lnTo>
                    <a:pt x="18315" y="6896"/>
                  </a:lnTo>
                  <a:lnTo>
                    <a:pt x="18315" y="1735"/>
                  </a:lnTo>
                  <a:lnTo>
                    <a:pt x="18858" y="1735"/>
                  </a:lnTo>
                  <a:lnTo>
                    <a:pt x="18858" y="6896"/>
                  </a:lnTo>
                  <a:lnTo>
                    <a:pt x="19220" y="6896"/>
                  </a:lnTo>
                  <a:lnTo>
                    <a:pt x="19220" y="1735"/>
                  </a:lnTo>
                  <a:lnTo>
                    <a:pt x="19636" y="1735"/>
                  </a:lnTo>
                  <a:lnTo>
                    <a:pt x="19636" y="12925"/>
                  </a:lnTo>
                  <a:lnTo>
                    <a:pt x="19998" y="12925"/>
                  </a:lnTo>
                  <a:lnTo>
                    <a:pt x="19998" y="1735"/>
                  </a:lnTo>
                  <a:lnTo>
                    <a:pt x="21238" y="1735"/>
                  </a:lnTo>
                  <a:lnTo>
                    <a:pt x="21238" y="19865"/>
                  </a:lnTo>
                  <a:close/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16" name="Freeform 20"/>
            <p:cNvSpPr/>
            <p:nvPr/>
          </p:nvSpPr>
          <p:spPr>
            <a:xfrm rot="20253210">
              <a:off x="3047967" y="2139181"/>
              <a:ext cx="271864" cy="880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66" y="2247"/>
                  </a:moveTo>
                  <a:lnTo>
                    <a:pt x="20066" y="0"/>
                  </a:lnTo>
                  <a:lnTo>
                    <a:pt x="16168" y="0"/>
                  </a:lnTo>
                  <a:lnTo>
                    <a:pt x="16168" y="2247"/>
                  </a:lnTo>
                  <a:lnTo>
                    <a:pt x="14478" y="2247"/>
                  </a:lnTo>
                  <a:lnTo>
                    <a:pt x="14478" y="7248"/>
                  </a:lnTo>
                  <a:lnTo>
                    <a:pt x="15752" y="7248"/>
                  </a:lnTo>
                  <a:lnTo>
                    <a:pt x="2651" y="17082"/>
                  </a:lnTo>
                  <a:lnTo>
                    <a:pt x="3379" y="17179"/>
                  </a:lnTo>
                  <a:lnTo>
                    <a:pt x="1040" y="18926"/>
                  </a:lnTo>
                  <a:lnTo>
                    <a:pt x="1612" y="18999"/>
                  </a:lnTo>
                  <a:lnTo>
                    <a:pt x="0" y="20215"/>
                  </a:lnTo>
                  <a:lnTo>
                    <a:pt x="624" y="20287"/>
                  </a:lnTo>
                  <a:lnTo>
                    <a:pt x="2235" y="19079"/>
                  </a:lnTo>
                  <a:lnTo>
                    <a:pt x="2807" y="19152"/>
                  </a:lnTo>
                  <a:lnTo>
                    <a:pt x="5147" y="17404"/>
                  </a:lnTo>
                  <a:lnTo>
                    <a:pt x="5874" y="17493"/>
                  </a:lnTo>
                  <a:lnTo>
                    <a:pt x="16375" y="9592"/>
                  </a:lnTo>
                  <a:lnTo>
                    <a:pt x="16375" y="18395"/>
                  </a:lnTo>
                  <a:lnTo>
                    <a:pt x="17155" y="18395"/>
                  </a:lnTo>
                  <a:lnTo>
                    <a:pt x="17155" y="20287"/>
                  </a:lnTo>
                  <a:lnTo>
                    <a:pt x="17779" y="20287"/>
                  </a:lnTo>
                  <a:lnTo>
                    <a:pt x="17779" y="21600"/>
                  </a:lnTo>
                  <a:lnTo>
                    <a:pt x="18455" y="21600"/>
                  </a:lnTo>
                  <a:lnTo>
                    <a:pt x="18455" y="20287"/>
                  </a:lnTo>
                  <a:lnTo>
                    <a:pt x="19079" y="20287"/>
                  </a:lnTo>
                  <a:lnTo>
                    <a:pt x="19079" y="18395"/>
                  </a:lnTo>
                  <a:lnTo>
                    <a:pt x="19858" y="18395"/>
                  </a:lnTo>
                  <a:lnTo>
                    <a:pt x="19858" y="7248"/>
                  </a:lnTo>
                  <a:lnTo>
                    <a:pt x="21600" y="7248"/>
                  </a:lnTo>
                  <a:lnTo>
                    <a:pt x="21600" y="2247"/>
                  </a:lnTo>
                  <a:lnTo>
                    <a:pt x="20066" y="2247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123" name="组合 45"/>
            <p:cNvGrpSpPr/>
            <p:nvPr/>
          </p:nvGrpSpPr>
          <p:grpSpPr>
            <a:xfrm>
              <a:off x="4009163" y="2631254"/>
              <a:ext cx="949507" cy="849544"/>
              <a:chOff x="0" y="0"/>
              <a:chExt cx="949505" cy="849542"/>
            </a:xfrm>
          </p:grpSpPr>
          <p:sp>
            <p:nvSpPr>
              <p:cNvPr id="117" name="Freeform 5"/>
              <p:cNvSpPr/>
              <p:nvPr/>
            </p:nvSpPr>
            <p:spPr>
              <a:xfrm rot="2116298">
                <a:off x="185413" y="174550"/>
                <a:ext cx="722934" cy="372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10789" y="21600"/>
                    </a:lnTo>
                    <a:lnTo>
                      <a:pt x="21600" y="10800"/>
                    </a:lnTo>
                    <a:lnTo>
                      <a:pt x="10789" y="0"/>
                    </a:lnTo>
                    <a:lnTo>
                      <a:pt x="0" y="1080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18" name="Freeform 6"/>
              <p:cNvSpPr/>
              <p:nvPr/>
            </p:nvSpPr>
            <p:spPr>
              <a:xfrm rot="2116298">
                <a:off x="135632" y="407083"/>
                <a:ext cx="535752" cy="316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85" y="9384"/>
                    </a:moveTo>
                    <a:lnTo>
                      <a:pt x="0" y="0"/>
                    </a:lnTo>
                    <a:lnTo>
                      <a:pt x="0" y="12216"/>
                    </a:lnTo>
                    <a:lnTo>
                      <a:pt x="10785" y="21600"/>
                    </a:lnTo>
                    <a:lnTo>
                      <a:pt x="21600" y="12216"/>
                    </a:lnTo>
                    <a:lnTo>
                      <a:pt x="21600" y="0"/>
                    </a:lnTo>
                    <a:lnTo>
                      <a:pt x="10785" y="9384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19" name="Freeform 7"/>
              <p:cNvSpPr/>
              <p:nvPr/>
            </p:nvSpPr>
            <p:spPr>
              <a:xfrm rot="2116298">
                <a:off x="82561" y="257429"/>
                <a:ext cx="28443" cy="294995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20" name="Freeform 8"/>
              <p:cNvSpPr/>
              <p:nvPr/>
            </p:nvSpPr>
            <p:spPr>
              <a:xfrm rot="2116298">
                <a:off x="183598" y="244332"/>
                <a:ext cx="31088" cy="317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1063"/>
                    </a:moveTo>
                    <a:cubicBezTo>
                      <a:pt x="21600" y="16859"/>
                      <a:pt x="16859" y="21600"/>
                      <a:pt x="10537" y="21600"/>
                    </a:cubicBezTo>
                    <a:cubicBezTo>
                      <a:pt x="4741" y="21600"/>
                      <a:pt x="0" y="16859"/>
                      <a:pt x="0" y="11063"/>
                    </a:cubicBezTo>
                    <a:cubicBezTo>
                      <a:pt x="0" y="4741"/>
                      <a:pt x="4741" y="0"/>
                      <a:pt x="10537" y="0"/>
                    </a:cubicBezTo>
                    <a:cubicBezTo>
                      <a:pt x="16859" y="0"/>
                      <a:pt x="21600" y="4741"/>
                      <a:pt x="21600" y="11063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21" name="Freeform 9"/>
              <p:cNvSpPr/>
              <p:nvPr/>
            </p:nvSpPr>
            <p:spPr>
              <a:xfrm rot="2116298">
                <a:off x="213226" y="147647"/>
                <a:ext cx="12701" cy="16734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22" name="Freeform 6"/>
              <p:cNvSpPr/>
              <p:nvPr/>
            </p:nvSpPr>
            <p:spPr>
              <a:xfrm rot="2116298">
                <a:off x="137537" y="407718"/>
                <a:ext cx="535752" cy="316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85" y="9384"/>
                    </a:moveTo>
                    <a:lnTo>
                      <a:pt x="0" y="0"/>
                    </a:lnTo>
                    <a:lnTo>
                      <a:pt x="0" y="12216"/>
                    </a:lnTo>
                    <a:lnTo>
                      <a:pt x="10785" y="21600"/>
                    </a:lnTo>
                    <a:lnTo>
                      <a:pt x="21600" y="12216"/>
                    </a:lnTo>
                    <a:lnTo>
                      <a:pt x="21600" y="0"/>
                    </a:lnTo>
                    <a:lnTo>
                      <a:pt x="10785" y="9384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grpSp>
          <p:nvGrpSpPr>
            <p:cNvPr id="126" name="组合 46"/>
            <p:cNvGrpSpPr/>
            <p:nvPr/>
          </p:nvGrpSpPr>
          <p:grpSpPr>
            <a:xfrm>
              <a:off x="1253913" y="1266604"/>
              <a:ext cx="1156349" cy="1089092"/>
              <a:chOff x="0" y="0"/>
              <a:chExt cx="1156348" cy="1089090"/>
            </a:xfrm>
          </p:grpSpPr>
          <p:sp>
            <p:nvSpPr>
              <p:cNvPr id="124" name="Freeform 26"/>
              <p:cNvSpPr/>
              <p:nvPr/>
            </p:nvSpPr>
            <p:spPr>
              <a:xfrm rot="19680185">
                <a:off x="117945" y="189999"/>
                <a:ext cx="920459" cy="7090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13" y="19051"/>
                    </a:moveTo>
                    <a:cubicBezTo>
                      <a:pt x="7871" y="19051"/>
                      <a:pt x="5486" y="15950"/>
                      <a:pt x="5486" y="12161"/>
                    </a:cubicBezTo>
                    <a:cubicBezTo>
                      <a:pt x="5486" y="8337"/>
                      <a:pt x="7871" y="5236"/>
                      <a:pt x="10813" y="5236"/>
                    </a:cubicBezTo>
                    <a:cubicBezTo>
                      <a:pt x="13729" y="5236"/>
                      <a:pt x="16114" y="8337"/>
                      <a:pt x="16114" y="12161"/>
                    </a:cubicBezTo>
                    <a:cubicBezTo>
                      <a:pt x="16114" y="15950"/>
                      <a:pt x="13729" y="19051"/>
                      <a:pt x="10813" y="19051"/>
                    </a:cubicBezTo>
                    <a:close/>
                    <a:moveTo>
                      <a:pt x="4134" y="6063"/>
                    </a:moveTo>
                    <a:lnTo>
                      <a:pt x="1431" y="6063"/>
                    </a:lnTo>
                    <a:lnTo>
                      <a:pt x="1431" y="4065"/>
                    </a:lnTo>
                    <a:lnTo>
                      <a:pt x="4134" y="4065"/>
                    </a:lnTo>
                    <a:lnTo>
                      <a:pt x="4134" y="6063"/>
                    </a:lnTo>
                    <a:close/>
                    <a:moveTo>
                      <a:pt x="15928" y="2722"/>
                    </a:moveTo>
                    <a:lnTo>
                      <a:pt x="14047" y="0"/>
                    </a:lnTo>
                    <a:lnTo>
                      <a:pt x="7553" y="0"/>
                    </a:lnTo>
                    <a:lnTo>
                      <a:pt x="5672" y="2722"/>
                    </a:lnTo>
                    <a:lnTo>
                      <a:pt x="0" y="2722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2722"/>
                    </a:lnTo>
                    <a:lnTo>
                      <a:pt x="15928" y="2722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25" name="Freeform 27"/>
              <p:cNvSpPr/>
              <p:nvPr/>
            </p:nvSpPr>
            <p:spPr>
              <a:xfrm rot="19680185">
                <a:off x="429998" y="409166"/>
                <a:ext cx="343834" cy="3467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35" y="0"/>
                    </a:moveTo>
                    <a:cubicBezTo>
                      <a:pt x="4816" y="0"/>
                      <a:pt x="0" y="4800"/>
                      <a:pt x="0" y="10800"/>
                    </a:cubicBezTo>
                    <a:cubicBezTo>
                      <a:pt x="0" y="16729"/>
                      <a:pt x="4816" y="21600"/>
                      <a:pt x="10835" y="21600"/>
                    </a:cubicBezTo>
                    <a:cubicBezTo>
                      <a:pt x="16784" y="21600"/>
                      <a:pt x="21600" y="16729"/>
                      <a:pt x="21600" y="10800"/>
                    </a:cubicBezTo>
                    <a:cubicBezTo>
                      <a:pt x="21600" y="4800"/>
                      <a:pt x="16784" y="0"/>
                      <a:pt x="10835" y="0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127" name="Freeform 29"/>
            <p:cNvSpPr/>
            <p:nvPr/>
          </p:nvSpPr>
          <p:spPr>
            <a:xfrm>
              <a:off x="3650023" y="405096"/>
              <a:ext cx="905330" cy="907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394" y="11612"/>
                  </a:moveTo>
                  <a:cubicBezTo>
                    <a:pt x="13823" y="10733"/>
                    <a:pt x="13237" y="8763"/>
                    <a:pt x="14143" y="7164"/>
                  </a:cubicBezTo>
                  <a:cubicBezTo>
                    <a:pt x="15021" y="5593"/>
                    <a:pt x="16992" y="5007"/>
                    <a:pt x="18590" y="5913"/>
                  </a:cubicBezTo>
                  <a:cubicBezTo>
                    <a:pt x="20162" y="6792"/>
                    <a:pt x="20721" y="8763"/>
                    <a:pt x="19842" y="10361"/>
                  </a:cubicBezTo>
                  <a:cubicBezTo>
                    <a:pt x="18963" y="11932"/>
                    <a:pt x="16966" y="12491"/>
                    <a:pt x="15394" y="11612"/>
                  </a:cubicBezTo>
                  <a:close/>
                  <a:moveTo>
                    <a:pt x="17472" y="17658"/>
                  </a:moveTo>
                  <a:cubicBezTo>
                    <a:pt x="16593" y="19230"/>
                    <a:pt x="14595" y="19789"/>
                    <a:pt x="13024" y="18910"/>
                  </a:cubicBezTo>
                  <a:cubicBezTo>
                    <a:pt x="11453" y="18031"/>
                    <a:pt x="10867" y="16034"/>
                    <a:pt x="11745" y="14462"/>
                  </a:cubicBezTo>
                  <a:cubicBezTo>
                    <a:pt x="12624" y="12891"/>
                    <a:pt x="14622" y="12305"/>
                    <a:pt x="16220" y="13184"/>
                  </a:cubicBezTo>
                  <a:cubicBezTo>
                    <a:pt x="17791" y="14063"/>
                    <a:pt x="18351" y="16060"/>
                    <a:pt x="17472" y="17658"/>
                  </a:cubicBezTo>
                  <a:close/>
                  <a:moveTo>
                    <a:pt x="9748" y="10787"/>
                  </a:moveTo>
                  <a:cubicBezTo>
                    <a:pt x="9748" y="10227"/>
                    <a:pt x="10227" y="9748"/>
                    <a:pt x="10787" y="9748"/>
                  </a:cubicBezTo>
                  <a:cubicBezTo>
                    <a:pt x="11373" y="9748"/>
                    <a:pt x="11825" y="10227"/>
                    <a:pt x="11825" y="10787"/>
                  </a:cubicBezTo>
                  <a:cubicBezTo>
                    <a:pt x="11825" y="11373"/>
                    <a:pt x="11373" y="11825"/>
                    <a:pt x="10787" y="11825"/>
                  </a:cubicBezTo>
                  <a:cubicBezTo>
                    <a:pt x="10227" y="11825"/>
                    <a:pt x="9748" y="11373"/>
                    <a:pt x="9748" y="10787"/>
                  </a:cubicBezTo>
                  <a:close/>
                  <a:moveTo>
                    <a:pt x="9828" y="17658"/>
                  </a:moveTo>
                  <a:cubicBezTo>
                    <a:pt x="8949" y="19230"/>
                    <a:pt x="6951" y="19789"/>
                    <a:pt x="5353" y="18910"/>
                  </a:cubicBezTo>
                  <a:cubicBezTo>
                    <a:pt x="3782" y="18031"/>
                    <a:pt x="3223" y="16034"/>
                    <a:pt x="4102" y="14462"/>
                  </a:cubicBezTo>
                  <a:cubicBezTo>
                    <a:pt x="4981" y="12891"/>
                    <a:pt x="6978" y="12305"/>
                    <a:pt x="8549" y="13184"/>
                  </a:cubicBezTo>
                  <a:cubicBezTo>
                    <a:pt x="10147" y="14063"/>
                    <a:pt x="10707" y="16060"/>
                    <a:pt x="9828" y="17658"/>
                  </a:cubicBezTo>
                  <a:close/>
                  <a:moveTo>
                    <a:pt x="2983" y="11612"/>
                  </a:moveTo>
                  <a:cubicBezTo>
                    <a:pt x="1412" y="10733"/>
                    <a:pt x="852" y="8763"/>
                    <a:pt x="1731" y="7164"/>
                  </a:cubicBezTo>
                  <a:cubicBezTo>
                    <a:pt x="2610" y="5593"/>
                    <a:pt x="4608" y="5007"/>
                    <a:pt x="6179" y="5913"/>
                  </a:cubicBezTo>
                  <a:cubicBezTo>
                    <a:pt x="7750" y="6792"/>
                    <a:pt x="8336" y="8763"/>
                    <a:pt x="7457" y="10361"/>
                  </a:cubicBezTo>
                  <a:cubicBezTo>
                    <a:pt x="6579" y="11932"/>
                    <a:pt x="4581" y="12491"/>
                    <a:pt x="2983" y="11612"/>
                  </a:cubicBezTo>
                  <a:close/>
                  <a:moveTo>
                    <a:pt x="7937" y="2663"/>
                  </a:moveTo>
                  <a:cubicBezTo>
                    <a:pt x="8816" y="1092"/>
                    <a:pt x="10813" y="506"/>
                    <a:pt x="12385" y="1385"/>
                  </a:cubicBezTo>
                  <a:cubicBezTo>
                    <a:pt x="13956" y="2264"/>
                    <a:pt x="14542" y="4261"/>
                    <a:pt x="13663" y="5859"/>
                  </a:cubicBezTo>
                  <a:cubicBezTo>
                    <a:pt x="12784" y="7431"/>
                    <a:pt x="10787" y="7990"/>
                    <a:pt x="9189" y="7111"/>
                  </a:cubicBezTo>
                  <a:cubicBezTo>
                    <a:pt x="7617" y="6232"/>
                    <a:pt x="7058" y="4235"/>
                    <a:pt x="7937" y="2663"/>
                  </a:cubicBezTo>
                  <a:close/>
                  <a:moveTo>
                    <a:pt x="10787" y="0"/>
                  </a:moveTo>
                  <a:cubicBezTo>
                    <a:pt x="4821" y="0"/>
                    <a:pt x="0" y="4821"/>
                    <a:pt x="0" y="10787"/>
                  </a:cubicBezTo>
                  <a:cubicBezTo>
                    <a:pt x="0" y="16753"/>
                    <a:pt x="4821" y="21600"/>
                    <a:pt x="10787" y="21600"/>
                  </a:cubicBezTo>
                  <a:cubicBezTo>
                    <a:pt x="16753" y="21600"/>
                    <a:pt x="21600" y="16753"/>
                    <a:pt x="21600" y="10787"/>
                  </a:cubicBezTo>
                  <a:cubicBezTo>
                    <a:pt x="21600" y="4821"/>
                    <a:pt x="16753" y="0"/>
                    <a:pt x="10787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28" name="Freeform 5"/>
            <p:cNvSpPr/>
            <p:nvPr/>
          </p:nvSpPr>
          <p:spPr>
            <a:xfrm rot="1264384">
              <a:off x="4615687" y="3517886"/>
              <a:ext cx="997540" cy="429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591" extrusionOk="0">
                  <a:moveTo>
                    <a:pt x="11835" y="19472"/>
                  </a:moveTo>
                  <a:cubicBezTo>
                    <a:pt x="10320" y="19472"/>
                    <a:pt x="9087" y="16605"/>
                    <a:pt x="9087" y="13085"/>
                  </a:cubicBezTo>
                  <a:cubicBezTo>
                    <a:pt x="9087" y="9564"/>
                    <a:pt x="10320" y="6697"/>
                    <a:pt x="11835" y="6697"/>
                  </a:cubicBezTo>
                  <a:cubicBezTo>
                    <a:pt x="13349" y="6697"/>
                    <a:pt x="14583" y="9564"/>
                    <a:pt x="14583" y="13085"/>
                  </a:cubicBezTo>
                  <a:cubicBezTo>
                    <a:pt x="14583" y="16605"/>
                    <a:pt x="13349" y="19472"/>
                    <a:pt x="11835" y="19472"/>
                  </a:cubicBezTo>
                  <a:close/>
                  <a:moveTo>
                    <a:pt x="3659" y="19472"/>
                  </a:moveTo>
                  <a:cubicBezTo>
                    <a:pt x="2145" y="19472"/>
                    <a:pt x="911" y="16605"/>
                    <a:pt x="911" y="13085"/>
                  </a:cubicBezTo>
                  <a:cubicBezTo>
                    <a:pt x="911" y="9628"/>
                    <a:pt x="2097" y="6809"/>
                    <a:pt x="3577" y="6713"/>
                  </a:cubicBezTo>
                  <a:cubicBezTo>
                    <a:pt x="3605" y="6729"/>
                    <a:pt x="3639" y="6729"/>
                    <a:pt x="3673" y="6729"/>
                  </a:cubicBezTo>
                  <a:cubicBezTo>
                    <a:pt x="3701" y="6729"/>
                    <a:pt x="3735" y="6729"/>
                    <a:pt x="3769" y="6713"/>
                  </a:cubicBezTo>
                  <a:cubicBezTo>
                    <a:pt x="5229" y="6841"/>
                    <a:pt x="6407" y="9660"/>
                    <a:pt x="6407" y="13085"/>
                  </a:cubicBezTo>
                  <a:cubicBezTo>
                    <a:pt x="6407" y="16605"/>
                    <a:pt x="5174" y="19472"/>
                    <a:pt x="3659" y="19472"/>
                  </a:cubicBezTo>
                  <a:close/>
                  <a:moveTo>
                    <a:pt x="20319" y="469"/>
                  </a:moveTo>
                  <a:cubicBezTo>
                    <a:pt x="20319" y="469"/>
                    <a:pt x="20319" y="453"/>
                    <a:pt x="20319" y="453"/>
                  </a:cubicBezTo>
                  <a:cubicBezTo>
                    <a:pt x="20305" y="421"/>
                    <a:pt x="20298" y="405"/>
                    <a:pt x="20284" y="373"/>
                  </a:cubicBezTo>
                  <a:cubicBezTo>
                    <a:pt x="20277" y="341"/>
                    <a:pt x="20264" y="310"/>
                    <a:pt x="20257" y="294"/>
                  </a:cubicBezTo>
                  <a:cubicBezTo>
                    <a:pt x="20257" y="294"/>
                    <a:pt x="20250" y="294"/>
                    <a:pt x="20250" y="294"/>
                  </a:cubicBezTo>
                  <a:cubicBezTo>
                    <a:pt x="20243" y="262"/>
                    <a:pt x="20236" y="262"/>
                    <a:pt x="20229" y="246"/>
                  </a:cubicBezTo>
                  <a:cubicBezTo>
                    <a:pt x="20216" y="214"/>
                    <a:pt x="20202" y="182"/>
                    <a:pt x="20181" y="166"/>
                  </a:cubicBezTo>
                  <a:cubicBezTo>
                    <a:pt x="20175" y="150"/>
                    <a:pt x="20161" y="134"/>
                    <a:pt x="20147" y="118"/>
                  </a:cubicBezTo>
                  <a:cubicBezTo>
                    <a:pt x="20134" y="103"/>
                    <a:pt x="20120" y="87"/>
                    <a:pt x="20106" y="71"/>
                  </a:cubicBezTo>
                  <a:cubicBezTo>
                    <a:pt x="20092" y="55"/>
                    <a:pt x="20079" y="55"/>
                    <a:pt x="20065" y="39"/>
                  </a:cubicBezTo>
                  <a:cubicBezTo>
                    <a:pt x="20044" y="39"/>
                    <a:pt x="20031" y="23"/>
                    <a:pt x="20017" y="23"/>
                  </a:cubicBezTo>
                  <a:cubicBezTo>
                    <a:pt x="20003" y="7"/>
                    <a:pt x="19990" y="7"/>
                    <a:pt x="19976" y="7"/>
                  </a:cubicBezTo>
                  <a:cubicBezTo>
                    <a:pt x="19962" y="7"/>
                    <a:pt x="19948" y="-9"/>
                    <a:pt x="19928" y="7"/>
                  </a:cubicBezTo>
                  <a:cubicBezTo>
                    <a:pt x="19921" y="7"/>
                    <a:pt x="19907" y="7"/>
                    <a:pt x="19894" y="7"/>
                  </a:cubicBezTo>
                  <a:cubicBezTo>
                    <a:pt x="19873" y="7"/>
                    <a:pt x="19859" y="23"/>
                    <a:pt x="19846" y="23"/>
                  </a:cubicBezTo>
                  <a:cubicBezTo>
                    <a:pt x="19832" y="23"/>
                    <a:pt x="19818" y="39"/>
                    <a:pt x="19805" y="55"/>
                  </a:cubicBezTo>
                  <a:cubicBezTo>
                    <a:pt x="19784" y="71"/>
                    <a:pt x="19770" y="71"/>
                    <a:pt x="19757" y="87"/>
                  </a:cubicBezTo>
                  <a:cubicBezTo>
                    <a:pt x="19743" y="103"/>
                    <a:pt x="19729" y="118"/>
                    <a:pt x="19709" y="150"/>
                  </a:cubicBezTo>
                  <a:cubicBezTo>
                    <a:pt x="19702" y="166"/>
                    <a:pt x="19695" y="166"/>
                    <a:pt x="19681" y="182"/>
                  </a:cubicBezTo>
                  <a:cubicBezTo>
                    <a:pt x="19681" y="182"/>
                    <a:pt x="19681" y="182"/>
                    <a:pt x="19681" y="182"/>
                  </a:cubicBezTo>
                  <a:cubicBezTo>
                    <a:pt x="19668" y="214"/>
                    <a:pt x="19654" y="230"/>
                    <a:pt x="19647" y="262"/>
                  </a:cubicBezTo>
                  <a:cubicBezTo>
                    <a:pt x="19633" y="278"/>
                    <a:pt x="19620" y="310"/>
                    <a:pt x="19606" y="326"/>
                  </a:cubicBezTo>
                  <a:cubicBezTo>
                    <a:pt x="19606" y="326"/>
                    <a:pt x="19606" y="326"/>
                    <a:pt x="19606" y="326"/>
                  </a:cubicBezTo>
                  <a:lnTo>
                    <a:pt x="15364" y="10823"/>
                  </a:lnTo>
                  <a:cubicBezTo>
                    <a:pt x="14939" y="7223"/>
                    <a:pt x="13521" y="4579"/>
                    <a:pt x="11835" y="4579"/>
                  </a:cubicBezTo>
                  <a:cubicBezTo>
                    <a:pt x="9971" y="4579"/>
                    <a:pt x="8429" y="7828"/>
                    <a:pt x="8203" y="12033"/>
                  </a:cubicBezTo>
                  <a:lnTo>
                    <a:pt x="7291" y="12033"/>
                  </a:lnTo>
                  <a:cubicBezTo>
                    <a:pt x="7106" y="8577"/>
                    <a:pt x="6030" y="5773"/>
                    <a:pt x="4619" y="4881"/>
                  </a:cubicBezTo>
                  <a:lnTo>
                    <a:pt x="5475" y="2747"/>
                  </a:lnTo>
                  <a:lnTo>
                    <a:pt x="6298" y="5566"/>
                  </a:lnTo>
                  <a:cubicBezTo>
                    <a:pt x="6387" y="5869"/>
                    <a:pt x="6531" y="6044"/>
                    <a:pt x="6681" y="6044"/>
                  </a:cubicBezTo>
                  <a:cubicBezTo>
                    <a:pt x="6771" y="6044"/>
                    <a:pt x="6860" y="5980"/>
                    <a:pt x="6935" y="5853"/>
                  </a:cubicBezTo>
                  <a:cubicBezTo>
                    <a:pt x="7141" y="5518"/>
                    <a:pt x="7195" y="4865"/>
                    <a:pt x="7058" y="4372"/>
                  </a:cubicBezTo>
                  <a:lnTo>
                    <a:pt x="5914" y="469"/>
                  </a:lnTo>
                  <a:cubicBezTo>
                    <a:pt x="5914" y="469"/>
                    <a:pt x="5914" y="453"/>
                    <a:pt x="5914" y="453"/>
                  </a:cubicBezTo>
                  <a:cubicBezTo>
                    <a:pt x="5900" y="421"/>
                    <a:pt x="5893" y="405"/>
                    <a:pt x="5880" y="373"/>
                  </a:cubicBezTo>
                  <a:cubicBezTo>
                    <a:pt x="5873" y="341"/>
                    <a:pt x="5859" y="310"/>
                    <a:pt x="5852" y="294"/>
                  </a:cubicBezTo>
                  <a:cubicBezTo>
                    <a:pt x="5852" y="294"/>
                    <a:pt x="5852" y="294"/>
                    <a:pt x="5845" y="294"/>
                  </a:cubicBezTo>
                  <a:cubicBezTo>
                    <a:pt x="5839" y="262"/>
                    <a:pt x="5832" y="262"/>
                    <a:pt x="5825" y="246"/>
                  </a:cubicBezTo>
                  <a:cubicBezTo>
                    <a:pt x="5811" y="214"/>
                    <a:pt x="5797" y="182"/>
                    <a:pt x="5777" y="166"/>
                  </a:cubicBezTo>
                  <a:cubicBezTo>
                    <a:pt x="5770" y="150"/>
                    <a:pt x="5756" y="134"/>
                    <a:pt x="5743" y="118"/>
                  </a:cubicBezTo>
                  <a:cubicBezTo>
                    <a:pt x="5729" y="103"/>
                    <a:pt x="5715" y="87"/>
                    <a:pt x="5702" y="71"/>
                  </a:cubicBezTo>
                  <a:cubicBezTo>
                    <a:pt x="5688" y="55"/>
                    <a:pt x="5667" y="55"/>
                    <a:pt x="5654" y="39"/>
                  </a:cubicBezTo>
                  <a:cubicBezTo>
                    <a:pt x="5640" y="39"/>
                    <a:pt x="5626" y="23"/>
                    <a:pt x="5612" y="23"/>
                  </a:cubicBezTo>
                  <a:cubicBezTo>
                    <a:pt x="5599" y="7"/>
                    <a:pt x="5585" y="7"/>
                    <a:pt x="5571" y="7"/>
                  </a:cubicBezTo>
                  <a:cubicBezTo>
                    <a:pt x="5558" y="7"/>
                    <a:pt x="5544" y="7"/>
                    <a:pt x="5530" y="7"/>
                  </a:cubicBezTo>
                  <a:cubicBezTo>
                    <a:pt x="5516" y="7"/>
                    <a:pt x="5496" y="7"/>
                    <a:pt x="5482" y="7"/>
                  </a:cubicBezTo>
                  <a:cubicBezTo>
                    <a:pt x="5469" y="7"/>
                    <a:pt x="5455" y="23"/>
                    <a:pt x="5441" y="23"/>
                  </a:cubicBezTo>
                  <a:cubicBezTo>
                    <a:pt x="5427" y="23"/>
                    <a:pt x="5414" y="39"/>
                    <a:pt x="5393" y="55"/>
                  </a:cubicBezTo>
                  <a:cubicBezTo>
                    <a:pt x="5379" y="71"/>
                    <a:pt x="5366" y="71"/>
                    <a:pt x="5359" y="87"/>
                  </a:cubicBezTo>
                  <a:cubicBezTo>
                    <a:pt x="5338" y="103"/>
                    <a:pt x="5325" y="118"/>
                    <a:pt x="5304" y="150"/>
                  </a:cubicBezTo>
                  <a:cubicBezTo>
                    <a:pt x="5297" y="166"/>
                    <a:pt x="5290" y="166"/>
                    <a:pt x="5277" y="182"/>
                  </a:cubicBezTo>
                  <a:cubicBezTo>
                    <a:pt x="5277" y="182"/>
                    <a:pt x="5277" y="182"/>
                    <a:pt x="5277" y="182"/>
                  </a:cubicBezTo>
                  <a:cubicBezTo>
                    <a:pt x="5263" y="214"/>
                    <a:pt x="5249" y="230"/>
                    <a:pt x="5242" y="262"/>
                  </a:cubicBezTo>
                  <a:cubicBezTo>
                    <a:pt x="5229" y="278"/>
                    <a:pt x="5215" y="310"/>
                    <a:pt x="5208" y="326"/>
                  </a:cubicBezTo>
                  <a:cubicBezTo>
                    <a:pt x="5201" y="326"/>
                    <a:pt x="5201" y="326"/>
                    <a:pt x="5201" y="326"/>
                  </a:cubicBezTo>
                  <a:lnTo>
                    <a:pt x="3481" y="4595"/>
                  </a:lnTo>
                  <a:cubicBezTo>
                    <a:pt x="1542" y="4802"/>
                    <a:pt x="0" y="8529"/>
                    <a:pt x="0" y="13085"/>
                  </a:cubicBezTo>
                  <a:cubicBezTo>
                    <a:pt x="0" y="17784"/>
                    <a:pt x="1638" y="21591"/>
                    <a:pt x="3659" y="21591"/>
                  </a:cubicBezTo>
                  <a:cubicBezTo>
                    <a:pt x="5523" y="21591"/>
                    <a:pt x="7065" y="18341"/>
                    <a:pt x="7291" y="14152"/>
                  </a:cubicBezTo>
                  <a:lnTo>
                    <a:pt x="8203" y="14152"/>
                  </a:lnTo>
                  <a:cubicBezTo>
                    <a:pt x="8429" y="18341"/>
                    <a:pt x="9971" y="21591"/>
                    <a:pt x="11835" y="21591"/>
                  </a:cubicBezTo>
                  <a:cubicBezTo>
                    <a:pt x="13781" y="21591"/>
                    <a:pt x="15371" y="18071"/>
                    <a:pt x="15487" y="13626"/>
                  </a:cubicBezTo>
                  <a:lnTo>
                    <a:pt x="19880" y="2747"/>
                  </a:lnTo>
                  <a:lnTo>
                    <a:pt x="20702" y="5566"/>
                  </a:lnTo>
                  <a:cubicBezTo>
                    <a:pt x="20791" y="5869"/>
                    <a:pt x="20935" y="6044"/>
                    <a:pt x="21086" y="6044"/>
                  </a:cubicBezTo>
                  <a:cubicBezTo>
                    <a:pt x="21168" y="6044"/>
                    <a:pt x="21264" y="5980"/>
                    <a:pt x="21340" y="5853"/>
                  </a:cubicBezTo>
                  <a:cubicBezTo>
                    <a:pt x="21545" y="5518"/>
                    <a:pt x="21600" y="4865"/>
                    <a:pt x="21463" y="4372"/>
                  </a:cubicBezTo>
                  <a:lnTo>
                    <a:pt x="20319" y="469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136" name="组合 49"/>
            <p:cNvGrpSpPr/>
            <p:nvPr/>
          </p:nvGrpSpPr>
          <p:grpSpPr>
            <a:xfrm>
              <a:off x="4416930" y="1990184"/>
              <a:ext cx="941859" cy="827957"/>
              <a:chOff x="0" y="0"/>
              <a:chExt cx="941858" cy="827956"/>
            </a:xfrm>
          </p:grpSpPr>
          <p:sp>
            <p:nvSpPr>
              <p:cNvPr id="129" name="Freeform 12"/>
              <p:cNvSpPr/>
              <p:nvPr/>
            </p:nvSpPr>
            <p:spPr>
              <a:xfrm rot="1013132">
                <a:off x="73484" y="101991"/>
                <a:ext cx="794890" cy="623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445" y="18815"/>
                    </a:moveTo>
                    <a:cubicBezTo>
                      <a:pt x="19488" y="18146"/>
                      <a:pt x="17885" y="17269"/>
                      <a:pt x="16015" y="17269"/>
                    </a:cubicBezTo>
                    <a:cubicBezTo>
                      <a:pt x="15903" y="17269"/>
                      <a:pt x="15782" y="17280"/>
                      <a:pt x="15670" y="17280"/>
                    </a:cubicBezTo>
                    <a:cubicBezTo>
                      <a:pt x="13782" y="17401"/>
                      <a:pt x="12300" y="18190"/>
                      <a:pt x="11403" y="18804"/>
                    </a:cubicBezTo>
                    <a:lnTo>
                      <a:pt x="11403" y="3377"/>
                    </a:lnTo>
                    <a:cubicBezTo>
                      <a:pt x="11610" y="2971"/>
                      <a:pt x="12601" y="1392"/>
                      <a:pt x="15920" y="1458"/>
                    </a:cubicBezTo>
                    <a:cubicBezTo>
                      <a:pt x="19212" y="1535"/>
                      <a:pt x="20230" y="2993"/>
                      <a:pt x="20445" y="3399"/>
                    </a:cubicBezTo>
                    <a:lnTo>
                      <a:pt x="20445" y="18815"/>
                    </a:lnTo>
                    <a:close/>
                    <a:moveTo>
                      <a:pt x="10188" y="18804"/>
                    </a:moveTo>
                    <a:cubicBezTo>
                      <a:pt x="9300" y="18190"/>
                      <a:pt x="7809" y="17401"/>
                      <a:pt x="5930" y="17280"/>
                    </a:cubicBezTo>
                    <a:cubicBezTo>
                      <a:pt x="5809" y="17280"/>
                      <a:pt x="5697" y="17269"/>
                      <a:pt x="5577" y="17269"/>
                    </a:cubicBezTo>
                    <a:cubicBezTo>
                      <a:pt x="3715" y="17269"/>
                      <a:pt x="2103" y="18146"/>
                      <a:pt x="1146" y="18815"/>
                    </a:cubicBezTo>
                    <a:lnTo>
                      <a:pt x="1146" y="3399"/>
                    </a:lnTo>
                    <a:cubicBezTo>
                      <a:pt x="1370" y="2993"/>
                      <a:pt x="2379" y="1535"/>
                      <a:pt x="5680" y="1458"/>
                    </a:cubicBezTo>
                    <a:cubicBezTo>
                      <a:pt x="8999" y="1392"/>
                      <a:pt x="9990" y="2971"/>
                      <a:pt x="10188" y="3377"/>
                    </a:cubicBezTo>
                    <a:lnTo>
                      <a:pt x="10188" y="18804"/>
                    </a:lnTo>
                    <a:close/>
                    <a:moveTo>
                      <a:pt x="15937" y="0"/>
                    </a:moveTo>
                    <a:cubicBezTo>
                      <a:pt x="15860" y="0"/>
                      <a:pt x="15782" y="0"/>
                      <a:pt x="15713" y="0"/>
                    </a:cubicBezTo>
                    <a:cubicBezTo>
                      <a:pt x="12843" y="0"/>
                      <a:pt x="11446" y="1151"/>
                      <a:pt x="10800" y="2017"/>
                    </a:cubicBezTo>
                    <a:cubicBezTo>
                      <a:pt x="10154" y="1151"/>
                      <a:pt x="8749" y="0"/>
                      <a:pt x="5887" y="0"/>
                    </a:cubicBezTo>
                    <a:cubicBezTo>
                      <a:pt x="5809" y="0"/>
                      <a:pt x="5740" y="0"/>
                      <a:pt x="5663" y="0"/>
                    </a:cubicBezTo>
                    <a:cubicBezTo>
                      <a:pt x="1095" y="99"/>
                      <a:pt x="138" y="2631"/>
                      <a:pt x="43" y="2928"/>
                    </a:cubicBezTo>
                    <a:lnTo>
                      <a:pt x="0" y="3059"/>
                    </a:lnTo>
                    <a:lnTo>
                      <a:pt x="0" y="21600"/>
                    </a:lnTo>
                    <a:lnTo>
                      <a:pt x="922" y="20712"/>
                    </a:lnTo>
                    <a:cubicBezTo>
                      <a:pt x="940" y="20690"/>
                      <a:pt x="3181" y="18585"/>
                      <a:pt x="5878" y="18738"/>
                    </a:cubicBezTo>
                    <a:cubicBezTo>
                      <a:pt x="8128" y="18881"/>
                      <a:pt x="9766" y="20142"/>
                      <a:pt x="10257" y="20569"/>
                    </a:cubicBezTo>
                    <a:cubicBezTo>
                      <a:pt x="10352" y="20646"/>
                      <a:pt x="10404" y="20701"/>
                      <a:pt x="10412" y="20701"/>
                    </a:cubicBezTo>
                    <a:lnTo>
                      <a:pt x="10800" y="21096"/>
                    </a:lnTo>
                    <a:lnTo>
                      <a:pt x="11188" y="20701"/>
                    </a:lnTo>
                    <a:cubicBezTo>
                      <a:pt x="11188" y="20701"/>
                      <a:pt x="11240" y="20646"/>
                      <a:pt x="11343" y="20569"/>
                    </a:cubicBezTo>
                    <a:cubicBezTo>
                      <a:pt x="11834" y="20142"/>
                      <a:pt x="13472" y="18881"/>
                      <a:pt x="15722" y="18738"/>
                    </a:cubicBezTo>
                    <a:cubicBezTo>
                      <a:pt x="18402" y="18585"/>
                      <a:pt x="20652" y="20690"/>
                      <a:pt x="20678" y="20712"/>
                    </a:cubicBezTo>
                    <a:lnTo>
                      <a:pt x="21600" y="21600"/>
                    </a:lnTo>
                    <a:lnTo>
                      <a:pt x="21600" y="3059"/>
                    </a:lnTo>
                    <a:lnTo>
                      <a:pt x="21557" y="2928"/>
                    </a:lnTo>
                    <a:cubicBezTo>
                      <a:pt x="21462" y="2631"/>
                      <a:pt x="20505" y="99"/>
                      <a:pt x="15937" y="0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30" name="Freeform 13"/>
              <p:cNvSpPr/>
              <p:nvPr/>
            </p:nvSpPr>
            <p:spPr>
              <a:xfrm rot="1013132">
                <a:off x="200463" y="188670"/>
                <a:ext cx="264550" cy="603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0015" extrusionOk="0">
                    <a:moveTo>
                      <a:pt x="20904" y="12434"/>
                    </a:moveTo>
                    <a:cubicBezTo>
                      <a:pt x="20725" y="11910"/>
                      <a:pt x="16937" y="1005"/>
                      <a:pt x="11153" y="62"/>
                    </a:cubicBezTo>
                    <a:cubicBezTo>
                      <a:pt x="5318" y="-987"/>
                      <a:pt x="635" y="11805"/>
                      <a:pt x="456" y="12330"/>
                    </a:cubicBezTo>
                    <a:cubicBezTo>
                      <a:pt x="-31" y="13588"/>
                      <a:pt x="-133" y="16209"/>
                      <a:pt x="174" y="18201"/>
                    </a:cubicBezTo>
                    <a:cubicBezTo>
                      <a:pt x="379" y="19355"/>
                      <a:pt x="686" y="19984"/>
                      <a:pt x="1019" y="19984"/>
                    </a:cubicBezTo>
                    <a:cubicBezTo>
                      <a:pt x="1223" y="19984"/>
                      <a:pt x="1428" y="19774"/>
                      <a:pt x="1607" y="19250"/>
                    </a:cubicBezTo>
                    <a:cubicBezTo>
                      <a:pt x="1633" y="19145"/>
                      <a:pt x="5907" y="7506"/>
                      <a:pt x="11051" y="8345"/>
                    </a:cubicBezTo>
                    <a:cubicBezTo>
                      <a:pt x="16221" y="9289"/>
                      <a:pt x="19676" y="19145"/>
                      <a:pt x="19701" y="19250"/>
                    </a:cubicBezTo>
                    <a:cubicBezTo>
                      <a:pt x="20162" y="20613"/>
                      <a:pt x="20802" y="20089"/>
                      <a:pt x="21134" y="18201"/>
                    </a:cubicBezTo>
                    <a:cubicBezTo>
                      <a:pt x="21467" y="16314"/>
                      <a:pt x="21365" y="13693"/>
                      <a:pt x="20904" y="12434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31" name="Freeform 14"/>
              <p:cNvSpPr/>
              <p:nvPr/>
            </p:nvSpPr>
            <p:spPr>
              <a:xfrm rot="1013132">
                <a:off x="165758" y="302890"/>
                <a:ext cx="264550" cy="60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0088" extrusionOk="0">
                    <a:moveTo>
                      <a:pt x="20904" y="12433"/>
                    </a:moveTo>
                    <a:cubicBezTo>
                      <a:pt x="20725" y="12014"/>
                      <a:pt x="16937" y="1109"/>
                      <a:pt x="11153" y="61"/>
                    </a:cubicBezTo>
                    <a:cubicBezTo>
                      <a:pt x="5318" y="-988"/>
                      <a:pt x="635" y="11909"/>
                      <a:pt x="456" y="12433"/>
                    </a:cubicBezTo>
                    <a:cubicBezTo>
                      <a:pt x="-31" y="13692"/>
                      <a:pt x="-133" y="16313"/>
                      <a:pt x="174" y="18200"/>
                    </a:cubicBezTo>
                    <a:cubicBezTo>
                      <a:pt x="379" y="19459"/>
                      <a:pt x="686" y="20088"/>
                      <a:pt x="1019" y="20088"/>
                    </a:cubicBezTo>
                    <a:cubicBezTo>
                      <a:pt x="1223" y="20088"/>
                      <a:pt x="1428" y="19878"/>
                      <a:pt x="1607" y="19354"/>
                    </a:cubicBezTo>
                    <a:cubicBezTo>
                      <a:pt x="1633" y="19249"/>
                      <a:pt x="5907" y="7610"/>
                      <a:pt x="11051" y="8449"/>
                    </a:cubicBezTo>
                    <a:cubicBezTo>
                      <a:pt x="16221" y="9393"/>
                      <a:pt x="19676" y="19249"/>
                      <a:pt x="19701" y="19354"/>
                    </a:cubicBezTo>
                    <a:cubicBezTo>
                      <a:pt x="20162" y="20612"/>
                      <a:pt x="20802" y="20193"/>
                      <a:pt x="21134" y="18305"/>
                    </a:cubicBezTo>
                    <a:cubicBezTo>
                      <a:pt x="21467" y="16418"/>
                      <a:pt x="21365" y="13796"/>
                      <a:pt x="20904" y="12433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32" name="Freeform 15"/>
              <p:cNvSpPr/>
              <p:nvPr/>
            </p:nvSpPr>
            <p:spPr>
              <a:xfrm rot="1013132">
                <a:off x="130986" y="417127"/>
                <a:ext cx="264550" cy="611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0088" extrusionOk="0">
                    <a:moveTo>
                      <a:pt x="20904" y="12434"/>
                    </a:moveTo>
                    <a:cubicBezTo>
                      <a:pt x="20725" y="12015"/>
                      <a:pt x="16937" y="1110"/>
                      <a:pt x="11153" y="62"/>
                    </a:cubicBezTo>
                    <a:cubicBezTo>
                      <a:pt x="5318" y="-987"/>
                      <a:pt x="635" y="11805"/>
                      <a:pt x="456" y="12434"/>
                    </a:cubicBezTo>
                    <a:cubicBezTo>
                      <a:pt x="-31" y="13693"/>
                      <a:pt x="-133" y="16314"/>
                      <a:pt x="174" y="18201"/>
                    </a:cubicBezTo>
                    <a:cubicBezTo>
                      <a:pt x="379" y="19460"/>
                      <a:pt x="686" y="20089"/>
                      <a:pt x="1019" y="20089"/>
                    </a:cubicBezTo>
                    <a:cubicBezTo>
                      <a:pt x="1223" y="20089"/>
                      <a:pt x="1428" y="19774"/>
                      <a:pt x="1607" y="19355"/>
                    </a:cubicBezTo>
                    <a:cubicBezTo>
                      <a:pt x="1633" y="19250"/>
                      <a:pt x="5907" y="7611"/>
                      <a:pt x="11051" y="8450"/>
                    </a:cubicBezTo>
                    <a:cubicBezTo>
                      <a:pt x="16221" y="9394"/>
                      <a:pt x="19676" y="19145"/>
                      <a:pt x="19701" y="19250"/>
                    </a:cubicBezTo>
                    <a:cubicBezTo>
                      <a:pt x="20162" y="20613"/>
                      <a:pt x="20802" y="20194"/>
                      <a:pt x="21134" y="18306"/>
                    </a:cubicBezTo>
                    <a:cubicBezTo>
                      <a:pt x="21467" y="16419"/>
                      <a:pt x="21365" y="13797"/>
                      <a:pt x="20904" y="12434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33" name="Freeform 16"/>
              <p:cNvSpPr/>
              <p:nvPr/>
            </p:nvSpPr>
            <p:spPr>
              <a:xfrm rot="1013132">
                <a:off x="557231" y="313708"/>
                <a:ext cx="264550" cy="608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0175" extrusionOk="0">
                    <a:moveTo>
                      <a:pt x="20904" y="12483"/>
                    </a:moveTo>
                    <a:cubicBezTo>
                      <a:pt x="20725" y="12062"/>
                      <a:pt x="16937" y="1104"/>
                      <a:pt x="11153" y="50"/>
                    </a:cubicBezTo>
                    <a:cubicBezTo>
                      <a:pt x="5318" y="-898"/>
                      <a:pt x="635" y="11957"/>
                      <a:pt x="456" y="12483"/>
                    </a:cubicBezTo>
                    <a:cubicBezTo>
                      <a:pt x="-31" y="13748"/>
                      <a:pt x="-133" y="16382"/>
                      <a:pt x="174" y="18279"/>
                    </a:cubicBezTo>
                    <a:cubicBezTo>
                      <a:pt x="379" y="19543"/>
                      <a:pt x="686" y="20175"/>
                      <a:pt x="1019" y="20175"/>
                    </a:cubicBezTo>
                    <a:cubicBezTo>
                      <a:pt x="1223" y="20175"/>
                      <a:pt x="1428" y="19964"/>
                      <a:pt x="1582" y="19438"/>
                    </a:cubicBezTo>
                    <a:cubicBezTo>
                      <a:pt x="1633" y="19332"/>
                      <a:pt x="5907" y="7637"/>
                      <a:pt x="11051" y="8480"/>
                    </a:cubicBezTo>
                    <a:cubicBezTo>
                      <a:pt x="16221" y="9428"/>
                      <a:pt x="19676" y="19332"/>
                      <a:pt x="19701" y="19438"/>
                    </a:cubicBezTo>
                    <a:cubicBezTo>
                      <a:pt x="20162" y="20702"/>
                      <a:pt x="20802" y="20281"/>
                      <a:pt x="21134" y="18384"/>
                    </a:cubicBezTo>
                    <a:cubicBezTo>
                      <a:pt x="21467" y="16487"/>
                      <a:pt x="21365" y="13853"/>
                      <a:pt x="20904" y="12483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34" name="Freeform 17"/>
              <p:cNvSpPr/>
              <p:nvPr/>
            </p:nvSpPr>
            <p:spPr>
              <a:xfrm rot="1013132">
                <a:off x="522519" y="428193"/>
                <a:ext cx="264550" cy="605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0088" extrusionOk="0">
                    <a:moveTo>
                      <a:pt x="20904" y="12434"/>
                    </a:moveTo>
                    <a:cubicBezTo>
                      <a:pt x="20725" y="12015"/>
                      <a:pt x="16937" y="1110"/>
                      <a:pt x="11153" y="62"/>
                    </a:cubicBezTo>
                    <a:cubicBezTo>
                      <a:pt x="5318" y="-987"/>
                      <a:pt x="635" y="11805"/>
                      <a:pt x="456" y="12434"/>
                    </a:cubicBezTo>
                    <a:cubicBezTo>
                      <a:pt x="-31" y="13693"/>
                      <a:pt x="-133" y="16314"/>
                      <a:pt x="174" y="18201"/>
                    </a:cubicBezTo>
                    <a:cubicBezTo>
                      <a:pt x="379" y="19460"/>
                      <a:pt x="686" y="20089"/>
                      <a:pt x="1019" y="20089"/>
                    </a:cubicBezTo>
                    <a:cubicBezTo>
                      <a:pt x="1223" y="20089"/>
                      <a:pt x="1428" y="19879"/>
                      <a:pt x="1582" y="19355"/>
                    </a:cubicBezTo>
                    <a:cubicBezTo>
                      <a:pt x="1633" y="19250"/>
                      <a:pt x="5907" y="7611"/>
                      <a:pt x="11051" y="8450"/>
                    </a:cubicBezTo>
                    <a:cubicBezTo>
                      <a:pt x="16221" y="9394"/>
                      <a:pt x="19676" y="19145"/>
                      <a:pt x="19701" y="19250"/>
                    </a:cubicBezTo>
                    <a:cubicBezTo>
                      <a:pt x="20162" y="20613"/>
                      <a:pt x="20802" y="20194"/>
                      <a:pt x="21134" y="18306"/>
                    </a:cubicBezTo>
                    <a:cubicBezTo>
                      <a:pt x="21467" y="16419"/>
                      <a:pt x="21365" y="13797"/>
                      <a:pt x="20904" y="12434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35" name="Freeform 18"/>
              <p:cNvSpPr/>
              <p:nvPr/>
            </p:nvSpPr>
            <p:spPr>
              <a:xfrm rot="1013132">
                <a:off x="487650" y="543064"/>
                <a:ext cx="264550" cy="60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0088" extrusionOk="0">
                    <a:moveTo>
                      <a:pt x="20904" y="12434"/>
                    </a:moveTo>
                    <a:cubicBezTo>
                      <a:pt x="20725" y="12015"/>
                      <a:pt x="16937" y="1110"/>
                      <a:pt x="11153" y="62"/>
                    </a:cubicBezTo>
                    <a:cubicBezTo>
                      <a:pt x="5318" y="-987"/>
                      <a:pt x="635" y="11805"/>
                      <a:pt x="456" y="12330"/>
                    </a:cubicBezTo>
                    <a:cubicBezTo>
                      <a:pt x="-31" y="13693"/>
                      <a:pt x="-133" y="16314"/>
                      <a:pt x="174" y="18201"/>
                    </a:cubicBezTo>
                    <a:cubicBezTo>
                      <a:pt x="379" y="19355"/>
                      <a:pt x="686" y="20089"/>
                      <a:pt x="1019" y="20089"/>
                    </a:cubicBezTo>
                    <a:cubicBezTo>
                      <a:pt x="1223" y="20089"/>
                      <a:pt x="1428" y="19774"/>
                      <a:pt x="1582" y="19355"/>
                    </a:cubicBezTo>
                    <a:cubicBezTo>
                      <a:pt x="1633" y="19250"/>
                      <a:pt x="5907" y="7611"/>
                      <a:pt x="11051" y="8450"/>
                    </a:cubicBezTo>
                    <a:cubicBezTo>
                      <a:pt x="16221" y="9289"/>
                      <a:pt x="19676" y="19145"/>
                      <a:pt x="19701" y="19250"/>
                    </a:cubicBezTo>
                    <a:cubicBezTo>
                      <a:pt x="20162" y="20613"/>
                      <a:pt x="20802" y="20194"/>
                      <a:pt x="21134" y="18306"/>
                    </a:cubicBezTo>
                    <a:cubicBezTo>
                      <a:pt x="21467" y="16419"/>
                      <a:pt x="21365" y="13797"/>
                      <a:pt x="20904" y="12434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grpSp>
          <p:nvGrpSpPr>
            <p:cNvPr id="139" name="组合 50"/>
            <p:cNvGrpSpPr/>
            <p:nvPr/>
          </p:nvGrpSpPr>
          <p:grpSpPr>
            <a:xfrm>
              <a:off x="4687305" y="601397"/>
              <a:ext cx="1301705" cy="1299271"/>
              <a:chOff x="0" y="0"/>
              <a:chExt cx="1301703" cy="1299270"/>
            </a:xfrm>
          </p:grpSpPr>
          <p:sp>
            <p:nvSpPr>
              <p:cNvPr id="137" name="Freeform 19"/>
              <p:cNvSpPr/>
              <p:nvPr/>
            </p:nvSpPr>
            <p:spPr>
              <a:xfrm>
                <a:off x="0" y="-1"/>
                <a:ext cx="1301704" cy="12992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148" y="13297"/>
                    </a:moveTo>
                    <a:cubicBezTo>
                      <a:pt x="17760" y="12502"/>
                      <a:pt x="17259" y="11661"/>
                      <a:pt x="16644" y="10800"/>
                    </a:cubicBezTo>
                    <a:cubicBezTo>
                      <a:pt x="17250" y="9958"/>
                      <a:pt x="17760" y="9126"/>
                      <a:pt x="18158" y="8313"/>
                    </a:cubicBezTo>
                    <a:cubicBezTo>
                      <a:pt x="19860" y="9013"/>
                      <a:pt x="20843" y="9920"/>
                      <a:pt x="20843" y="10809"/>
                    </a:cubicBezTo>
                    <a:cubicBezTo>
                      <a:pt x="20843" y="11689"/>
                      <a:pt x="19860" y="12597"/>
                      <a:pt x="18148" y="13297"/>
                    </a:cubicBezTo>
                    <a:close/>
                    <a:moveTo>
                      <a:pt x="17902" y="17902"/>
                    </a:moveTo>
                    <a:cubicBezTo>
                      <a:pt x="17609" y="18195"/>
                      <a:pt x="17174" y="18347"/>
                      <a:pt x="16607" y="18347"/>
                    </a:cubicBezTo>
                    <a:cubicBezTo>
                      <a:pt x="15926" y="18347"/>
                      <a:pt x="15122" y="18139"/>
                      <a:pt x="14233" y="17760"/>
                    </a:cubicBezTo>
                    <a:cubicBezTo>
                      <a:pt x="14526" y="16928"/>
                      <a:pt x="14763" y="15973"/>
                      <a:pt x="14933" y="14942"/>
                    </a:cubicBezTo>
                    <a:cubicBezTo>
                      <a:pt x="15973" y="14772"/>
                      <a:pt x="16919" y="14536"/>
                      <a:pt x="17760" y="14242"/>
                    </a:cubicBezTo>
                    <a:cubicBezTo>
                      <a:pt x="18479" y="15945"/>
                      <a:pt x="18526" y="17288"/>
                      <a:pt x="17902" y="17902"/>
                    </a:cubicBezTo>
                    <a:close/>
                    <a:moveTo>
                      <a:pt x="13552" y="17448"/>
                    </a:moveTo>
                    <a:cubicBezTo>
                      <a:pt x="12871" y="17108"/>
                      <a:pt x="12162" y="16682"/>
                      <a:pt x="11443" y="16181"/>
                    </a:cubicBezTo>
                    <a:cubicBezTo>
                      <a:pt x="11831" y="15878"/>
                      <a:pt x="12228" y="15547"/>
                      <a:pt x="12625" y="15207"/>
                    </a:cubicBezTo>
                    <a:cubicBezTo>
                      <a:pt x="13145" y="15169"/>
                      <a:pt x="13656" y="15122"/>
                      <a:pt x="14148" y="15056"/>
                    </a:cubicBezTo>
                    <a:cubicBezTo>
                      <a:pt x="13996" y="15945"/>
                      <a:pt x="13788" y="16749"/>
                      <a:pt x="13552" y="17448"/>
                    </a:cubicBezTo>
                    <a:close/>
                    <a:moveTo>
                      <a:pt x="10800" y="20843"/>
                    </a:moveTo>
                    <a:cubicBezTo>
                      <a:pt x="9920" y="20843"/>
                      <a:pt x="9003" y="19869"/>
                      <a:pt x="8303" y="18167"/>
                    </a:cubicBezTo>
                    <a:cubicBezTo>
                      <a:pt x="9107" y="17770"/>
                      <a:pt x="9949" y="17259"/>
                      <a:pt x="10800" y="16654"/>
                    </a:cubicBezTo>
                    <a:cubicBezTo>
                      <a:pt x="11642" y="17259"/>
                      <a:pt x="12483" y="17770"/>
                      <a:pt x="13287" y="18167"/>
                    </a:cubicBezTo>
                    <a:cubicBezTo>
                      <a:pt x="12587" y="19869"/>
                      <a:pt x="11680" y="20843"/>
                      <a:pt x="10800" y="20843"/>
                    </a:cubicBezTo>
                    <a:close/>
                    <a:moveTo>
                      <a:pt x="7443" y="15056"/>
                    </a:moveTo>
                    <a:cubicBezTo>
                      <a:pt x="7935" y="15122"/>
                      <a:pt x="8445" y="15169"/>
                      <a:pt x="8975" y="15207"/>
                    </a:cubicBezTo>
                    <a:cubicBezTo>
                      <a:pt x="9363" y="15547"/>
                      <a:pt x="9760" y="15878"/>
                      <a:pt x="10157" y="16181"/>
                    </a:cubicBezTo>
                    <a:cubicBezTo>
                      <a:pt x="9429" y="16682"/>
                      <a:pt x="8719" y="17108"/>
                      <a:pt x="8039" y="17448"/>
                    </a:cubicBezTo>
                    <a:cubicBezTo>
                      <a:pt x="7802" y="16749"/>
                      <a:pt x="7604" y="15945"/>
                      <a:pt x="7443" y="15056"/>
                    </a:cubicBezTo>
                    <a:close/>
                    <a:moveTo>
                      <a:pt x="4993" y="18347"/>
                    </a:moveTo>
                    <a:cubicBezTo>
                      <a:pt x="4426" y="18347"/>
                      <a:pt x="3981" y="18195"/>
                      <a:pt x="3698" y="17902"/>
                    </a:cubicBezTo>
                    <a:cubicBezTo>
                      <a:pt x="3074" y="17288"/>
                      <a:pt x="3121" y="15945"/>
                      <a:pt x="3830" y="14242"/>
                    </a:cubicBezTo>
                    <a:cubicBezTo>
                      <a:pt x="4672" y="14536"/>
                      <a:pt x="5627" y="14772"/>
                      <a:pt x="6658" y="14942"/>
                    </a:cubicBezTo>
                    <a:cubicBezTo>
                      <a:pt x="6828" y="15973"/>
                      <a:pt x="7064" y="16928"/>
                      <a:pt x="7358" y="17760"/>
                    </a:cubicBezTo>
                    <a:cubicBezTo>
                      <a:pt x="6478" y="18139"/>
                      <a:pt x="5665" y="18347"/>
                      <a:pt x="4993" y="18347"/>
                    </a:cubicBezTo>
                    <a:close/>
                    <a:moveTo>
                      <a:pt x="757" y="10809"/>
                    </a:moveTo>
                    <a:cubicBezTo>
                      <a:pt x="757" y="9920"/>
                      <a:pt x="1731" y="9013"/>
                      <a:pt x="3442" y="8313"/>
                    </a:cubicBezTo>
                    <a:cubicBezTo>
                      <a:pt x="3840" y="9126"/>
                      <a:pt x="4341" y="9958"/>
                      <a:pt x="4946" y="10800"/>
                    </a:cubicBezTo>
                    <a:cubicBezTo>
                      <a:pt x="4331" y="11661"/>
                      <a:pt x="3830" y="12502"/>
                      <a:pt x="3442" y="13297"/>
                    </a:cubicBezTo>
                    <a:cubicBezTo>
                      <a:pt x="1731" y="12597"/>
                      <a:pt x="757" y="11689"/>
                      <a:pt x="757" y="10809"/>
                    </a:cubicBezTo>
                    <a:close/>
                    <a:moveTo>
                      <a:pt x="6393" y="8984"/>
                    </a:moveTo>
                    <a:cubicBezTo>
                      <a:pt x="6043" y="9372"/>
                      <a:pt x="5722" y="9769"/>
                      <a:pt x="5419" y="10166"/>
                    </a:cubicBezTo>
                    <a:cubicBezTo>
                      <a:pt x="4918" y="9448"/>
                      <a:pt x="4492" y="8738"/>
                      <a:pt x="4152" y="8048"/>
                    </a:cubicBezTo>
                    <a:cubicBezTo>
                      <a:pt x="4861" y="7812"/>
                      <a:pt x="5655" y="7604"/>
                      <a:pt x="6544" y="7452"/>
                    </a:cubicBezTo>
                    <a:cubicBezTo>
                      <a:pt x="6478" y="7944"/>
                      <a:pt x="6431" y="8455"/>
                      <a:pt x="6393" y="8984"/>
                    </a:cubicBezTo>
                    <a:close/>
                    <a:moveTo>
                      <a:pt x="6393" y="12625"/>
                    </a:moveTo>
                    <a:cubicBezTo>
                      <a:pt x="6431" y="13155"/>
                      <a:pt x="6478" y="13665"/>
                      <a:pt x="6544" y="14157"/>
                    </a:cubicBezTo>
                    <a:cubicBezTo>
                      <a:pt x="5655" y="14006"/>
                      <a:pt x="4851" y="13798"/>
                      <a:pt x="4142" y="13561"/>
                    </a:cubicBezTo>
                    <a:cubicBezTo>
                      <a:pt x="4473" y="12890"/>
                      <a:pt x="4899" y="12181"/>
                      <a:pt x="5419" y="11443"/>
                    </a:cubicBezTo>
                    <a:cubicBezTo>
                      <a:pt x="5722" y="11840"/>
                      <a:pt x="6053" y="12237"/>
                      <a:pt x="6393" y="12625"/>
                    </a:cubicBezTo>
                    <a:close/>
                    <a:moveTo>
                      <a:pt x="6336" y="11386"/>
                    </a:moveTo>
                    <a:cubicBezTo>
                      <a:pt x="6185" y="11188"/>
                      <a:pt x="6024" y="10999"/>
                      <a:pt x="5882" y="10800"/>
                    </a:cubicBezTo>
                    <a:cubicBezTo>
                      <a:pt x="6024" y="10611"/>
                      <a:pt x="6175" y="10412"/>
                      <a:pt x="6336" y="10214"/>
                    </a:cubicBezTo>
                    <a:cubicBezTo>
                      <a:pt x="6336" y="10412"/>
                      <a:pt x="6327" y="10611"/>
                      <a:pt x="6327" y="10809"/>
                    </a:cubicBezTo>
                    <a:cubicBezTo>
                      <a:pt x="6327" y="10999"/>
                      <a:pt x="6336" y="11197"/>
                      <a:pt x="6336" y="11386"/>
                    </a:cubicBezTo>
                    <a:close/>
                    <a:moveTo>
                      <a:pt x="3698" y="3707"/>
                    </a:moveTo>
                    <a:cubicBezTo>
                      <a:pt x="3981" y="3414"/>
                      <a:pt x="4426" y="3263"/>
                      <a:pt x="4993" y="3263"/>
                    </a:cubicBezTo>
                    <a:cubicBezTo>
                      <a:pt x="5665" y="3263"/>
                      <a:pt x="6478" y="3471"/>
                      <a:pt x="7358" y="3849"/>
                    </a:cubicBezTo>
                    <a:cubicBezTo>
                      <a:pt x="7064" y="4681"/>
                      <a:pt x="6828" y="5636"/>
                      <a:pt x="6658" y="6667"/>
                    </a:cubicBezTo>
                    <a:cubicBezTo>
                      <a:pt x="5627" y="6837"/>
                      <a:pt x="4672" y="7074"/>
                      <a:pt x="3840" y="7367"/>
                    </a:cubicBezTo>
                    <a:cubicBezTo>
                      <a:pt x="3121" y="5665"/>
                      <a:pt x="3064" y="4331"/>
                      <a:pt x="3698" y="3707"/>
                    </a:cubicBezTo>
                    <a:close/>
                    <a:moveTo>
                      <a:pt x="8039" y="4161"/>
                    </a:moveTo>
                    <a:cubicBezTo>
                      <a:pt x="8719" y="4502"/>
                      <a:pt x="9429" y="4927"/>
                      <a:pt x="10157" y="5428"/>
                    </a:cubicBezTo>
                    <a:cubicBezTo>
                      <a:pt x="9760" y="5731"/>
                      <a:pt x="9363" y="6062"/>
                      <a:pt x="8975" y="6402"/>
                    </a:cubicBezTo>
                    <a:cubicBezTo>
                      <a:pt x="8445" y="6440"/>
                      <a:pt x="7935" y="6488"/>
                      <a:pt x="7443" y="6554"/>
                    </a:cubicBezTo>
                    <a:cubicBezTo>
                      <a:pt x="7604" y="5665"/>
                      <a:pt x="7802" y="4861"/>
                      <a:pt x="8039" y="4161"/>
                    </a:cubicBezTo>
                    <a:close/>
                    <a:moveTo>
                      <a:pt x="10800" y="757"/>
                    </a:moveTo>
                    <a:cubicBezTo>
                      <a:pt x="11680" y="757"/>
                      <a:pt x="12587" y="1740"/>
                      <a:pt x="13287" y="3442"/>
                    </a:cubicBezTo>
                    <a:cubicBezTo>
                      <a:pt x="12483" y="3840"/>
                      <a:pt x="11642" y="4350"/>
                      <a:pt x="10800" y="4956"/>
                    </a:cubicBezTo>
                    <a:cubicBezTo>
                      <a:pt x="9949" y="4350"/>
                      <a:pt x="9107" y="3840"/>
                      <a:pt x="8303" y="3442"/>
                    </a:cubicBezTo>
                    <a:cubicBezTo>
                      <a:pt x="9003" y="1740"/>
                      <a:pt x="9920" y="757"/>
                      <a:pt x="10800" y="757"/>
                    </a:cubicBezTo>
                    <a:close/>
                    <a:moveTo>
                      <a:pt x="14148" y="6554"/>
                    </a:moveTo>
                    <a:cubicBezTo>
                      <a:pt x="13656" y="6488"/>
                      <a:pt x="13145" y="6440"/>
                      <a:pt x="12625" y="6402"/>
                    </a:cubicBezTo>
                    <a:cubicBezTo>
                      <a:pt x="12228" y="6062"/>
                      <a:pt x="11831" y="5731"/>
                      <a:pt x="11443" y="5428"/>
                    </a:cubicBezTo>
                    <a:cubicBezTo>
                      <a:pt x="12162" y="4927"/>
                      <a:pt x="12871" y="4502"/>
                      <a:pt x="13552" y="4161"/>
                    </a:cubicBezTo>
                    <a:cubicBezTo>
                      <a:pt x="13788" y="4861"/>
                      <a:pt x="13996" y="5665"/>
                      <a:pt x="14148" y="6554"/>
                    </a:cubicBezTo>
                    <a:close/>
                    <a:moveTo>
                      <a:pt x="13533" y="7235"/>
                    </a:moveTo>
                    <a:cubicBezTo>
                      <a:pt x="13788" y="7263"/>
                      <a:pt x="14034" y="7291"/>
                      <a:pt x="14271" y="7329"/>
                    </a:cubicBezTo>
                    <a:cubicBezTo>
                      <a:pt x="14309" y="7566"/>
                      <a:pt x="14337" y="7812"/>
                      <a:pt x="14365" y="8067"/>
                    </a:cubicBezTo>
                    <a:cubicBezTo>
                      <a:pt x="14233" y="7925"/>
                      <a:pt x="14091" y="7783"/>
                      <a:pt x="13959" y="7651"/>
                    </a:cubicBezTo>
                    <a:cubicBezTo>
                      <a:pt x="13817" y="7509"/>
                      <a:pt x="13675" y="7367"/>
                      <a:pt x="13533" y="7235"/>
                    </a:cubicBezTo>
                    <a:close/>
                    <a:moveTo>
                      <a:pt x="10223" y="6346"/>
                    </a:moveTo>
                    <a:cubicBezTo>
                      <a:pt x="10412" y="6194"/>
                      <a:pt x="10601" y="6043"/>
                      <a:pt x="10800" y="5892"/>
                    </a:cubicBezTo>
                    <a:cubicBezTo>
                      <a:pt x="10989" y="6043"/>
                      <a:pt x="11178" y="6194"/>
                      <a:pt x="11377" y="6346"/>
                    </a:cubicBezTo>
                    <a:cubicBezTo>
                      <a:pt x="11178" y="6336"/>
                      <a:pt x="10989" y="6336"/>
                      <a:pt x="10800" y="6336"/>
                    </a:cubicBezTo>
                    <a:cubicBezTo>
                      <a:pt x="10601" y="6336"/>
                      <a:pt x="10412" y="6336"/>
                      <a:pt x="10223" y="6346"/>
                    </a:cubicBezTo>
                    <a:close/>
                    <a:moveTo>
                      <a:pt x="7225" y="8067"/>
                    </a:moveTo>
                    <a:cubicBezTo>
                      <a:pt x="7254" y="7812"/>
                      <a:pt x="7282" y="7566"/>
                      <a:pt x="7320" y="7329"/>
                    </a:cubicBezTo>
                    <a:cubicBezTo>
                      <a:pt x="7556" y="7291"/>
                      <a:pt x="7812" y="7263"/>
                      <a:pt x="8057" y="7235"/>
                    </a:cubicBezTo>
                    <a:cubicBezTo>
                      <a:pt x="7916" y="7367"/>
                      <a:pt x="7774" y="7509"/>
                      <a:pt x="7641" y="7651"/>
                    </a:cubicBezTo>
                    <a:cubicBezTo>
                      <a:pt x="7499" y="7783"/>
                      <a:pt x="7367" y="7925"/>
                      <a:pt x="7225" y="8067"/>
                    </a:cubicBezTo>
                    <a:close/>
                    <a:moveTo>
                      <a:pt x="8057" y="14375"/>
                    </a:moveTo>
                    <a:cubicBezTo>
                      <a:pt x="7812" y="14346"/>
                      <a:pt x="7556" y="14318"/>
                      <a:pt x="7320" y="14280"/>
                    </a:cubicBezTo>
                    <a:cubicBezTo>
                      <a:pt x="7282" y="14044"/>
                      <a:pt x="7254" y="13798"/>
                      <a:pt x="7225" y="13543"/>
                    </a:cubicBezTo>
                    <a:cubicBezTo>
                      <a:pt x="7367" y="13684"/>
                      <a:pt x="7499" y="13826"/>
                      <a:pt x="7641" y="13959"/>
                    </a:cubicBezTo>
                    <a:cubicBezTo>
                      <a:pt x="7774" y="14101"/>
                      <a:pt x="7916" y="14242"/>
                      <a:pt x="8057" y="14375"/>
                    </a:cubicBezTo>
                    <a:close/>
                    <a:moveTo>
                      <a:pt x="11377" y="15264"/>
                    </a:moveTo>
                    <a:cubicBezTo>
                      <a:pt x="11178" y="15415"/>
                      <a:pt x="10989" y="15566"/>
                      <a:pt x="10800" y="15718"/>
                    </a:cubicBezTo>
                    <a:cubicBezTo>
                      <a:pt x="10601" y="15566"/>
                      <a:pt x="10412" y="15415"/>
                      <a:pt x="10223" y="15264"/>
                    </a:cubicBezTo>
                    <a:cubicBezTo>
                      <a:pt x="10412" y="15273"/>
                      <a:pt x="10601" y="15273"/>
                      <a:pt x="10800" y="15273"/>
                    </a:cubicBezTo>
                    <a:cubicBezTo>
                      <a:pt x="10989" y="15273"/>
                      <a:pt x="11178" y="15273"/>
                      <a:pt x="11377" y="15264"/>
                    </a:cubicBezTo>
                    <a:close/>
                    <a:moveTo>
                      <a:pt x="14365" y="13543"/>
                    </a:moveTo>
                    <a:cubicBezTo>
                      <a:pt x="14337" y="13798"/>
                      <a:pt x="14309" y="14044"/>
                      <a:pt x="14271" y="14280"/>
                    </a:cubicBezTo>
                    <a:cubicBezTo>
                      <a:pt x="14034" y="14318"/>
                      <a:pt x="13788" y="14346"/>
                      <a:pt x="13533" y="14375"/>
                    </a:cubicBezTo>
                    <a:cubicBezTo>
                      <a:pt x="13675" y="14242"/>
                      <a:pt x="13817" y="14101"/>
                      <a:pt x="13959" y="13959"/>
                    </a:cubicBezTo>
                    <a:cubicBezTo>
                      <a:pt x="14091" y="13826"/>
                      <a:pt x="14233" y="13684"/>
                      <a:pt x="14365" y="13543"/>
                    </a:cubicBezTo>
                    <a:close/>
                    <a:moveTo>
                      <a:pt x="13420" y="13429"/>
                    </a:moveTo>
                    <a:cubicBezTo>
                      <a:pt x="13060" y="13788"/>
                      <a:pt x="12691" y="14138"/>
                      <a:pt x="12313" y="14469"/>
                    </a:cubicBezTo>
                    <a:cubicBezTo>
                      <a:pt x="11821" y="14498"/>
                      <a:pt x="11320" y="14517"/>
                      <a:pt x="10800" y="14517"/>
                    </a:cubicBezTo>
                    <a:cubicBezTo>
                      <a:pt x="10280" y="14517"/>
                      <a:pt x="9769" y="14498"/>
                      <a:pt x="9277" y="14469"/>
                    </a:cubicBezTo>
                    <a:cubicBezTo>
                      <a:pt x="8909" y="14138"/>
                      <a:pt x="8540" y="13788"/>
                      <a:pt x="8171" y="13429"/>
                    </a:cubicBezTo>
                    <a:cubicBezTo>
                      <a:pt x="7812" y="13060"/>
                      <a:pt x="7462" y="12691"/>
                      <a:pt x="7131" y="12323"/>
                    </a:cubicBezTo>
                    <a:cubicBezTo>
                      <a:pt x="7102" y="11831"/>
                      <a:pt x="7083" y="11330"/>
                      <a:pt x="7083" y="10809"/>
                    </a:cubicBezTo>
                    <a:cubicBezTo>
                      <a:pt x="7083" y="10280"/>
                      <a:pt x="7102" y="9779"/>
                      <a:pt x="7131" y="9287"/>
                    </a:cubicBezTo>
                    <a:cubicBezTo>
                      <a:pt x="7462" y="8918"/>
                      <a:pt x="7802" y="8549"/>
                      <a:pt x="8171" y="8180"/>
                    </a:cubicBezTo>
                    <a:cubicBezTo>
                      <a:pt x="8540" y="7821"/>
                      <a:pt x="8909" y="7471"/>
                      <a:pt x="9277" y="7140"/>
                    </a:cubicBezTo>
                    <a:cubicBezTo>
                      <a:pt x="9769" y="7112"/>
                      <a:pt x="10280" y="7093"/>
                      <a:pt x="10800" y="7093"/>
                    </a:cubicBezTo>
                    <a:cubicBezTo>
                      <a:pt x="11320" y="7093"/>
                      <a:pt x="11821" y="7112"/>
                      <a:pt x="12313" y="7140"/>
                    </a:cubicBezTo>
                    <a:cubicBezTo>
                      <a:pt x="12691" y="7471"/>
                      <a:pt x="13060" y="7821"/>
                      <a:pt x="13420" y="8180"/>
                    </a:cubicBezTo>
                    <a:cubicBezTo>
                      <a:pt x="13788" y="8549"/>
                      <a:pt x="14138" y="8918"/>
                      <a:pt x="14460" y="9287"/>
                    </a:cubicBezTo>
                    <a:cubicBezTo>
                      <a:pt x="14488" y="9779"/>
                      <a:pt x="14507" y="10280"/>
                      <a:pt x="14507" y="10809"/>
                    </a:cubicBezTo>
                    <a:cubicBezTo>
                      <a:pt x="14507" y="11330"/>
                      <a:pt x="14488" y="11831"/>
                      <a:pt x="14460" y="12323"/>
                    </a:cubicBezTo>
                    <a:cubicBezTo>
                      <a:pt x="14129" y="12691"/>
                      <a:pt x="13779" y="13060"/>
                      <a:pt x="13420" y="13429"/>
                    </a:cubicBezTo>
                    <a:close/>
                    <a:moveTo>
                      <a:pt x="16172" y="10166"/>
                    </a:moveTo>
                    <a:cubicBezTo>
                      <a:pt x="15869" y="9769"/>
                      <a:pt x="15547" y="9372"/>
                      <a:pt x="15198" y="8984"/>
                    </a:cubicBezTo>
                    <a:cubicBezTo>
                      <a:pt x="15169" y="8455"/>
                      <a:pt x="15112" y="7944"/>
                      <a:pt x="15046" y="7452"/>
                    </a:cubicBezTo>
                    <a:cubicBezTo>
                      <a:pt x="15935" y="7604"/>
                      <a:pt x="16739" y="7812"/>
                      <a:pt x="17439" y="8048"/>
                    </a:cubicBezTo>
                    <a:cubicBezTo>
                      <a:pt x="17098" y="8738"/>
                      <a:pt x="16673" y="9448"/>
                      <a:pt x="16172" y="10166"/>
                    </a:cubicBezTo>
                    <a:close/>
                    <a:moveTo>
                      <a:pt x="16181" y="11443"/>
                    </a:moveTo>
                    <a:cubicBezTo>
                      <a:pt x="16692" y="12181"/>
                      <a:pt x="17117" y="12890"/>
                      <a:pt x="17448" y="13561"/>
                    </a:cubicBezTo>
                    <a:cubicBezTo>
                      <a:pt x="16739" y="13798"/>
                      <a:pt x="15935" y="14006"/>
                      <a:pt x="15046" y="14157"/>
                    </a:cubicBezTo>
                    <a:cubicBezTo>
                      <a:pt x="15112" y="13665"/>
                      <a:pt x="15169" y="13155"/>
                      <a:pt x="15198" y="12625"/>
                    </a:cubicBezTo>
                    <a:cubicBezTo>
                      <a:pt x="15547" y="12237"/>
                      <a:pt x="15869" y="11840"/>
                      <a:pt x="16181" y="11443"/>
                    </a:cubicBezTo>
                    <a:close/>
                    <a:moveTo>
                      <a:pt x="15254" y="10214"/>
                    </a:moveTo>
                    <a:cubicBezTo>
                      <a:pt x="15415" y="10412"/>
                      <a:pt x="15566" y="10611"/>
                      <a:pt x="15708" y="10800"/>
                    </a:cubicBezTo>
                    <a:cubicBezTo>
                      <a:pt x="15566" y="10999"/>
                      <a:pt x="15415" y="11188"/>
                      <a:pt x="15254" y="11386"/>
                    </a:cubicBezTo>
                    <a:cubicBezTo>
                      <a:pt x="15264" y="11197"/>
                      <a:pt x="15264" y="10999"/>
                      <a:pt x="15264" y="10809"/>
                    </a:cubicBezTo>
                    <a:cubicBezTo>
                      <a:pt x="15264" y="10611"/>
                      <a:pt x="15264" y="10412"/>
                      <a:pt x="15254" y="10214"/>
                    </a:cubicBezTo>
                    <a:close/>
                    <a:moveTo>
                      <a:pt x="16607" y="3263"/>
                    </a:moveTo>
                    <a:cubicBezTo>
                      <a:pt x="17174" y="3263"/>
                      <a:pt x="17609" y="3414"/>
                      <a:pt x="17902" y="3707"/>
                    </a:cubicBezTo>
                    <a:cubicBezTo>
                      <a:pt x="18526" y="4331"/>
                      <a:pt x="18470" y="5665"/>
                      <a:pt x="17760" y="7367"/>
                    </a:cubicBezTo>
                    <a:cubicBezTo>
                      <a:pt x="16919" y="7074"/>
                      <a:pt x="15973" y="6837"/>
                      <a:pt x="14933" y="6667"/>
                    </a:cubicBezTo>
                    <a:cubicBezTo>
                      <a:pt x="14763" y="5636"/>
                      <a:pt x="14526" y="4681"/>
                      <a:pt x="14233" y="3849"/>
                    </a:cubicBezTo>
                    <a:cubicBezTo>
                      <a:pt x="15122" y="3471"/>
                      <a:pt x="15926" y="3263"/>
                      <a:pt x="16607" y="3263"/>
                    </a:cubicBezTo>
                    <a:close/>
                    <a:moveTo>
                      <a:pt x="18460" y="7632"/>
                    </a:moveTo>
                    <a:cubicBezTo>
                      <a:pt x="19311" y="5618"/>
                      <a:pt x="19302" y="4038"/>
                      <a:pt x="18432" y="3168"/>
                    </a:cubicBezTo>
                    <a:cubicBezTo>
                      <a:pt x="17997" y="2733"/>
                      <a:pt x="17382" y="2506"/>
                      <a:pt x="16607" y="2506"/>
                    </a:cubicBezTo>
                    <a:cubicBezTo>
                      <a:pt x="15841" y="2506"/>
                      <a:pt x="14942" y="2733"/>
                      <a:pt x="13968" y="3140"/>
                    </a:cubicBezTo>
                    <a:cubicBezTo>
                      <a:pt x="13164" y="1192"/>
                      <a:pt x="12048" y="0"/>
                      <a:pt x="10800" y="0"/>
                    </a:cubicBezTo>
                    <a:cubicBezTo>
                      <a:pt x="9542" y="0"/>
                      <a:pt x="8426" y="1192"/>
                      <a:pt x="7622" y="3140"/>
                    </a:cubicBezTo>
                    <a:cubicBezTo>
                      <a:pt x="6658" y="2733"/>
                      <a:pt x="5759" y="2506"/>
                      <a:pt x="4993" y="2506"/>
                    </a:cubicBezTo>
                    <a:cubicBezTo>
                      <a:pt x="4218" y="2506"/>
                      <a:pt x="3594" y="2733"/>
                      <a:pt x="3159" y="3168"/>
                    </a:cubicBezTo>
                    <a:cubicBezTo>
                      <a:pt x="2289" y="4038"/>
                      <a:pt x="2289" y="5618"/>
                      <a:pt x="3130" y="7632"/>
                    </a:cubicBezTo>
                    <a:cubicBezTo>
                      <a:pt x="1182" y="8436"/>
                      <a:pt x="0" y="9552"/>
                      <a:pt x="0" y="10809"/>
                    </a:cubicBezTo>
                    <a:cubicBezTo>
                      <a:pt x="0" y="12058"/>
                      <a:pt x="1182" y="13174"/>
                      <a:pt x="3130" y="13978"/>
                    </a:cubicBezTo>
                    <a:cubicBezTo>
                      <a:pt x="2326" y="15926"/>
                      <a:pt x="2270" y="17552"/>
                      <a:pt x="3159" y="18441"/>
                    </a:cubicBezTo>
                    <a:cubicBezTo>
                      <a:pt x="3594" y="18876"/>
                      <a:pt x="4218" y="19103"/>
                      <a:pt x="4993" y="19103"/>
                    </a:cubicBezTo>
                    <a:cubicBezTo>
                      <a:pt x="5759" y="19103"/>
                      <a:pt x="6658" y="18876"/>
                      <a:pt x="7622" y="18470"/>
                    </a:cubicBezTo>
                    <a:cubicBezTo>
                      <a:pt x="8426" y="20418"/>
                      <a:pt x="9542" y="21600"/>
                      <a:pt x="10800" y="21600"/>
                    </a:cubicBezTo>
                    <a:cubicBezTo>
                      <a:pt x="12048" y="21600"/>
                      <a:pt x="13164" y="20418"/>
                      <a:pt x="13968" y="18470"/>
                    </a:cubicBezTo>
                    <a:cubicBezTo>
                      <a:pt x="14942" y="18876"/>
                      <a:pt x="15841" y="19103"/>
                      <a:pt x="16607" y="19103"/>
                    </a:cubicBezTo>
                    <a:cubicBezTo>
                      <a:pt x="17382" y="19103"/>
                      <a:pt x="17997" y="18876"/>
                      <a:pt x="18432" y="18441"/>
                    </a:cubicBezTo>
                    <a:cubicBezTo>
                      <a:pt x="19321" y="17552"/>
                      <a:pt x="19274" y="15926"/>
                      <a:pt x="18460" y="13978"/>
                    </a:cubicBezTo>
                    <a:cubicBezTo>
                      <a:pt x="20408" y="13174"/>
                      <a:pt x="21600" y="12058"/>
                      <a:pt x="21600" y="10809"/>
                    </a:cubicBezTo>
                    <a:cubicBezTo>
                      <a:pt x="21600" y="9552"/>
                      <a:pt x="20408" y="8436"/>
                      <a:pt x="18460" y="7632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38" name="Freeform 20"/>
              <p:cNvSpPr/>
              <p:nvPr/>
            </p:nvSpPr>
            <p:spPr>
              <a:xfrm>
                <a:off x="582052" y="582053"/>
                <a:ext cx="136382" cy="1363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770" y="0"/>
                      <a:pt x="0" y="4770"/>
                      <a:pt x="0" y="10800"/>
                    </a:cubicBezTo>
                    <a:cubicBezTo>
                      <a:pt x="0" y="16740"/>
                      <a:pt x="4770" y="21600"/>
                      <a:pt x="10800" y="21600"/>
                    </a:cubicBezTo>
                    <a:cubicBezTo>
                      <a:pt x="16740" y="21600"/>
                      <a:pt x="21600" y="16740"/>
                      <a:pt x="21600" y="10800"/>
                    </a:cubicBezTo>
                    <a:cubicBezTo>
                      <a:pt x="21600" y="4770"/>
                      <a:pt x="16740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140" name="Freeform 7"/>
            <p:cNvSpPr/>
            <p:nvPr/>
          </p:nvSpPr>
          <p:spPr>
            <a:xfrm rot="20132267">
              <a:off x="5800450" y="3046829"/>
              <a:ext cx="1277234" cy="931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46" y="3094"/>
                  </a:moveTo>
                  <a:cubicBezTo>
                    <a:pt x="11505" y="2578"/>
                    <a:pt x="13033" y="1002"/>
                    <a:pt x="14902" y="678"/>
                  </a:cubicBezTo>
                  <a:cubicBezTo>
                    <a:pt x="15201" y="619"/>
                    <a:pt x="15532" y="589"/>
                    <a:pt x="15885" y="589"/>
                  </a:cubicBezTo>
                  <a:cubicBezTo>
                    <a:pt x="17573" y="589"/>
                    <a:pt x="19442" y="1193"/>
                    <a:pt x="20169" y="1459"/>
                  </a:cubicBezTo>
                  <a:lnTo>
                    <a:pt x="20169" y="18403"/>
                  </a:lnTo>
                  <a:cubicBezTo>
                    <a:pt x="19261" y="17946"/>
                    <a:pt x="17423" y="17106"/>
                    <a:pt x="15671" y="16753"/>
                  </a:cubicBezTo>
                  <a:cubicBezTo>
                    <a:pt x="15436" y="16708"/>
                    <a:pt x="15180" y="16679"/>
                    <a:pt x="14923" y="16679"/>
                  </a:cubicBezTo>
                  <a:cubicBezTo>
                    <a:pt x="13374" y="16679"/>
                    <a:pt x="11879" y="17563"/>
                    <a:pt x="11046" y="18152"/>
                  </a:cubicBezTo>
                  <a:lnTo>
                    <a:pt x="11046" y="3094"/>
                  </a:lnTo>
                  <a:close/>
                  <a:moveTo>
                    <a:pt x="1431" y="1459"/>
                  </a:moveTo>
                  <a:cubicBezTo>
                    <a:pt x="2147" y="1193"/>
                    <a:pt x="4017" y="589"/>
                    <a:pt x="5704" y="589"/>
                  </a:cubicBezTo>
                  <a:cubicBezTo>
                    <a:pt x="6068" y="589"/>
                    <a:pt x="6399" y="619"/>
                    <a:pt x="6687" y="678"/>
                  </a:cubicBezTo>
                  <a:cubicBezTo>
                    <a:pt x="8567" y="1002"/>
                    <a:pt x="10095" y="2578"/>
                    <a:pt x="10554" y="3094"/>
                  </a:cubicBezTo>
                  <a:lnTo>
                    <a:pt x="10554" y="18152"/>
                  </a:lnTo>
                  <a:cubicBezTo>
                    <a:pt x="9721" y="17563"/>
                    <a:pt x="8226" y="16679"/>
                    <a:pt x="6677" y="16679"/>
                  </a:cubicBezTo>
                  <a:cubicBezTo>
                    <a:pt x="6420" y="16679"/>
                    <a:pt x="6164" y="16708"/>
                    <a:pt x="5929" y="16753"/>
                  </a:cubicBezTo>
                  <a:cubicBezTo>
                    <a:pt x="4177" y="17106"/>
                    <a:pt x="2339" y="17946"/>
                    <a:pt x="1431" y="18403"/>
                  </a:cubicBezTo>
                  <a:lnTo>
                    <a:pt x="1431" y="1459"/>
                  </a:lnTo>
                  <a:close/>
                  <a:moveTo>
                    <a:pt x="20596" y="2991"/>
                  </a:moveTo>
                  <a:lnTo>
                    <a:pt x="20596" y="1002"/>
                  </a:lnTo>
                  <a:cubicBezTo>
                    <a:pt x="20596" y="1002"/>
                    <a:pt x="18118" y="0"/>
                    <a:pt x="15885" y="0"/>
                  </a:cubicBezTo>
                  <a:cubicBezTo>
                    <a:pt x="15532" y="0"/>
                    <a:pt x="15180" y="29"/>
                    <a:pt x="14849" y="88"/>
                  </a:cubicBezTo>
                  <a:cubicBezTo>
                    <a:pt x="12894" y="442"/>
                    <a:pt x="11313" y="2033"/>
                    <a:pt x="10800" y="2608"/>
                  </a:cubicBezTo>
                  <a:cubicBezTo>
                    <a:pt x="10287" y="2033"/>
                    <a:pt x="8706" y="442"/>
                    <a:pt x="6751" y="88"/>
                  </a:cubicBezTo>
                  <a:cubicBezTo>
                    <a:pt x="6420" y="29"/>
                    <a:pt x="6068" y="0"/>
                    <a:pt x="5704" y="0"/>
                  </a:cubicBezTo>
                  <a:cubicBezTo>
                    <a:pt x="3482" y="0"/>
                    <a:pt x="1004" y="1002"/>
                    <a:pt x="1004" y="1002"/>
                  </a:cubicBezTo>
                  <a:lnTo>
                    <a:pt x="1004" y="2991"/>
                  </a:lnTo>
                  <a:cubicBezTo>
                    <a:pt x="385" y="3183"/>
                    <a:pt x="0" y="3345"/>
                    <a:pt x="0" y="3345"/>
                  </a:cubicBezTo>
                  <a:lnTo>
                    <a:pt x="0" y="21600"/>
                  </a:lnTo>
                  <a:cubicBezTo>
                    <a:pt x="0" y="21600"/>
                    <a:pt x="2596" y="20156"/>
                    <a:pt x="4989" y="19670"/>
                  </a:cubicBezTo>
                  <a:cubicBezTo>
                    <a:pt x="6463" y="19375"/>
                    <a:pt x="8407" y="20156"/>
                    <a:pt x="9668" y="20804"/>
                  </a:cubicBezTo>
                  <a:lnTo>
                    <a:pt x="9668" y="21600"/>
                  </a:lnTo>
                  <a:lnTo>
                    <a:pt x="11922" y="21600"/>
                  </a:lnTo>
                  <a:lnTo>
                    <a:pt x="11922" y="20804"/>
                  </a:lnTo>
                  <a:cubicBezTo>
                    <a:pt x="13193" y="20156"/>
                    <a:pt x="15137" y="19375"/>
                    <a:pt x="16611" y="19670"/>
                  </a:cubicBezTo>
                  <a:cubicBezTo>
                    <a:pt x="19004" y="20156"/>
                    <a:pt x="21600" y="21600"/>
                    <a:pt x="21600" y="21600"/>
                  </a:cubicBezTo>
                  <a:lnTo>
                    <a:pt x="21600" y="3345"/>
                  </a:lnTo>
                  <a:cubicBezTo>
                    <a:pt x="21600" y="3345"/>
                    <a:pt x="21215" y="3183"/>
                    <a:pt x="20596" y="2991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1" name="Freeform 9"/>
            <p:cNvSpPr/>
            <p:nvPr/>
          </p:nvSpPr>
          <p:spPr>
            <a:xfrm>
              <a:off x="6566218" y="1135398"/>
              <a:ext cx="1135301" cy="1396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80" extrusionOk="0">
                  <a:moveTo>
                    <a:pt x="5924" y="12671"/>
                  </a:moveTo>
                  <a:cubicBezTo>
                    <a:pt x="5489" y="12671"/>
                    <a:pt x="5054" y="12578"/>
                    <a:pt x="4618" y="12412"/>
                  </a:cubicBezTo>
                  <a:cubicBezTo>
                    <a:pt x="3892" y="12121"/>
                    <a:pt x="3404" y="11686"/>
                    <a:pt x="3167" y="11105"/>
                  </a:cubicBezTo>
                  <a:cubicBezTo>
                    <a:pt x="2731" y="10037"/>
                    <a:pt x="3206" y="8710"/>
                    <a:pt x="3602" y="7901"/>
                  </a:cubicBezTo>
                  <a:lnTo>
                    <a:pt x="10160" y="10120"/>
                  </a:lnTo>
                  <a:cubicBezTo>
                    <a:pt x="9487" y="10970"/>
                    <a:pt x="7904" y="12671"/>
                    <a:pt x="5924" y="12671"/>
                  </a:cubicBezTo>
                  <a:close/>
                  <a:moveTo>
                    <a:pt x="19792" y="17648"/>
                  </a:moveTo>
                  <a:lnTo>
                    <a:pt x="20980" y="16497"/>
                  </a:lnTo>
                  <a:lnTo>
                    <a:pt x="16863" y="15813"/>
                  </a:lnTo>
                  <a:cubicBezTo>
                    <a:pt x="17681" y="14776"/>
                    <a:pt x="18631" y="12961"/>
                    <a:pt x="18512" y="10141"/>
                  </a:cubicBezTo>
                  <a:cubicBezTo>
                    <a:pt x="18367" y="6148"/>
                    <a:pt x="14910" y="3877"/>
                    <a:pt x="13604" y="3152"/>
                  </a:cubicBezTo>
                  <a:cubicBezTo>
                    <a:pt x="13894" y="1907"/>
                    <a:pt x="13802" y="580"/>
                    <a:pt x="12284" y="134"/>
                  </a:cubicBezTo>
                  <a:cubicBezTo>
                    <a:pt x="8973" y="-820"/>
                    <a:pt x="6334" y="3639"/>
                    <a:pt x="6334" y="3639"/>
                  </a:cubicBezTo>
                  <a:cubicBezTo>
                    <a:pt x="6334" y="3639"/>
                    <a:pt x="1491" y="2706"/>
                    <a:pt x="0" y="6677"/>
                  </a:cubicBezTo>
                  <a:lnTo>
                    <a:pt x="3114" y="7735"/>
                  </a:lnTo>
                  <a:cubicBezTo>
                    <a:pt x="2692" y="8596"/>
                    <a:pt x="2164" y="10027"/>
                    <a:pt x="2665" y="11230"/>
                  </a:cubicBezTo>
                  <a:cubicBezTo>
                    <a:pt x="2942" y="11924"/>
                    <a:pt x="3523" y="12443"/>
                    <a:pt x="4381" y="12785"/>
                  </a:cubicBezTo>
                  <a:cubicBezTo>
                    <a:pt x="4882" y="12982"/>
                    <a:pt x="5410" y="13086"/>
                    <a:pt x="5924" y="13086"/>
                  </a:cubicBezTo>
                  <a:cubicBezTo>
                    <a:pt x="8220" y="13086"/>
                    <a:pt x="9962" y="11178"/>
                    <a:pt x="10648" y="10286"/>
                  </a:cubicBezTo>
                  <a:lnTo>
                    <a:pt x="13234" y="11167"/>
                  </a:lnTo>
                  <a:cubicBezTo>
                    <a:pt x="13234" y="11167"/>
                    <a:pt x="16454" y="7953"/>
                    <a:pt x="12535" y="5671"/>
                  </a:cubicBezTo>
                  <a:cubicBezTo>
                    <a:pt x="12535" y="5671"/>
                    <a:pt x="12891" y="5101"/>
                    <a:pt x="13208" y="4313"/>
                  </a:cubicBezTo>
                  <a:cubicBezTo>
                    <a:pt x="14528" y="5132"/>
                    <a:pt x="16995" y="7082"/>
                    <a:pt x="17114" y="10172"/>
                  </a:cubicBezTo>
                  <a:cubicBezTo>
                    <a:pt x="17193" y="12381"/>
                    <a:pt x="16573" y="13863"/>
                    <a:pt x="16032" y="14724"/>
                  </a:cubicBezTo>
                  <a:cubicBezTo>
                    <a:pt x="15807" y="15087"/>
                    <a:pt x="15583" y="15367"/>
                    <a:pt x="15385" y="15574"/>
                  </a:cubicBezTo>
                  <a:lnTo>
                    <a:pt x="12139" y="15046"/>
                  </a:lnTo>
                  <a:lnTo>
                    <a:pt x="7244" y="19359"/>
                  </a:lnTo>
                  <a:lnTo>
                    <a:pt x="16560" y="20780"/>
                  </a:lnTo>
                  <a:lnTo>
                    <a:pt x="21600" y="17908"/>
                  </a:lnTo>
                  <a:lnTo>
                    <a:pt x="19792" y="17648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146" name="组 141"/>
            <p:cNvGrpSpPr/>
            <p:nvPr/>
          </p:nvGrpSpPr>
          <p:grpSpPr>
            <a:xfrm>
              <a:off x="7733508" y="1987448"/>
              <a:ext cx="984109" cy="1782478"/>
              <a:chOff x="0" y="0"/>
              <a:chExt cx="984107" cy="1782477"/>
            </a:xfrm>
          </p:grpSpPr>
          <p:sp>
            <p:nvSpPr>
              <p:cNvPr id="142" name="Freeform 13"/>
              <p:cNvSpPr/>
              <p:nvPr/>
            </p:nvSpPr>
            <p:spPr>
              <a:xfrm rot="1396810">
                <a:off x="366922" y="332095"/>
                <a:ext cx="286393" cy="10323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063" y="658"/>
                    </a:moveTo>
                    <a:lnTo>
                      <a:pt x="13537" y="658"/>
                    </a:lnTo>
                    <a:lnTo>
                      <a:pt x="13537" y="20942"/>
                    </a:lnTo>
                    <a:lnTo>
                      <a:pt x="8063" y="20942"/>
                    </a:lnTo>
                    <a:lnTo>
                      <a:pt x="8063" y="658"/>
                    </a:lnTo>
                    <a:close/>
                    <a:moveTo>
                      <a:pt x="5709" y="20942"/>
                    </a:moveTo>
                    <a:lnTo>
                      <a:pt x="2354" y="20942"/>
                    </a:lnTo>
                    <a:lnTo>
                      <a:pt x="2354" y="658"/>
                    </a:lnTo>
                    <a:lnTo>
                      <a:pt x="5709" y="658"/>
                    </a:lnTo>
                    <a:lnTo>
                      <a:pt x="5709" y="20942"/>
                    </a:lnTo>
                    <a:close/>
                    <a:moveTo>
                      <a:pt x="15891" y="658"/>
                    </a:moveTo>
                    <a:lnTo>
                      <a:pt x="19246" y="658"/>
                    </a:lnTo>
                    <a:lnTo>
                      <a:pt x="19246" y="20942"/>
                    </a:lnTo>
                    <a:lnTo>
                      <a:pt x="15891" y="20942"/>
                    </a:lnTo>
                    <a:lnTo>
                      <a:pt x="15891" y="658"/>
                    </a:lnTo>
                    <a:close/>
                    <a:moveTo>
                      <a:pt x="15891" y="21600"/>
                    </a:move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lnTo>
                      <a:pt x="0" y="21600"/>
                    </a:lnTo>
                    <a:lnTo>
                      <a:pt x="15891" y="2160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43" name="Freeform 14"/>
              <p:cNvSpPr/>
              <p:nvPr/>
            </p:nvSpPr>
            <p:spPr>
              <a:xfrm rot="1396810">
                <a:off x="586357" y="312209"/>
                <a:ext cx="286393" cy="52072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44" name="Freeform 15"/>
              <p:cNvSpPr/>
              <p:nvPr/>
            </p:nvSpPr>
            <p:spPr>
              <a:xfrm rot="1396810">
                <a:off x="652887" y="46503"/>
                <a:ext cx="290302" cy="2668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598" h="21600" extrusionOk="0">
                    <a:moveTo>
                      <a:pt x="18520" y="21600"/>
                    </a:moveTo>
                    <a:cubicBezTo>
                      <a:pt x="18520" y="21600"/>
                      <a:pt x="20077" y="0"/>
                      <a:pt x="9277" y="0"/>
                    </a:cubicBezTo>
                    <a:cubicBezTo>
                      <a:pt x="-1523" y="0"/>
                      <a:pt x="84" y="21600"/>
                      <a:pt x="84" y="21600"/>
                    </a:cubicBezTo>
                    <a:lnTo>
                      <a:pt x="18520" y="2160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45" name="Freeform 17"/>
              <p:cNvSpPr/>
              <p:nvPr/>
            </p:nvSpPr>
            <p:spPr>
              <a:xfrm rot="1396810">
                <a:off x="74414" y="1307023"/>
                <a:ext cx="288997" cy="4360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527" y="13178"/>
                    </a:moveTo>
                    <a:lnTo>
                      <a:pt x="9073" y="13178"/>
                    </a:lnTo>
                    <a:lnTo>
                      <a:pt x="3278" y="1560"/>
                    </a:lnTo>
                    <a:lnTo>
                      <a:pt x="18322" y="1560"/>
                    </a:lnTo>
                    <a:lnTo>
                      <a:pt x="12527" y="13178"/>
                    </a:lnTo>
                    <a:close/>
                    <a:moveTo>
                      <a:pt x="6615" y="13178"/>
                    </a:moveTo>
                    <a:lnTo>
                      <a:pt x="10771" y="21600"/>
                    </a:lnTo>
                    <a:lnTo>
                      <a:pt x="14985" y="13178"/>
                    </a:lnTo>
                    <a:lnTo>
                      <a:pt x="21600" y="0"/>
                    </a:lnTo>
                    <a:lnTo>
                      <a:pt x="0" y="0"/>
                    </a:lnTo>
                    <a:lnTo>
                      <a:pt x="6615" y="13178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147" name="Freeform 19"/>
            <p:cNvSpPr/>
            <p:nvPr/>
          </p:nvSpPr>
          <p:spPr>
            <a:xfrm rot="1363540">
              <a:off x="7395137" y="4041454"/>
              <a:ext cx="1209820" cy="253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38" y="19865"/>
                  </a:moveTo>
                  <a:lnTo>
                    <a:pt x="362" y="19865"/>
                  </a:lnTo>
                  <a:lnTo>
                    <a:pt x="362" y="1735"/>
                  </a:lnTo>
                  <a:lnTo>
                    <a:pt x="1602" y="1735"/>
                  </a:lnTo>
                  <a:lnTo>
                    <a:pt x="1602" y="12925"/>
                  </a:lnTo>
                  <a:lnTo>
                    <a:pt x="1964" y="12925"/>
                  </a:lnTo>
                  <a:lnTo>
                    <a:pt x="1964" y="1735"/>
                  </a:lnTo>
                  <a:lnTo>
                    <a:pt x="2507" y="1735"/>
                  </a:lnTo>
                  <a:lnTo>
                    <a:pt x="2507" y="6896"/>
                  </a:lnTo>
                  <a:lnTo>
                    <a:pt x="2869" y="6896"/>
                  </a:lnTo>
                  <a:lnTo>
                    <a:pt x="2869" y="1735"/>
                  </a:lnTo>
                  <a:lnTo>
                    <a:pt x="3411" y="1735"/>
                  </a:lnTo>
                  <a:lnTo>
                    <a:pt x="3411" y="6896"/>
                  </a:lnTo>
                  <a:lnTo>
                    <a:pt x="3773" y="6896"/>
                  </a:lnTo>
                  <a:lnTo>
                    <a:pt x="3773" y="1735"/>
                  </a:lnTo>
                  <a:lnTo>
                    <a:pt x="4316" y="1735"/>
                  </a:lnTo>
                  <a:lnTo>
                    <a:pt x="4316" y="6896"/>
                  </a:lnTo>
                  <a:lnTo>
                    <a:pt x="4678" y="6896"/>
                  </a:lnTo>
                  <a:lnTo>
                    <a:pt x="4678" y="1735"/>
                  </a:lnTo>
                  <a:lnTo>
                    <a:pt x="5221" y="1735"/>
                  </a:lnTo>
                  <a:lnTo>
                    <a:pt x="5221" y="6896"/>
                  </a:lnTo>
                  <a:lnTo>
                    <a:pt x="5583" y="6896"/>
                  </a:lnTo>
                  <a:lnTo>
                    <a:pt x="5583" y="1735"/>
                  </a:lnTo>
                  <a:lnTo>
                    <a:pt x="6099" y="1735"/>
                  </a:lnTo>
                  <a:lnTo>
                    <a:pt x="6099" y="12925"/>
                  </a:lnTo>
                  <a:lnTo>
                    <a:pt x="6461" y="12925"/>
                  </a:lnTo>
                  <a:lnTo>
                    <a:pt x="6461" y="1735"/>
                  </a:lnTo>
                  <a:lnTo>
                    <a:pt x="7004" y="1735"/>
                  </a:lnTo>
                  <a:lnTo>
                    <a:pt x="7004" y="6896"/>
                  </a:lnTo>
                  <a:lnTo>
                    <a:pt x="7366" y="6896"/>
                  </a:lnTo>
                  <a:lnTo>
                    <a:pt x="7366" y="1735"/>
                  </a:lnTo>
                  <a:lnTo>
                    <a:pt x="7909" y="1735"/>
                  </a:lnTo>
                  <a:lnTo>
                    <a:pt x="7909" y="6896"/>
                  </a:lnTo>
                  <a:lnTo>
                    <a:pt x="8271" y="6896"/>
                  </a:lnTo>
                  <a:lnTo>
                    <a:pt x="8271" y="1735"/>
                  </a:lnTo>
                  <a:lnTo>
                    <a:pt x="8814" y="1735"/>
                  </a:lnTo>
                  <a:lnTo>
                    <a:pt x="8814" y="6896"/>
                  </a:lnTo>
                  <a:lnTo>
                    <a:pt x="9176" y="6896"/>
                  </a:lnTo>
                  <a:lnTo>
                    <a:pt x="9176" y="1735"/>
                  </a:lnTo>
                  <a:lnTo>
                    <a:pt x="9719" y="1735"/>
                  </a:lnTo>
                  <a:lnTo>
                    <a:pt x="9719" y="6896"/>
                  </a:lnTo>
                  <a:lnTo>
                    <a:pt x="10081" y="6896"/>
                  </a:lnTo>
                  <a:lnTo>
                    <a:pt x="10081" y="1735"/>
                  </a:lnTo>
                  <a:lnTo>
                    <a:pt x="10741" y="1735"/>
                  </a:lnTo>
                  <a:lnTo>
                    <a:pt x="10741" y="12925"/>
                  </a:lnTo>
                  <a:lnTo>
                    <a:pt x="11103" y="12925"/>
                  </a:lnTo>
                  <a:lnTo>
                    <a:pt x="11103" y="1735"/>
                  </a:lnTo>
                  <a:lnTo>
                    <a:pt x="11646" y="1735"/>
                  </a:lnTo>
                  <a:lnTo>
                    <a:pt x="11646" y="6896"/>
                  </a:lnTo>
                  <a:lnTo>
                    <a:pt x="12008" y="6896"/>
                  </a:lnTo>
                  <a:lnTo>
                    <a:pt x="12008" y="1735"/>
                  </a:lnTo>
                  <a:lnTo>
                    <a:pt x="12551" y="1735"/>
                  </a:lnTo>
                  <a:lnTo>
                    <a:pt x="12551" y="6896"/>
                  </a:lnTo>
                  <a:lnTo>
                    <a:pt x="12913" y="6896"/>
                  </a:lnTo>
                  <a:lnTo>
                    <a:pt x="12913" y="1735"/>
                  </a:lnTo>
                  <a:lnTo>
                    <a:pt x="13456" y="1735"/>
                  </a:lnTo>
                  <a:lnTo>
                    <a:pt x="13456" y="6896"/>
                  </a:lnTo>
                  <a:lnTo>
                    <a:pt x="13818" y="6896"/>
                  </a:lnTo>
                  <a:lnTo>
                    <a:pt x="13818" y="1735"/>
                  </a:lnTo>
                  <a:lnTo>
                    <a:pt x="14361" y="1735"/>
                  </a:lnTo>
                  <a:lnTo>
                    <a:pt x="14361" y="6896"/>
                  </a:lnTo>
                  <a:lnTo>
                    <a:pt x="14723" y="6896"/>
                  </a:lnTo>
                  <a:lnTo>
                    <a:pt x="14723" y="1735"/>
                  </a:lnTo>
                  <a:lnTo>
                    <a:pt x="15239" y="1735"/>
                  </a:lnTo>
                  <a:lnTo>
                    <a:pt x="15239" y="12925"/>
                  </a:lnTo>
                  <a:lnTo>
                    <a:pt x="15601" y="12925"/>
                  </a:lnTo>
                  <a:lnTo>
                    <a:pt x="15601" y="1735"/>
                  </a:lnTo>
                  <a:lnTo>
                    <a:pt x="16143" y="1735"/>
                  </a:lnTo>
                  <a:lnTo>
                    <a:pt x="16143" y="6896"/>
                  </a:lnTo>
                  <a:lnTo>
                    <a:pt x="16505" y="6896"/>
                  </a:lnTo>
                  <a:lnTo>
                    <a:pt x="16505" y="1735"/>
                  </a:lnTo>
                  <a:lnTo>
                    <a:pt x="17048" y="1735"/>
                  </a:lnTo>
                  <a:lnTo>
                    <a:pt x="17048" y="6896"/>
                  </a:lnTo>
                  <a:lnTo>
                    <a:pt x="17410" y="6896"/>
                  </a:lnTo>
                  <a:lnTo>
                    <a:pt x="17410" y="1735"/>
                  </a:lnTo>
                  <a:lnTo>
                    <a:pt x="17953" y="1735"/>
                  </a:lnTo>
                  <a:lnTo>
                    <a:pt x="17953" y="6896"/>
                  </a:lnTo>
                  <a:lnTo>
                    <a:pt x="18315" y="6896"/>
                  </a:lnTo>
                  <a:lnTo>
                    <a:pt x="18315" y="1735"/>
                  </a:lnTo>
                  <a:lnTo>
                    <a:pt x="18858" y="1735"/>
                  </a:lnTo>
                  <a:lnTo>
                    <a:pt x="18858" y="6896"/>
                  </a:lnTo>
                  <a:lnTo>
                    <a:pt x="19220" y="6896"/>
                  </a:lnTo>
                  <a:lnTo>
                    <a:pt x="19220" y="1735"/>
                  </a:lnTo>
                  <a:lnTo>
                    <a:pt x="19636" y="1735"/>
                  </a:lnTo>
                  <a:lnTo>
                    <a:pt x="19636" y="12925"/>
                  </a:lnTo>
                  <a:lnTo>
                    <a:pt x="19998" y="12925"/>
                  </a:lnTo>
                  <a:lnTo>
                    <a:pt x="19998" y="1735"/>
                  </a:lnTo>
                  <a:lnTo>
                    <a:pt x="21238" y="1735"/>
                  </a:lnTo>
                  <a:lnTo>
                    <a:pt x="21238" y="19865"/>
                  </a:lnTo>
                  <a:close/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48" name="Freeform 20"/>
            <p:cNvSpPr/>
            <p:nvPr/>
          </p:nvSpPr>
          <p:spPr>
            <a:xfrm rot="20253210">
              <a:off x="7216493" y="2734234"/>
              <a:ext cx="271864" cy="880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66" y="2247"/>
                  </a:moveTo>
                  <a:lnTo>
                    <a:pt x="20066" y="0"/>
                  </a:lnTo>
                  <a:lnTo>
                    <a:pt x="16168" y="0"/>
                  </a:lnTo>
                  <a:lnTo>
                    <a:pt x="16168" y="2247"/>
                  </a:lnTo>
                  <a:lnTo>
                    <a:pt x="14478" y="2247"/>
                  </a:lnTo>
                  <a:lnTo>
                    <a:pt x="14478" y="7248"/>
                  </a:lnTo>
                  <a:lnTo>
                    <a:pt x="15752" y="7248"/>
                  </a:lnTo>
                  <a:lnTo>
                    <a:pt x="2651" y="17082"/>
                  </a:lnTo>
                  <a:lnTo>
                    <a:pt x="3379" y="17179"/>
                  </a:lnTo>
                  <a:lnTo>
                    <a:pt x="1040" y="18926"/>
                  </a:lnTo>
                  <a:lnTo>
                    <a:pt x="1612" y="18999"/>
                  </a:lnTo>
                  <a:lnTo>
                    <a:pt x="0" y="20215"/>
                  </a:lnTo>
                  <a:lnTo>
                    <a:pt x="624" y="20287"/>
                  </a:lnTo>
                  <a:lnTo>
                    <a:pt x="2235" y="19079"/>
                  </a:lnTo>
                  <a:lnTo>
                    <a:pt x="2807" y="19152"/>
                  </a:lnTo>
                  <a:lnTo>
                    <a:pt x="5147" y="17404"/>
                  </a:lnTo>
                  <a:lnTo>
                    <a:pt x="5874" y="17493"/>
                  </a:lnTo>
                  <a:lnTo>
                    <a:pt x="16375" y="9592"/>
                  </a:lnTo>
                  <a:lnTo>
                    <a:pt x="16375" y="18395"/>
                  </a:lnTo>
                  <a:lnTo>
                    <a:pt x="17155" y="18395"/>
                  </a:lnTo>
                  <a:lnTo>
                    <a:pt x="17155" y="20287"/>
                  </a:lnTo>
                  <a:lnTo>
                    <a:pt x="17779" y="20287"/>
                  </a:lnTo>
                  <a:lnTo>
                    <a:pt x="17779" y="21600"/>
                  </a:lnTo>
                  <a:lnTo>
                    <a:pt x="18455" y="21600"/>
                  </a:lnTo>
                  <a:lnTo>
                    <a:pt x="18455" y="20287"/>
                  </a:lnTo>
                  <a:lnTo>
                    <a:pt x="19079" y="20287"/>
                  </a:lnTo>
                  <a:lnTo>
                    <a:pt x="19079" y="18395"/>
                  </a:lnTo>
                  <a:lnTo>
                    <a:pt x="19858" y="18395"/>
                  </a:lnTo>
                  <a:lnTo>
                    <a:pt x="19858" y="7248"/>
                  </a:lnTo>
                  <a:lnTo>
                    <a:pt x="21600" y="7248"/>
                  </a:lnTo>
                  <a:lnTo>
                    <a:pt x="21600" y="2247"/>
                  </a:lnTo>
                  <a:lnTo>
                    <a:pt x="20066" y="2247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154" name="组合 56"/>
            <p:cNvGrpSpPr/>
            <p:nvPr/>
          </p:nvGrpSpPr>
          <p:grpSpPr>
            <a:xfrm>
              <a:off x="8177689" y="3226307"/>
              <a:ext cx="949507" cy="848909"/>
              <a:chOff x="0" y="0"/>
              <a:chExt cx="949505" cy="848907"/>
            </a:xfrm>
          </p:grpSpPr>
          <p:sp>
            <p:nvSpPr>
              <p:cNvPr id="149" name="Freeform 5"/>
              <p:cNvSpPr/>
              <p:nvPr/>
            </p:nvSpPr>
            <p:spPr>
              <a:xfrm rot="2116298">
                <a:off x="185413" y="174550"/>
                <a:ext cx="722934" cy="372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10789" y="21600"/>
                    </a:lnTo>
                    <a:lnTo>
                      <a:pt x="21600" y="10800"/>
                    </a:lnTo>
                    <a:lnTo>
                      <a:pt x="10789" y="0"/>
                    </a:lnTo>
                    <a:lnTo>
                      <a:pt x="0" y="1080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50" name="Freeform 6"/>
              <p:cNvSpPr/>
              <p:nvPr/>
            </p:nvSpPr>
            <p:spPr>
              <a:xfrm rot="2116298">
                <a:off x="135632" y="407083"/>
                <a:ext cx="535752" cy="316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85" y="9384"/>
                    </a:moveTo>
                    <a:lnTo>
                      <a:pt x="0" y="0"/>
                    </a:lnTo>
                    <a:lnTo>
                      <a:pt x="0" y="12216"/>
                    </a:lnTo>
                    <a:lnTo>
                      <a:pt x="10785" y="21600"/>
                    </a:lnTo>
                    <a:lnTo>
                      <a:pt x="21600" y="12216"/>
                    </a:lnTo>
                    <a:lnTo>
                      <a:pt x="21600" y="0"/>
                    </a:lnTo>
                    <a:lnTo>
                      <a:pt x="10785" y="9384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51" name="Freeform 7"/>
              <p:cNvSpPr/>
              <p:nvPr/>
            </p:nvSpPr>
            <p:spPr>
              <a:xfrm rot="2116298">
                <a:off x="82561" y="257429"/>
                <a:ext cx="28443" cy="294995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52" name="Freeform 8"/>
              <p:cNvSpPr/>
              <p:nvPr/>
            </p:nvSpPr>
            <p:spPr>
              <a:xfrm rot="2116298">
                <a:off x="183598" y="244332"/>
                <a:ext cx="31088" cy="317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1063"/>
                    </a:moveTo>
                    <a:cubicBezTo>
                      <a:pt x="21600" y="16859"/>
                      <a:pt x="16859" y="21600"/>
                      <a:pt x="10537" y="21600"/>
                    </a:cubicBezTo>
                    <a:cubicBezTo>
                      <a:pt x="4741" y="21600"/>
                      <a:pt x="0" y="16859"/>
                      <a:pt x="0" y="11063"/>
                    </a:cubicBezTo>
                    <a:cubicBezTo>
                      <a:pt x="0" y="4741"/>
                      <a:pt x="4741" y="0"/>
                      <a:pt x="10537" y="0"/>
                    </a:cubicBezTo>
                    <a:cubicBezTo>
                      <a:pt x="16859" y="0"/>
                      <a:pt x="21600" y="4741"/>
                      <a:pt x="21600" y="11063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53" name="Freeform 9"/>
              <p:cNvSpPr/>
              <p:nvPr/>
            </p:nvSpPr>
            <p:spPr>
              <a:xfrm rot="2116298">
                <a:off x="213226" y="147647"/>
                <a:ext cx="12701" cy="16734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grpSp>
          <p:nvGrpSpPr>
            <p:cNvPr id="157" name="组合 57"/>
            <p:cNvGrpSpPr/>
            <p:nvPr/>
          </p:nvGrpSpPr>
          <p:grpSpPr>
            <a:xfrm>
              <a:off x="5422439" y="1861657"/>
              <a:ext cx="1156349" cy="1089092"/>
              <a:chOff x="0" y="0"/>
              <a:chExt cx="1156348" cy="1089090"/>
            </a:xfrm>
          </p:grpSpPr>
          <p:sp>
            <p:nvSpPr>
              <p:cNvPr id="155" name="Freeform 26"/>
              <p:cNvSpPr/>
              <p:nvPr/>
            </p:nvSpPr>
            <p:spPr>
              <a:xfrm rot="19680185">
                <a:off x="117945" y="189999"/>
                <a:ext cx="920459" cy="7090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13" y="19051"/>
                    </a:moveTo>
                    <a:cubicBezTo>
                      <a:pt x="7871" y="19051"/>
                      <a:pt x="5486" y="15950"/>
                      <a:pt x="5486" y="12161"/>
                    </a:cubicBezTo>
                    <a:cubicBezTo>
                      <a:pt x="5486" y="8337"/>
                      <a:pt x="7871" y="5236"/>
                      <a:pt x="10813" y="5236"/>
                    </a:cubicBezTo>
                    <a:cubicBezTo>
                      <a:pt x="13729" y="5236"/>
                      <a:pt x="16114" y="8337"/>
                      <a:pt x="16114" y="12161"/>
                    </a:cubicBezTo>
                    <a:cubicBezTo>
                      <a:pt x="16114" y="15950"/>
                      <a:pt x="13729" y="19051"/>
                      <a:pt x="10813" y="19051"/>
                    </a:cubicBezTo>
                    <a:close/>
                    <a:moveTo>
                      <a:pt x="4134" y="6063"/>
                    </a:moveTo>
                    <a:lnTo>
                      <a:pt x="1431" y="6063"/>
                    </a:lnTo>
                    <a:lnTo>
                      <a:pt x="1431" y="4065"/>
                    </a:lnTo>
                    <a:lnTo>
                      <a:pt x="4134" y="4065"/>
                    </a:lnTo>
                    <a:lnTo>
                      <a:pt x="4134" y="6063"/>
                    </a:lnTo>
                    <a:close/>
                    <a:moveTo>
                      <a:pt x="15928" y="2722"/>
                    </a:moveTo>
                    <a:lnTo>
                      <a:pt x="14047" y="0"/>
                    </a:lnTo>
                    <a:lnTo>
                      <a:pt x="7553" y="0"/>
                    </a:lnTo>
                    <a:lnTo>
                      <a:pt x="5672" y="2722"/>
                    </a:lnTo>
                    <a:lnTo>
                      <a:pt x="0" y="2722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2722"/>
                    </a:lnTo>
                    <a:lnTo>
                      <a:pt x="15928" y="2722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56" name="Freeform 27"/>
              <p:cNvSpPr/>
              <p:nvPr/>
            </p:nvSpPr>
            <p:spPr>
              <a:xfrm rot="19680185">
                <a:off x="429998" y="409166"/>
                <a:ext cx="343834" cy="3467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35" y="0"/>
                    </a:moveTo>
                    <a:cubicBezTo>
                      <a:pt x="4816" y="0"/>
                      <a:pt x="0" y="4800"/>
                      <a:pt x="0" y="10800"/>
                    </a:cubicBezTo>
                    <a:cubicBezTo>
                      <a:pt x="0" y="16729"/>
                      <a:pt x="4816" y="21600"/>
                      <a:pt x="10835" y="21600"/>
                    </a:cubicBezTo>
                    <a:cubicBezTo>
                      <a:pt x="16784" y="21600"/>
                      <a:pt x="21600" y="16729"/>
                      <a:pt x="21600" y="10800"/>
                    </a:cubicBezTo>
                    <a:cubicBezTo>
                      <a:pt x="21600" y="4800"/>
                      <a:pt x="16784" y="0"/>
                      <a:pt x="10835" y="0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158" name="Freeform 29"/>
            <p:cNvSpPr/>
            <p:nvPr/>
          </p:nvSpPr>
          <p:spPr>
            <a:xfrm>
              <a:off x="7818549" y="1000149"/>
              <a:ext cx="905330" cy="907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394" y="11612"/>
                  </a:moveTo>
                  <a:cubicBezTo>
                    <a:pt x="13823" y="10733"/>
                    <a:pt x="13237" y="8763"/>
                    <a:pt x="14143" y="7164"/>
                  </a:cubicBezTo>
                  <a:cubicBezTo>
                    <a:pt x="15021" y="5593"/>
                    <a:pt x="16992" y="5007"/>
                    <a:pt x="18590" y="5913"/>
                  </a:cubicBezTo>
                  <a:cubicBezTo>
                    <a:pt x="20162" y="6792"/>
                    <a:pt x="20721" y="8763"/>
                    <a:pt x="19842" y="10361"/>
                  </a:cubicBezTo>
                  <a:cubicBezTo>
                    <a:pt x="18963" y="11932"/>
                    <a:pt x="16966" y="12491"/>
                    <a:pt x="15394" y="11612"/>
                  </a:cubicBezTo>
                  <a:close/>
                  <a:moveTo>
                    <a:pt x="17472" y="17658"/>
                  </a:moveTo>
                  <a:cubicBezTo>
                    <a:pt x="16593" y="19230"/>
                    <a:pt x="14595" y="19789"/>
                    <a:pt x="13024" y="18910"/>
                  </a:cubicBezTo>
                  <a:cubicBezTo>
                    <a:pt x="11453" y="18031"/>
                    <a:pt x="10867" y="16034"/>
                    <a:pt x="11745" y="14462"/>
                  </a:cubicBezTo>
                  <a:cubicBezTo>
                    <a:pt x="12624" y="12891"/>
                    <a:pt x="14622" y="12305"/>
                    <a:pt x="16220" y="13184"/>
                  </a:cubicBezTo>
                  <a:cubicBezTo>
                    <a:pt x="17791" y="14063"/>
                    <a:pt x="18351" y="16060"/>
                    <a:pt x="17472" y="17658"/>
                  </a:cubicBezTo>
                  <a:close/>
                  <a:moveTo>
                    <a:pt x="9748" y="10787"/>
                  </a:moveTo>
                  <a:cubicBezTo>
                    <a:pt x="9748" y="10227"/>
                    <a:pt x="10227" y="9748"/>
                    <a:pt x="10787" y="9748"/>
                  </a:cubicBezTo>
                  <a:cubicBezTo>
                    <a:pt x="11373" y="9748"/>
                    <a:pt x="11825" y="10227"/>
                    <a:pt x="11825" y="10787"/>
                  </a:cubicBezTo>
                  <a:cubicBezTo>
                    <a:pt x="11825" y="11373"/>
                    <a:pt x="11373" y="11825"/>
                    <a:pt x="10787" y="11825"/>
                  </a:cubicBezTo>
                  <a:cubicBezTo>
                    <a:pt x="10227" y="11825"/>
                    <a:pt x="9748" y="11373"/>
                    <a:pt x="9748" y="10787"/>
                  </a:cubicBezTo>
                  <a:close/>
                  <a:moveTo>
                    <a:pt x="9828" y="17658"/>
                  </a:moveTo>
                  <a:cubicBezTo>
                    <a:pt x="8949" y="19230"/>
                    <a:pt x="6951" y="19789"/>
                    <a:pt x="5353" y="18910"/>
                  </a:cubicBezTo>
                  <a:cubicBezTo>
                    <a:pt x="3782" y="18031"/>
                    <a:pt x="3223" y="16034"/>
                    <a:pt x="4102" y="14462"/>
                  </a:cubicBezTo>
                  <a:cubicBezTo>
                    <a:pt x="4981" y="12891"/>
                    <a:pt x="6978" y="12305"/>
                    <a:pt x="8549" y="13184"/>
                  </a:cubicBezTo>
                  <a:cubicBezTo>
                    <a:pt x="10147" y="14063"/>
                    <a:pt x="10707" y="16060"/>
                    <a:pt x="9828" y="17658"/>
                  </a:cubicBezTo>
                  <a:close/>
                  <a:moveTo>
                    <a:pt x="2983" y="11612"/>
                  </a:moveTo>
                  <a:cubicBezTo>
                    <a:pt x="1412" y="10733"/>
                    <a:pt x="852" y="8763"/>
                    <a:pt x="1731" y="7164"/>
                  </a:cubicBezTo>
                  <a:cubicBezTo>
                    <a:pt x="2610" y="5593"/>
                    <a:pt x="4608" y="5007"/>
                    <a:pt x="6179" y="5913"/>
                  </a:cubicBezTo>
                  <a:cubicBezTo>
                    <a:pt x="7750" y="6792"/>
                    <a:pt x="8336" y="8763"/>
                    <a:pt x="7457" y="10361"/>
                  </a:cubicBezTo>
                  <a:cubicBezTo>
                    <a:pt x="6579" y="11932"/>
                    <a:pt x="4581" y="12491"/>
                    <a:pt x="2983" y="11612"/>
                  </a:cubicBezTo>
                  <a:close/>
                  <a:moveTo>
                    <a:pt x="7937" y="2663"/>
                  </a:moveTo>
                  <a:cubicBezTo>
                    <a:pt x="8816" y="1092"/>
                    <a:pt x="10813" y="506"/>
                    <a:pt x="12385" y="1385"/>
                  </a:cubicBezTo>
                  <a:cubicBezTo>
                    <a:pt x="13956" y="2264"/>
                    <a:pt x="14542" y="4261"/>
                    <a:pt x="13663" y="5859"/>
                  </a:cubicBezTo>
                  <a:cubicBezTo>
                    <a:pt x="12784" y="7431"/>
                    <a:pt x="10787" y="7990"/>
                    <a:pt x="9189" y="7111"/>
                  </a:cubicBezTo>
                  <a:cubicBezTo>
                    <a:pt x="7617" y="6232"/>
                    <a:pt x="7058" y="4235"/>
                    <a:pt x="7937" y="2663"/>
                  </a:cubicBezTo>
                  <a:close/>
                  <a:moveTo>
                    <a:pt x="10787" y="0"/>
                  </a:moveTo>
                  <a:cubicBezTo>
                    <a:pt x="4821" y="0"/>
                    <a:pt x="0" y="4821"/>
                    <a:pt x="0" y="10787"/>
                  </a:cubicBezTo>
                  <a:cubicBezTo>
                    <a:pt x="0" y="16753"/>
                    <a:pt x="4821" y="21600"/>
                    <a:pt x="10787" y="21600"/>
                  </a:cubicBezTo>
                  <a:cubicBezTo>
                    <a:pt x="16753" y="21600"/>
                    <a:pt x="21600" y="16753"/>
                    <a:pt x="21600" y="10787"/>
                  </a:cubicBezTo>
                  <a:cubicBezTo>
                    <a:pt x="21600" y="4821"/>
                    <a:pt x="16753" y="0"/>
                    <a:pt x="10787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59" name="Freeform 5"/>
            <p:cNvSpPr/>
            <p:nvPr/>
          </p:nvSpPr>
          <p:spPr>
            <a:xfrm rot="1264384">
              <a:off x="8763613" y="4232150"/>
              <a:ext cx="997539" cy="429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591" extrusionOk="0">
                  <a:moveTo>
                    <a:pt x="11835" y="19472"/>
                  </a:moveTo>
                  <a:cubicBezTo>
                    <a:pt x="10320" y="19472"/>
                    <a:pt x="9087" y="16605"/>
                    <a:pt x="9087" y="13085"/>
                  </a:cubicBezTo>
                  <a:cubicBezTo>
                    <a:pt x="9087" y="9564"/>
                    <a:pt x="10320" y="6697"/>
                    <a:pt x="11835" y="6697"/>
                  </a:cubicBezTo>
                  <a:cubicBezTo>
                    <a:pt x="13349" y="6697"/>
                    <a:pt x="14583" y="9564"/>
                    <a:pt x="14583" y="13085"/>
                  </a:cubicBezTo>
                  <a:cubicBezTo>
                    <a:pt x="14583" y="16605"/>
                    <a:pt x="13349" y="19472"/>
                    <a:pt x="11835" y="19472"/>
                  </a:cubicBezTo>
                  <a:close/>
                  <a:moveTo>
                    <a:pt x="3659" y="19472"/>
                  </a:moveTo>
                  <a:cubicBezTo>
                    <a:pt x="2145" y="19472"/>
                    <a:pt x="911" y="16605"/>
                    <a:pt x="911" y="13085"/>
                  </a:cubicBezTo>
                  <a:cubicBezTo>
                    <a:pt x="911" y="9628"/>
                    <a:pt x="2097" y="6809"/>
                    <a:pt x="3577" y="6713"/>
                  </a:cubicBezTo>
                  <a:cubicBezTo>
                    <a:pt x="3605" y="6729"/>
                    <a:pt x="3639" y="6729"/>
                    <a:pt x="3673" y="6729"/>
                  </a:cubicBezTo>
                  <a:cubicBezTo>
                    <a:pt x="3701" y="6729"/>
                    <a:pt x="3735" y="6729"/>
                    <a:pt x="3769" y="6713"/>
                  </a:cubicBezTo>
                  <a:cubicBezTo>
                    <a:pt x="5229" y="6841"/>
                    <a:pt x="6407" y="9660"/>
                    <a:pt x="6407" y="13085"/>
                  </a:cubicBezTo>
                  <a:cubicBezTo>
                    <a:pt x="6407" y="16605"/>
                    <a:pt x="5174" y="19472"/>
                    <a:pt x="3659" y="19472"/>
                  </a:cubicBezTo>
                  <a:close/>
                  <a:moveTo>
                    <a:pt x="20319" y="469"/>
                  </a:moveTo>
                  <a:cubicBezTo>
                    <a:pt x="20319" y="469"/>
                    <a:pt x="20319" y="453"/>
                    <a:pt x="20319" y="453"/>
                  </a:cubicBezTo>
                  <a:cubicBezTo>
                    <a:pt x="20305" y="421"/>
                    <a:pt x="20298" y="405"/>
                    <a:pt x="20284" y="373"/>
                  </a:cubicBezTo>
                  <a:cubicBezTo>
                    <a:pt x="20277" y="341"/>
                    <a:pt x="20264" y="310"/>
                    <a:pt x="20257" y="294"/>
                  </a:cubicBezTo>
                  <a:cubicBezTo>
                    <a:pt x="20257" y="294"/>
                    <a:pt x="20250" y="294"/>
                    <a:pt x="20250" y="294"/>
                  </a:cubicBezTo>
                  <a:cubicBezTo>
                    <a:pt x="20243" y="262"/>
                    <a:pt x="20236" y="262"/>
                    <a:pt x="20229" y="246"/>
                  </a:cubicBezTo>
                  <a:cubicBezTo>
                    <a:pt x="20216" y="214"/>
                    <a:pt x="20202" y="182"/>
                    <a:pt x="20181" y="166"/>
                  </a:cubicBezTo>
                  <a:cubicBezTo>
                    <a:pt x="20175" y="150"/>
                    <a:pt x="20161" y="134"/>
                    <a:pt x="20147" y="118"/>
                  </a:cubicBezTo>
                  <a:cubicBezTo>
                    <a:pt x="20134" y="103"/>
                    <a:pt x="20120" y="87"/>
                    <a:pt x="20106" y="71"/>
                  </a:cubicBezTo>
                  <a:cubicBezTo>
                    <a:pt x="20092" y="55"/>
                    <a:pt x="20079" y="55"/>
                    <a:pt x="20065" y="39"/>
                  </a:cubicBezTo>
                  <a:cubicBezTo>
                    <a:pt x="20044" y="39"/>
                    <a:pt x="20031" y="23"/>
                    <a:pt x="20017" y="23"/>
                  </a:cubicBezTo>
                  <a:cubicBezTo>
                    <a:pt x="20003" y="7"/>
                    <a:pt x="19990" y="7"/>
                    <a:pt x="19976" y="7"/>
                  </a:cubicBezTo>
                  <a:cubicBezTo>
                    <a:pt x="19962" y="7"/>
                    <a:pt x="19948" y="-9"/>
                    <a:pt x="19928" y="7"/>
                  </a:cubicBezTo>
                  <a:cubicBezTo>
                    <a:pt x="19921" y="7"/>
                    <a:pt x="19907" y="7"/>
                    <a:pt x="19894" y="7"/>
                  </a:cubicBezTo>
                  <a:cubicBezTo>
                    <a:pt x="19873" y="7"/>
                    <a:pt x="19859" y="23"/>
                    <a:pt x="19846" y="23"/>
                  </a:cubicBezTo>
                  <a:cubicBezTo>
                    <a:pt x="19832" y="23"/>
                    <a:pt x="19818" y="39"/>
                    <a:pt x="19805" y="55"/>
                  </a:cubicBezTo>
                  <a:cubicBezTo>
                    <a:pt x="19784" y="71"/>
                    <a:pt x="19770" y="71"/>
                    <a:pt x="19757" y="87"/>
                  </a:cubicBezTo>
                  <a:cubicBezTo>
                    <a:pt x="19743" y="103"/>
                    <a:pt x="19729" y="118"/>
                    <a:pt x="19709" y="150"/>
                  </a:cubicBezTo>
                  <a:cubicBezTo>
                    <a:pt x="19702" y="166"/>
                    <a:pt x="19695" y="166"/>
                    <a:pt x="19681" y="182"/>
                  </a:cubicBezTo>
                  <a:cubicBezTo>
                    <a:pt x="19681" y="182"/>
                    <a:pt x="19681" y="182"/>
                    <a:pt x="19681" y="182"/>
                  </a:cubicBezTo>
                  <a:cubicBezTo>
                    <a:pt x="19668" y="214"/>
                    <a:pt x="19654" y="230"/>
                    <a:pt x="19647" y="262"/>
                  </a:cubicBezTo>
                  <a:cubicBezTo>
                    <a:pt x="19633" y="278"/>
                    <a:pt x="19620" y="310"/>
                    <a:pt x="19606" y="326"/>
                  </a:cubicBezTo>
                  <a:cubicBezTo>
                    <a:pt x="19606" y="326"/>
                    <a:pt x="19606" y="326"/>
                    <a:pt x="19606" y="326"/>
                  </a:cubicBezTo>
                  <a:lnTo>
                    <a:pt x="15364" y="10823"/>
                  </a:lnTo>
                  <a:cubicBezTo>
                    <a:pt x="14939" y="7223"/>
                    <a:pt x="13521" y="4579"/>
                    <a:pt x="11835" y="4579"/>
                  </a:cubicBezTo>
                  <a:cubicBezTo>
                    <a:pt x="9971" y="4579"/>
                    <a:pt x="8429" y="7828"/>
                    <a:pt x="8203" y="12033"/>
                  </a:cubicBezTo>
                  <a:lnTo>
                    <a:pt x="7291" y="12033"/>
                  </a:lnTo>
                  <a:cubicBezTo>
                    <a:pt x="7106" y="8577"/>
                    <a:pt x="6030" y="5773"/>
                    <a:pt x="4619" y="4881"/>
                  </a:cubicBezTo>
                  <a:lnTo>
                    <a:pt x="5475" y="2747"/>
                  </a:lnTo>
                  <a:lnTo>
                    <a:pt x="6298" y="5566"/>
                  </a:lnTo>
                  <a:cubicBezTo>
                    <a:pt x="6387" y="5869"/>
                    <a:pt x="6531" y="6044"/>
                    <a:pt x="6681" y="6044"/>
                  </a:cubicBezTo>
                  <a:cubicBezTo>
                    <a:pt x="6771" y="6044"/>
                    <a:pt x="6860" y="5980"/>
                    <a:pt x="6935" y="5853"/>
                  </a:cubicBezTo>
                  <a:cubicBezTo>
                    <a:pt x="7141" y="5518"/>
                    <a:pt x="7195" y="4865"/>
                    <a:pt x="7058" y="4372"/>
                  </a:cubicBezTo>
                  <a:lnTo>
                    <a:pt x="5914" y="469"/>
                  </a:lnTo>
                  <a:cubicBezTo>
                    <a:pt x="5914" y="469"/>
                    <a:pt x="5914" y="453"/>
                    <a:pt x="5914" y="453"/>
                  </a:cubicBezTo>
                  <a:cubicBezTo>
                    <a:pt x="5900" y="421"/>
                    <a:pt x="5893" y="405"/>
                    <a:pt x="5880" y="373"/>
                  </a:cubicBezTo>
                  <a:cubicBezTo>
                    <a:pt x="5873" y="341"/>
                    <a:pt x="5859" y="310"/>
                    <a:pt x="5852" y="294"/>
                  </a:cubicBezTo>
                  <a:cubicBezTo>
                    <a:pt x="5852" y="294"/>
                    <a:pt x="5852" y="294"/>
                    <a:pt x="5845" y="294"/>
                  </a:cubicBezTo>
                  <a:cubicBezTo>
                    <a:pt x="5839" y="262"/>
                    <a:pt x="5832" y="262"/>
                    <a:pt x="5825" y="246"/>
                  </a:cubicBezTo>
                  <a:cubicBezTo>
                    <a:pt x="5811" y="214"/>
                    <a:pt x="5797" y="182"/>
                    <a:pt x="5777" y="166"/>
                  </a:cubicBezTo>
                  <a:cubicBezTo>
                    <a:pt x="5770" y="150"/>
                    <a:pt x="5756" y="134"/>
                    <a:pt x="5743" y="118"/>
                  </a:cubicBezTo>
                  <a:cubicBezTo>
                    <a:pt x="5729" y="103"/>
                    <a:pt x="5715" y="87"/>
                    <a:pt x="5702" y="71"/>
                  </a:cubicBezTo>
                  <a:cubicBezTo>
                    <a:pt x="5688" y="55"/>
                    <a:pt x="5667" y="55"/>
                    <a:pt x="5654" y="39"/>
                  </a:cubicBezTo>
                  <a:cubicBezTo>
                    <a:pt x="5640" y="39"/>
                    <a:pt x="5626" y="23"/>
                    <a:pt x="5612" y="23"/>
                  </a:cubicBezTo>
                  <a:cubicBezTo>
                    <a:pt x="5599" y="7"/>
                    <a:pt x="5585" y="7"/>
                    <a:pt x="5571" y="7"/>
                  </a:cubicBezTo>
                  <a:cubicBezTo>
                    <a:pt x="5558" y="7"/>
                    <a:pt x="5544" y="7"/>
                    <a:pt x="5530" y="7"/>
                  </a:cubicBezTo>
                  <a:cubicBezTo>
                    <a:pt x="5516" y="7"/>
                    <a:pt x="5496" y="7"/>
                    <a:pt x="5482" y="7"/>
                  </a:cubicBezTo>
                  <a:cubicBezTo>
                    <a:pt x="5469" y="7"/>
                    <a:pt x="5455" y="23"/>
                    <a:pt x="5441" y="23"/>
                  </a:cubicBezTo>
                  <a:cubicBezTo>
                    <a:pt x="5427" y="23"/>
                    <a:pt x="5414" y="39"/>
                    <a:pt x="5393" y="55"/>
                  </a:cubicBezTo>
                  <a:cubicBezTo>
                    <a:pt x="5379" y="71"/>
                    <a:pt x="5366" y="71"/>
                    <a:pt x="5359" y="87"/>
                  </a:cubicBezTo>
                  <a:cubicBezTo>
                    <a:pt x="5338" y="103"/>
                    <a:pt x="5325" y="118"/>
                    <a:pt x="5304" y="150"/>
                  </a:cubicBezTo>
                  <a:cubicBezTo>
                    <a:pt x="5297" y="166"/>
                    <a:pt x="5290" y="166"/>
                    <a:pt x="5277" y="182"/>
                  </a:cubicBezTo>
                  <a:cubicBezTo>
                    <a:pt x="5277" y="182"/>
                    <a:pt x="5277" y="182"/>
                    <a:pt x="5277" y="182"/>
                  </a:cubicBezTo>
                  <a:cubicBezTo>
                    <a:pt x="5263" y="214"/>
                    <a:pt x="5249" y="230"/>
                    <a:pt x="5242" y="262"/>
                  </a:cubicBezTo>
                  <a:cubicBezTo>
                    <a:pt x="5229" y="278"/>
                    <a:pt x="5215" y="310"/>
                    <a:pt x="5208" y="326"/>
                  </a:cubicBezTo>
                  <a:cubicBezTo>
                    <a:pt x="5201" y="326"/>
                    <a:pt x="5201" y="326"/>
                    <a:pt x="5201" y="326"/>
                  </a:cubicBezTo>
                  <a:lnTo>
                    <a:pt x="3481" y="4595"/>
                  </a:lnTo>
                  <a:cubicBezTo>
                    <a:pt x="1542" y="4802"/>
                    <a:pt x="0" y="8529"/>
                    <a:pt x="0" y="13085"/>
                  </a:cubicBezTo>
                  <a:cubicBezTo>
                    <a:pt x="0" y="17784"/>
                    <a:pt x="1638" y="21591"/>
                    <a:pt x="3659" y="21591"/>
                  </a:cubicBezTo>
                  <a:cubicBezTo>
                    <a:pt x="5523" y="21591"/>
                    <a:pt x="7065" y="18341"/>
                    <a:pt x="7291" y="14152"/>
                  </a:cubicBezTo>
                  <a:lnTo>
                    <a:pt x="8203" y="14152"/>
                  </a:lnTo>
                  <a:cubicBezTo>
                    <a:pt x="8429" y="18341"/>
                    <a:pt x="9971" y="21591"/>
                    <a:pt x="11835" y="21591"/>
                  </a:cubicBezTo>
                  <a:cubicBezTo>
                    <a:pt x="13781" y="21591"/>
                    <a:pt x="15371" y="18071"/>
                    <a:pt x="15487" y="13626"/>
                  </a:cubicBezTo>
                  <a:lnTo>
                    <a:pt x="19880" y="2747"/>
                  </a:lnTo>
                  <a:lnTo>
                    <a:pt x="20702" y="5566"/>
                  </a:lnTo>
                  <a:cubicBezTo>
                    <a:pt x="20791" y="5869"/>
                    <a:pt x="20935" y="6044"/>
                    <a:pt x="21086" y="6044"/>
                  </a:cubicBezTo>
                  <a:cubicBezTo>
                    <a:pt x="21168" y="6044"/>
                    <a:pt x="21264" y="5980"/>
                    <a:pt x="21340" y="5853"/>
                  </a:cubicBezTo>
                  <a:cubicBezTo>
                    <a:pt x="21545" y="5518"/>
                    <a:pt x="21600" y="4865"/>
                    <a:pt x="21463" y="4372"/>
                  </a:cubicBezTo>
                  <a:lnTo>
                    <a:pt x="20319" y="469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167" name="组合 60"/>
            <p:cNvGrpSpPr/>
            <p:nvPr/>
          </p:nvGrpSpPr>
          <p:grpSpPr>
            <a:xfrm>
              <a:off x="8585456" y="2585237"/>
              <a:ext cx="941860" cy="827957"/>
              <a:chOff x="0" y="0"/>
              <a:chExt cx="941858" cy="827956"/>
            </a:xfrm>
          </p:grpSpPr>
          <p:sp>
            <p:nvSpPr>
              <p:cNvPr id="160" name="Freeform 12"/>
              <p:cNvSpPr/>
              <p:nvPr/>
            </p:nvSpPr>
            <p:spPr>
              <a:xfrm rot="1013132">
                <a:off x="73484" y="101991"/>
                <a:ext cx="794890" cy="623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445" y="18815"/>
                    </a:moveTo>
                    <a:cubicBezTo>
                      <a:pt x="19488" y="18146"/>
                      <a:pt x="17885" y="17269"/>
                      <a:pt x="16015" y="17269"/>
                    </a:cubicBezTo>
                    <a:cubicBezTo>
                      <a:pt x="15903" y="17269"/>
                      <a:pt x="15782" y="17280"/>
                      <a:pt x="15670" y="17280"/>
                    </a:cubicBezTo>
                    <a:cubicBezTo>
                      <a:pt x="13782" y="17401"/>
                      <a:pt x="12300" y="18190"/>
                      <a:pt x="11403" y="18804"/>
                    </a:cubicBezTo>
                    <a:lnTo>
                      <a:pt x="11403" y="3377"/>
                    </a:lnTo>
                    <a:cubicBezTo>
                      <a:pt x="11610" y="2971"/>
                      <a:pt x="12601" y="1392"/>
                      <a:pt x="15920" y="1458"/>
                    </a:cubicBezTo>
                    <a:cubicBezTo>
                      <a:pt x="19212" y="1535"/>
                      <a:pt x="20230" y="2993"/>
                      <a:pt x="20445" y="3399"/>
                    </a:cubicBezTo>
                    <a:lnTo>
                      <a:pt x="20445" y="18815"/>
                    </a:lnTo>
                    <a:close/>
                    <a:moveTo>
                      <a:pt x="10188" y="18804"/>
                    </a:moveTo>
                    <a:cubicBezTo>
                      <a:pt x="9300" y="18190"/>
                      <a:pt x="7809" y="17401"/>
                      <a:pt x="5930" y="17280"/>
                    </a:cubicBezTo>
                    <a:cubicBezTo>
                      <a:pt x="5809" y="17280"/>
                      <a:pt x="5697" y="17269"/>
                      <a:pt x="5577" y="17269"/>
                    </a:cubicBezTo>
                    <a:cubicBezTo>
                      <a:pt x="3715" y="17269"/>
                      <a:pt x="2103" y="18146"/>
                      <a:pt x="1146" y="18815"/>
                    </a:cubicBezTo>
                    <a:lnTo>
                      <a:pt x="1146" y="3399"/>
                    </a:lnTo>
                    <a:cubicBezTo>
                      <a:pt x="1370" y="2993"/>
                      <a:pt x="2379" y="1535"/>
                      <a:pt x="5680" y="1458"/>
                    </a:cubicBezTo>
                    <a:cubicBezTo>
                      <a:pt x="8999" y="1392"/>
                      <a:pt x="9990" y="2971"/>
                      <a:pt x="10188" y="3377"/>
                    </a:cubicBezTo>
                    <a:lnTo>
                      <a:pt x="10188" y="18804"/>
                    </a:lnTo>
                    <a:close/>
                    <a:moveTo>
                      <a:pt x="15937" y="0"/>
                    </a:moveTo>
                    <a:cubicBezTo>
                      <a:pt x="15860" y="0"/>
                      <a:pt x="15782" y="0"/>
                      <a:pt x="15713" y="0"/>
                    </a:cubicBezTo>
                    <a:cubicBezTo>
                      <a:pt x="12843" y="0"/>
                      <a:pt x="11446" y="1151"/>
                      <a:pt x="10800" y="2017"/>
                    </a:cubicBezTo>
                    <a:cubicBezTo>
                      <a:pt x="10154" y="1151"/>
                      <a:pt x="8749" y="0"/>
                      <a:pt x="5887" y="0"/>
                    </a:cubicBezTo>
                    <a:cubicBezTo>
                      <a:pt x="5809" y="0"/>
                      <a:pt x="5740" y="0"/>
                      <a:pt x="5663" y="0"/>
                    </a:cubicBezTo>
                    <a:cubicBezTo>
                      <a:pt x="1095" y="99"/>
                      <a:pt x="138" y="2631"/>
                      <a:pt x="43" y="2928"/>
                    </a:cubicBezTo>
                    <a:lnTo>
                      <a:pt x="0" y="3059"/>
                    </a:lnTo>
                    <a:lnTo>
                      <a:pt x="0" y="21600"/>
                    </a:lnTo>
                    <a:lnTo>
                      <a:pt x="922" y="20712"/>
                    </a:lnTo>
                    <a:cubicBezTo>
                      <a:pt x="940" y="20690"/>
                      <a:pt x="3181" y="18585"/>
                      <a:pt x="5878" y="18738"/>
                    </a:cubicBezTo>
                    <a:cubicBezTo>
                      <a:pt x="8128" y="18881"/>
                      <a:pt x="9766" y="20142"/>
                      <a:pt x="10257" y="20569"/>
                    </a:cubicBezTo>
                    <a:cubicBezTo>
                      <a:pt x="10352" y="20646"/>
                      <a:pt x="10404" y="20701"/>
                      <a:pt x="10412" y="20701"/>
                    </a:cubicBezTo>
                    <a:lnTo>
                      <a:pt x="10800" y="21096"/>
                    </a:lnTo>
                    <a:lnTo>
                      <a:pt x="11188" y="20701"/>
                    </a:lnTo>
                    <a:cubicBezTo>
                      <a:pt x="11188" y="20701"/>
                      <a:pt x="11240" y="20646"/>
                      <a:pt x="11343" y="20569"/>
                    </a:cubicBezTo>
                    <a:cubicBezTo>
                      <a:pt x="11834" y="20142"/>
                      <a:pt x="13472" y="18881"/>
                      <a:pt x="15722" y="18738"/>
                    </a:cubicBezTo>
                    <a:cubicBezTo>
                      <a:pt x="18402" y="18585"/>
                      <a:pt x="20652" y="20690"/>
                      <a:pt x="20678" y="20712"/>
                    </a:cubicBezTo>
                    <a:lnTo>
                      <a:pt x="21600" y="21600"/>
                    </a:lnTo>
                    <a:lnTo>
                      <a:pt x="21600" y="3059"/>
                    </a:lnTo>
                    <a:lnTo>
                      <a:pt x="21557" y="2928"/>
                    </a:lnTo>
                    <a:cubicBezTo>
                      <a:pt x="21462" y="2631"/>
                      <a:pt x="20505" y="99"/>
                      <a:pt x="15937" y="0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61" name="Freeform 13"/>
              <p:cNvSpPr/>
              <p:nvPr/>
            </p:nvSpPr>
            <p:spPr>
              <a:xfrm rot="1013132">
                <a:off x="200463" y="188670"/>
                <a:ext cx="264550" cy="603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0015" extrusionOk="0">
                    <a:moveTo>
                      <a:pt x="20904" y="12434"/>
                    </a:moveTo>
                    <a:cubicBezTo>
                      <a:pt x="20725" y="11910"/>
                      <a:pt x="16937" y="1005"/>
                      <a:pt x="11153" y="62"/>
                    </a:cubicBezTo>
                    <a:cubicBezTo>
                      <a:pt x="5318" y="-987"/>
                      <a:pt x="635" y="11805"/>
                      <a:pt x="456" y="12330"/>
                    </a:cubicBezTo>
                    <a:cubicBezTo>
                      <a:pt x="-31" y="13588"/>
                      <a:pt x="-133" y="16209"/>
                      <a:pt x="174" y="18201"/>
                    </a:cubicBezTo>
                    <a:cubicBezTo>
                      <a:pt x="379" y="19355"/>
                      <a:pt x="686" y="19984"/>
                      <a:pt x="1019" y="19984"/>
                    </a:cubicBezTo>
                    <a:cubicBezTo>
                      <a:pt x="1223" y="19984"/>
                      <a:pt x="1428" y="19774"/>
                      <a:pt x="1607" y="19250"/>
                    </a:cubicBezTo>
                    <a:cubicBezTo>
                      <a:pt x="1633" y="19145"/>
                      <a:pt x="5907" y="7506"/>
                      <a:pt x="11051" y="8345"/>
                    </a:cubicBezTo>
                    <a:cubicBezTo>
                      <a:pt x="16221" y="9289"/>
                      <a:pt x="19676" y="19145"/>
                      <a:pt x="19701" y="19250"/>
                    </a:cubicBezTo>
                    <a:cubicBezTo>
                      <a:pt x="20162" y="20613"/>
                      <a:pt x="20802" y="20089"/>
                      <a:pt x="21134" y="18201"/>
                    </a:cubicBezTo>
                    <a:cubicBezTo>
                      <a:pt x="21467" y="16314"/>
                      <a:pt x="21365" y="13693"/>
                      <a:pt x="20904" y="12434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62" name="Freeform 14"/>
              <p:cNvSpPr/>
              <p:nvPr/>
            </p:nvSpPr>
            <p:spPr>
              <a:xfrm rot="1013132">
                <a:off x="165758" y="302890"/>
                <a:ext cx="264550" cy="60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0088" extrusionOk="0">
                    <a:moveTo>
                      <a:pt x="20904" y="12433"/>
                    </a:moveTo>
                    <a:cubicBezTo>
                      <a:pt x="20725" y="12014"/>
                      <a:pt x="16937" y="1109"/>
                      <a:pt x="11153" y="61"/>
                    </a:cubicBezTo>
                    <a:cubicBezTo>
                      <a:pt x="5318" y="-988"/>
                      <a:pt x="635" y="11909"/>
                      <a:pt x="456" y="12433"/>
                    </a:cubicBezTo>
                    <a:cubicBezTo>
                      <a:pt x="-31" y="13692"/>
                      <a:pt x="-133" y="16313"/>
                      <a:pt x="174" y="18200"/>
                    </a:cubicBezTo>
                    <a:cubicBezTo>
                      <a:pt x="379" y="19459"/>
                      <a:pt x="686" y="20088"/>
                      <a:pt x="1019" y="20088"/>
                    </a:cubicBezTo>
                    <a:cubicBezTo>
                      <a:pt x="1223" y="20088"/>
                      <a:pt x="1428" y="19878"/>
                      <a:pt x="1607" y="19354"/>
                    </a:cubicBezTo>
                    <a:cubicBezTo>
                      <a:pt x="1633" y="19249"/>
                      <a:pt x="5907" y="7610"/>
                      <a:pt x="11051" y="8449"/>
                    </a:cubicBezTo>
                    <a:cubicBezTo>
                      <a:pt x="16221" y="9393"/>
                      <a:pt x="19676" y="19249"/>
                      <a:pt x="19701" y="19354"/>
                    </a:cubicBezTo>
                    <a:cubicBezTo>
                      <a:pt x="20162" y="20612"/>
                      <a:pt x="20802" y="20193"/>
                      <a:pt x="21134" y="18305"/>
                    </a:cubicBezTo>
                    <a:cubicBezTo>
                      <a:pt x="21467" y="16418"/>
                      <a:pt x="21365" y="13796"/>
                      <a:pt x="20904" y="12433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63" name="Freeform 15"/>
              <p:cNvSpPr/>
              <p:nvPr/>
            </p:nvSpPr>
            <p:spPr>
              <a:xfrm rot="1013132">
                <a:off x="130986" y="417127"/>
                <a:ext cx="264550" cy="611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0088" extrusionOk="0">
                    <a:moveTo>
                      <a:pt x="20904" y="12434"/>
                    </a:moveTo>
                    <a:cubicBezTo>
                      <a:pt x="20725" y="12015"/>
                      <a:pt x="16937" y="1110"/>
                      <a:pt x="11153" y="62"/>
                    </a:cubicBezTo>
                    <a:cubicBezTo>
                      <a:pt x="5318" y="-987"/>
                      <a:pt x="635" y="11805"/>
                      <a:pt x="456" y="12434"/>
                    </a:cubicBezTo>
                    <a:cubicBezTo>
                      <a:pt x="-31" y="13693"/>
                      <a:pt x="-133" y="16314"/>
                      <a:pt x="174" y="18201"/>
                    </a:cubicBezTo>
                    <a:cubicBezTo>
                      <a:pt x="379" y="19460"/>
                      <a:pt x="686" y="20089"/>
                      <a:pt x="1019" y="20089"/>
                    </a:cubicBezTo>
                    <a:cubicBezTo>
                      <a:pt x="1223" y="20089"/>
                      <a:pt x="1428" y="19774"/>
                      <a:pt x="1607" y="19355"/>
                    </a:cubicBezTo>
                    <a:cubicBezTo>
                      <a:pt x="1633" y="19250"/>
                      <a:pt x="5907" y="7611"/>
                      <a:pt x="11051" y="8450"/>
                    </a:cubicBezTo>
                    <a:cubicBezTo>
                      <a:pt x="16221" y="9394"/>
                      <a:pt x="19676" y="19145"/>
                      <a:pt x="19701" y="19250"/>
                    </a:cubicBezTo>
                    <a:cubicBezTo>
                      <a:pt x="20162" y="20613"/>
                      <a:pt x="20802" y="20194"/>
                      <a:pt x="21134" y="18306"/>
                    </a:cubicBezTo>
                    <a:cubicBezTo>
                      <a:pt x="21467" y="16419"/>
                      <a:pt x="21365" y="13797"/>
                      <a:pt x="20904" y="12434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64" name="Freeform 16"/>
              <p:cNvSpPr/>
              <p:nvPr/>
            </p:nvSpPr>
            <p:spPr>
              <a:xfrm rot="1013132">
                <a:off x="557231" y="313708"/>
                <a:ext cx="264550" cy="608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0175" extrusionOk="0">
                    <a:moveTo>
                      <a:pt x="20904" y="12483"/>
                    </a:moveTo>
                    <a:cubicBezTo>
                      <a:pt x="20725" y="12062"/>
                      <a:pt x="16937" y="1104"/>
                      <a:pt x="11153" y="50"/>
                    </a:cubicBezTo>
                    <a:cubicBezTo>
                      <a:pt x="5318" y="-898"/>
                      <a:pt x="635" y="11957"/>
                      <a:pt x="456" y="12483"/>
                    </a:cubicBezTo>
                    <a:cubicBezTo>
                      <a:pt x="-31" y="13748"/>
                      <a:pt x="-133" y="16382"/>
                      <a:pt x="174" y="18279"/>
                    </a:cubicBezTo>
                    <a:cubicBezTo>
                      <a:pt x="379" y="19543"/>
                      <a:pt x="686" y="20175"/>
                      <a:pt x="1019" y="20175"/>
                    </a:cubicBezTo>
                    <a:cubicBezTo>
                      <a:pt x="1223" y="20175"/>
                      <a:pt x="1428" y="19964"/>
                      <a:pt x="1582" y="19438"/>
                    </a:cubicBezTo>
                    <a:cubicBezTo>
                      <a:pt x="1633" y="19332"/>
                      <a:pt x="5907" y="7637"/>
                      <a:pt x="11051" y="8480"/>
                    </a:cubicBezTo>
                    <a:cubicBezTo>
                      <a:pt x="16221" y="9428"/>
                      <a:pt x="19676" y="19332"/>
                      <a:pt x="19701" y="19438"/>
                    </a:cubicBezTo>
                    <a:cubicBezTo>
                      <a:pt x="20162" y="20702"/>
                      <a:pt x="20802" y="20281"/>
                      <a:pt x="21134" y="18384"/>
                    </a:cubicBezTo>
                    <a:cubicBezTo>
                      <a:pt x="21467" y="16487"/>
                      <a:pt x="21365" y="13853"/>
                      <a:pt x="20904" y="12483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65" name="Freeform 17"/>
              <p:cNvSpPr/>
              <p:nvPr/>
            </p:nvSpPr>
            <p:spPr>
              <a:xfrm rot="1013132">
                <a:off x="522519" y="428193"/>
                <a:ext cx="264550" cy="605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0088" extrusionOk="0">
                    <a:moveTo>
                      <a:pt x="20904" y="12434"/>
                    </a:moveTo>
                    <a:cubicBezTo>
                      <a:pt x="20725" y="12015"/>
                      <a:pt x="16937" y="1110"/>
                      <a:pt x="11153" y="62"/>
                    </a:cubicBezTo>
                    <a:cubicBezTo>
                      <a:pt x="5318" y="-987"/>
                      <a:pt x="635" y="11805"/>
                      <a:pt x="456" y="12434"/>
                    </a:cubicBezTo>
                    <a:cubicBezTo>
                      <a:pt x="-31" y="13693"/>
                      <a:pt x="-133" y="16314"/>
                      <a:pt x="174" y="18201"/>
                    </a:cubicBezTo>
                    <a:cubicBezTo>
                      <a:pt x="379" y="19460"/>
                      <a:pt x="686" y="20089"/>
                      <a:pt x="1019" y="20089"/>
                    </a:cubicBezTo>
                    <a:cubicBezTo>
                      <a:pt x="1223" y="20089"/>
                      <a:pt x="1428" y="19879"/>
                      <a:pt x="1582" y="19355"/>
                    </a:cubicBezTo>
                    <a:cubicBezTo>
                      <a:pt x="1633" y="19250"/>
                      <a:pt x="5907" y="7611"/>
                      <a:pt x="11051" y="8450"/>
                    </a:cubicBezTo>
                    <a:cubicBezTo>
                      <a:pt x="16221" y="9394"/>
                      <a:pt x="19676" y="19145"/>
                      <a:pt x="19701" y="19250"/>
                    </a:cubicBezTo>
                    <a:cubicBezTo>
                      <a:pt x="20162" y="20613"/>
                      <a:pt x="20802" y="20194"/>
                      <a:pt x="21134" y="18306"/>
                    </a:cubicBezTo>
                    <a:cubicBezTo>
                      <a:pt x="21467" y="16419"/>
                      <a:pt x="21365" y="13797"/>
                      <a:pt x="20904" y="12434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66" name="Freeform 18"/>
              <p:cNvSpPr/>
              <p:nvPr/>
            </p:nvSpPr>
            <p:spPr>
              <a:xfrm rot="1013132">
                <a:off x="487650" y="543064"/>
                <a:ext cx="264550" cy="60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0088" extrusionOk="0">
                    <a:moveTo>
                      <a:pt x="20904" y="12434"/>
                    </a:moveTo>
                    <a:cubicBezTo>
                      <a:pt x="20725" y="12015"/>
                      <a:pt x="16937" y="1110"/>
                      <a:pt x="11153" y="62"/>
                    </a:cubicBezTo>
                    <a:cubicBezTo>
                      <a:pt x="5318" y="-987"/>
                      <a:pt x="635" y="11805"/>
                      <a:pt x="456" y="12330"/>
                    </a:cubicBezTo>
                    <a:cubicBezTo>
                      <a:pt x="-31" y="13693"/>
                      <a:pt x="-133" y="16314"/>
                      <a:pt x="174" y="18201"/>
                    </a:cubicBezTo>
                    <a:cubicBezTo>
                      <a:pt x="379" y="19355"/>
                      <a:pt x="686" y="20089"/>
                      <a:pt x="1019" y="20089"/>
                    </a:cubicBezTo>
                    <a:cubicBezTo>
                      <a:pt x="1223" y="20089"/>
                      <a:pt x="1428" y="19774"/>
                      <a:pt x="1582" y="19355"/>
                    </a:cubicBezTo>
                    <a:cubicBezTo>
                      <a:pt x="1633" y="19250"/>
                      <a:pt x="5907" y="7611"/>
                      <a:pt x="11051" y="8450"/>
                    </a:cubicBezTo>
                    <a:cubicBezTo>
                      <a:pt x="16221" y="9289"/>
                      <a:pt x="19676" y="19145"/>
                      <a:pt x="19701" y="19250"/>
                    </a:cubicBezTo>
                    <a:cubicBezTo>
                      <a:pt x="20162" y="20613"/>
                      <a:pt x="20802" y="20194"/>
                      <a:pt x="21134" y="18306"/>
                    </a:cubicBezTo>
                    <a:cubicBezTo>
                      <a:pt x="21467" y="16419"/>
                      <a:pt x="21365" y="13797"/>
                      <a:pt x="20904" y="12434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grpSp>
          <p:nvGrpSpPr>
            <p:cNvPr id="170" name="组合 61"/>
            <p:cNvGrpSpPr/>
            <p:nvPr/>
          </p:nvGrpSpPr>
          <p:grpSpPr>
            <a:xfrm>
              <a:off x="8855831" y="1196450"/>
              <a:ext cx="1301705" cy="1299271"/>
              <a:chOff x="0" y="0"/>
              <a:chExt cx="1301703" cy="1299270"/>
            </a:xfrm>
          </p:grpSpPr>
          <p:sp>
            <p:nvSpPr>
              <p:cNvPr id="168" name="Freeform 19"/>
              <p:cNvSpPr/>
              <p:nvPr/>
            </p:nvSpPr>
            <p:spPr>
              <a:xfrm>
                <a:off x="0" y="-1"/>
                <a:ext cx="1301704" cy="12992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148" y="13297"/>
                    </a:moveTo>
                    <a:cubicBezTo>
                      <a:pt x="17760" y="12502"/>
                      <a:pt x="17259" y="11661"/>
                      <a:pt x="16644" y="10800"/>
                    </a:cubicBezTo>
                    <a:cubicBezTo>
                      <a:pt x="17250" y="9958"/>
                      <a:pt x="17760" y="9126"/>
                      <a:pt x="18158" y="8313"/>
                    </a:cubicBezTo>
                    <a:cubicBezTo>
                      <a:pt x="19860" y="9013"/>
                      <a:pt x="20843" y="9920"/>
                      <a:pt x="20843" y="10809"/>
                    </a:cubicBezTo>
                    <a:cubicBezTo>
                      <a:pt x="20843" y="11689"/>
                      <a:pt x="19860" y="12597"/>
                      <a:pt x="18148" y="13297"/>
                    </a:cubicBezTo>
                    <a:close/>
                    <a:moveTo>
                      <a:pt x="17902" y="17902"/>
                    </a:moveTo>
                    <a:cubicBezTo>
                      <a:pt x="17609" y="18195"/>
                      <a:pt x="17174" y="18347"/>
                      <a:pt x="16607" y="18347"/>
                    </a:cubicBezTo>
                    <a:cubicBezTo>
                      <a:pt x="15926" y="18347"/>
                      <a:pt x="15122" y="18139"/>
                      <a:pt x="14233" y="17760"/>
                    </a:cubicBezTo>
                    <a:cubicBezTo>
                      <a:pt x="14526" y="16928"/>
                      <a:pt x="14763" y="15973"/>
                      <a:pt x="14933" y="14942"/>
                    </a:cubicBezTo>
                    <a:cubicBezTo>
                      <a:pt x="15973" y="14772"/>
                      <a:pt x="16919" y="14536"/>
                      <a:pt x="17760" y="14242"/>
                    </a:cubicBezTo>
                    <a:cubicBezTo>
                      <a:pt x="18479" y="15945"/>
                      <a:pt x="18526" y="17288"/>
                      <a:pt x="17902" y="17902"/>
                    </a:cubicBezTo>
                    <a:close/>
                    <a:moveTo>
                      <a:pt x="13552" y="17448"/>
                    </a:moveTo>
                    <a:cubicBezTo>
                      <a:pt x="12871" y="17108"/>
                      <a:pt x="12162" y="16682"/>
                      <a:pt x="11443" y="16181"/>
                    </a:cubicBezTo>
                    <a:cubicBezTo>
                      <a:pt x="11831" y="15878"/>
                      <a:pt x="12228" y="15547"/>
                      <a:pt x="12625" y="15207"/>
                    </a:cubicBezTo>
                    <a:cubicBezTo>
                      <a:pt x="13145" y="15169"/>
                      <a:pt x="13656" y="15122"/>
                      <a:pt x="14148" y="15056"/>
                    </a:cubicBezTo>
                    <a:cubicBezTo>
                      <a:pt x="13996" y="15945"/>
                      <a:pt x="13788" y="16749"/>
                      <a:pt x="13552" y="17448"/>
                    </a:cubicBezTo>
                    <a:close/>
                    <a:moveTo>
                      <a:pt x="10800" y="20843"/>
                    </a:moveTo>
                    <a:cubicBezTo>
                      <a:pt x="9920" y="20843"/>
                      <a:pt x="9003" y="19869"/>
                      <a:pt x="8303" y="18167"/>
                    </a:cubicBezTo>
                    <a:cubicBezTo>
                      <a:pt x="9107" y="17770"/>
                      <a:pt x="9949" y="17259"/>
                      <a:pt x="10800" y="16654"/>
                    </a:cubicBezTo>
                    <a:cubicBezTo>
                      <a:pt x="11642" y="17259"/>
                      <a:pt x="12483" y="17770"/>
                      <a:pt x="13287" y="18167"/>
                    </a:cubicBezTo>
                    <a:cubicBezTo>
                      <a:pt x="12587" y="19869"/>
                      <a:pt x="11680" y="20843"/>
                      <a:pt x="10800" y="20843"/>
                    </a:cubicBezTo>
                    <a:close/>
                    <a:moveTo>
                      <a:pt x="7443" y="15056"/>
                    </a:moveTo>
                    <a:cubicBezTo>
                      <a:pt x="7935" y="15122"/>
                      <a:pt x="8445" y="15169"/>
                      <a:pt x="8975" y="15207"/>
                    </a:cubicBezTo>
                    <a:cubicBezTo>
                      <a:pt x="9363" y="15547"/>
                      <a:pt x="9760" y="15878"/>
                      <a:pt x="10157" y="16181"/>
                    </a:cubicBezTo>
                    <a:cubicBezTo>
                      <a:pt x="9429" y="16682"/>
                      <a:pt x="8719" y="17108"/>
                      <a:pt x="8039" y="17448"/>
                    </a:cubicBezTo>
                    <a:cubicBezTo>
                      <a:pt x="7802" y="16749"/>
                      <a:pt x="7604" y="15945"/>
                      <a:pt x="7443" y="15056"/>
                    </a:cubicBezTo>
                    <a:close/>
                    <a:moveTo>
                      <a:pt x="4993" y="18347"/>
                    </a:moveTo>
                    <a:cubicBezTo>
                      <a:pt x="4426" y="18347"/>
                      <a:pt x="3981" y="18195"/>
                      <a:pt x="3698" y="17902"/>
                    </a:cubicBezTo>
                    <a:cubicBezTo>
                      <a:pt x="3074" y="17288"/>
                      <a:pt x="3121" y="15945"/>
                      <a:pt x="3830" y="14242"/>
                    </a:cubicBezTo>
                    <a:cubicBezTo>
                      <a:pt x="4672" y="14536"/>
                      <a:pt x="5627" y="14772"/>
                      <a:pt x="6658" y="14942"/>
                    </a:cubicBezTo>
                    <a:cubicBezTo>
                      <a:pt x="6828" y="15973"/>
                      <a:pt x="7064" y="16928"/>
                      <a:pt x="7358" y="17760"/>
                    </a:cubicBezTo>
                    <a:cubicBezTo>
                      <a:pt x="6478" y="18139"/>
                      <a:pt x="5665" y="18347"/>
                      <a:pt x="4993" y="18347"/>
                    </a:cubicBezTo>
                    <a:close/>
                    <a:moveTo>
                      <a:pt x="757" y="10809"/>
                    </a:moveTo>
                    <a:cubicBezTo>
                      <a:pt x="757" y="9920"/>
                      <a:pt x="1731" y="9013"/>
                      <a:pt x="3442" y="8313"/>
                    </a:cubicBezTo>
                    <a:cubicBezTo>
                      <a:pt x="3840" y="9126"/>
                      <a:pt x="4341" y="9958"/>
                      <a:pt x="4946" y="10800"/>
                    </a:cubicBezTo>
                    <a:cubicBezTo>
                      <a:pt x="4331" y="11661"/>
                      <a:pt x="3830" y="12502"/>
                      <a:pt x="3442" y="13297"/>
                    </a:cubicBezTo>
                    <a:cubicBezTo>
                      <a:pt x="1731" y="12597"/>
                      <a:pt x="757" y="11689"/>
                      <a:pt x="757" y="10809"/>
                    </a:cubicBezTo>
                    <a:close/>
                    <a:moveTo>
                      <a:pt x="6393" y="8984"/>
                    </a:moveTo>
                    <a:cubicBezTo>
                      <a:pt x="6043" y="9372"/>
                      <a:pt x="5722" y="9769"/>
                      <a:pt x="5419" y="10166"/>
                    </a:cubicBezTo>
                    <a:cubicBezTo>
                      <a:pt x="4918" y="9448"/>
                      <a:pt x="4492" y="8738"/>
                      <a:pt x="4152" y="8048"/>
                    </a:cubicBezTo>
                    <a:cubicBezTo>
                      <a:pt x="4861" y="7812"/>
                      <a:pt x="5655" y="7604"/>
                      <a:pt x="6544" y="7452"/>
                    </a:cubicBezTo>
                    <a:cubicBezTo>
                      <a:pt x="6478" y="7944"/>
                      <a:pt x="6431" y="8455"/>
                      <a:pt x="6393" y="8984"/>
                    </a:cubicBezTo>
                    <a:close/>
                    <a:moveTo>
                      <a:pt x="6393" y="12625"/>
                    </a:moveTo>
                    <a:cubicBezTo>
                      <a:pt x="6431" y="13155"/>
                      <a:pt x="6478" y="13665"/>
                      <a:pt x="6544" y="14157"/>
                    </a:cubicBezTo>
                    <a:cubicBezTo>
                      <a:pt x="5655" y="14006"/>
                      <a:pt x="4851" y="13798"/>
                      <a:pt x="4142" y="13561"/>
                    </a:cubicBezTo>
                    <a:cubicBezTo>
                      <a:pt x="4473" y="12890"/>
                      <a:pt x="4899" y="12181"/>
                      <a:pt x="5419" y="11443"/>
                    </a:cubicBezTo>
                    <a:cubicBezTo>
                      <a:pt x="5722" y="11840"/>
                      <a:pt x="6053" y="12237"/>
                      <a:pt x="6393" y="12625"/>
                    </a:cubicBezTo>
                    <a:close/>
                    <a:moveTo>
                      <a:pt x="6336" y="11386"/>
                    </a:moveTo>
                    <a:cubicBezTo>
                      <a:pt x="6185" y="11188"/>
                      <a:pt x="6024" y="10999"/>
                      <a:pt x="5882" y="10800"/>
                    </a:cubicBezTo>
                    <a:cubicBezTo>
                      <a:pt x="6024" y="10611"/>
                      <a:pt x="6175" y="10412"/>
                      <a:pt x="6336" y="10214"/>
                    </a:cubicBezTo>
                    <a:cubicBezTo>
                      <a:pt x="6336" y="10412"/>
                      <a:pt x="6327" y="10611"/>
                      <a:pt x="6327" y="10809"/>
                    </a:cubicBezTo>
                    <a:cubicBezTo>
                      <a:pt x="6327" y="10999"/>
                      <a:pt x="6336" y="11197"/>
                      <a:pt x="6336" y="11386"/>
                    </a:cubicBezTo>
                    <a:close/>
                    <a:moveTo>
                      <a:pt x="3698" y="3707"/>
                    </a:moveTo>
                    <a:cubicBezTo>
                      <a:pt x="3981" y="3414"/>
                      <a:pt x="4426" y="3263"/>
                      <a:pt x="4993" y="3263"/>
                    </a:cubicBezTo>
                    <a:cubicBezTo>
                      <a:pt x="5665" y="3263"/>
                      <a:pt x="6478" y="3471"/>
                      <a:pt x="7358" y="3849"/>
                    </a:cubicBezTo>
                    <a:cubicBezTo>
                      <a:pt x="7064" y="4681"/>
                      <a:pt x="6828" y="5636"/>
                      <a:pt x="6658" y="6667"/>
                    </a:cubicBezTo>
                    <a:cubicBezTo>
                      <a:pt x="5627" y="6837"/>
                      <a:pt x="4672" y="7074"/>
                      <a:pt x="3840" y="7367"/>
                    </a:cubicBezTo>
                    <a:cubicBezTo>
                      <a:pt x="3121" y="5665"/>
                      <a:pt x="3064" y="4331"/>
                      <a:pt x="3698" y="3707"/>
                    </a:cubicBezTo>
                    <a:close/>
                    <a:moveTo>
                      <a:pt x="8039" y="4161"/>
                    </a:moveTo>
                    <a:cubicBezTo>
                      <a:pt x="8719" y="4502"/>
                      <a:pt x="9429" y="4927"/>
                      <a:pt x="10157" y="5428"/>
                    </a:cubicBezTo>
                    <a:cubicBezTo>
                      <a:pt x="9760" y="5731"/>
                      <a:pt x="9363" y="6062"/>
                      <a:pt x="8975" y="6402"/>
                    </a:cubicBezTo>
                    <a:cubicBezTo>
                      <a:pt x="8445" y="6440"/>
                      <a:pt x="7935" y="6488"/>
                      <a:pt x="7443" y="6554"/>
                    </a:cubicBezTo>
                    <a:cubicBezTo>
                      <a:pt x="7604" y="5665"/>
                      <a:pt x="7802" y="4861"/>
                      <a:pt x="8039" y="4161"/>
                    </a:cubicBezTo>
                    <a:close/>
                    <a:moveTo>
                      <a:pt x="10800" y="757"/>
                    </a:moveTo>
                    <a:cubicBezTo>
                      <a:pt x="11680" y="757"/>
                      <a:pt x="12587" y="1740"/>
                      <a:pt x="13287" y="3442"/>
                    </a:cubicBezTo>
                    <a:cubicBezTo>
                      <a:pt x="12483" y="3840"/>
                      <a:pt x="11642" y="4350"/>
                      <a:pt x="10800" y="4956"/>
                    </a:cubicBezTo>
                    <a:cubicBezTo>
                      <a:pt x="9949" y="4350"/>
                      <a:pt x="9107" y="3840"/>
                      <a:pt x="8303" y="3442"/>
                    </a:cubicBezTo>
                    <a:cubicBezTo>
                      <a:pt x="9003" y="1740"/>
                      <a:pt x="9920" y="757"/>
                      <a:pt x="10800" y="757"/>
                    </a:cubicBezTo>
                    <a:close/>
                    <a:moveTo>
                      <a:pt x="14148" y="6554"/>
                    </a:moveTo>
                    <a:cubicBezTo>
                      <a:pt x="13656" y="6488"/>
                      <a:pt x="13145" y="6440"/>
                      <a:pt x="12625" y="6402"/>
                    </a:cubicBezTo>
                    <a:cubicBezTo>
                      <a:pt x="12228" y="6062"/>
                      <a:pt x="11831" y="5731"/>
                      <a:pt x="11443" y="5428"/>
                    </a:cubicBezTo>
                    <a:cubicBezTo>
                      <a:pt x="12162" y="4927"/>
                      <a:pt x="12871" y="4502"/>
                      <a:pt x="13552" y="4161"/>
                    </a:cubicBezTo>
                    <a:cubicBezTo>
                      <a:pt x="13788" y="4861"/>
                      <a:pt x="13996" y="5665"/>
                      <a:pt x="14148" y="6554"/>
                    </a:cubicBezTo>
                    <a:close/>
                    <a:moveTo>
                      <a:pt x="13533" y="7235"/>
                    </a:moveTo>
                    <a:cubicBezTo>
                      <a:pt x="13788" y="7263"/>
                      <a:pt x="14034" y="7291"/>
                      <a:pt x="14271" y="7329"/>
                    </a:cubicBezTo>
                    <a:cubicBezTo>
                      <a:pt x="14309" y="7566"/>
                      <a:pt x="14337" y="7812"/>
                      <a:pt x="14365" y="8067"/>
                    </a:cubicBezTo>
                    <a:cubicBezTo>
                      <a:pt x="14233" y="7925"/>
                      <a:pt x="14091" y="7783"/>
                      <a:pt x="13959" y="7651"/>
                    </a:cubicBezTo>
                    <a:cubicBezTo>
                      <a:pt x="13817" y="7509"/>
                      <a:pt x="13675" y="7367"/>
                      <a:pt x="13533" y="7235"/>
                    </a:cubicBezTo>
                    <a:close/>
                    <a:moveTo>
                      <a:pt x="10223" y="6346"/>
                    </a:moveTo>
                    <a:cubicBezTo>
                      <a:pt x="10412" y="6194"/>
                      <a:pt x="10601" y="6043"/>
                      <a:pt x="10800" y="5892"/>
                    </a:cubicBezTo>
                    <a:cubicBezTo>
                      <a:pt x="10989" y="6043"/>
                      <a:pt x="11178" y="6194"/>
                      <a:pt x="11377" y="6346"/>
                    </a:cubicBezTo>
                    <a:cubicBezTo>
                      <a:pt x="11178" y="6336"/>
                      <a:pt x="10989" y="6336"/>
                      <a:pt x="10800" y="6336"/>
                    </a:cubicBezTo>
                    <a:cubicBezTo>
                      <a:pt x="10601" y="6336"/>
                      <a:pt x="10412" y="6336"/>
                      <a:pt x="10223" y="6346"/>
                    </a:cubicBezTo>
                    <a:close/>
                    <a:moveTo>
                      <a:pt x="7225" y="8067"/>
                    </a:moveTo>
                    <a:cubicBezTo>
                      <a:pt x="7254" y="7812"/>
                      <a:pt x="7282" y="7566"/>
                      <a:pt x="7320" y="7329"/>
                    </a:cubicBezTo>
                    <a:cubicBezTo>
                      <a:pt x="7556" y="7291"/>
                      <a:pt x="7812" y="7263"/>
                      <a:pt x="8057" y="7235"/>
                    </a:cubicBezTo>
                    <a:cubicBezTo>
                      <a:pt x="7916" y="7367"/>
                      <a:pt x="7774" y="7509"/>
                      <a:pt x="7641" y="7651"/>
                    </a:cubicBezTo>
                    <a:cubicBezTo>
                      <a:pt x="7499" y="7783"/>
                      <a:pt x="7367" y="7925"/>
                      <a:pt x="7225" y="8067"/>
                    </a:cubicBezTo>
                    <a:close/>
                    <a:moveTo>
                      <a:pt x="8057" y="14375"/>
                    </a:moveTo>
                    <a:cubicBezTo>
                      <a:pt x="7812" y="14346"/>
                      <a:pt x="7556" y="14318"/>
                      <a:pt x="7320" y="14280"/>
                    </a:cubicBezTo>
                    <a:cubicBezTo>
                      <a:pt x="7282" y="14044"/>
                      <a:pt x="7254" y="13798"/>
                      <a:pt x="7225" y="13543"/>
                    </a:cubicBezTo>
                    <a:cubicBezTo>
                      <a:pt x="7367" y="13684"/>
                      <a:pt x="7499" y="13826"/>
                      <a:pt x="7641" y="13959"/>
                    </a:cubicBezTo>
                    <a:cubicBezTo>
                      <a:pt x="7774" y="14101"/>
                      <a:pt x="7916" y="14242"/>
                      <a:pt x="8057" y="14375"/>
                    </a:cubicBezTo>
                    <a:close/>
                    <a:moveTo>
                      <a:pt x="11377" y="15264"/>
                    </a:moveTo>
                    <a:cubicBezTo>
                      <a:pt x="11178" y="15415"/>
                      <a:pt x="10989" y="15566"/>
                      <a:pt x="10800" y="15718"/>
                    </a:cubicBezTo>
                    <a:cubicBezTo>
                      <a:pt x="10601" y="15566"/>
                      <a:pt x="10412" y="15415"/>
                      <a:pt x="10223" y="15264"/>
                    </a:cubicBezTo>
                    <a:cubicBezTo>
                      <a:pt x="10412" y="15273"/>
                      <a:pt x="10601" y="15273"/>
                      <a:pt x="10800" y="15273"/>
                    </a:cubicBezTo>
                    <a:cubicBezTo>
                      <a:pt x="10989" y="15273"/>
                      <a:pt x="11178" y="15273"/>
                      <a:pt x="11377" y="15264"/>
                    </a:cubicBezTo>
                    <a:close/>
                    <a:moveTo>
                      <a:pt x="14365" y="13543"/>
                    </a:moveTo>
                    <a:cubicBezTo>
                      <a:pt x="14337" y="13798"/>
                      <a:pt x="14309" y="14044"/>
                      <a:pt x="14271" y="14280"/>
                    </a:cubicBezTo>
                    <a:cubicBezTo>
                      <a:pt x="14034" y="14318"/>
                      <a:pt x="13788" y="14346"/>
                      <a:pt x="13533" y="14375"/>
                    </a:cubicBezTo>
                    <a:cubicBezTo>
                      <a:pt x="13675" y="14242"/>
                      <a:pt x="13817" y="14101"/>
                      <a:pt x="13959" y="13959"/>
                    </a:cubicBezTo>
                    <a:cubicBezTo>
                      <a:pt x="14091" y="13826"/>
                      <a:pt x="14233" y="13684"/>
                      <a:pt x="14365" y="13543"/>
                    </a:cubicBezTo>
                    <a:close/>
                    <a:moveTo>
                      <a:pt x="13420" y="13429"/>
                    </a:moveTo>
                    <a:cubicBezTo>
                      <a:pt x="13060" y="13788"/>
                      <a:pt x="12691" y="14138"/>
                      <a:pt x="12313" y="14469"/>
                    </a:cubicBezTo>
                    <a:cubicBezTo>
                      <a:pt x="11821" y="14498"/>
                      <a:pt x="11320" y="14517"/>
                      <a:pt x="10800" y="14517"/>
                    </a:cubicBezTo>
                    <a:cubicBezTo>
                      <a:pt x="10280" y="14517"/>
                      <a:pt x="9769" y="14498"/>
                      <a:pt x="9277" y="14469"/>
                    </a:cubicBezTo>
                    <a:cubicBezTo>
                      <a:pt x="8909" y="14138"/>
                      <a:pt x="8540" y="13788"/>
                      <a:pt x="8171" y="13429"/>
                    </a:cubicBezTo>
                    <a:cubicBezTo>
                      <a:pt x="7812" y="13060"/>
                      <a:pt x="7462" y="12691"/>
                      <a:pt x="7131" y="12323"/>
                    </a:cubicBezTo>
                    <a:cubicBezTo>
                      <a:pt x="7102" y="11831"/>
                      <a:pt x="7083" y="11330"/>
                      <a:pt x="7083" y="10809"/>
                    </a:cubicBezTo>
                    <a:cubicBezTo>
                      <a:pt x="7083" y="10280"/>
                      <a:pt x="7102" y="9779"/>
                      <a:pt x="7131" y="9287"/>
                    </a:cubicBezTo>
                    <a:cubicBezTo>
                      <a:pt x="7462" y="8918"/>
                      <a:pt x="7802" y="8549"/>
                      <a:pt x="8171" y="8180"/>
                    </a:cubicBezTo>
                    <a:cubicBezTo>
                      <a:pt x="8540" y="7821"/>
                      <a:pt x="8909" y="7471"/>
                      <a:pt x="9277" y="7140"/>
                    </a:cubicBezTo>
                    <a:cubicBezTo>
                      <a:pt x="9769" y="7112"/>
                      <a:pt x="10280" y="7093"/>
                      <a:pt x="10800" y="7093"/>
                    </a:cubicBezTo>
                    <a:cubicBezTo>
                      <a:pt x="11320" y="7093"/>
                      <a:pt x="11821" y="7112"/>
                      <a:pt x="12313" y="7140"/>
                    </a:cubicBezTo>
                    <a:cubicBezTo>
                      <a:pt x="12691" y="7471"/>
                      <a:pt x="13060" y="7821"/>
                      <a:pt x="13420" y="8180"/>
                    </a:cubicBezTo>
                    <a:cubicBezTo>
                      <a:pt x="13788" y="8549"/>
                      <a:pt x="14138" y="8918"/>
                      <a:pt x="14460" y="9287"/>
                    </a:cubicBezTo>
                    <a:cubicBezTo>
                      <a:pt x="14488" y="9779"/>
                      <a:pt x="14507" y="10280"/>
                      <a:pt x="14507" y="10809"/>
                    </a:cubicBezTo>
                    <a:cubicBezTo>
                      <a:pt x="14507" y="11330"/>
                      <a:pt x="14488" y="11831"/>
                      <a:pt x="14460" y="12323"/>
                    </a:cubicBezTo>
                    <a:cubicBezTo>
                      <a:pt x="14129" y="12691"/>
                      <a:pt x="13779" y="13060"/>
                      <a:pt x="13420" y="13429"/>
                    </a:cubicBezTo>
                    <a:close/>
                    <a:moveTo>
                      <a:pt x="16172" y="10166"/>
                    </a:moveTo>
                    <a:cubicBezTo>
                      <a:pt x="15869" y="9769"/>
                      <a:pt x="15547" y="9372"/>
                      <a:pt x="15198" y="8984"/>
                    </a:cubicBezTo>
                    <a:cubicBezTo>
                      <a:pt x="15169" y="8455"/>
                      <a:pt x="15112" y="7944"/>
                      <a:pt x="15046" y="7452"/>
                    </a:cubicBezTo>
                    <a:cubicBezTo>
                      <a:pt x="15935" y="7604"/>
                      <a:pt x="16739" y="7812"/>
                      <a:pt x="17439" y="8048"/>
                    </a:cubicBezTo>
                    <a:cubicBezTo>
                      <a:pt x="17098" y="8738"/>
                      <a:pt x="16673" y="9448"/>
                      <a:pt x="16172" y="10166"/>
                    </a:cubicBezTo>
                    <a:close/>
                    <a:moveTo>
                      <a:pt x="16181" y="11443"/>
                    </a:moveTo>
                    <a:cubicBezTo>
                      <a:pt x="16692" y="12181"/>
                      <a:pt x="17117" y="12890"/>
                      <a:pt x="17448" y="13561"/>
                    </a:cubicBezTo>
                    <a:cubicBezTo>
                      <a:pt x="16739" y="13798"/>
                      <a:pt x="15935" y="14006"/>
                      <a:pt x="15046" y="14157"/>
                    </a:cubicBezTo>
                    <a:cubicBezTo>
                      <a:pt x="15112" y="13665"/>
                      <a:pt x="15169" y="13155"/>
                      <a:pt x="15198" y="12625"/>
                    </a:cubicBezTo>
                    <a:cubicBezTo>
                      <a:pt x="15547" y="12237"/>
                      <a:pt x="15869" y="11840"/>
                      <a:pt x="16181" y="11443"/>
                    </a:cubicBezTo>
                    <a:close/>
                    <a:moveTo>
                      <a:pt x="15254" y="10214"/>
                    </a:moveTo>
                    <a:cubicBezTo>
                      <a:pt x="15415" y="10412"/>
                      <a:pt x="15566" y="10611"/>
                      <a:pt x="15708" y="10800"/>
                    </a:cubicBezTo>
                    <a:cubicBezTo>
                      <a:pt x="15566" y="10999"/>
                      <a:pt x="15415" y="11188"/>
                      <a:pt x="15254" y="11386"/>
                    </a:cubicBezTo>
                    <a:cubicBezTo>
                      <a:pt x="15264" y="11197"/>
                      <a:pt x="15264" y="10999"/>
                      <a:pt x="15264" y="10809"/>
                    </a:cubicBezTo>
                    <a:cubicBezTo>
                      <a:pt x="15264" y="10611"/>
                      <a:pt x="15264" y="10412"/>
                      <a:pt x="15254" y="10214"/>
                    </a:cubicBezTo>
                    <a:close/>
                    <a:moveTo>
                      <a:pt x="16607" y="3263"/>
                    </a:moveTo>
                    <a:cubicBezTo>
                      <a:pt x="17174" y="3263"/>
                      <a:pt x="17609" y="3414"/>
                      <a:pt x="17902" y="3707"/>
                    </a:cubicBezTo>
                    <a:cubicBezTo>
                      <a:pt x="18526" y="4331"/>
                      <a:pt x="18470" y="5665"/>
                      <a:pt x="17760" y="7367"/>
                    </a:cubicBezTo>
                    <a:cubicBezTo>
                      <a:pt x="16919" y="7074"/>
                      <a:pt x="15973" y="6837"/>
                      <a:pt x="14933" y="6667"/>
                    </a:cubicBezTo>
                    <a:cubicBezTo>
                      <a:pt x="14763" y="5636"/>
                      <a:pt x="14526" y="4681"/>
                      <a:pt x="14233" y="3849"/>
                    </a:cubicBezTo>
                    <a:cubicBezTo>
                      <a:pt x="15122" y="3471"/>
                      <a:pt x="15926" y="3263"/>
                      <a:pt x="16607" y="3263"/>
                    </a:cubicBezTo>
                    <a:close/>
                    <a:moveTo>
                      <a:pt x="18460" y="7632"/>
                    </a:moveTo>
                    <a:cubicBezTo>
                      <a:pt x="19311" y="5618"/>
                      <a:pt x="19302" y="4038"/>
                      <a:pt x="18432" y="3168"/>
                    </a:cubicBezTo>
                    <a:cubicBezTo>
                      <a:pt x="17997" y="2733"/>
                      <a:pt x="17382" y="2506"/>
                      <a:pt x="16607" y="2506"/>
                    </a:cubicBezTo>
                    <a:cubicBezTo>
                      <a:pt x="15841" y="2506"/>
                      <a:pt x="14942" y="2733"/>
                      <a:pt x="13968" y="3140"/>
                    </a:cubicBezTo>
                    <a:cubicBezTo>
                      <a:pt x="13164" y="1192"/>
                      <a:pt x="12048" y="0"/>
                      <a:pt x="10800" y="0"/>
                    </a:cubicBezTo>
                    <a:cubicBezTo>
                      <a:pt x="9542" y="0"/>
                      <a:pt x="8426" y="1192"/>
                      <a:pt x="7622" y="3140"/>
                    </a:cubicBezTo>
                    <a:cubicBezTo>
                      <a:pt x="6658" y="2733"/>
                      <a:pt x="5759" y="2506"/>
                      <a:pt x="4993" y="2506"/>
                    </a:cubicBezTo>
                    <a:cubicBezTo>
                      <a:pt x="4218" y="2506"/>
                      <a:pt x="3594" y="2733"/>
                      <a:pt x="3159" y="3168"/>
                    </a:cubicBezTo>
                    <a:cubicBezTo>
                      <a:pt x="2289" y="4038"/>
                      <a:pt x="2289" y="5618"/>
                      <a:pt x="3130" y="7632"/>
                    </a:cubicBezTo>
                    <a:cubicBezTo>
                      <a:pt x="1182" y="8436"/>
                      <a:pt x="0" y="9552"/>
                      <a:pt x="0" y="10809"/>
                    </a:cubicBezTo>
                    <a:cubicBezTo>
                      <a:pt x="0" y="12058"/>
                      <a:pt x="1182" y="13174"/>
                      <a:pt x="3130" y="13978"/>
                    </a:cubicBezTo>
                    <a:cubicBezTo>
                      <a:pt x="2326" y="15926"/>
                      <a:pt x="2270" y="17552"/>
                      <a:pt x="3159" y="18441"/>
                    </a:cubicBezTo>
                    <a:cubicBezTo>
                      <a:pt x="3594" y="18876"/>
                      <a:pt x="4218" y="19103"/>
                      <a:pt x="4993" y="19103"/>
                    </a:cubicBezTo>
                    <a:cubicBezTo>
                      <a:pt x="5759" y="19103"/>
                      <a:pt x="6658" y="18876"/>
                      <a:pt x="7622" y="18470"/>
                    </a:cubicBezTo>
                    <a:cubicBezTo>
                      <a:pt x="8426" y="20418"/>
                      <a:pt x="9542" y="21600"/>
                      <a:pt x="10800" y="21600"/>
                    </a:cubicBezTo>
                    <a:cubicBezTo>
                      <a:pt x="12048" y="21600"/>
                      <a:pt x="13164" y="20418"/>
                      <a:pt x="13968" y="18470"/>
                    </a:cubicBezTo>
                    <a:cubicBezTo>
                      <a:pt x="14942" y="18876"/>
                      <a:pt x="15841" y="19103"/>
                      <a:pt x="16607" y="19103"/>
                    </a:cubicBezTo>
                    <a:cubicBezTo>
                      <a:pt x="17382" y="19103"/>
                      <a:pt x="17997" y="18876"/>
                      <a:pt x="18432" y="18441"/>
                    </a:cubicBezTo>
                    <a:cubicBezTo>
                      <a:pt x="19321" y="17552"/>
                      <a:pt x="19274" y="15926"/>
                      <a:pt x="18460" y="13978"/>
                    </a:cubicBezTo>
                    <a:cubicBezTo>
                      <a:pt x="20408" y="13174"/>
                      <a:pt x="21600" y="12058"/>
                      <a:pt x="21600" y="10809"/>
                    </a:cubicBezTo>
                    <a:cubicBezTo>
                      <a:pt x="21600" y="9552"/>
                      <a:pt x="20408" y="8436"/>
                      <a:pt x="18460" y="7632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69" name="Freeform 20"/>
              <p:cNvSpPr/>
              <p:nvPr/>
            </p:nvSpPr>
            <p:spPr>
              <a:xfrm>
                <a:off x="582052" y="582053"/>
                <a:ext cx="136382" cy="1363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770" y="0"/>
                      <a:pt x="0" y="4770"/>
                      <a:pt x="0" y="10800"/>
                    </a:cubicBezTo>
                    <a:cubicBezTo>
                      <a:pt x="0" y="16740"/>
                      <a:pt x="4770" y="21600"/>
                      <a:pt x="10800" y="21600"/>
                    </a:cubicBezTo>
                    <a:cubicBezTo>
                      <a:pt x="16740" y="21600"/>
                      <a:pt x="21600" y="16740"/>
                      <a:pt x="21600" y="10800"/>
                    </a:cubicBezTo>
                    <a:cubicBezTo>
                      <a:pt x="21600" y="4770"/>
                      <a:pt x="16740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171" name="Freeform 7"/>
            <p:cNvSpPr/>
            <p:nvPr/>
          </p:nvSpPr>
          <p:spPr>
            <a:xfrm rot="20132267">
              <a:off x="9631354" y="4410333"/>
              <a:ext cx="1277234" cy="931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46" y="3094"/>
                  </a:moveTo>
                  <a:cubicBezTo>
                    <a:pt x="11505" y="2578"/>
                    <a:pt x="13033" y="1002"/>
                    <a:pt x="14902" y="678"/>
                  </a:cubicBezTo>
                  <a:cubicBezTo>
                    <a:pt x="15201" y="619"/>
                    <a:pt x="15532" y="589"/>
                    <a:pt x="15885" y="589"/>
                  </a:cubicBezTo>
                  <a:cubicBezTo>
                    <a:pt x="17573" y="589"/>
                    <a:pt x="19442" y="1193"/>
                    <a:pt x="20169" y="1459"/>
                  </a:cubicBezTo>
                  <a:lnTo>
                    <a:pt x="20169" y="18403"/>
                  </a:lnTo>
                  <a:cubicBezTo>
                    <a:pt x="19261" y="17946"/>
                    <a:pt x="17423" y="17106"/>
                    <a:pt x="15671" y="16753"/>
                  </a:cubicBezTo>
                  <a:cubicBezTo>
                    <a:pt x="15436" y="16708"/>
                    <a:pt x="15180" y="16679"/>
                    <a:pt x="14923" y="16679"/>
                  </a:cubicBezTo>
                  <a:cubicBezTo>
                    <a:pt x="13374" y="16679"/>
                    <a:pt x="11879" y="17563"/>
                    <a:pt x="11046" y="18152"/>
                  </a:cubicBezTo>
                  <a:lnTo>
                    <a:pt x="11046" y="3094"/>
                  </a:lnTo>
                  <a:close/>
                  <a:moveTo>
                    <a:pt x="1431" y="1459"/>
                  </a:moveTo>
                  <a:cubicBezTo>
                    <a:pt x="2147" y="1193"/>
                    <a:pt x="4017" y="589"/>
                    <a:pt x="5704" y="589"/>
                  </a:cubicBezTo>
                  <a:cubicBezTo>
                    <a:pt x="6068" y="589"/>
                    <a:pt x="6399" y="619"/>
                    <a:pt x="6687" y="678"/>
                  </a:cubicBezTo>
                  <a:cubicBezTo>
                    <a:pt x="8567" y="1002"/>
                    <a:pt x="10095" y="2578"/>
                    <a:pt x="10554" y="3094"/>
                  </a:cubicBezTo>
                  <a:lnTo>
                    <a:pt x="10554" y="18152"/>
                  </a:lnTo>
                  <a:cubicBezTo>
                    <a:pt x="9721" y="17563"/>
                    <a:pt x="8226" y="16679"/>
                    <a:pt x="6677" y="16679"/>
                  </a:cubicBezTo>
                  <a:cubicBezTo>
                    <a:pt x="6420" y="16679"/>
                    <a:pt x="6164" y="16708"/>
                    <a:pt x="5929" y="16753"/>
                  </a:cubicBezTo>
                  <a:cubicBezTo>
                    <a:pt x="4177" y="17106"/>
                    <a:pt x="2339" y="17946"/>
                    <a:pt x="1431" y="18403"/>
                  </a:cubicBezTo>
                  <a:lnTo>
                    <a:pt x="1431" y="1459"/>
                  </a:lnTo>
                  <a:close/>
                  <a:moveTo>
                    <a:pt x="20596" y="2991"/>
                  </a:moveTo>
                  <a:lnTo>
                    <a:pt x="20596" y="1002"/>
                  </a:lnTo>
                  <a:cubicBezTo>
                    <a:pt x="20596" y="1002"/>
                    <a:pt x="18118" y="0"/>
                    <a:pt x="15885" y="0"/>
                  </a:cubicBezTo>
                  <a:cubicBezTo>
                    <a:pt x="15532" y="0"/>
                    <a:pt x="15180" y="29"/>
                    <a:pt x="14849" y="88"/>
                  </a:cubicBezTo>
                  <a:cubicBezTo>
                    <a:pt x="12894" y="442"/>
                    <a:pt x="11313" y="2033"/>
                    <a:pt x="10800" y="2608"/>
                  </a:cubicBezTo>
                  <a:cubicBezTo>
                    <a:pt x="10287" y="2033"/>
                    <a:pt x="8706" y="442"/>
                    <a:pt x="6751" y="88"/>
                  </a:cubicBezTo>
                  <a:cubicBezTo>
                    <a:pt x="6420" y="29"/>
                    <a:pt x="6068" y="0"/>
                    <a:pt x="5704" y="0"/>
                  </a:cubicBezTo>
                  <a:cubicBezTo>
                    <a:pt x="3482" y="0"/>
                    <a:pt x="1004" y="1002"/>
                    <a:pt x="1004" y="1002"/>
                  </a:cubicBezTo>
                  <a:lnTo>
                    <a:pt x="1004" y="2991"/>
                  </a:lnTo>
                  <a:cubicBezTo>
                    <a:pt x="385" y="3183"/>
                    <a:pt x="0" y="3345"/>
                    <a:pt x="0" y="3345"/>
                  </a:cubicBezTo>
                  <a:lnTo>
                    <a:pt x="0" y="21600"/>
                  </a:lnTo>
                  <a:cubicBezTo>
                    <a:pt x="0" y="21600"/>
                    <a:pt x="2596" y="20156"/>
                    <a:pt x="4989" y="19670"/>
                  </a:cubicBezTo>
                  <a:cubicBezTo>
                    <a:pt x="6463" y="19375"/>
                    <a:pt x="8407" y="20156"/>
                    <a:pt x="9668" y="20804"/>
                  </a:cubicBezTo>
                  <a:lnTo>
                    <a:pt x="9668" y="21600"/>
                  </a:lnTo>
                  <a:lnTo>
                    <a:pt x="11922" y="21600"/>
                  </a:lnTo>
                  <a:lnTo>
                    <a:pt x="11922" y="20804"/>
                  </a:lnTo>
                  <a:cubicBezTo>
                    <a:pt x="13193" y="20156"/>
                    <a:pt x="15137" y="19375"/>
                    <a:pt x="16611" y="19670"/>
                  </a:cubicBezTo>
                  <a:cubicBezTo>
                    <a:pt x="19004" y="20156"/>
                    <a:pt x="21600" y="21600"/>
                    <a:pt x="21600" y="21600"/>
                  </a:cubicBezTo>
                  <a:lnTo>
                    <a:pt x="21600" y="3345"/>
                  </a:lnTo>
                  <a:cubicBezTo>
                    <a:pt x="21600" y="3345"/>
                    <a:pt x="21215" y="3183"/>
                    <a:pt x="20596" y="2991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72" name="Freeform 9"/>
            <p:cNvSpPr/>
            <p:nvPr/>
          </p:nvSpPr>
          <p:spPr>
            <a:xfrm>
              <a:off x="10438617" y="2341319"/>
              <a:ext cx="1135301" cy="1396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80" extrusionOk="0">
                  <a:moveTo>
                    <a:pt x="5924" y="12671"/>
                  </a:moveTo>
                  <a:cubicBezTo>
                    <a:pt x="5489" y="12671"/>
                    <a:pt x="5054" y="12578"/>
                    <a:pt x="4618" y="12412"/>
                  </a:cubicBezTo>
                  <a:cubicBezTo>
                    <a:pt x="3892" y="12121"/>
                    <a:pt x="3404" y="11686"/>
                    <a:pt x="3167" y="11105"/>
                  </a:cubicBezTo>
                  <a:cubicBezTo>
                    <a:pt x="2731" y="10037"/>
                    <a:pt x="3206" y="8710"/>
                    <a:pt x="3602" y="7901"/>
                  </a:cubicBezTo>
                  <a:lnTo>
                    <a:pt x="10160" y="10120"/>
                  </a:lnTo>
                  <a:cubicBezTo>
                    <a:pt x="9487" y="10970"/>
                    <a:pt x="7904" y="12671"/>
                    <a:pt x="5924" y="12671"/>
                  </a:cubicBezTo>
                  <a:close/>
                  <a:moveTo>
                    <a:pt x="19792" y="17648"/>
                  </a:moveTo>
                  <a:lnTo>
                    <a:pt x="20980" y="16497"/>
                  </a:lnTo>
                  <a:lnTo>
                    <a:pt x="16863" y="15813"/>
                  </a:lnTo>
                  <a:cubicBezTo>
                    <a:pt x="17681" y="14776"/>
                    <a:pt x="18631" y="12961"/>
                    <a:pt x="18512" y="10141"/>
                  </a:cubicBezTo>
                  <a:cubicBezTo>
                    <a:pt x="18367" y="6148"/>
                    <a:pt x="14910" y="3877"/>
                    <a:pt x="13604" y="3152"/>
                  </a:cubicBezTo>
                  <a:cubicBezTo>
                    <a:pt x="13894" y="1907"/>
                    <a:pt x="13802" y="580"/>
                    <a:pt x="12284" y="134"/>
                  </a:cubicBezTo>
                  <a:cubicBezTo>
                    <a:pt x="8973" y="-820"/>
                    <a:pt x="6334" y="3639"/>
                    <a:pt x="6334" y="3639"/>
                  </a:cubicBezTo>
                  <a:cubicBezTo>
                    <a:pt x="6334" y="3639"/>
                    <a:pt x="1491" y="2706"/>
                    <a:pt x="0" y="6677"/>
                  </a:cubicBezTo>
                  <a:lnTo>
                    <a:pt x="3114" y="7735"/>
                  </a:lnTo>
                  <a:cubicBezTo>
                    <a:pt x="2692" y="8596"/>
                    <a:pt x="2164" y="10027"/>
                    <a:pt x="2665" y="11230"/>
                  </a:cubicBezTo>
                  <a:cubicBezTo>
                    <a:pt x="2942" y="11924"/>
                    <a:pt x="3523" y="12443"/>
                    <a:pt x="4381" y="12785"/>
                  </a:cubicBezTo>
                  <a:cubicBezTo>
                    <a:pt x="4882" y="12982"/>
                    <a:pt x="5410" y="13086"/>
                    <a:pt x="5924" y="13086"/>
                  </a:cubicBezTo>
                  <a:cubicBezTo>
                    <a:pt x="8220" y="13086"/>
                    <a:pt x="9962" y="11178"/>
                    <a:pt x="10648" y="10286"/>
                  </a:cubicBezTo>
                  <a:lnTo>
                    <a:pt x="13234" y="11167"/>
                  </a:lnTo>
                  <a:cubicBezTo>
                    <a:pt x="13234" y="11167"/>
                    <a:pt x="16454" y="7953"/>
                    <a:pt x="12535" y="5671"/>
                  </a:cubicBezTo>
                  <a:cubicBezTo>
                    <a:pt x="12535" y="5671"/>
                    <a:pt x="12891" y="5101"/>
                    <a:pt x="13208" y="4313"/>
                  </a:cubicBezTo>
                  <a:cubicBezTo>
                    <a:pt x="14528" y="5132"/>
                    <a:pt x="16995" y="7082"/>
                    <a:pt x="17114" y="10172"/>
                  </a:cubicBezTo>
                  <a:cubicBezTo>
                    <a:pt x="17193" y="12381"/>
                    <a:pt x="16573" y="13863"/>
                    <a:pt x="16032" y="14724"/>
                  </a:cubicBezTo>
                  <a:cubicBezTo>
                    <a:pt x="15807" y="15087"/>
                    <a:pt x="15583" y="15367"/>
                    <a:pt x="15385" y="15574"/>
                  </a:cubicBezTo>
                  <a:lnTo>
                    <a:pt x="12139" y="15046"/>
                  </a:lnTo>
                  <a:lnTo>
                    <a:pt x="7244" y="19359"/>
                  </a:lnTo>
                  <a:lnTo>
                    <a:pt x="16560" y="20780"/>
                  </a:lnTo>
                  <a:lnTo>
                    <a:pt x="21600" y="17908"/>
                  </a:lnTo>
                  <a:lnTo>
                    <a:pt x="19792" y="17648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177" name="组 173"/>
            <p:cNvGrpSpPr/>
            <p:nvPr/>
          </p:nvGrpSpPr>
          <p:grpSpPr>
            <a:xfrm>
              <a:off x="11605907" y="3193369"/>
              <a:ext cx="984109" cy="1782478"/>
              <a:chOff x="0" y="0"/>
              <a:chExt cx="984107" cy="1782477"/>
            </a:xfrm>
          </p:grpSpPr>
          <p:sp>
            <p:nvSpPr>
              <p:cNvPr id="173" name="Freeform 13"/>
              <p:cNvSpPr/>
              <p:nvPr/>
            </p:nvSpPr>
            <p:spPr>
              <a:xfrm rot="1396810">
                <a:off x="366922" y="332095"/>
                <a:ext cx="286393" cy="10323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063" y="658"/>
                    </a:moveTo>
                    <a:lnTo>
                      <a:pt x="13537" y="658"/>
                    </a:lnTo>
                    <a:lnTo>
                      <a:pt x="13537" y="20942"/>
                    </a:lnTo>
                    <a:lnTo>
                      <a:pt x="8063" y="20942"/>
                    </a:lnTo>
                    <a:lnTo>
                      <a:pt x="8063" y="658"/>
                    </a:lnTo>
                    <a:close/>
                    <a:moveTo>
                      <a:pt x="5709" y="20942"/>
                    </a:moveTo>
                    <a:lnTo>
                      <a:pt x="2354" y="20942"/>
                    </a:lnTo>
                    <a:lnTo>
                      <a:pt x="2354" y="658"/>
                    </a:lnTo>
                    <a:lnTo>
                      <a:pt x="5709" y="658"/>
                    </a:lnTo>
                    <a:lnTo>
                      <a:pt x="5709" y="20942"/>
                    </a:lnTo>
                    <a:close/>
                    <a:moveTo>
                      <a:pt x="15891" y="658"/>
                    </a:moveTo>
                    <a:lnTo>
                      <a:pt x="19246" y="658"/>
                    </a:lnTo>
                    <a:lnTo>
                      <a:pt x="19246" y="20942"/>
                    </a:lnTo>
                    <a:lnTo>
                      <a:pt x="15891" y="20942"/>
                    </a:lnTo>
                    <a:lnTo>
                      <a:pt x="15891" y="658"/>
                    </a:lnTo>
                    <a:close/>
                    <a:moveTo>
                      <a:pt x="15891" y="21600"/>
                    </a:move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lnTo>
                      <a:pt x="0" y="21600"/>
                    </a:lnTo>
                    <a:lnTo>
                      <a:pt x="15891" y="2160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74" name="Freeform 14"/>
              <p:cNvSpPr/>
              <p:nvPr/>
            </p:nvSpPr>
            <p:spPr>
              <a:xfrm rot="1396810">
                <a:off x="586357" y="312209"/>
                <a:ext cx="286393" cy="52072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75" name="Freeform 15"/>
              <p:cNvSpPr/>
              <p:nvPr/>
            </p:nvSpPr>
            <p:spPr>
              <a:xfrm rot="1396810">
                <a:off x="652887" y="46503"/>
                <a:ext cx="290302" cy="2668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598" h="21600" extrusionOk="0">
                    <a:moveTo>
                      <a:pt x="18520" y="21600"/>
                    </a:moveTo>
                    <a:cubicBezTo>
                      <a:pt x="18520" y="21600"/>
                      <a:pt x="20077" y="0"/>
                      <a:pt x="9277" y="0"/>
                    </a:cubicBezTo>
                    <a:cubicBezTo>
                      <a:pt x="-1523" y="0"/>
                      <a:pt x="84" y="21600"/>
                      <a:pt x="84" y="21600"/>
                    </a:cubicBezTo>
                    <a:lnTo>
                      <a:pt x="18520" y="2160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76" name="Freeform 17"/>
              <p:cNvSpPr/>
              <p:nvPr/>
            </p:nvSpPr>
            <p:spPr>
              <a:xfrm rot="1396810">
                <a:off x="74414" y="1307023"/>
                <a:ext cx="288997" cy="4360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527" y="13178"/>
                    </a:moveTo>
                    <a:lnTo>
                      <a:pt x="9073" y="13178"/>
                    </a:lnTo>
                    <a:lnTo>
                      <a:pt x="3278" y="1560"/>
                    </a:lnTo>
                    <a:lnTo>
                      <a:pt x="18322" y="1560"/>
                    </a:lnTo>
                    <a:lnTo>
                      <a:pt x="12527" y="13178"/>
                    </a:lnTo>
                    <a:close/>
                    <a:moveTo>
                      <a:pt x="6615" y="13178"/>
                    </a:moveTo>
                    <a:lnTo>
                      <a:pt x="10771" y="21600"/>
                    </a:lnTo>
                    <a:lnTo>
                      <a:pt x="14985" y="13178"/>
                    </a:lnTo>
                    <a:lnTo>
                      <a:pt x="21600" y="0"/>
                    </a:lnTo>
                    <a:lnTo>
                      <a:pt x="0" y="0"/>
                    </a:lnTo>
                    <a:lnTo>
                      <a:pt x="6615" y="13178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178" name="Freeform 19"/>
            <p:cNvSpPr/>
            <p:nvPr/>
          </p:nvSpPr>
          <p:spPr>
            <a:xfrm rot="1363540">
              <a:off x="11267536" y="5247375"/>
              <a:ext cx="1209820" cy="253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38" y="19865"/>
                  </a:moveTo>
                  <a:lnTo>
                    <a:pt x="362" y="19865"/>
                  </a:lnTo>
                  <a:lnTo>
                    <a:pt x="362" y="1735"/>
                  </a:lnTo>
                  <a:lnTo>
                    <a:pt x="1602" y="1735"/>
                  </a:lnTo>
                  <a:lnTo>
                    <a:pt x="1602" y="12925"/>
                  </a:lnTo>
                  <a:lnTo>
                    <a:pt x="1964" y="12925"/>
                  </a:lnTo>
                  <a:lnTo>
                    <a:pt x="1964" y="1735"/>
                  </a:lnTo>
                  <a:lnTo>
                    <a:pt x="2507" y="1735"/>
                  </a:lnTo>
                  <a:lnTo>
                    <a:pt x="2507" y="6896"/>
                  </a:lnTo>
                  <a:lnTo>
                    <a:pt x="2869" y="6896"/>
                  </a:lnTo>
                  <a:lnTo>
                    <a:pt x="2869" y="1735"/>
                  </a:lnTo>
                  <a:lnTo>
                    <a:pt x="3411" y="1735"/>
                  </a:lnTo>
                  <a:lnTo>
                    <a:pt x="3411" y="6896"/>
                  </a:lnTo>
                  <a:lnTo>
                    <a:pt x="3773" y="6896"/>
                  </a:lnTo>
                  <a:lnTo>
                    <a:pt x="3773" y="1735"/>
                  </a:lnTo>
                  <a:lnTo>
                    <a:pt x="4316" y="1735"/>
                  </a:lnTo>
                  <a:lnTo>
                    <a:pt x="4316" y="6896"/>
                  </a:lnTo>
                  <a:lnTo>
                    <a:pt x="4678" y="6896"/>
                  </a:lnTo>
                  <a:lnTo>
                    <a:pt x="4678" y="1735"/>
                  </a:lnTo>
                  <a:lnTo>
                    <a:pt x="5221" y="1735"/>
                  </a:lnTo>
                  <a:lnTo>
                    <a:pt x="5221" y="6896"/>
                  </a:lnTo>
                  <a:lnTo>
                    <a:pt x="5583" y="6896"/>
                  </a:lnTo>
                  <a:lnTo>
                    <a:pt x="5583" y="1735"/>
                  </a:lnTo>
                  <a:lnTo>
                    <a:pt x="6099" y="1735"/>
                  </a:lnTo>
                  <a:lnTo>
                    <a:pt x="6099" y="12925"/>
                  </a:lnTo>
                  <a:lnTo>
                    <a:pt x="6461" y="12925"/>
                  </a:lnTo>
                  <a:lnTo>
                    <a:pt x="6461" y="1735"/>
                  </a:lnTo>
                  <a:lnTo>
                    <a:pt x="7004" y="1735"/>
                  </a:lnTo>
                  <a:lnTo>
                    <a:pt x="7004" y="6896"/>
                  </a:lnTo>
                  <a:lnTo>
                    <a:pt x="7366" y="6896"/>
                  </a:lnTo>
                  <a:lnTo>
                    <a:pt x="7366" y="1735"/>
                  </a:lnTo>
                  <a:lnTo>
                    <a:pt x="7909" y="1735"/>
                  </a:lnTo>
                  <a:lnTo>
                    <a:pt x="7909" y="6896"/>
                  </a:lnTo>
                  <a:lnTo>
                    <a:pt x="8271" y="6896"/>
                  </a:lnTo>
                  <a:lnTo>
                    <a:pt x="8271" y="1735"/>
                  </a:lnTo>
                  <a:lnTo>
                    <a:pt x="8814" y="1735"/>
                  </a:lnTo>
                  <a:lnTo>
                    <a:pt x="8814" y="6896"/>
                  </a:lnTo>
                  <a:lnTo>
                    <a:pt x="9176" y="6896"/>
                  </a:lnTo>
                  <a:lnTo>
                    <a:pt x="9176" y="1735"/>
                  </a:lnTo>
                  <a:lnTo>
                    <a:pt x="9719" y="1735"/>
                  </a:lnTo>
                  <a:lnTo>
                    <a:pt x="9719" y="6896"/>
                  </a:lnTo>
                  <a:lnTo>
                    <a:pt x="10081" y="6896"/>
                  </a:lnTo>
                  <a:lnTo>
                    <a:pt x="10081" y="1735"/>
                  </a:lnTo>
                  <a:lnTo>
                    <a:pt x="10741" y="1735"/>
                  </a:lnTo>
                  <a:lnTo>
                    <a:pt x="10741" y="12925"/>
                  </a:lnTo>
                  <a:lnTo>
                    <a:pt x="11103" y="12925"/>
                  </a:lnTo>
                  <a:lnTo>
                    <a:pt x="11103" y="1735"/>
                  </a:lnTo>
                  <a:lnTo>
                    <a:pt x="11646" y="1735"/>
                  </a:lnTo>
                  <a:lnTo>
                    <a:pt x="11646" y="6896"/>
                  </a:lnTo>
                  <a:lnTo>
                    <a:pt x="12008" y="6896"/>
                  </a:lnTo>
                  <a:lnTo>
                    <a:pt x="12008" y="1735"/>
                  </a:lnTo>
                  <a:lnTo>
                    <a:pt x="12551" y="1735"/>
                  </a:lnTo>
                  <a:lnTo>
                    <a:pt x="12551" y="6896"/>
                  </a:lnTo>
                  <a:lnTo>
                    <a:pt x="12913" y="6896"/>
                  </a:lnTo>
                  <a:lnTo>
                    <a:pt x="12913" y="1735"/>
                  </a:lnTo>
                  <a:lnTo>
                    <a:pt x="13456" y="1735"/>
                  </a:lnTo>
                  <a:lnTo>
                    <a:pt x="13456" y="6896"/>
                  </a:lnTo>
                  <a:lnTo>
                    <a:pt x="13818" y="6896"/>
                  </a:lnTo>
                  <a:lnTo>
                    <a:pt x="13818" y="1735"/>
                  </a:lnTo>
                  <a:lnTo>
                    <a:pt x="14361" y="1735"/>
                  </a:lnTo>
                  <a:lnTo>
                    <a:pt x="14361" y="6896"/>
                  </a:lnTo>
                  <a:lnTo>
                    <a:pt x="14723" y="6896"/>
                  </a:lnTo>
                  <a:lnTo>
                    <a:pt x="14723" y="1735"/>
                  </a:lnTo>
                  <a:lnTo>
                    <a:pt x="15239" y="1735"/>
                  </a:lnTo>
                  <a:lnTo>
                    <a:pt x="15239" y="12925"/>
                  </a:lnTo>
                  <a:lnTo>
                    <a:pt x="15601" y="12925"/>
                  </a:lnTo>
                  <a:lnTo>
                    <a:pt x="15601" y="1735"/>
                  </a:lnTo>
                  <a:lnTo>
                    <a:pt x="16143" y="1735"/>
                  </a:lnTo>
                  <a:lnTo>
                    <a:pt x="16143" y="6896"/>
                  </a:lnTo>
                  <a:lnTo>
                    <a:pt x="16505" y="6896"/>
                  </a:lnTo>
                  <a:lnTo>
                    <a:pt x="16505" y="1735"/>
                  </a:lnTo>
                  <a:lnTo>
                    <a:pt x="17048" y="1735"/>
                  </a:lnTo>
                  <a:lnTo>
                    <a:pt x="17048" y="6896"/>
                  </a:lnTo>
                  <a:lnTo>
                    <a:pt x="17410" y="6896"/>
                  </a:lnTo>
                  <a:lnTo>
                    <a:pt x="17410" y="1735"/>
                  </a:lnTo>
                  <a:lnTo>
                    <a:pt x="17953" y="1735"/>
                  </a:lnTo>
                  <a:lnTo>
                    <a:pt x="17953" y="6896"/>
                  </a:lnTo>
                  <a:lnTo>
                    <a:pt x="18315" y="6896"/>
                  </a:lnTo>
                  <a:lnTo>
                    <a:pt x="18315" y="1735"/>
                  </a:lnTo>
                  <a:lnTo>
                    <a:pt x="18858" y="1735"/>
                  </a:lnTo>
                  <a:lnTo>
                    <a:pt x="18858" y="6896"/>
                  </a:lnTo>
                  <a:lnTo>
                    <a:pt x="19220" y="6896"/>
                  </a:lnTo>
                  <a:lnTo>
                    <a:pt x="19220" y="1735"/>
                  </a:lnTo>
                  <a:lnTo>
                    <a:pt x="19636" y="1735"/>
                  </a:lnTo>
                  <a:lnTo>
                    <a:pt x="19636" y="12925"/>
                  </a:lnTo>
                  <a:lnTo>
                    <a:pt x="19998" y="12925"/>
                  </a:lnTo>
                  <a:lnTo>
                    <a:pt x="19998" y="1735"/>
                  </a:lnTo>
                  <a:lnTo>
                    <a:pt x="21238" y="1735"/>
                  </a:lnTo>
                  <a:lnTo>
                    <a:pt x="21238" y="19865"/>
                  </a:lnTo>
                  <a:close/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79" name="Freeform 20"/>
            <p:cNvSpPr/>
            <p:nvPr/>
          </p:nvSpPr>
          <p:spPr>
            <a:xfrm rot="20253210">
              <a:off x="11088892" y="3940155"/>
              <a:ext cx="271864" cy="880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66" y="2247"/>
                  </a:moveTo>
                  <a:lnTo>
                    <a:pt x="20066" y="0"/>
                  </a:lnTo>
                  <a:lnTo>
                    <a:pt x="16168" y="0"/>
                  </a:lnTo>
                  <a:lnTo>
                    <a:pt x="16168" y="2247"/>
                  </a:lnTo>
                  <a:lnTo>
                    <a:pt x="14478" y="2247"/>
                  </a:lnTo>
                  <a:lnTo>
                    <a:pt x="14478" y="7248"/>
                  </a:lnTo>
                  <a:lnTo>
                    <a:pt x="15752" y="7248"/>
                  </a:lnTo>
                  <a:lnTo>
                    <a:pt x="2651" y="17082"/>
                  </a:lnTo>
                  <a:lnTo>
                    <a:pt x="3379" y="17179"/>
                  </a:lnTo>
                  <a:lnTo>
                    <a:pt x="1040" y="18926"/>
                  </a:lnTo>
                  <a:lnTo>
                    <a:pt x="1612" y="18999"/>
                  </a:lnTo>
                  <a:lnTo>
                    <a:pt x="0" y="20215"/>
                  </a:lnTo>
                  <a:lnTo>
                    <a:pt x="624" y="20287"/>
                  </a:lnTo>
                  <a:lnTo>
                    <a:pt x="2235" y="19079"/>
                  </a:lnTo>
                  <a:lnTo>
                    <a:pt x="2807" y="19152"/>
                  </a:lnTo>
                  <a:lnTo>
                    <a:pt x="5147" y="17404"/>
                  </a:lnTo>
                  <a:lnTo>
                    <a:pt x="5874" y="17493"/>
                  </a:lnTo>
                  <a:lnTo>
                    <a:pt x="16375" y="9592"/>
                  </a:lnTo>
                  <a:lnTo>
                    <a:pt x="16375" y="18395"/>
                  </a:lnTo>
                  <a:lnTo>
                    <a:pt x="17155" y="18395"/>
                  </a:lnTo>
                  <a:lnTo>
                    <a:pt x="17155" y="20287"/>
                  </a:lnTo>
                  <a:lnTo>
                    <a:pt x="17779" y="20287"/>
                  </a:lnTo>
                  <a:lnTo>
                    <a:pt x="17779" y="21600"/>
                  </a:lnTo>
                  <a:lnTo>
                    <a:pt x="18455" y="21600"/>
                  </a:lnTo>
                  <a:lnTo>
                    <a:pt x="18455" y="20287"/>
                  </a:lnTo>
                  <a:lnTo>
                    <a:pt x="19079" y="20287"/>
                  </a:lnTo>
                  <a:lnTo>
                    <a:pt x="19079" y="18395"/>
                  </a:lnTo>
                  <a:lnTo>
                    <a:pt x="19858" y="18395"/>
                  </a:lnTo>
                  <a:lnTo>
                    <a:pt x="19858" y="7248"/>
                  </a:lnTo>
                  <a:lnTo>
                    <a:pt x="21600" y="7248"/>
                  </a:lnTo>
                  <a:lnTo>
                    <a:pt x="21600" y="2247"/>
                  </a:lnTo>
                  <a:lnTo>
                    <a:pt x="20066" y="2247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185" name="组合 67"/>
            <p:cNvGrpSpPr/>
            <p:nvPr/>
          </p:nvGrpSpPr>
          <p:grpSpPr>
            <a:xfrm>
              <a:off x="12050088" y="4432228"/>
              <a:ext cx="949507" cy="848909"/>
              <a:chOff x="0" y="0"/>
              <a:chExt cx="949505" cy="848907"/>
            </a:xfrm>
          </p:grpSpPr>
          <p:sp>
            <p:nvSpPr>
              <p:cNvPr id="180" name="Freeform 5"/>
              <p:cNvSpPr/>
              <p:nvPr/>
            </p:nvSpPr>
            <p:spPr>
              <a:xfrm rot="2116298">
                <a:off x="185413" y="174550"/>
                <a:ext cx="722934" cy="372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10789" y="21600"/>
                    </a:lnTo>
                    <a:lnTo>
                      <a:pt x="21600" y="10800"/>
                    </a:lnTo>
                    <a:lnTo>
                      <a:pt x="10789" y="0"/>
                    </a:lnTo>
                    <a:lnTo>
                      <a:pt x="0" y="1080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81" name="Freeform 6"/>
              <p:cNvSpPr/>
              <p:nvPr/>
            </p:nvSpPr>
            <p:spPr>
              <a:xfrm rot="2116298">
                <a:off x="135632" y="407083"/>
                <a:ext cx="535752" cy="316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85" y="9384"/>
                    </a:moveTo>
                    <a:lnTo>
                      <a:pt x="0" y="0"/>
                    </a:lnTo>
                    <a:lnTo>
                      <a:pt x="0" y="12216"/>
                    </a:lnTo>
                    <a:lnTo>
                      <a:pt x="10785" y="21600"/>
                    </a:lnTo>
                    <a:lnTo>
                      <a:pt x="21600" y="12216"/>
                    </a:lnTo>
                    <a:lnTo>
                      <a:pt x="21600" y="0"/>
                    </a:lnTo>
                    <a:lnTo>
                      <a:pt x="10785" y="9384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82" name="Freeform 7"/>
              <p:cNvSpPr/>
              <p:nvPr/>
            </p:nvSpPr>
            <p:spPr>
              <a:xfrm rot="2116298">
                <a:off x="82561" y="257429"/>
                <a:ext cx="28443" cy="294995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83" name="Freeform 8"/>
              <p:cNvSpPr/>
              <p:nvPr/>
            </p:nvSpPr>
            <p:spPr>
              <a:xfrm rot="2116298">
                <a:off x="183598" y="244332"/>
                <a:ext cx="31088" cy="3174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1063"/>
                    </a:moveTo>
                    <a:cubicBezTo>
                      <a:pt x="21600" y="16859"/>
                      <a:pt x="16859" y="21600"/>
                      <a:pt x="10537" y="21600"/>
                    </a:cubicBezTo>
                    <a:cubicBezTo>
                      <a:pt x="4741" y="21600"/>
                      <a:pt x="0" y="16859"/>
                      <a:pt x="0" y="11063"/>
                    </a:cubicBezTo>
                    <a:cubicBezTo>
                      <a:pt x="0" y="4741"/>
                      <a:pt x="4741" y="0"/>
                      <a:pt x="10537" y="0"/>
                    </a:cubicBezTo>
                    <a:cubicBezTo>
                      <a:pt x="16859" y="0"/>
                      <a:pt x="21600" y="4741"/>
                      <a:pt x="21600" y="11063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84" name="Freeform 9"/>
              <p:cNvSpPr/>
              <p:nvPr/>
            </p:nvSpPr>
            <p:spPr>
              <a:xfrm rot="2116298">
                <a:off x="213226" y="147647"/>
                <a:ext cx="12701" cy="167340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grpSp>
          <p:nvGrpSpPr>
            <p:cNvPr id="188" name="组合 68"/>
            <p:cNvGrpSpPr/>
            <p:nvPr/>
          </p:nvGrpSpPr>
          <p:grpSpPr>
            <a:xfrm>
              <a:off x="9396993" y="3007119"/>
              <a:ext cx="1156349" cy="1089092"/>
              <a:chOff x="0" y="0"/>
              <a:chExt cx="1156348" cy="1089090"/>
            </a:xfrm>
          </p:grpSpPr>
          <p:sp>
            <p:nvSpPr>
              <p:cNvPr id="186" name="Freeform 26"/>
              <p:cNvSpPr/>
              <p:nvPr/>
            </p:nvSpPr>
            <p:spPr>
              <a:xfrm rot="19680185">
                <a:off x="117945" y="189999"/>
                <a:ext cx="920459" cy="7090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13" y="19051"/>
                    </a:moveTo>
                    <a:cubicBezTo>
                      <a:pt x="7871" y="19051"/>
                      <a:pt x="5486" y="15950"/>
                      <a:pt x="5486" y="12161"/>
                    </a:cubicBezTo>
                    <a:cubicBezTo>
                      <a:pt x="5486" y="8337"/>
                      <a:pt x="7871" y="5236"/>
                      <a:pt x="10813" y="5236"/>
                    </a:cubicBezTo>
                    <a:cubicBezTo>
                      <a:pt x="13729" y="5236"/>
                      <a:pt x="16114" y="8337"/>
                      <a:pt x="16114" y="12161"/>
                    </a:cubicBezTo>
                    <a:cubicBezTo>
                      <a:pt x="16114" y="15950"/>
                      <a:pt x="13729" y="19051"/>
                      <a:pt x="10813" y="19051"/>
                    </a:cubicBezTo>
                    <a:close/>
                    <a:moveTo>
                      <a:pt x="4134" y="6063"/>
                    </a:moveTo>
                    <a:lnTo>
                      <a:pt x="1431" y="6063"/>
                    </a:lnTo>
                    <a:lnTo>
                      <a:pt x="1431" y="4065"/>
                    </a:lnTo>
                    <a:lnTo>
                      <a:pt x="4134" y="4065"/>
                    </a:lnTo>
                    <a:lnTo>
                      <a:pt x="4134" y="6063"/>
                    </a:lnTo>
                    <a:close/>
                    <a:moveTo>
                      <a:pt x="15928" y="2722"/>
                    </a:moveTo>
                    <a:lnTo>
                      <a:pt x="14047" y="0"/>
                    </a:lnTo>
                    <a:lnTo>
                      <a:pt x="7553" y="0"/>
                    </a:lnTo>
                    <a:lnTo>
                      <a:pt x="5672" y="2722"/>
                    </a:lnTo>
                    <a:lnTo>
                      <a:pt x="0" y="2722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2722"/>
                    </a:lnTo>
                    <a:lnTo>
                      <a:pt x="15928" y="2722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87" name="Freeform 27"/>
              <p:cNvSpPr/>
              <p:nvPr/>
            </p:nvSpPr>
            <p:spPr>
              <a:xfrm rot="19680185">
                <a:off x="429998" y="409166"/>
                <a:ext cx="343834" cy="3467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35" y="0"/>
                    </a:moveTo>
                    <a:cubicBezTo>
                      <a:pt x="4816" y="0"/>
                      <a:pt x="0" y="4800"/>
                      <a:pt x="0" y="10800"/>
                    </a:cubicBezTo>
                    <a:cubicBezTo>
                      <a:pt x="0" y="16729"/>
                      <a:pt x="4816" y="21600"/>
                      <a:pt x="10835" y="21600"/>
                    </a:cubicBezTo>
                    <a:cubicBezTo>
                      <a:pt x="16784" y="21600"/>
                      <a:pt x="21600" y="16729"/>
                      <a:pt x="21600" y="10800"/>
                    </a:cubicBezTo>
                    <a:cubicBezTo>
                      <a:pt x="21600" y="4800"/>
                      <a:pt x="16784" y="0"/>
                      <a:pt x="10835" y="0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189" name="Freeform 29"/>
            <p:cNvSpPr/>
            <p:nvPr/>
          </p:nvSpPr>
          <p:spPr>
            <a:xfrm>
              <a:off x="11690948" y="2206070"/>
              <a:ext cx="905330" cy="907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394" y="11612"/>
                  </a:moveTo>
                  <a:cubicBezTo>
                    <a:pt x="13823" y="10733"/>
                    <a:pt x="13237" y="8763"/>
                    <a:pt x="14143" y="7164"/>
                  </a:cubicBezTo>
                  <a:cubicBezTo>
                    <a:pt x="15021" y="5593"/>
                    <a:pt x="16992" y="5007"/>
                    <a:pt x="18590" y="5913"/>
                  </a:cubicBezTo>
                  <a:cubicBezTo>
                    <a:pt x="20162" y="6792"/>
                    <a:pt x="20721" y="8763"/>
                    <a:pt x="19842" y="10361"/>
                  </a:cubicBezTo>
                  <a:cubicBezTo>
                    <a:pt x="18963" y="11932"/>
                    <a:pt x="16966" y="12491"/>
                    <a:pt x="15394" y="11612"/>
                  </a:cubicBezTo>
                  <a:close/>
                  <a:moveTo>
                    <a:pt x="17472" y="17658"/>
                  </a:moveTo>
                  <a:cubicBezTo>
                    <a:pt x="16593" y="19230"/>
                    <a:pt x="14595" y="19789"/>
                    <a:pt x="13024" y="18910"/>
                  </a:cubicBezTo>
                  <a:cubicBezTo>
                    <a:pt x="11453" y="18031"/>
                    <a:pt x="10867" y="16034"/>
                    <a:pt x="11745" y="14462"/>
                  </a:cubicBezTo>
                  <a:cubicBezTo>
                    <a:pt x="12624" y="12891"/>
                    <a:pt x="14622" y="12305"/>
                    <a:pt x="16220" y="13184"/>
                  </a:cubicBezTo>
                  <a:cubicBezTo>
                    <a:pt x="17791" y="14063"/>
                    <a:pt x="18351" y="16060"/>
                    <a:pt x="17472" y="17658"/>
                  </a:cubicBezTo>
                  <a:close/>
                  <a:moveTo>
                    <a:pt x="9748" y="10787"/>
                  </a:moveTo>
                  <a:cubicBezTo>
                    <a:pt x="9748" y="10227"/>
                    <a:pt x="10227" y="9748"/>
                    <a:pt x="10787" y="9748"/>
                  </a:cubicBezTo>
                  <a:cubicBezTo>
                    <a:pt x="11373" y="9748"/>
                    <a:pt x="11825" y="10227"/>
                    <a:pt x="11825" y="10787"/>
                  </a:cubicBezTo>
                  <a:cubicBezTo>
                    <a:pt x="11825" y="11373"/>
                    <a:pt x="11373" y="11825"/>
                    <a:pt x="10787" y="11825"/>
                  </a:cubicBezTo>
                  <a:cubicBezTo>
                    <a:pt x="10227" y="11825"/>
                    <a:pt x="9748" y="11373"/>
                    <a:pt x="9748" y="10787"/>
                  </a:cubicBezTo>
                  <a:close/>
                  <a:moveTo>
                    <a:pt x="9828" y="17658"/>
                  </a:moveTo>
                  <a:cubicBezTo>
                    <a:pt x="8949" y="19230"/>
                    <a:pt x="6951" y="19789"/>
                    <a:pt x="5353" y="18910"/>
                  </a:cubicBezTo>
                  <a:cubicBezTo>
                    <a:pt x="3782" y="18031"/>
                    <a:pt x="3223" y="16034"/>
                    <a:pt x="4102" y="14462"/>
                  </a:cubicBezTo>
                  <a:cubicBezTo>
                    <a:pt x="4981" y="12891"/>
                    <a:pt x="6978" y="12305"/>
                    <a:pt x="8549" y="13184"/>
                  </a:cubicBezTo>
                  <a:cubicBezTo>
                    <a:pt x="10147" y="14063"/>
                    <a:pt x="10707" y="16060"/>
                    <a:pt x="9828" y="17658"/>
                  </a:cubicBezTo>
                  <a:close/>
                  <a:moveTo>
                    <a:pt x="2983" y="11612"/>
                  </a:moveTo>
                  <a:cubicBezTo>
                    <a:pt x="1412" y="10733"/>
                    <a:pt x="852" y="8763"/>
                    <a:pt x="1731" y="7164"/>
                  </a:cubicBezTo>
                  <a:cubicBezTo>
                    <a:pt x="2610" y="5593"/>
                    <a:pt x="4608" y="5007"/>
                    <a:pt x="6179" y="5913"/>
                  </a:cubicBezTo>
                  <a:cubicBezTo>
                    <a:pt x="7750" y="6792"/>
                    <a:pt x="8336" y="8763"/>
                    <a:pt x="7457" y="10361"/>
                  </a:cubicBezTo>
                  <a:cubicBezTo>
                    <a:pt x="6579" y="11932"/>
                    <a:pt x="4581" y="12491"/>
                    <a:pt x="2983" y="11612"/>
                  </a:cubicBezTo>
                  <a:close/>
                  <a:moveTo>
                    <a:pt x="7937" y="2663"/>
                  </a:moveTo>
                  <a:cubicBezTo>
                    <a:pt x="8816" y="1092"/>
                    <a:pt x="10813" y="506"/>
                    <a:pt x="12385" y="1385"/>
                  </a:cubicBezTo>
                  <a:cubicBezTo>
                    <a:pt x="13956" y="2264"/>
                    <a:pt x="14542" y="4261"/>
                    <a:pt x="13663" y="5859"/>
                  </a:cubicBezTo>
                  <a:cubicBezTo>
                    <a:pt x="12784" y="7431"/>
                    <a:pt x="10787" y="7990"/>
                    <a:pt x="9189" y="7111"/>
                  </a:cubicBezTo>
                  <a:cubicBezTo>
                    <a:pt x="7617" y="6232"/>
                    <a:pt x="7058" y="4235"/>
                    <a:pt x="7937" y="2663"/>
                  </a:cubicBezTo>
                  <a:close/>
                  <a:moveTo>
                    <a:pt x="10787" y="0"/>
                  </a:moveTo>
                  <a:cubicBezTo>
                    <a:pt x="4821" y="0"/>
                    <a:pt x="0" y="4821"/>
                    <a:pt x="0" y="10787"/>
                  </a:cubicBezTo>
                  <a:cubicBezTo>
                    <a:pt x="0" y="16753"/>
                    <a:pt x="4821" y="21600"/>
                    <a:pt x="10787" y="21600"/>
                  </a:cubicBezTo>
                  <a:cubicBezTo>
                    <a:pt x="16753" y="21600"/>
                    <a:pt x="21600" y="16753"/>
                    <a:pt x="21600" y="10787"/>
                  </a:cubicBezTo>
                  <a:cubicBezTo>
                    <a:pt x="21600" y="4821"/>
                    <a:pt x="16753" y="0"/>
                    <a:pt x="10787" y="0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190" name="Freeform 5"/>
            <p:cNvSpPr/>
            <p:nvPr/>
          </p:nvSpPr>
          <p:spPr>
            <a:xfrm rot="1264384">
              <a:off x="12656613" y="5318860"/>
              <a:ext cx="997539" cy="429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591" extrusionOk="0">
                  <a:moveTo>
                    <a:pt x="11835" y="19472"/>
                  </a:moveTo>
                  <a:cubicBezTo>
                    <a:pt x="10320" y="19472"/>
                    <a:pt x="9087" y="16605"/>
                    <a:pt x="9087" y="13085"/>
                  </a:cubicBezTo>
                  <a:cubicBezTo>
                    <a:pt x="9087" y="9564"/>
                    <a:pt x="10320" y="6697"/>
                    <a:pt x="11835" y="6697"/>
                  </a:cubicBezTo>
                  <a:cubicBezTo>
                    <a:pt x="13349" y="6697"/>
                    <a:pt x="14583" y="9564"/>
                    <a:pt x="14583" y="13085"/>
                  </a:cubicBezTo>
                  <a:cubicBezTo>
                    <a:pt x="14583" y="16605"/>
                    <a:pt x="13349" y="19472"/>
                    <a:pt x="11835" y="19472"/>
                  </a:cubicBezTo>
                  <a:close/>
                  <a:moveTo>
                    <a:pt x="3659" y="19472"/>
                  </a:moveTo>
                  <a:cubicBezTo>
                    <a:pt x="2145" y="19472"/>
                    <a:pt x="911" y="16605"/>
                    <a:pt x="911" y="13085"/>
                  </a:cubicBezTo>
                  <a:cubicBezTo>
                    <a:pt x="911" y="9628"/>
                    <a:pt x="2097" y="6809"/>
                    <a:pt x="3577" y="6713"/>
                  </a:cubicBezTo>
                  <a:cubicBezTo>
                    <a:pt x="3605" y="6729"/>
                    <a:pt x="3639" y="6729"/>
                    <a:pt x="3673" y="6729"/>
                  </a:cubicBezTo>
                  <a:cubicBezTo>
                    <a:pt x="3701" y="6729"/>
                    <a:pt x="3735" y="6729"/>
                    <a:pt x="3769" y="6713"/>
                  </a:cubicBezTo>
                  <a:cubicBezTo>
                    <a:pt x="5229" y="6841"/>
                    <a:pt x="6407" y="9660"/>
                    <a:pt x="6407" y="13085"/>
                  </a:cubicBezTo>
                  <a:cubicBezTo>
                    <a:pt x="6407" y="16605"/>
                    <a:pt x="5174" y="19472"/>
                    <a:pt x="3659" y="19472"/>
                  </a:cubicBezTo>
                  <a:close/>
                  <a:moveTo>
                    <a:pt x="20319" y="469"/>
                  </a:moveTo>
                  <a:cubicBezTo>
                    <a:pt x="20319" y="469"/>
                    <a:pt x="20319" y="453"/>
                    <a:pt x="20319" y="453"/>
                  </a:cubicBezTo>
                  <a:cubicBezTo>
                    <a:pt x="20305" y="421"/>
                    <a:pt x="20298" y="405"/>
                    <a:pt x="20284" y="373"/>
                  </a:cubicBezTo>
                  <a:cubicBezTo>
                    <a:pt x="20277" y="341"/>
                    <a:pt x="20264" y="310"/>
                    <a:pt x="20257" y="294"/>
                  </a:cubicBezTo>
                  <a:cubicBezTo>
                    <a:pt x="20257" y="294"/>
                    <a:pt x="20250" y="294"/>
                    <a:pt x="20250" y="294"/>
                  </a:cubicBezTo>
                  <a:cubicBezTo>
                    <a:pt x="20243" y="262"/>
                    <a:pt x="20236" y="262"/>
                    <a:pt x="20229" y="246"/>
                  </a:cubicBezTo>
                  <a:cubicBezTo>
                    <a:pt x="20216" y="214"/>
                    <a:pt x="20202" y="182"/>
                    <a:pt x="20181" y="166"/>
                  </a:cubicBezTo>
                  <a:cubicBezTo>
                    <a:pt x="20175" y="150"/>
                    <a:pt x="20161" y="134"/>
                    <a:pt x="20147" y="118"/>
                  </a:cubicBezTo>
                  <a:cubicBezTo>
                    <a:pt x="20134" y="103"/>
                    <a:pt x="20120" y="87"/>
                    <a:pt x="20106" y="71"/>
                  </a:cubicBezTo>
                  <a:cubicBezTo>
                    <a:pt x="20092" y="55"/>
                    <a:pt x="20079" y="55"/>
                    <a:pt x="20065" y="39"/>
                  </a:cubicBezTo>
                  <a:cubicBezTo>
                    <a:pt x="20044" y="39"/>
                    <a:pt x="20031" y="23"/>
                    <a:pt x="20017" y="23"/>
                  </a:cubicBezTo>
                  <a:cubicBezTo>
                    <a:pt x="20003" y="7"/>
                    <a:pt x="19990" y="7"/>
                    <a:pt x="19976" y="7"/>
                  </a:cubicBezTo>
                  <a:cubicBezTo>
                    <a:pt x="19962" y="7"/>
                    <a:pt x="19948" y="-9"/>
                    <a:pt x="19928" y="7"/>
                  </a:cubicBezTo>
                  <a:cubicBezTo>
                    <a:pt x="19921" y="7"/>
                    <a:pt x="19907" y="7"/>
                    <a:pt x="19894" y="7"/>
                  </a:cubicBezTo>
                  <a:cubicBezTo>
                    <a:pt x="19873" y="7"/>
                    <a:pt x="19859" y="23"/>
                    <a:pt x="19846" y="23"/>
                  </a:cubicBezTo>
                  <a:cubicBezTo>
                    <a:pt x="19832" y="23"/>
                    <a:pt x="19818" y="39"/>
                    <a:pt x="19805" y="55"/>
                  </a:cubicBezTo>
                  <a:cubicBezTo>
                    <a:pt x="19784" y="71"/>
                    <a:pt x="19770" y="71"/>
                    <a:pt x="19757" y="87"/>
                  </a:cubicBezTo>
                  <a:cubicBezTo>
                    <a:pt x="19743" y="103"/>
                    <a:pt x="19729" y="118"/>
                    <a:pt x="19709" y="150"/>
                  </a:cubicBezTo>
                  <a:cubicBezTo>
                    <a:pt x="19702" y="166"/>
                    <a:pt x="19695" y="166"/>
                    <a:pt x="19681" y="182"/>
                  </a:cubicBezTo>
                  <a:cubicBezTo>
                    <a:pt x="19681" y="182"/>
                    <a:pt x="19681" y="182"/>
                    <a:pt x="19681" y="182"/>
                  </a:cubicBezTo>
                  <a:cubicBezTo>
                    <a:pt x="19668" y="214"/>
                    <a:pt x="19654" y="230"/>
                    <a:pt x="19647" y="262"/>
                  </a:cubicBezTo>
                  <a:cubicBezTo>
                    <a:pt x="19633" y="278"/>
                    <a:pt x="19620" y="310"/>
                    <a:pt x="19606" y="326"/>
                  </a:cubicBezTo>
                  <a:cubicBezTo>
                    <a:pt x="19606" y="326"/>
                    <a:pt x="19606" y="326"/>
                    <a:pt x="19606" y="326"/>
                  </a:cubicBezTo>
                  <a:lnTo>
                    <a:pt x="15364" y="10823"/>
                  </a:lnTo>
                  <a:cubicBezTo>
                    <a:pt x="14939" y="7223"/>
                    <a:pt x="13521" y="4579"/>
                    <a:pt x="11835" y="4579"/>
                  </a:cubicBezTo>
                  <a:cubicBezTo>
                    <a:pt x="9971" y="4579"/>
                    <a:pt x="8429" y="7828"/>
                    <a:pt x="8203" y="12033"/>
                  </a:cubicBezTo>
                  <a:lnTo>
                    <a:pt x="7291" y="12033"/>
                  </a:lnTo>
                  <a:cubicBezTo>
                    <a:pt x="7106" y="8577"/>
                    <a:pt x="6030" y="5773"/>
                    <a:pt x="4619" y="4881"/>
                  </a:cubicBezTo>
                  <a:lnTo>
                    <a:pt x="5475" y="2747"/>
                  </a:lnTo>
                  <a:lnTo>
                    <a:pt x="6298" y="5566"/>
                  </a:lnTo>
                  <a:cubicBezTo>
                    <a:pt x="6387" y="5869"/>
                    <a:pt x="6531" y="6044"/>
                    <a:pt x="6681" y="6044"/>
                  </a:cubicBezTo>
                  <a:cubicBezTo>
                    <a:pt x="6771" y="6044"/>
                    <a:pt x="6860" y="5980"/>
                    <a:pt x="6935" y="5853"/>
                  </a:cubicBezTo>
                  <a:cubicBezTo>
                    <a:pt x="7141" y="5518"/>
                    <a:pt x="7195" y="4865"/>
                    <a:pt x="7058" y="4372"/>
                  </a:cubicBezTo>
                  <a:lnTo>
                    <a:pt x="5914" y="469"/>
                  </a:lnTo>
                  <a:cubicBezTo>
                    <a:pt x="5914" y="469"/>
                    <a:pt x="5914" y="453"/>
                    <a:pt x="5914" y="453"/>
                  </a:cubicBezTo>
                  <a:cubicBezTo>
                    <a:pt x="5900" y="421"/>
                    <a:pt x="5893" y="405"/>
                    <a:pt x="5880" y="373"/>
                  </a:cubicBezTo>
                  <a:cubicBezTo>
                    <a:pt x="5873" y="341"/>
                    <a:pt x="5859" y="310"/>
                    <a:pt x="5852" y="294"/>
                  </a:cubicBezTo>
                  <a:cubicBezTo>
                    <a:pt x="5852" y="294"/>
                    <a:pt x="5852" y="294"/>
                    <a:pt x="5845" y="294"/>
                  </a:cubicBezTo>
                  <a:cubicBezTo>
                    <a:pt x="5839" y="262"/>
                    <a:pt x="5832" y="262"/>
                    <a:pt x="5825" y="246"/>
                  </a:cubicBezTo>
                  <a:cubicBezTo>
                    <a:pt x="5811" y="214"/>
                    <a:pt x="5797" y="182"/>
                    <a:pt x="5777" y="166"/>
                  </a:cubicBezTo>
                  <a:cubicBezTo>
                    <a:pt x="5770" y="150"/>
                    <a:pt x="5756" y="134"/>
                    <a:pt x="5743" y="118"/>
                  </a:cubicBezTo>
                  <a:cubicBezTo>
                    <a:pt x="5729" y="103"/>
                    <a:pt x="5715" y="87"/>
                    <a:pt x="5702" y="71"/>
                  </a:cubicBezTo>
                  <a:cubicBezTo>
                    <a:pt x="5688" y="55"/>
                    <a:pt x="5667" y="55"/>
                    <a:pt x="5654" y="39"/>
                  </a:cubicBezTo>
                  <a:cubicBezTo>
                    <a:pt x="5640" y="39"/>
                    <a:pt x="5626" y="23"/>
                    <a:pt x="5612" y="23"/>
                  </a:cubicBezTo>
                  <a:cubicBezTo>
                    <a:pt x="5599" y="7"/>
                    <a:pt x="5585" y="7"/>
                    <a:pt x="5571" y="7"/>
                  </a:cubicBezTo>
                  <a:cubicBezTo>
                    <a:pt x="5558" y="7"/>
                    <a:pt x="5544" y="7"/>
                    <a:pt x="5530" y="7"/>
                  </a:cubicBezTo>
                  <a:cubicBezTo>
                    <a:pt x="5516" y="7"/>
                    <a:pt x="5496" y="7"/>
                    <a:pt x="5482" y="7"/>
                  </a:cubicBezTo>
                  <a:cubicBezTo>
                    <a:pt x="5469" y="7"/>
                    <a:pt x="5455" y="23"/>
                    <a:pt x="5441" y="23"/>
                  </a:cubicBezTo>
                  <a:cubicBezTo>
                    <a:pt x="5427" y="23"/>
                    <a:pt x="5414" y="39"/>
                    <a:pt x="5393" y="55"/>
                  </a:cubicBezTo>
                  <a:cubicBezTo>
                    <a:pt x="5379" y="71"/>
                    <a:pt x="5366" y="71"/>
                    <a:pt x="5359" y="87"/>
                  </a:cubicBezTo>
                  <a:cubicBezTo>
                    <a:pt x="5338" y="103"/>
                    <a:pt x="5325" y="118"/>
                    <a:pt x="5304" y="150"/>
                  </a:cubicBezTo>
                  <a:cubicBezTo>
                    <a:pt x="5297" y="166"/>
                    <a:pt x="5290" y="166"/>
                    <a:pt x="5277" y="182"/>
                  </a:cubicBezTo>
                  <a:cubicBezTo>
                    <a:pt x="5277" y="182"/>
                    <a:pt x="5277" y="182"/>
                    <a:pt x="5277" y="182"/>
                  </a:cubicBezTo>
                  <a:cubicBezTo>
                    <a:pt x="5263" y="214"/>
                    <a:pt x="5249" y="230"/>
                    <a:pt x="5242" y="262"/>
                  </a:cubicBezTo>
                  <a:cubicBezTo>
                    <a:pt x="5229" y="278"/>
                    <a:pt x="5215" y="310"/>
                    <a:pt x="5208" y="326"/>
                  </a:cubicBezTo>
                  <a:cubicBezTo>
                    <a:pt x="5201" y="326"/>
                    <a:pt x="5201" y="326"/>
                    <a:pt x="5201" y="326"/>
                  </a:cubicBezTo>
                  <a:lnTo>
                    <a:pt x="3481" y="4595"/>
                  </a:lnTo>
                  <a:cubicBezTo>
                    <a:pt x="1542" y="4802"/>
                    <a:pt x="0" y="8529"/>
                    <a:pt x="0" y="13085"/>
                  </a:cubicBezTo>
                  <a:cubicBezTo>
                    <a:pt x="0" y="17784"/>
                    <a:pt x="1638" y="21591"/>
                    <a:pt x="3659" y="21591"/>
                  </a:cubicBezTo>
                  <a:cubicBezTo>
                    <a:pt x="5523" y="21591"/>
                    <a:pt x="7065" y="18341"/>
                    <a:pt x="7291" y="14152"/>
                  </a:cubicBezTo>
                  <a:lnTo>
                    <a:pt x="8203" y="14152"/>
                  </a:lnTo>
                  <a:cubicBezTo>
                    <a:pt x="8429" y="18341"/>
                    <a:pt x="9971" y="21591"/>
                    <a:pt x="11835" y="21591"/>
                  </a:cubicBezTo>
                  <a:cubicBezTo>
                    <a:pt x="13781" y="21591"/>
                    <a:pt x="15371" y="18071"/>
                    <a:pt x="15487" y="13626"/>
                  </a:cubicBezTo>
                  <a:lnTo>
                    <a:pt x="19880" y="2747"/>
                  </a:lnTo>
                  <a:lnTo>
                    <a:pt x="20702" y="5566"/>
                  </a:lnTo>
                  <a:cubicBezTo>
                    <a:pt x="20791" y="5869"/>
                    <a:pt x="20935" y="6044"/>
                    <a:pt x="21086" y="6044"/>
                  </a:cubicBezTo>
                  <a:cubicBezTo>
                    <a:pt x="21168" y="6044"/>
                    <a:pt x="21264" y="5980"/>
                    <a:pt x="21340" y="5853"/>
                  </a:cubicBezTo>
                  <a:cubicBezTo>
                    <a:pt x="21545" y="5518"/>
                    <a:pt x="21600" y="4865"/>
                    <a:pt x="21463" y="4372"/>
                  </a:cubicBezTo>
                  <a:lnTo>
                    <a:pt x="20319" y="469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198" name="组合 71"/>
            <p:cNvGrpSpPr/>
            <p:nvPr/>
          </p:nvGrpSpPr>
          <p:grpSpPr>
            <a:xfrm>
              <a:off x="12457855" y="3791158"/>
              <a:ext cx="941860" cy="827957"/>
              <a:chOff x="0" y="0"/>
              <a:chExt cx="941858" cy="827956"/>
            </a:xfrm>
          </p:grpSpPr>
          <p:sp>
            <p:nvSpPr>
              <p:cNvPr id="191" name="Freeform 12"/>
              <p:cNvSpPr/>
              <p:nvPr/>
            </p:nvSpPr>
            <p:spPr>
              <a:xfrm rot="1013132">
                <a:off x="73484" y="101991"/>
                <a:ext cx="794890" cy="623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445" y="18815"/>
                    </a:moveTo>
                    <a:cubicBezTo>
                      <a:pt x="19488" y="18146"/>
                      <a:pt x="17885" y="17269"/>
                      <a:pt x="16015" y="17269"/>
                    </a:cubicBezTo>
                    <a:cubicBezTo>
                      <a:pt x="15903" y="17269"/>
                      <a:pt x="15782" y="17280"/>
                      <a:pt x="15670" y="17280"/>
                    </a:cubicBezTo>
                    <a:cubicBezTo>
                      <a:pt x="13782" y="17401"/>
                      <a:pt x="12300" y="18190"/>
                      <a:pt x="11403" y="18804"/>
                    </a:cubicBezTo>
                    <a:lnTo>
                      <a:pt x="11403" y="3377"/>
                    </a:lnTo>
                    <a:cubicBezTo>
                      <a:pt x="11610" y="2971"/>
                      <a:pt x="12601" y="1392"/>
                      <a:pt x="15920" y="1458"/>
                    </a:cubicBezTo>
                    <a:cubicBezTo>
                      <a:pt x="19212" y="1535"/>
                      <a:pt x="20230" y="2993"/>
                      <a:pt x="20445" y="3399"/>
                    </a:cubicBezTo>
                    <a:lnTo>
                      <a:pt x="20445" y="18815"/>
                    </a:lnTo>
                    <a:close/>
                    <a:moveTo>
                      <a:pt x="10188" y="18804"/>
                    </a:moveTo>
                    <a:cubicBezTo>
                      <a:pt x="9300" y="18190"/>
                      <a:pt x="7809" y="17401"/>
                      <a:pt x="5930" y="17280"/>
                    </a:cubicBezTo>
                    <a:cubicBezTo>
                      <a:pt x="5809" y="17280"/>
                      <a:pt x="5697" y="17269"/>
                      <a:pt x="5577" y="17269"/>
                    </a:cubicBezTo>
                    <a:cubicBezTo>
                      <a:pt x="3715" y="17269"/>
                      <a:pt x="2103" y="18146"/>
                      <a:pt x="1146" y="18815"/>
                    </a:cubicBezTo>
                    <a:lnTo>
                      <a:pt x="1146" y="3399"/>
                    </a:lnTo>
                    <a:cubicBezTo>
                      <a:pt x="1370" y="2993"/>
                      <a:pt x="2379" y="1535"/>
                      <a:pt x="5680" y="1458"/>
                    </a:cubicBezTo>
                    <a:cubicBezTo>
                      <a:pt x="8999" y="1392"/>
                      <a:pt x="9990" y="2971"/>
                      <a:pt x="10188" y="3377"/>
                    </a:cubicBezTo>
                    <a:lnTo>
                      <a:pt x="10188" y="18804"/>
                    </a:lnTo>
                    <a:close/>
                    <a:moveTo>
                      <a:pt x="15937" y="0"/>
                    </a:moveTo>
                    <a:cubicBezTo>
                      <a:pt x="15860" y="0"/>
                      <a:pt x="15782" y="0"/>
                      <a:pt x="15713" y="0"/>
                    </a:cubicBezTo>
                    <a:cubicBezTo>
                      <a:pt x="12843" y="0"/>
                      <a:pt x="11446" y="1151"/>
                      <a:pt x="10800" y="2017"/>
                    </a:cubicBezTo>
                    <a:cubicBezTo>
                      <a:pt x="10154" y="1151"/>
                      <a:pt x="8749" y="0"/>
                      <a:pt x="5887" y="0"/>
                    </a:cubicBezTo>
                    <a:cubicBezTo>
                      <a:pt x="5809" y="0"/>
                      <a:pt x="5740" y="0"/>
                      <a:pt x="5663" y="0"/>
                    </a:cubicBezTo>
                    <a:cubicBezTo>
                      <a:pt x="1095" y="99"/>
                      <a:pt x="138" y="2631"/>
                      <a:pt x="43" y="2928"/>
                    </a:cubicBezTo>
                    <a:lnTo>
                      <a:pt x="0" y="3059"/>
                    </a:lnTo>
                    <a:lnTo>
                      <a:pt x="0" y="21600"/>
                    </a:lnTo>
                    <a:lnTo>
                      <a:pt x="922" y="20712"/>
                    </a:lnTo>
                    <a:cubicBezTo>
                      <a:pt x="940" y="20690"/>
                      <a:pt x="3181" y="18585"/>
                      <a:pt x="5878" y="18738"/>
                    </a:cubicBezTo>
                    <a:cubicBezTo>
                      <a:pt x="8128" y="18881"/>
                      <a:pt x="9766" y="20142"/>
                      <a:pt x="10257" y="20569"/>
                    </a:cubicBezTo>
                    <a:cubicBezTo>
                      <a:pt x="10352" y="20646"/>
                      <a:pt x="10404" y="20701"/>
                      <a:pt x="10412" y="20701"/>
                    </a:cubicBezTo>
                    <a:lnTo>
                      <a:pt x="10800" y="21096"/>
                    </a:lnTo>
                    <a:lnTo>
                      <a:pt x="11188" y="20701"/>
                    </a:lnTo>
                    <a:cubicBezTo>
                      <a:pt x="11188" y="20701"/>
                      <a:pt x="11240" y="20646"/>
                      <a:pt x="11343" y="20569"/>
                    </a:cubicBezTo>
                    <a:cubicBezTo>
                      <a:pt x="11834" y="20142"/>
                      <a:pt x="13472" y="18881"/>
                      <a:pt x="15722" y="18738"/>
                    </a:cubicBezTo>
                    <a:cubicBezTo>
                      <a:pt x="18402" y="18585"/>
                      <a:pt x="20652" y="20690"/>
                      <a:pt x="20678" y="20712"/>
                    </a:cubicBezTo>
                    <a:lnTo>
                      <a:pt x="21600" y="21600"/>
                    </a:lnTo>
                    <a:lnTo>
                      <a:pt x="21600" y="3059"/>
                    </a:lnTo>
                    <a:lnTo>
                      <a:pt x="21557" y="2928"/>
                    </a:lnTo>
                    <a:cubicBezTo>
                      <a:pt x="21462" y="2631"/>
                      <a:pt x="20505" y="99"/>
                      <a:pt x="15937" y="0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92" name="Freeform 13"/>
              <p:cNvSpPr/>
              <p:nvPr/>
            </p:nvSpPr>
            <p:spPr>
              <a:xfrm rot="1013132">
                <a:off x="200463" y="188670"/>
                <a:ext cx="264550" cy="603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0015" extrusionOk="0">
                    <a:moveTo>
                      <a:pt x="20904" y="12434"/>
                    </a:moveTo>
                    <a:cubicBezTo>
                      <a:pt x="20725" y="11910"/>
                      <a:pt x="16937" y="1005"/>
                      <a:pt x="11153" y="62"/>
                    </a:cubicBezTo>
                    <a:cubicBezTo>
                      <a:pt x="5318" y="-987"/>
                      <a:pt x="635" y="11805"/>
                      <a:pt x="456" y="12330"/>
                    </a:cubicBezTo>
                    <a:cubicBezTo>
                      <a:pt x="-31" y="13588"/>
                      <a:pt x="-133" y="16209"/>
                      <a:pt x="174" y="18201"/>
                    </a:cubicBezTo>
                    <a:cubicBezTo>
                      <a:pt x="379" y="19355"/>
                      <a:pt x="686" y="19984"/>
                      <a:pt x="1019" y="19984"/>
                    </a:cubicBezTo>
                    <a:cubicBezTo>
                      <a:pt x="1223" y="19984"/>
                      <a:pt x="1428" y="19774"/>
                      <a:pt x="1607" y="19250"/>
                    </a:cubicBezTo>
                    <a:cubicBezTo>
                      <a:pt x="1633" y="19145"/>
                      <a:pt x="5907" y="7506"/>
                      <a:pt x="11051" y="8345"/>
                    </a:cubicBezTo>
                    <a:cubicBezTo>
                      <a:pt x="16221" y="9289"/>
                      <a:pt x="19676" y="19145"/>
                      <a:pt x="19701" y="19250"/>
                    </a:cubicBezTo>
                    <a:cubicBezTo>
                      <a:pt x="20162" y="20613"/>
                      <a:pt x="20802" y="20089"/>
                      <a:pt x="21134" y="18201"/>
                    </a:cubicBezTo>
                    <a:cubicBezTo>
                      <a:pt x="21467" y="16314"/>
                      <a:pt x="21365" y="13693"/>
                      <a:pt x="20904" y="12434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93" name="Freeform 14"/>
              <p:cNvSpPr/>
              <p:nvPr/>
            </p:nvSpPr>
            <p:spPr>
              <a:xfrm rot="1013132">
                <a:off x="165758" y="302890"/>
                <a:ext cx="264550" cy="60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0088" extrusionOk="0">
                    <a:moveTo>
                      <a:pt x="20904" y="12433"/>
                    </a:moveTo>
                    <a:cubicBezTo>
                      <a:pt x="20725" y="12014"/>
                      <a:pt x="16937" y="1109"/>
                      <a:pt x="11153" y="61"/>
                    </a:cubicBezTo>
                    <a:cubicBezTo>
                      <a:pt x="5318" y="-988"/>
                      <a:pt x="635" y="11909"/>
                      <a:pt x="456" y="12433"/>
                    </a:cubicBezTo>
                    <a:cubicBezTo>
                      <a:pt x="-31" y="13692"/>
                      <a:pt x="-133" y="16313"/>
                      <a:pt x="174" y="18200"/>
                    </a:cubicBezTo>
                    <a:cubicBezTo>
                      <a:pt x="379" y="19459"/>
                      <a:pt x="686" y="20088"/>
                      <a:pt x="1019" y="20088"/>
                    </a:cubicBezTo>
                    <a:cubicBezTo>
                      <a:pt x="1223" y="20088"/>
                      <a:pt x="1428" y="19878"/>
                      <a:pt x="1607" y="19354"/>
                    </a:cubicBezTo>
                    <a:cubicBezTo>
                      <a:pt x="1633" y="19249"/>
                      <a:pt x="5907" y="7610"/>
                      <a:pt x="11051" y="8449"/>
                    </a:cubicBezTo>
                    <a:cubicBezTo>
                      <a:pt x="16221" y="9393"/>
                      <a:pt x="19676" y="19249"/>
                      <a:pt x="19701" y="19354"/>
                    </a:cubicBezTo>
                    <a:cubicBezTo>
                      <a:pt x="20162" y="20612"/>
                      <a:pt x="20802" y="20193"/>
                      <a:pt x="21134" y="18305"/>
                    </a:cubicBezTo>
                    <a:cubicBezTo>
                      <a:pt x="21467" y="16418"/>
                      <a:pt x="21365" y="13796"/>
                      <a:pt x="20904" y="12433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94" name="Freeform 15"/>
              <p:cNvSpPr/>
              <p:nvPr/>
            </p:nvSpPr>
            <p:spPr>
              <a:xfrm rot="1013132">
                <a:off x="130986" y="417127"/>
                <a:ext cx="264550" cy="611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0088" extrusionOk="0">
                    <a:moveTo>
                      <a:pt x="20904" y="12434"/>
                    </a:moveTo>
                    <a:cubicBezTo>
                      <a:pt x="20725" y="12015"/>
                      <a:pt x="16937" y="1110"/>
                      <a:pt x="11153" y="62"/>
                    </a:cubicBezTo>
                    <a:cubicBezTo>
                      <a:pt x="5318" y="-987"/>
                      <a:pt x="635" y="11805"/>
                      <a:pt x="456" y="12434"/>
                    </a:cubicBezTo>
                    <a:cubicBezTo>
                      <a:pt x="-31" y="13693"/>
                      <a:pt x="-133" y="16314"/>
                      <a:pt x="174" y="18201"/>
                    </a:cubicBezTo>
                    <a:cubicBezTo>
                      <a:pt x="379" y="19460"/>
                      <a:pt x="686" y="20089"/>
                      <a:pt x="1019" y="20089"/>
                    </a:cubicBezTo>
                    <a:cubicBezTo>
                      <a:pt x="1223" y="20089"/>
                      <a:pt x="1428" y="19774"/>
                      <a:pt x="1607" y="19355"/>
                    </a:cubicBezTo>
                    <a:cubicBezTo>
                      <a:pt x="1633" y="19250"/>
                      <a:pt x="5907" y="7611"/>
                      <a:pt x="11051" y="8450"/>
                    </a:cubicBezTo>
                    <a:cubicBezTo>
                      <a:pt x="16221" y="9394"/>
                      <a:pt x="19676" y="19145"/>
                      <a:pt x="19701" y="19250"/>
                    </a:cubicBezTo>
                    <a:cubicBezTo>
                      <a:pt x="20162" y="20613"/>
                      <a:pt x="20802" y="20194"/>
                      <a:pt x="21134" y="18306"/>
                    </a:cubicBezTo>
                    <a:cubicBezTo>
                      <a:pt x="21467" y="16419"/>
                      <a:pt x="21365" y="13797"/>
                      <a:pt x="20904" y="12434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95" name="Freeform 16"/>
              <p:cNvSpPr/>
              <p:nvPr/>
            </p:nvSpPr>
            <p:spPr>
              <a:xfrm rot="1013132">
                <a:off x="557231" y="313708"/>
                <a:ext cx="264550" cy="608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0175" extrusionOk="0">
                    <a:moveTo>
                      <a:pt x="20904" y="12483"/>
                    </a:moveTo>
                    <a:cubicBezTo>
                      <a:pt x="20725" y="12062"/>
                      <a:pt x="16937" y="1104"/>
                      <a:pt x="11153" y="50"/>
                    </a:cubicBezTo>
                    <a:cubicBezTo>
                      <a:pt x="5318" y="-898"/>
                      <a:pt x="635" y="11957"/>
                      <a:pt x="456" y="12483"/>
                    </a:cubicBezTo>
                    <a:cubicBezTo>
                      <a:pt x="-31" y="13748"/>
                      <a:pt x="-133" y="16382"/>
                      <a:pt x="174" y="18279"/>
                    </a:cubicBezTo>
                    <a:cubicBezTo>
                      <a:pt x="379" y="19543"/>
                      <a:pt x="686" y="20175"/>
                      <a:pt x="1019" y="20175"/>
                    </a:cubicBezTo>
                    <a:cubicBezTo>
                      <a:pt x="1223" y="20175"/>
                      <a:pt x="1428" y="19964"/>
                      <a:pt x="1582" y="19438"/>
                    </a:cubicBezTo>
                    <a:cubicBezTo>
                      <a:pt x="1633" y="19332"/>
                      <a:pt x="5907" y="7637"/>
                      <a:pt x="11051" y="8480"/>
                    </a:cubicBezTo>
                    <a:cubicBezTo>
                      <a:pt x="16221" y="9428"/>
                      <a:pt x="19676" y="19332"/>
                      <a:pt x="19701" y="19438"/>
                    </a:cubicBezTo>
                    <a:cubicBezTo>
                      <a:pt x="20162" y="20702"/>
                      <a:pt x="20802" y="20281"/>
                      <a:pt x="21134" y="18384"/>
                    </a:cubicBezTo>
                    <a:cubicBezTo>
                      <a:pt x="21467" y="16487"/>
                      <a:pt x="21365" y="13853"/>
                      <a:pt x="20904" y="12483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96" name="Freeform 17"/>
              <p:cNvSpPr/>
              <p:nvPr/>
            </p:nvSpPr>
            <p:spPr>
              <a:xfrm rot="1013132">
                <a:off x="522519" y="428193"/>
                <a:ext cx="264550" cy="605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0088" extrusionOk="0">
                    <a:moveTo>
                      <a:pt x="20904" y="12434"/>
                    </a:moveTo>
                    <a:cubicBezTo>
                      <a:pt x="20725" y="12015"/>
                      <a:pt x="16937" y="1110"/>
                      <a:pt x="11153" y="62"/>
                    </a:cubicBezTo>
                    <a:cubicBezTo>
                      <a:pt x="5318" y="-987"/>
                      <a:pt x="635" y="11805"/>
                      <a:pt x="456" y="12434"/>
                    </a:cubicBezTo>
                    <a:cubicBezTo>
                      <a:pt x="-31" y="13693"/>
                      <a:pt x="-133" y="16314"/>
                      <a:pt x="174" y="18201"/>
                    </a:cubicBezTo>
                    <a:cubicBezTo>
                      <a:pt x="379" y="19460"/>
                      <a:pt x="686" y="20089"/>
                      <a:pt x="1019" y="20089"/>
                    </a:cubicBezTo>
                    <a:cubicBezTo>
                      <a:pt x="1223" y="20089"/>
                      <a:pt x="1428" y="19879"/>
                      <a:pt x="1582" y="19355"/>
                    </a:cubicBezTo>
                    <a:cubicBezTo>
                      <a:pt x="1633" y="19250"/>
                      <a:pt x="5907" y="7611"/>
                      <a:pt x="11051" y="8450"/>
                    </a:cubicBezTo>
                    <a:cubicBezTo>
                      <a:pt x="16221" y="9394"/>
                      <a:pt x="19676" y="19145"/>
                      <a:pt x="19701" y="19250"/>
                    </a:cubicBezTo>
                    <a:cubicBezTo>
                      <a:pt x="20162" y="20613"/>
                      <a:pt x="20802" y="20194"/>
                      <a:pt x="21134" y="18306"/>
                    </a:cubicBezTo>
                    <a:cubicBezTo>
                      <a:pt x="21467" y="16419"/>
                      <a:pt x="21365" y="13797"/>
                      <a:pt x="20904" y="12434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197" name="Freeform 18"/>
              <p:cNvSpPr/>
              <p:nvPr/>
            </p:nvSpPr>
            <p:spPr>
              <a:xfrm rot="1013132">
                <a:off x="487650" y="543064"/>
                <a:ext cx="264550" cy="60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0088" extrusionOk="0">
                    <a:moveTo>
                      <a:pt x="20904" y="12434"/>
                    </a:moveTo>
                    <a:cubicBezTo>
                      <a:pt x="20725" y="12015"/>
                      <a:pt x="16937" y="1110"/>
                      <a:pt x="11153" y="62"/>
                    </a:cubicBezTo>
                    <a:cubicBezTo>
                      <a:pt x="5318" y="-987"/>
                      <a:pt x="635" y="11805"/>
                      <a:pt x="456" y="12330"/>
                    </a:cubicBezTo>
                    <a:cubicBezTo>
                      <a:pt x="-31" y="13693"/>
                      <a:pt x="-133" y="16314"/>
                      <a:pt x="174" y="18201"/>
                    </a:cubicBezTo>
                    <a:cubicBezTo>
                      <a:pt x="379" y="19355"/>
                      <a:pt x="686" y="20089"/>
                      <a:pt x="1019" y="20089"/>
                    </a:cubicBezTo>
                    <a:cubicBezTo>
                      <a:pt x="1223" y="20089"/>
                      <a:pt x="1428" y="19774"/>
                      <a:pt x="1582" y="19355"/>
                    </a:cubicBezTo>
                    <a:cubicBezTo>
                      <a:pt x="1633" y="19250"/>
                      <a:pt x="5907" y="7611"/>
                      <a:pt x="11051" y="8450"/>
                    </a:cubicBezTo>
                    <a:cubicBezTo>
                      <a:pt x="16221" y="9289"/>
                      <a:pt x="19676" y="19145"/>
                      <a:pt x="19701" y="19250"/>
                    </a:cubicBezTo>
                    <a:cubicBezTo>
                      <a:pt x="20162" y="20613"/>
                      <a:pt x="20802" y="20194"/>
                      <a:pt x="21134" y="18306"/>
                    </a:cubicBezTo>
                    <a:cubicBezTo>
                      <a:pt x="21467" y="16419"/>
                      <a:pt x="21365" y="13797"/>
                      <a:pt x="20904" y="12434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grpSp>
          <p:nvGrpSpPr>
            <p:cNvPr id="201" name="组合 72"/>
            <p:cNvGrpSpPr/>
            <p:nvPr/>
          </p:nvGrpSpPr>
          <p:grpSpPr>
            <a:xfrm>
              <a:off x="12728230" y="2402371"/>
              <a:ext cx="1301705" cy="1299271"/>
              <a:chOff x="0" y="0"/>
              <a:chExt cx="1301703" cy="1299270"/>
            </a:xfrm>
          </p:grpSpPr>
          <p:sp>
            <p:nvSpPr>
              <p:cNvPr id="199" name="Freeform 19"/>
              <p:cNvSpPr/>
              <p:nvPr/>
            </p:nvSpPr>
            <p:spPr>
              <a:xfrm>
                <a:off x="0" y="-1"/>
                <a:ext cx="1301704" cy="12992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148" y="13297"/>
                    </a:moveTo>
                    <a:cubicBezTo>
                      <a:pt x="17760" y="12502"/>
                      <a:pt x="17259" y="11661"/>
                      <a:pt x="16644" y="10800"/>
                    </a:cubicBezTo>
                    <a:cubicBezTo>
                      <a:pt x="17250" y="9958"/>
                      <a:pt x="17760" y="9126"/>
                      <a:pt x="18158" y="8313"/>
                    </a:cubicBezTo>
                    <a:cubicBezTo>
                      <a:pt x="19860" y="9013"/>
                      <a:pt x="20843" y="9920"/>
                      <a:pt x="20843" y="10809"/>
                    </a:cubicBezTo>
                    <a:cubicBezTo>
                      <a:pt x="20843" y="11689"/>
                      <a:pt x="19860" y="12597"/>
                      <a:pt x="18148" y="13297"/>
                    </a:cubicBezTo>
                    <a:close/>
                    <a:moveTo>
                      <a:pt x="17902" y="17902"/>
                    </a:moveTo>
                    <a:cubicBezTo>
                      <a:pt x="17609" y="18195"/>
                      <a:pt x="17174" y="18347"/>
                      <a:pt x="16607" y="18347"/>
                    </a:cubicBezTo>
                    <a:cubicBezTo>
                      <a:pt x="15926" y="18347"/>
                      <a:pt x="15122" y="18139"/>
                      <a:pt x="14233" y="17760"/>
                    </a:cubicBezTo>
                    <a:cubicBezTo>
                      <a:pt x="14526" y="16928"/>
                      <a:pt x="14763" y="15973"/>
                      <a:pt x="14933" y="14942"/>
                    </a:cubicBezTo>
                    <a:cubicBezTo>
                      <a:pt x="15973" y="14772"/>
                      <a:pt x="16919" y="14536"/>
                      <a:pt x="17760" y="14242"/>
                    </a:cubicBezTo>
                    <a:cubicBezTo>
                      <a:pt x="18479" y="15945"/>
                      <a:pt x="18526" y="17288"/>
                      <a:pt x="17902" y="17902"/>
                    </a:cubicBezTo>
                    <a:close/>
                    <a:moveTo>
                      <a:pt x="13552" y="17448"/>
                    </a:moveTo>
                    <a:cubicBezTo>
                      <a:pt x="12871" y="17108"/>
                      <a:pt x="12162" y="16682"/>
                      <a:pt x="11443" y="16181"/>
                    </a:cubicBezTo>
                    <a:cubicBezTo>
                      <a:pt x="11831" y="15878"/>
                      <a:pt x="12228" y="15547"/>
                      <a:pt x="12625" y="15207"/>
                    </a:cubicBezTo>
                    <a:cubicBezTo>
                      <a:pt x="13145" y="15169"/>
                      <a:pt x="13656" y="15122"/>
                      <a:pt x="14148" y="15056"/>
                    </a:cubicBezTo>
                    <a:cubicBezTo>
                      <a:pt x="13996" y="15945"/>
                      <a:pt x="13788" y="16749"/>
                      <a:pt x="13552" y="17448"/>
                    </a:cubicBezTo>
                    <a:close/>
                    <a:moveTo>
                      <a:pt x="10800" y="20843"/>
                    </a:moveTo>
                    <a:cubicBezTo>
                      <a:pt x="9920" y="20843"/>
                      <a:pt x="9003" y="19869"/>
                      <a:pt x="8303" y="18167"/>
                    </a:cubicBezTo>
                    <a:cubicBezTo>
                      <a:pt x="9107" y="17770"/>
                      <a:pt x="9949" y="17259"/>
                      <a:pt x="10800" y="16654"/>
                    </a:cubicBezTo>
                    <a:cubicBezTo>
                      <a:pt x="11642" y="17259"/>
                      <a:pt x="12483" y="17770"/>
                      <a:pt x="13287" y="18167"/>
                    </a:cubicBezTo>
                    <a:cubicBezTo>
                      <a:pt x="12587" y="19869"/>
                      <a:pt x="11680" y="20843"/>
                      <a:pt x="10800" y="20843"/>
                    </a:cubicBezTo>
                    <a:close/>
                    <a:moveTo>
                      <a:pt x="7443" y="15056"/>
                    </a:moveTo>
                    <a:cubicBezTo>
                      <a:pt x="7935" y="15122"/>
                      <a:pt x="8445" y="15169"/>
                      <a:pt x="8975" y="15207"/>
                    </a:cubicBezTo>
                    <a:cubicBezTo>
                      <a:pt x="9363" y="15547"/>
                      <a:pt x="9760" y="15878"/>
                      <a:pt x="10157" y="16181"/>
                    </a:cubicBezTo>
                    <a:cubicBezTo>
                      <a:pt x="9429" y="16682"/>
                      <a:pt x="8719" y="17108"/>
                      <a:pt x="8039" y="17448"/>
                    </a:cubicBezTo>
                    <a:cubicBezTo>
                      <a:pt x="7802" y="16749"/>
                      <a:pt x="7604" y="15945"/>
                      <a:pt x="7443" y="15056"/>
                    </a:cubicBezTo>
                    <a:close/>
                    <a:moveTo>
                      <a:pt x="4993" y="18347"/>
                    </a:moveTo>
                    <a:cubicBezTo>
                      <a:pt x="4426" y="18347"/>
                      <a:pt x="3981" y="18195"/>
                      <a:pt x="3698" y="17902"/>
                    </a:cubicBezTo>
                    <a:cubicBezTo>
                      <a:pt x="3074" y="17288"/>
                      <a:pt x="3121" y="15945"/>
                      <a:pt x="3830" y="14242"/>
                    </a:cubicBezTo>
                    <a:cubicBezTo>
                      <a:pt x="4672" y="14536"/>
                      <a:pt x="5627" y="14772"/>
                      <a:pt x="6658" y="14942"/>
                    </a:cubicBezTo>
                    <a:cubicBezTo>
                      <a:pt x="6828" y="15973"/>
                      <a:pt x="7064" y="16928"/>
                      <a:pt x="7358" y="17760"/>
                    </a:cubicBezTo>
                    <a:cubicBezTo>
                      <a:pt x="6478" y="18139"/>
                      <a:pt x="5665" y="18347"/>
                      <a:pt x="4993" y="18347"/>
                    </a:cubicBezTo>
                    <a:close/>
                    <a:moveTo>
                      <a:pt x="757" y="10809"/>
                    </a:moveTo>
                    <a:cubicBezTo>
                      <a:pt x="757" y="9920"/>
                      <a:pt x="1731" y="9013"/>
                      <a:pt x="3442" y="8313"/>
                    </a:cubicBezTo>
                    <a:cubicBezTo>
                      <a:pt x="3840" y="9126"/>
                      <a:pt x="4341" y="9958"/>
                      <a:pt x="4946" y="10800"/>
                    </a:cubicBezTo>
                    <a:cubicBezTo>
                      <a:pt x="4331" y="11661"/>
                      <a:pt x="3830" y="12502"/>
                      <a:pt x="3442" y="13297"/>
                    </a:cubicBezTo>
                    <a:cubicBezTo>
                      <a:pt x="1731" y="12597"/>
                      <a:pt x="757" y="11689"/>
                      <a:pt x="757" y="10809"/>
                    </a:cubicBezTo>
                    <a:close/>
                    <a:moveTo>
                      <a:pt x="6393" y="8984"/>
                    </a:moveTo>
                    <a:cubicBezTo>
                      <a:pt x="6043" y="9372"/>
                      <a:pt x="5722" y="9769"/>
                      <a:pt x="5419" y="10166"/>
                    </a:cubicBezTo>
                    <a:cubicBezTo>
                      <a:pt x="4918" y="9448"/>
                      <a:pt x="4492" y="8738"/>
                      <a:pt x="4152" y="8048"/>
                    </a:cubicBezTo>
                    <a:cubicBezTo>
                      <a:pt x="4861" y="7812"/>
                      <a:pt x="5655" y="7604"/>
                      <a:pt x="6544" y="7452"/>
                    </a:cubicBezTo>
                    <a:cubicBezTo>
                      <a:pt x="6478" y="7944"/>
                      <a:pt x="6431" y="8455"/>
                      <a:pt x="6393" y="8984"/>
                    </a:cubicBezTo>
                    <a:close/>
                    <a:moveTo>
                      <a:pt x="6393" y="12625"/>
                    </a:moveTo>
                    <a:cubicBezTo>
                      <a:pt x="6431" y="13155"/>
                      <a:pt x="6478" y="13665"/>
                      <a:pt x="6544" y="14157"/>
                    </a:cubicBezTo>
                    <a:cubicBezTo>
                      <a:pt x="5655" y="14006"/>
                      <a:pt x="4851" y="13798"/>
                      <a:pt x="4142" y="13561"/>
                    </a:cubicBezTo>
                    <a:cubicBezTo>
                      <a:pt x="4473" y="12890"/>
                      <a:pt x="4899" y="12181"/>
                      <a:pt x="5419" y="11443"/>
                    </a:cubicBezTo>
                    <a:cubicBezTo>
                      <a:pt x="5722" y="11840"/>
                      <a:pt x="6053" y="12237"/>
                      <a:pt x="6393" y="12625"/>
                    </a:cubicBezTo>
                    <a:close/>
                    <a:moveTo>
                      <a:pt x="6336" y="11386"/>
                    </a:moveTo>
                    <a:cubicBezTo>
                      <a:pt x="6185" y="11188"/>
                      <a:pt x="6024" y="10999"/>
                      <a:pt x="5882" y="10800"/>
                    </a:cubicBezTo>
                    <a:cubicBezTo>
                      <a:pt x="6024" y="10611"/>
                      <a:pt x="6175" y="10412"/>
                      <a:pt x="6336" y="10214"/>
                    </a:cubicBezTo>
                    <a:cubicBezTo>
                      <a:pt x="6336" y="10412"/>
                      <a:pt x="6327" y="10611"/>
                      <a:pt x="6327" y="10809"/>
                    </a:cubicBezTo>
                    <a:cubicBezTo>
                      <a:pt x="6327" y="10999"/>
                      <a:pt x="6336" y="11197"/>
                      <a:pt x="6336" y="11386"/>
                    </a:cubicBezTo>
                    <a:close/>
                    <a:moveTo>
                      <a:pt x="3698" y="3707"/>
                    </a:moveTo>
                    <a:cubicBezTo>
                      <a:pt x="3981" y="3414"/>
                      <a:pt x="4426" y="3263"/>
                      <a:pt x="4993" y="3263"/>
                    </a:cubicBezTo>
                    <a:cubicBezTo>
                      <a:pt x="5665" y="3263"/>
                      <a:pt x="6478" y="3471"/>
                      <a:pt x="7358" y="3849"/>
                    </a:cubicBezTo>
                    <a:cubicBezTo>
                      <a:pt x="7064" y="4681"/>
                      <a:pt x="6828" y="5636"/>
                      <a:pt x="6658" y="6667"/>
                    </a:cubicBezTo>
                    <a:cubicBezTo>
                      <a:pt x="5627" y="6837"/>
                      <a:pt x="4672" y="7074"/>
                      <a:pt x="3840" y="7367"/>
                    </a:cubicBezTo>
                    <a:cubicBezTo>
                      <a:pt x="3121" y="5665"/>
                      <a:pt x="3064" y="4331"/>
                      <a:pt x="3698" y="3707"/>
                    </a:cubicBezTo>
                    <a:close/>
                    <a:moveTo>
                      <a:pt x="8039" y="4161"/>
                    </a:moveTo>
                    <a:cubicBezTo>
                      <a:pt x="8719" y="4502"/>
                      <a:pt x="9429" y="4927"/>
                      <a:pt x="10157" y="5428"/>
                    </a:cubicBezTo>
                    <a:cubicBezTo>
                      <a:pt x="9760" y="5731"/>
                      <a:pt x="9363" y="6062"/>
                      <a:pt x="8975" y="6402"/>
                    </a:cubicBezTo>
                    <a:cubicBezTo>
                      <a:pt x="8445" y="6440"/>
                      <a:pt x="7935" y="6488"/>
                      <a:pt x="7443" y="6554"/>
                    </a:cubicBezTo>
                    <a:cubicBezTo>
                      <a:pt x="7604" y="5665"/>
                      <a:pt x="7802" y="4861"/>
                      <a:pt x="8039" y="4161"/>
                    </a:cubicBezTo>
                    <a:close/>
                    <a:moveTo>
                      <a:pt x="10800" y="757"/>
                    </a:moveTo>
                    <a:cubicBezTo>
                      <a:pt x="11680" y="757"/>
                      <a:pt x="12587" y="1740"/>
                      <a:pt x="13287" y="3442"/>
                    </a:cubicBezTo>
                    <a:cubicBezTo>
                      <a:pt x="12483" y="3840"/>
                      <a:pt x="11642" y="4350"/>
                      <a:pt x="10800" y="4956"/>
                    </a:cubicBezTo>
                    <a:cubicBezTo>
                      <a:pt x="9949" y="4350"/>
                      <a:pt x="9107" y="3840"/>
                      <a:pt x="8303" y="3442"/>
                    </a:cubicBezTo>
                    <a:cubicBezTo>
                      <a:pt x="9003" y="1740"/>
                      <a:pt x="9920" y="757"/>
                      <a:pt x="10800" y="757"/>
                    </a:cubicBezTo>
                    <a:close/>
                    <a:moveTo>
                      <a:pt x="14148" y="6554"/>
                    </a:moveTo>
                    <a:cubicBezTo>
                      <a:pt x="13656" y="6488"/>
                      <a:pt x="13145" y="6440"/>
                      <a:pt x="12625" y="6402"/>
                    </a:cubicBezTo>
                    <a:cubicBezTo>
                      <a:pt x="12228" y="6062"/>
                      <a:pt x="11831" y="5731"/>
                      <a:pt x="11443" y="5428"/>
                    </a:cubicBezTo>
                    <a:cubicBezTo>
                      <a:pt x="12162" y="4927"/>
                      <a:pt x="12871" y="4502"/>
                      <a:pt x="13552" y="4161"/>
                    </a:cubicBezTo>
                    <a:cubicBezTo>
                      <a:pt x="13788" y="4861"/>
                      <a:pt x="13996" y="5665"/>
                      <a:pt x="14148" y="6554"/>
                    </a:cubicBezTo>
                    <a:close/>
                    <a:moveTo>
                      <a:pt x="13533" y="7235"/>
                    </a:moveTo>
                    <a:cubicBezTo>
                      <a:pt x="13788" y="7263"/>
                      <a:pt x="14034" y="7291"/>
                      <a:pt x="14271" y="7329"/>
                    </a:cubicBezTo>
                    <a:cubicBezTo>
                      <a:pt x="14309" y="7566"/>
                      <a:pt x="14337" y="7812"/>
                      <a:pt x="14365" y="8067"/>
                    </a:cubicBezTo>
                    <a:cubicBezTo>
                      <a:pt x="14233" y="7925"/>
                      <a:pt x="14091" y="7783"/>
                      <a:pt x="13959" y="7651"/>
                    </a:cubicBezTo>
                    <a:cubicBezTo>
                      <a:pt x="13817" y="7509"/>
                      <a:pt x="13675" y="7367"/>
                      <a:pt x="13533" y="7235"/>
                    </a:cubicBezTo>
                    <a:close/>
                    <a:moveTo>
                      <a:pt x="10223" y="6346"/>
                    </a:moveTo>
                    <a:cubicBezTo>
                      <a:pt x="10412" y="6194"/>
                      <a:pt x="10601" y="6043"/>
                      <a:pt x="10800" y="5892"/>
                    </a:cubicBezTo>
                    <a:cubicBezTo>
                      <a:pt x="10989" y="6043"/>
                      <a:pt x="11178" y="6194"/>
                      <a:pt x="11377" y="6346"/>
                    </a:cubicBezTo>
                    <a:cubicBezTo>
                      <a:pt x="11178" y="6336"/>
                      <a:pt x="10989" y="6336"/>
                      <a:pt x="10800" y="6336"/>
                    </a:cubicBezTo>
                    <a:cubicBezTo>
                      <a:pt x="10601" y="6336"/>
                      <a:pt x="10412" y="6336"/>
                      <a:pt x="10223" y="6346"/>
                    </a:cubicBezTo>
                    <a:close/>
                    <a:moveTo>
                      <a:pt x="7225" y="8067"/>
                    </a:moveTo>
                    <a:cubicBezTo>
                      <a:pt x="7254" y="7812"/>
                      <a:pt x="7282" y="7566"/>
                      <a:pt x="7320" y="7329"/>
                    </a:cubicBezTo>
                    <a:cubicBezTo>
                      <a:pt x="7556" y="7291"/>
                      <a:pt x="7812" y="7263"/>
                      <a:pt x="8057" y="7235"/>
                    </a:cubicBezTo>
                    <a:cubicBezTo>
                      <a:pt x="7916" y="7367"/>
                      <a:pt x="7774" y="7509"/>
                      <a:pt x="7641" y="7651"/>
                    </a:cubicBezTo>
                    <a:cubicBezTo>
                      <a:pt x="7499" y="7783"/>
                      <a:pt x="7367" y="7925"/>
                      <a:pt x="7225" y="8067"/>
                    </a:cubicBezTo>
                    <a:close/>
                    <a:moveTo>
                      <a:pt x="8057" y="14375"/>
                    </a:moveTo>
                    <a:cubicBezTo>
                      <a:pt x="7812" y="14346"/>
                      <a:pt x="7556" y="14318"/>
                      <a:pt x="7320" y="14280"/>
                    </a:cubicBezTo>
                    <a:cubicBezTo>
                      <a:pt x="7282" y="14044"/>
                      <a:pt x="7254" y="13798"/>
                      <a:pt x="7225" y="13543"/>
                    </a:cubicBezTo>
                    <a:cubicBezTo>
                      <a:pt x="7367" y="13684"/>
                      <a:pt x="7499" y="13826"/>
                      <a:pt x="7641" y="13959"/>
                    </a:cubicBezTo>
                    <a:cubicBezTo>
                      <a:pt x="7774" y="14101"/>
                      <a:pt x="7916" y="14242"/>
                      <a:pt x="8057" y="14375"/>
                    </a:cubicBezTo>
                    <a:close/>
                    <a:moveTo>
                      <a:pt x="11377" y="15264"/>
                    </a:moveTo>
                    <a:cubicBezTo>
                      <a:pt x="11178" y="15415"/>
                      <a:pt x="10989" y="15566"/>
                      <a:pt x="10800" y="15718"/>
                    </a:cubicBezTo>
                    <a:cubicBezTo>
                      <a:pt x="10601" y="15566"/>
                      <a:pt x="10412" y="15415"/>
                      <a:pt x="10223" y="15264"/>
                    </a:cubicBezTo>
                    <a:cubicBezTo>
                      <a:pt x="10412" y="15273"/>
                      <a:pt x="10601" y="15273"/>
                      <a:pt x="10800" y="15273"/>
                    </a:cubicBezTo>
                    <a:cubicBezTo>
                      <a:pt x="10989" y="15273"/>
                      <a:pt x="11178" y="15273"/>
                      <a:pt x="11377" y="15264"/>
                    </a:cubicBezTo>
                    <a:close/>
                    <a:moveTo>
                      <a:pt x="14365" y="13543"/>
                    </a:moveTo>
                    <a:cubicBezTo>
                      <a:pt x="14337" y="13798"/>
                      <a:pt x="14309" y="14044"/>
                      <a:pt x="14271" y="14280"/>
                    </a:cubicBezTo>
                    <a:cubicBezTo>
                      <a:pt x="14034" y="14318"/>
                      <a:pt x="13788" y="14346"/>
                      <a:pt x="13533" y="14375"/>
                    </a:cubicBezTo>
                    <a:cubicBezTo>
                      <a:pt x="13675" y="14242"/>
                      <a:pt x="13817" y="14101"/>
                      <a:pt x="13959" y="13959"/>
                    </a:cubicBezTo>
                    <a:cubicBezTo>
                      <a:pt x="14091" y="13826"/>
                      <a:pt x="14233" y="13684"/>
                      <a:pt x="14365" y="13543"/>
                    </a:cubicBezTo>
                    <a:close/>
                    <a:moveTo>
                      <a:pt x="13420" y="13429"/>
                    </a:moveTo>
                    <a:cubicBezTo>
                      <a:pt x="13060" y="13788"/>
                      <a:pt x="12691" y="14138"/>
                      <a:pt x="12313" y="14469"/>
                    </a:cubicBezTo>
                    <a:cubicBezTo>
                      <a:pt x="11821" y="14498"/>
                      <a:pt x="11320" y="14517"/>
                      <a:pt x="10800" y="14517"/>
                    </a:cubicBezTo>
                    <a:cubicBezTo>
                      <a:pt x="10280" y="14517"/>
                      <a:pt x="9769" y="14498"/>
                      <a:pt x="9277" y="14469"/>
                    </a:cubicBezTo>
                    <a:cubicBezTo>
                      <a:pt x="8909" y="14138"/>
                      <a:pt x="8540" y="13788"/>
                      <a:pt x="8171" y="13429"/>
                    </a:cubicBezTo>
                    <a:cubicBezTo>
                      <a:pt x="7812" y="13060"/>
                      <a:pt x="7462" y="12691"/>
                      <a:pt x="7131" y="12323"/>
                    </a:cubicBezTo>
                    <a:cubicBezTo>
                      <a:pt x="7102" y="11831"/>
                      <a:pt x="7083" y="11330"/>
                      <a:pt x="7083" y="10809"/>
                    </a:cubicBezTo>
                    <a:cubicBezTo>
                      <a:pt x="7083" y="10280"/>
                      <a:pt x="7102" y="9779"/>
                      <a:pt x="7131" y="9287"/>
                    </a:cubicBezTo>
                    <a:cubicBezTo>
                      <a:pt x="7462" y="8918"/>
                      <a:pt x="7802" y="8549"/>
                      <a:pt x="8171" y="8180"/>
                    </a:cubicBezTo>
                    <a:cubicBezTo>
                      <a:pt x="8540" y="7821"/>
                      <a:pt x="8909" y="7471"/>
                      <a:pt x="9277" y="7140"/>
                    </a:cubicBezTo>
                    <a:cubicBezTo>
                      <a:pt x="9769" y="7112"/>
                      <a:pt x="10280" y="7093"/>
                      <a:pt x="10800" y="7093"/>
                    </a:cubicBezTo>
                    <a:cubicBezTo>
                      <a:pt x="11320" y="7093"/>
                      <a:pt x="11821" y="7112"/>
                      <a:pt x="12313" y="7140"/>
                    </a:cubicBezTo>
                    <a:cubicBezTo>
                      <a:pt x="12691" y="7471"/>
                      <a:pt x="13060" y="7821"/>
                      <a:pt x="13420" y="8180"/>
                    </a:cubicBezTo>
                    <a:cubicBezTo>
                      <a:pt x="13788" y="8549"/>
                      <a:pt x="14138" y="8918"/>
                      <a:pt x="14460" y="9287"/>
                    </a:cubicBezTo>
                    <a:cubicBezTo>
                      <a:pt x="14488" y="9779"/>
                      <a:pt x="14507" y="10280"/>
                      <a:pt x="14507" y="10809"/>
                    </a:cubicBezTo>
                    <a:cubicBezTo>
                      <a:pt x="14507" y="11330"/>
                      <a:pt x="14488" y="11831"/>
                      <a:pt x="14460" y="12323"/>
                    </a:cubicBezTo>
                    <a:cubicBezTo>
                      <a:pt x="14129" y="12691"/>
                      <a:pt x="13779" y="13060"/>
                      <a:pt x="13420" y="13429"/>
                    </a:cubicBezTo>
                    <a:close/>
                    <a:moveTo>
                      <a:pt x="16172" y="10166"/>
                    </a:moveTo>
                    <a:cubicBezTo>
                      <a:pt x="15869" y="9769"/>
                      <a:pt x="15547" y="9372"/>
                      <a:pt x="15198" y="8984"/>
                    </a:cubicBezTo>
                    <a:cubicBezTo>
                      <a:pt x="15169" y="8455"/>
                      <a:pt x="15112" y="7944"/>
                      <a:pt x="15046" y="7452"/>
                    </a:cubicBezTo>
                    <a:cubicBezTo>
                      <a:pt x="15935" y="7604"/>
                      <a:pt x="16739" y="7812"/>
                      <a:pt x="17439" y="8048"/>
                    </a:cubicBezTo>
                    <a:cubicBezTo>
                      <a:pt x="17098" y="8738"/>
                      <a:pt x="16673" y="9448"/>
                      <a:pt x="16172" y="10166"/>
                    </a:cubicBezTo>
                    <a:close/>
                    <a:moveTo>
                      <a:pt x="16181" y="11443"/>
                    </a:moveTo>
                    <a:cubicBezTo>
                      <a:pt x="16692" y="12181"/>
                      <a:pt x="17117" y="12890"/>
                      <a:pt x="17448" y="13561"/>
                    </a:cubicBezTo>
                    <a:cubicBezTo>
                      <a:pt x="16739" y="13798"/>
                      <a:pt x="15935" y="14006"/>
                      <a:pt x="15046" y="14157"/>
                    </a:cubicBezTo>
                    <a:cubicBezTo>
                      <a:pt x="15112" y="13665"/>
                      <a:pt x="15169" y="13155"/>
                      <a:pt x="15198" y="12625"/>
                    </a:cubicBezTo>
                    <a:cubicBezTo>
                      <a:pt x="15547" y="12237"/>
                      <a:pt x="15869" y="11840"/>
                      <a:pt x="16181" y="11443"/>
                    </a:cubicBezTo>
                    <a:close/>
                    <a:moveTo>
                      <a:pt x="15254" y="10214"/>
                    </a:moveTo>
                    <a:cubicBezTo>
                      <a:pt x="15415" y="10412"/>
                      <a:pt x="15566" y="10611"/>
                      <a:pt x="15708" y="10800"/>
                    </a:cubicBezTo>
                    <a:cubicBezTo>
                      <a:pt x="15566" y="10999"/>
                      <a:pt x="15415" y="11188"/>
                      <a:pt x="15254" y="11386"/>
                    </a:cubicBezTo>
                    <a:cubicBezTo>
                      <a:pt x="15264" y="11197"/>
                      <a:pt x="15264" y="10999"/>
                      <a:pt x="15264" y="10809"/>
                    </a:cubicBezTo>
                    <a:cubicBezTo>
                      <a:pt x="15264" y="10611"/>
                      <a:pt x="15264" y="10412"/>
                      <a:pt x="15254" y="10214"/>
                    </a:cubicBezTo>
                    <a:close/>
                    <a:moveTo>
                      <a:pt x="16607" y="3263"/>
                    </a:moveTo>
                    <a:cubicBezTo>
                      <a:pt x="17174" y="3263"/>
                      <a:pt x="17609" y="3414"/>
                      <a:pt x="17902" y="3707"/>
                    </a:cubicBezTo>
                    <a:cubicBezTo>
                      <a:pt x="18526" y="4331"/>
                      <a:pt x="18470" y="5665"/>
                      <a:pt x="17760" y="7367"/>
                    </a:cubicBezTo>
                    <a:cubicBezTo>
                      <a:pt x="16919" y="7074"/>
                      <a:pt x="15973" y="6837"/>
                      <a:pt x="14933" y="6667"/>
                    </a:cubicBezTo>
                    <a:cubicBezTo>
                      <a:pt x="14763" y="5636"/>
                      <a:pt x="14526" y="4681"/>
                      <a:pt x="14233" y="3849"/>
                    </a:cubicBezTo>
                    <a:cubicBezTo>
                      <a:pt x="15122" y="3471"/>
                      <a:pt x="15926" y="3263"/>
                      <a:pt x="16607" y="3263"/>
                    </a:cubicBezTo>
                    <a:close/>
                    <a:moveTo>
                      <a:pt x="18460" y="7632"/>
                    </a:moveTo>
                    <a:cubicBezTo>
                      <a:pt x="19311" y="5618"/>
                      <a:pt x="19302" y="4038"/>
                      <a:pt x="18432" y="3168"/>
                    </a:cubicBezTo>
                    <a:cubicBezTo>
                      <a:pt x="17997" y="2733"/>
                      <a:pt x="17382" y="2506"/>
                      <a:pt x="16607" y="2506"/>
                    </a:cubicBezTo>
                    <a:cubicBezTo>
                      <a:pt x="15841" y="2506"/>
                      <a:pt x="14942" y="2733"/>
                      <a:pt x="13968" y="3140"/>
                    </a:cubicBezTo>
                    <a:cubicBezTo>
                      <a:pt x="13164" y="1192"/>
                      <a:pt x="12048" y="0"/>
                      <a:pt x="10800" y="0"/>
                    </a:cubicBezTo>
                    <a:cubicBezTo>
                      <a:pt x="9542" y="0"/>
                      <a:pt x="8426" y="1192"/>
                      <a:pt x="7622" y="3140"/>
                    </a:cubicBezTo>
                    <a:cubicBezTo>
                      <a:pt x="6658" y="2733"/>
                      <a:pt x="5759" y="2506"/>
                      <a:pt x="4993" y="2506"/>
                    </a:cubicBezTo>
                    <a:cubicBezTo>
                      <a:pt x="4218" y="2506"/>
                      <a:pt x="3594" y="2733"/>
                      <a:pt x="3159" y="3168"/>
                    </a:cubicBezTo>
                    <a:cubicBezTo>
                      <a:pt x="2289" y="4038"/>
                      <a:pt x="2289" y="5618"/>
                      <a:pt x="3130" y="7632"/>
                    </a:cubicBezTo>
                    <a:cubicBezTo>
                      <a:pt x="1182" y="8436"/>
                      <a:pt x="0" y="9552"/>
                      <a:pt x="0" y="10809"/>
                    </a:cubicBezTo>
                    <a:cubicBezTo>
                      <a:pt x="0" y="12058"/>
                      <a:pt x="1182" y="13174"/>
                      <a:pt x="3130" y="13978"/>
                    </a:cubicBezTo>
                    <a:cubicBezTo>
                      <a:pt x="2326" y="15926"/>
                      <a:pt x="2270" y="17552"/>
                      <a:pt x="3159" y="18441"/>
                    </a:cubicBezTo>
                    <a:cubicBezTo>
                      <a:pt x="3594" y="18876"/>
                      <a:pt x="4218" y="19103"/>
                      <a:pt x="4993" y="19103"/>
                    </a:cubicBezTo>
                    <a:cubicBezTo>
                      <a:pt x="5759" y="19103"/>
                      <a:pt x="6658" y="18876"/>
                      <a:pt x="7622" y="18470"/>
                    </a:cubicBezTo>
                    <a:cubicBezTo>
                      <a:pt x="8426" y="20418"/>
                      <a:pt x="9542" y="21600"/>
                      <a:pt x="10800" y="21600"/>
                    </a:cubicBezTo>
                    <a:cubicBezTo>
                      <a:pt x="12048" y="21600"/>
                      <a:pt x="13164" y="20418"/>
                      <a:pt x="13968" y="18470"/>
                    </a:cubicBezTo>
                    <a:cubicBezTo>
                      <a:pt x="14942" y="18876"/>
                      <a:pt x="15841" y="19103"/>
                      <a:pt x="16607" y="19103"/>
                    </a:cubicBezTo>
                    <a:cubicBezTo>
                      <a:pt x="17382" y="19103"/>
                      <a:pt x="17997" y="18876"/>
                      <a:pt x="18432" y="18441"/>
                    </a:cubicBezTo>
                    <a:cubicBezTo>
                      <a:pt x="19321" y="17552"/>
                      <a:pt x="19274" y="15926"/>
                      <a:pt x="18460" y="13978"/>
                    </a:cubicBezTo>
                    <a:cubicBezTo>
                      <a:pt x="20408" y="13174"/>
                      <a:pt x="21600" y="12058"/>
                      <a:pt x="21600" y="10809"/>
                    </a:cubicBezTo>
                    <a:cubicBezTo>
                      <a:pt x="21600" y="9552"/>
                      <a:pt x="20408" y="8436"/>
                      <a:pt x="18460" y="7632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00" name="Freeform 20"/>
              <p:cNvSpPr/>
              <p:nvPr/>
            </p:nvSpPr>
            <p:spPr>
              <a:xfrm>
                <a:off x="582052" y="582053"/>
                <a:ext cx="136382" cy="1363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770" y="0"/>
                      <a:pt x="0" y="4770"/>
                      <a:pt x="0" y="10800"/>
                    </a:cubicBezTo>
                    <a:cubicBezTo>
                      <a:pt x="0" y="16740"/>
                      <a:pt x="4770" y="21600"/>
                      <a:pt x="10800" y="21600"/>
                    </a:cubicBezTo>
                    <a:cubicBezTo>
                      <a:pt x="16740" y="21600"/>
                      <a:pt x="21600" y="16740"/>
                      <a:pt x="21600" y="10800"/>
                    </a:cubicBezTo>
                    <a:cubicBezTo>
                      <a:pt x="21600" y="4770"/>
                      <a:pt x="16740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grpSp>
          <p:nvGrpSpPr>
            <p:cNvPr id="209" name="组合 73"/>
            <p:cNvGrpSpPr/>
            <p:nvPr/>
          </p:nvGrpSpPr>
          <p:grpSpPr>
            <a:xfrm>
              <a:off x="7738213" y="6266162"/>
              <a:ext cx="941860" cy="827957"/>
              <a:chOff x="0" y="0"/>
              <a:chExt cx="941858" cy="827956"/>
            </a:xfrm>
          </p:grpSpPr>
          <p:sp>
            <p:nvSpPr>
              <p:cNvPr id="202" name="Freeform 12"/>
              <p:cNvSpPr/>
              <p:nvPr/>
            </p:nvSpPr>
            <p:spPr>
              <a:xfrm rot="1013132">
                <a:off x="73484" y="101991"/>
                <a:ext cx="794890" cy="6239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445" y="18815"/>
                    </a:moveTo>
                    <a:cubicBezTo>
                      <a:pt x="19488" y="18146"/>
                      <a:pt x="17885" y="17269"/>
                      <a:pt x="16015" y="17269"/>
                    </a:cubicBezTo>
                    <a:cubicBezTo>
                      <a:pt x="15903" y="17269"/>
                      <a:pt x="15782" y="17280"/>
                      <a:pt x="15670" y="17280"/>
                    </a:cubicBezTo>
                    <a:cubicBezTo>
                      <a:pt x="13782" y="17401"/>
                      <a:pt x="12300" y="18190"/>
                      <a:pt x="11403" y="18804"/>
                    </a:cubicBezTo>
                    <a:lnTo>
                      <a:pt x="11403" y="3377"/>
                    </a:lnTo>
                    <a:cubicBezTo>
                      <a:pt x="11610" y="2971"/>
                      <a:pt x="12601" y="1392"/>
                      <a:pt x="15920" y="1458"/>
                    </a:cubicBezTo>
                    <a:cubicBezTo>
                      <a:pt x="19212" y="1535"/>
                      <a:pt x="20230" y="2993"/>
                      <a:pt x="20445" y="3399"/>
                    </a:cubicBezTo>
                    <a:lnTo>
                      <a:pt x="20445" y="18815"/>
                    </a:lnTo>
                    <a:close/>
                    <a:moveTo>
                      <a:pt x="10188" y="18804"/>
                    </a:moveTo>
                    <a:cubicBezTo>
                      <a:pt x="9300" y="18190"/>
                      <a:pt x="7809" y="17401"/>
                      <a:pt x="5930" y="17280"/>
                    </a:cubicBezTo>
                    <a:cubicBezTo>
                      <a:pt x="5809" y="17280"/>
                      <a:pt x="5697" y="17269"/>
                      <a:pt x="5577" y="17269"/>
                    </a:cubicBezTo>
                    <a:cubicBezTo>
                      <a:pt x="3715" y="17269"/>
                      <a:pt x="2103" y="18146"/>
                      <a:pt x="1146" y="18815"/>
                    </a:cubicBezTo>
                    <a:lnTo>
                      <a:pt x="1146" y="3399"/>
                    </a:lnTo>
                    <a:cubicBezTo>
                      <a:pt x="1370" y="2993"/>
                      <a:pt x="2379" y="1535"/>
                      <a:pt x="5680" y="1458"/>
                    </a:cubicBezTo>
                    <a:cubicBezTo>
                      <a:pt x="8999" y="1392"/>
                      <a:pt x="9990" y="2971"/>
                      <a:pt x="10188" y="3377"/>
                    </a:cubicBezTo>
                    <a:lnTo>
                      <a:pt x="10188" y="18804"/>
                    </a:lnTo>
                    <a:close/>
                    <a:moveTo>
                      <a:pt x="15937" y="0"/>
                    </a:moveTo>
                    <a:cubicBezTo>
                      <a:pt x="15860" y="0"/>
                      <a:pt x="15782" y="0"/>
                      <a:pt x="15713" y="0"/>
                    </a:cubicBezTo>
                    <a:cubicBezTo>
                      <a:pt x="12843" y="0"/>
                      <a:pt x="11446" y="1151"/>
                      <a:pt x="10800" y="2017"/>
                    </a:cubicBezTo>
                    <a:cubicBezTo>
                      <a:pt x="10154" y="1151"/>
                      <a:pt x="8749" y="0"/>
                      <a:pt x="5887" y="0"/>
                    </a:cubicBezTo>
                    <a:cubicBezTo>
                      <a:pt x="5809" y="0"/>
                      <a:pt x="5740" y="0"/>
                      <a:pt x="5663" y="0"/>
                    </a:cubicBezTo>
                    <a:cubicBezTo>
                      <a:pt x="1095" y="99"/>
                      <a:pt x="138" y="2631"/>
                      <a:pt x="43" y="2928"/>
                    </a:cubicBezTo>
                    <a:lnTo>
                      <a:pt x="0" y="3059"/>
                    </a:lnTo>
                    <a:lnTo>
                      <a:pt x="0" y="21600"/>
                    </a:lnTo>
                    <a:lnTo>
                      <a:pt x="922" y="20712"/>
                    </a:lnTo>
                    <a:cubicBezTo>
                      <a:pt x="940" y="20690"/>
                      <a:pt x="3181" y="18585"/>
                      <a:pt x="5878" y="18738"/>
                    </a:cubicBezTo>
                    <a:cubicBezTo>
                      <a:pt x="8128" y="18881"/>
                      <a:pt x="9766" y="20142"/>
                      <a:pt x="10257" y="20569"/>
                    </a:cubicBezTo>
                    <a:cubicBezTo>
                      <a:pt x="10352" y="20646"/>
                      <a:pt x="10404" y="20701"/>
                      <a:pt x="10412" y="20701"/>
                    </a:cubicBezTo>
                    <a:lnTo>
                      <a:pt x="10800" y="21096"/>
                    </a:lnTo>
                    <a:lnTo>
                      <a:pt x="11188" y="20701"/>
                    </a:lnTo>
                    <a:cubicBezTo>
                      <a:pt x="11188" y="20701"/>
                      <a:pt x="11240" y="20646"/>
                      <a:pt x="11343" y="20569"/>
                    </a:cubicBezTo>
                    <a:cubicBezTo>
                      <a:pt x="11834" y="20142"/>
                      <a:pt x="13472" y="18881"/>
                      <a:pt x="15722" y="18738"/>
                    </a:cubicBezTo>
                    <a:cubicBezTo>
                      <a:pt x="18402" y="18585"/>
                      <a:pt x="20652" y="20690"/>
                      <a:pt x="20678" y="20712"/>
                    </a:cubicBezTo>
                    <a:lnTo>
                      <a:pt x="21600" y="21600"/>
                    </a:lnTo>
                    <a:lnTo>
                      <a:pt x="21600" y="3059"/>
                    </a:lnTo>
                    <a:lnTo>
                      <a:pt x="21557" y="2928"/>
                    </a:lnTo>
                    <a:cubicBezTo>
                      <a:pt x="21462" y="2631"/>
                      <a:pt x="20505" y="99"/>
                      <a:pt x="15937" y="0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03" name="Freeform 13"/>
              <p:cNvSpPr/>
              <p:nvPr/>
            </p:nvSpPr>
            <p:spPr>
              <a:xfrm rot="1013132">
                <a:off x="200463" y="188670"/>
                <a:ext cx="264550" cy="603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0015" extrusionOk="0">
                    <a:moveTo>
                      <a:pt x="20904" y="12434"/>
                    </a:moveTo>
                    <a:cubicBezTo>
                      <a:pt x="20725" y="11910"/>
                      <a:pt x="16937" y="1005"/>
                      <a:pt x="11153" y="62"/>
                    </a:cubicBezTo>
                    <a:cubicBezTo>
                      <a:pt x="5318" y="-987"/>
                      <a:pt x="635" y="11805"/>
                      <a:pt x="456" y="12330"/>
                    </a:cubicBezTo>
                    <a:cubicBezTo>
                      <a:pt x="-31" y="13588"/>
                      <a:pt x="-133" y="16209"/>
                      <a:pt x="174" y="18201"/>
                    </a:cubicBezTo>
                    <a:cubicBezTo>
                      <a:pt x="379" y="19355"/>
                      <a:pt x="686" y="19984"/>
                      <a:pt x="1019" y="19984"/>
                    </a:cubicBezTo>
                    <a:cubicBezTo>
                      <a:pt x="1223" y="19984"/>
                      <a:pt x="1428" y="19774"/>
                      <a:pt x="1607" y="19250"/>
                    </a:cubicBezTo>
                    <a:cubicBezTo>
                      <a:pt x="1633" y="19145"/>
                      <a:pt x="5907" y="7506"/>
                      <a:pt x="11051" y="8345"/>
                    </a:cubicBezTo>
                    <a:cubicBezTo>
                      <a:pt x="16221" y="9289"/>
                      <a:pt x="19676" y="19145"/>
                      <a:pt x="19701" y="19250"/>
                    </a:cubicBezTo>
                    <a:cubicBezTo>
                      <a:pt x="20162" y="20613"/>
                      <a:pt x="20802" y="20089"/>
                      <a:pt x="21134" y="18201"/>
                    </a:cubicBezTo>
                    <a:cubicBezTo>
                      <a:pt x="21467" y="16314"/>
                      <a:pt x="21365" y="13693"/>
                      <a:pt x="20904" y="12434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04" name="Freeform 14"/>
              <p:cNvSpPr/>
              <p:nvPr/>
            </p:nvSpPr>
            <p:spPr>
              <a:xfrm rot="1013132">
                <a:off x="165758" y="302890"/>
                <a:ext cx="264550" cy="60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0088" extrusionOk="0">
                    <a:moveTo>
                      <a:pt x="20904" y="12433"/>
                    </a:moveTo>
                    <a:cubicBezTo>
                      <a:pt x="20725" y="12014"/>
                      <a:pt x="16937" y="1109"/>
                      <a:pt x="11153" y="61"/>
                    </a:cubicBezTo>
                    <a:cubicBezTo>
                      <a:pt x="5318" y="-988"/>
                      <a:pt x="635" y="11909"/>
                      <a:pt x="456" y="12433"/>
                    </a:cubicBezTo>
                    <a:cubicBezTo>
                      <a:pt x="-31" y="13692"/>
                      <a:pt x="-133" y="16313"/>
                      <a:pt x="174" y="18200"/>
                    </a:cubicBezTo>
                    <a:cubicBezTo>
                      <a:pt x="379" y="19459"/>
                      <a:pt x="686" y="20088"/>
                      <a:pt x="1019" y="20088"/>
                    </a:cubicBezTo>
                    <a:cubicBezTo>
                      <a:pt x="1223" y="20088"/>
                      <a:pt x="1428" y="19878"/>
                      <a:pt x="1607" y="19354"/>
                    </a:cubicBezTo>
                    <a:cubicBezTo>
                      <a:pt x="1633" y="19249"/>
                      <a:pt x="5907" y="7610"/>
                      <a:pt x="11051" y="8449"/>
                    </a:cubicBezTo>
                    <a:cubicBezTo>
                      <a:pt x="16221" y="9393"/>
                      <a:pt x="19676" y="19249"/>
                      <a:pt x="19701" y="19354"/>
                    </a:cubicBezTo>
                    <a:cubicBezTo>
                      <a:pt x="20162" y="20612"/>
                      <a:pt x="20802" y="20193"/>
                      <a:pt x="21134" y="18305"/>
                    </a:cubicBezTo>
                    <a:cubicBezTo>
                      <a:pt x="21467" y="16418"/>
                      <a:pt x="21365" y="13796"/>
                      <a:pt x="20904" y="12433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05" name="Freeform 15"/>
              <p:cNvSpPr/>
              <p:nvPr/>
            </p:nvSpPr>
            <p:spPr>
              <a:xfrm rot="1013132">
                <a:off x="130986" y="417127"/>
                <a:ext cx="264550" cy="611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0088" extrusionOk="0">
                    <a:moveTo>
                      <a:pt x="20904" y="12434"/>
                    </a:moveTo>
                    <a:cubicBezTo>
                      <a:pt x="20725" y="12015"/>
                      <a:pt x="16937" y="1110"/>
                      <a:pt x="11153" y="62"/>
                    </a:cubicBezTo>
                    <a:cubicBezTo>
                      <a:pt x="5318" y="-987"/>
                      <a:pt x="635" y="11805"/>
                      <a:pt x="456" y="12434"/>
                    </a:cubicBezTo>
                    <a:cubicBezTo>
                      <a:pt x="-31" y="13693"/>
                      <a:pt x="-133" y="16314"/>
                      <a:pt x="174" y="18201"/>
                    </a:cubicBezTo>
                    <a:cubicBezTo>
                      <a:pt x="379" y="19460"/>
                      <a:pt x="686" y="20089"/>
                      <a:pt x="1019" y="20089"/>
                    </a:cubicBezTo>
                    <a:cubicBezTo>
                      <a:pt x="1223" y="20089"/>
                      <a:pt x="1428" y="19774"/>
                      <a:pt x="1607" y="19355"/>
                    </a:cubicBezTo>
                    <a:cubicBezTo>
                      <a:pt x="1633" y="19250"/>
                      <a:pt x="5907" y="7611"/>
                      <a:pt x="11051" y="8450"/>
                    </a:cubicBezTo>
                    <a:cubicBezTo>
                      <a:pt x="16221" y="9394"/>
                      <a:pt x="19676" y="19145"/>
                      <a:pt x="19701" y="19250"/>
                    </a:cubicBezTo>
                    <a:cubicBezTo>
                      <a:pt x="20162" y="20613"/>
                      <a:pt x="20802" y="20194"/>
                      <a:pt x="21134" y="18306"/>
                    </a:cubicBezTo>
                    <a:cubicBezTo>
                      <a:pt x="21467" y="16419"/>
                      <a:pt x="21365" y="13797"/>
                      <a:pt x="20904" y="12434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06" name="Freeform 16"/>
              <p:cNvSpPr/>
              <p:nvPr/>
            </p:nvSpPr>
            <p:spPr>
              <a:xfrm rot="1013132">
                <a:off x="557231" y="313708"/>
                <a:ext cx="264550" cy="608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0175" extrusionOk="0">
                    <a:moveTo>
                      <a:pt x="20904" y="12483"/>
                    </a:moveTo>
                    <a:cubicBezTo>
                      <a:pt x="20725" y="12062"/>
                      <a:pt x="16937" y="1104"/>
                      <a:pt x="11153" y="50"/>
                    </a:cubicBezTo>
                    <a:cubicBezTo>
                      <a:pt x="5318" y="-898"/>
                      <a:pt x="635" y="11957"/>
                      <a:pt x="456" y="12483"/>
                    </a:cubicBezTo>
                    <a:cubicBezTo>
                      <a:pt x="-31" y="13748"/>
                      <a:pt x="-133" y="16382"/>
                      <a:pt x="174" y="18279"/>
                    </a:cubicBezTo>
                    <a:cubicBezTo>
                      <a:pt x="379" y="19543"/>
                      <a:pt x="686" y="20175"/>
                      <a:pt x="1019" y="20175"/>
                    </a:cubicBezTo>
                    <a:cubicBezTo>
                      <a:pt x="1223" y="20175"/>
                      <a:pt x="1428" y="19964"/>
                      <a:pt x="1582" y="19438"/>
                    </a:cubicBezTo>
                    <a:cubicBezTo>
                      <a:pt x="1633" y="19332"/>
                      <a:pt x="5907" y="7637"/>
                      <a:pt x="11051" y="8480"/>
                    </a:cubicBezTo>
                    <a:cubicBezTo>
                      <a:pt x="16221" y="9428"/>
                      <a:pt x="19676" y="19332"/>
                      <a:pt x="19701" y="19438"/>
                    </a:cubicBezTo>
                    <a:cubicBezTo>
                      <a:pt x="20162" y="20702"/>
                      <a:pt x="20802" y="20281"/>
                      <a:pt x="21134" y="18384"/>
                    </a:cubicBezTo>
                    <a:cubicBezTo>
                      <a:pt x="21467" y="16487"/>
                      <a:pt x="21365" y="13853"/>
                      <a:pt x="20904" y="12483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07" name="Freeform 17"/>
              <p:cNvSpPr/>
              <p:nvPr/>
            </p:nvSpPr>
            <p:spPr>
              <a:xfrm rot="1013132">
                <a:off x="522519" y="428193"/>
                <a:ext cx="264550" cy="605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0088" extrusionOk="0">
                    <a:moveTo>
                      <a:pt x="20904" y="12434"/>
                    </a:moveTo>
                    <a:cubicBezTo>
                      <a:pt x="20725" y="12015"/>
                      <a:pt x="16937" y="1110"/>
                      <a:pt x="11153" y="62"/>
                    </a:cubicBezTo>
                    <a:cubicBezTo>
                      <a:pt x="5318" y="-987"/>
                      <a:pt x="635" y="11805"/>
                      <a:pt x="456" y="12434"/>
                    </a:cubicBezTo>
                    <a:cubicBezTo>
                      <a:pt x="-31" y="13693"/>
                      <a:pt x="-133" y="16314"/>
                      <a:pt x="174" y="18201"/>
                    </a:cubicBezTo>
                    <a:cubicBezTo>
                      <a:pt x="379" y="19460"/>
                      <a:pt x="686" y="20089"/>
                      <a:pt x="1019" y="20089"/>
                    </a:cubicBezTo>
                    <a:cubicBezTo>
                      <a:pt x="1223" y="20089"/>
                      <a:pt x="1428" y="19879"/>
                      <a:pt x="1582" y="19355"/>
                    </a:cubicBezTo>
                    <a:cubicBezTo>
                      <a:pt x="1633" y="19250"/>
                      <a:pt x="5907" y="7611"/>
                      <a:pt x="11051" y="8450"/>
                    </a:cubicBezTo>
                    <a:cubicBezTo>
                      <a:pt x="16221" y="9394"/>
                      <a:pt x="19676" y="19145"/>
                      <a:pt x="19701" y="19250"/>
                    </a:cubicBezTo>
                    <a:cubicBezTo>
                      <a:pt x="20162" y="20613"/>
                      <a:pt x="20802" y="20194"/>
                      <a:pt x="21134" y="18306"/>
                    </a:cubicBezTo>
                    <a:cubicBezTo>
                      <a:pt x="21467" y="16419"/>
                      <a:pt x="21365" y="13797"/>
                      <a:pt x="20904" y="12434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08" name="Freeform 18"/>
              <p:cNvSpPr/>
              <p:nvPr/>
            </p:nvSpPr>
            <p:spPr>
              <a:xfrm rot="1013132">
                <a:off x="487650" y="543064"/>
                <a:ext cx="264550" cy="605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0" h="20088" extrusionOk="0">
                    <a:moveTo>
                      <a:pt x="20904" y="12434"/>
                    </a:moveTo>
                    <a:cubicBezTo>
                      <a:pt x="20725" y="12015"/>
                      <a:pt x="16937" y="1110"/>
                      <a:pt x="11153" y="62"/>
                    </a:cubicBezTo>
                    <a:cubicBezTo>
                      <a:pt x="5318" y="-987"/>
                      <a:pt x="635" y="11805"/>
                      <a:pt x="456" y="12330"/>
                    </a:cubicBezTo>
                    <a:cubicBezTo>
                      <a:pt x="-31" y="13693"/>
                      <a:pt x="-133" y="16314"/>
                      <a:pt x="174" y="18201"/>
                    </a:cubicBezTo>
                    <a:cubicBezTo>
                      <a:pt x="379" y="19355"/>
                      <a:pt x="686" y="20089"/>
                      <a:pt x="1019" y="20089"/>
                    </a:cubicBezTo>
                    <a:cubicBezTo>
                      <a:pt x="1223" y="20089"/>
                      <a:pt x="1428" y="19774"/>
                      <a:pt x="1582" y="19355"/>
                    </a:cubicBezTo>
                    <a:cubicBezTo>
                      <a:pt x="1633" y="19250"/>
                      <a:pt x="5907" y="7611"/>
                      <a:pt x="11051" y="8450"/>
                    </a:cubicBezTo>
                    <a:cubicBezTo>
                      <a:pt x="16221" y="9289"/>
                      <a:pt x="19676" y="19145"/>
                      <a:pt x="19701" y="19250"/>
                    </a:cubicBezTo>
                    <a:cubicBezTo>
                      <a:pt x="20162" y="20613"/>
                      <a:pt x="20802" y="20194"/>
                      <a:pt x="21134" y="18306"/>
                    </a:cubicBezTo>
                    <a:cubicBezTo>
                      <a:pt x="21467" y="16419"/>
                      <a:pt x="21365" y="13797"/>
                      <a:pt x="20904" y="12434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210" name="Freeform 19"/>
            <p:cNvSpPr/>
            <p:nvPr/>
          </p:nvSpPr>
          <p:spPr>
            <a:xfrm rot="3628785">
              <a:off x="6249805" y="7599452"/>
              <a:ext cx="1209820" cy="253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38" y="19865"/>
                  </a:moveTo>
                  <a:lnTo>
                    <a:pt x="362" y="19865"/>
                  </a:lnTo>
                  <a:lnTo>
                    <a:pt x="362" y="1735"/>
                  </a:lnTo>
                  <a:lnTo>
                    <a:pt x="1602" y="1735"/>
                  </a:lnTo>
                  <a:lnTo>
                    <a:pt x="1602" y="12925"/>
                  </a:lnTo>
                  <a:lnTo>
                    <a:pt x="1964" y="12925"/>
                  </a:lnTo>
                  <a:lnTo>
                    <a:pt x="1964" y="1735"/>
                  </a:lnTo>
                  <a:lnTo>
                    <a:pt x="2507" y="1735"/>
                  </a:lnTo>
                  <a:lnTo>
                    <a:pt x="2507" y="6896"/>
                  </a:lnTo>
                  <a:lnTo>
                    <a:pt x="2869" y="6896"/>
                  </a:lnTo>
                  <a:lnTo>
                    <a:pt x="2869" y="1735"/>
                  </a:lnTo>
                  <a:lnTo>
                    <a:pt x="3411" y="1735"/>
                  </a:lnTo>
                  <a:lnTo>
                    <a:pt x="3411" y="6896"/>
                  </a:lnTo>
                  <a:lnTo>
                    <a:pt x="3773" y="6896"/>
                  </a:lnTo>
                  <a:lnTo>
                    <a:pt x="3773" y="1735"/>
                  </a:lnTo>
                  <a:lnTo>
                    <a:pt x="4316" y="1735"/>
                  </a:lnTo>
                  <a:lnTo>
                    <a:pt x="4316" y="6896"/>
                  </a:lnTo>
                  <a:lnTo>
                    <a:pt x="4678" y="6896"/>
                  </a:lnTo>
                  <a:lnTo>
                    <a:pt x="4678" y="1735"/>
                  </a:lnTo>
                  <a:lnTo>
                    <a:pt x="5221" y="1735"/>
                  </a:lnTo>
                  <a:lnTo>
                    <a:pt x="5221" y="6896"/>
                  </a:lnTo>
                  <a:lnTo>
                    <a:pt x="5583" y="6896"/>
                  </a:lnTo>
                  <a:lnTo>
                    <a:pt x="5583" y="1735"/>
                  </a:lnTo>
                  <a:lnTo>
                    <a:pt x="6099" y="1735"/>
                  </a:lnTo>
                  <a:lnTo>
                    <a:pt x="6099" y="12925"/>
                  </a:lnTo>
                  <a:lnTo>
                    <a:pt x="6461" y="12925"/>
                  </a:lnTo>
                  <a:lnTo>
                    <a:pt x="6461" y="1735"/>
                  </a:lnTo>
                  <a:lnTo>
                    <a:pt x="7004" y="1735"/>
                  </a:lnTo>
                  <a:lnTo>
                    <a:pt x="7004" y="6896"/>
                  </a:lnTo>
                  <a:lnTo>
                    <a:pt x="7366" y="6896"/>
                  </a:lnTo>
                  <a:lnTo>
                    <a:pt x="7366" y="1735"/>
                  </a:lnTo>
                  <a:lnTo>
                    <a:pt x="7909" y="1735"/>
                  </a:lnTo>
                  <a:lnTo>
                    <a:pt x="7909" y="6896"/>
                  </a:lnTo>
                  <a:lnTo>
                    <a:pt x="8271" y="6896"/>
                  </a:lnTo>
                  <a:lnTo>
                    <a:pt x="8271" y="1735"/>
                  </a:lnTo>
                  <a:lnTo>
                    <a:pt x="8814" y="1735"/>
                  </a:lnTo>
                  <a:lnTo>
                    <a:pt x="8814" y="6896"/>
                  </a:lnTo>
                  <a:lnTo>
                    <a:pt x="9176" y="6896"/>
                  </a:lnTo>
                  <a:lnTo>
                    <a:pt x="9176" y="1735"/>
                  </a:lnTo>
                  <a:lnTo>
                    <a:pt x="9719" y="1735"/>
                  </a:lnTo>
                  <a:lnTo>
                    <a:pt x="9719" y="6896"/>
                  </a:lnTo>
                  <a:lnTo>
                    <a:pt x="10081" y="6896"/>
                  </a:lnTo>
                  <a:lnTo>
                    <a:pt x="10081" y="1735"/>
                  </a:lnTo>
                  <a:lnTo>
                    <a:pt x="10741" y="1735"/>
                  </a:lnTo>
                  <a:lnTo>
                    <a:pt x="10741" y="12925"/>
                  </a:lnTo>
                  <a:lnTo>
                    <a:pt x="11103" y="12925"/>
                  </a:lnTo>
                  <a:lnTo>
                    <a:pt x="11103" y="1735"/>
                  </a:lnTo>
                  <a:lnTo>
                    <a:pt x="11646" y="1735"/>
                  </a:lnTo>
                  <a:lnTo>
                    <a:pt x="11646" y="6896"/>
                  </a:lnTo>
                  <a:lnTo>
                    <a:pt x="12008" y="6896"/>
                  </a:lnTo>
                  <a:lnTo>
                    <a:pt x="12008" y="1735"/>
                  </a:lnTo>
                  <a:lnTo>
                    <a:pt x="12551" y="1735"/>
                  </a:lnTo>
                  <a:lnTo>
                    <a:pt x="12551" y="6896"/>
                  </a:lnTo>
                  <a:lnTo>
                    <a:pt x="12913" y="6896"/>
                  </a:lnTo>
                  <a:lnTo>
                    <a:pt x="12913" y="1735"/>
                  </a:lnTo>
                  <a:lnTo>
                    <a:pt x="13456" y="1735"/>
                  </a:lnTo>
                  <a:lnTo>
                    <a:pt x="13456" y="6896"/>
                  </a:lnTo>
                  <a:lnTo>
                    <a:pt x="13818" y="6896"/>
                  </a:lnTo>
                  <a:lnTo>
                    <a:pt x="13818" y="1735"/>
                  </a:lnTo>
                  <a:lnTo>
                    <a:pt x="14361" y="1735"/>
                  </a:lnTo>
                  <a:lnTo>
                    <a:pt x="14361" y="6896"/>
                  </a:lnTo>
                  <a:lnTo>
                    <a:pt x="14723" y="6896"/>
                  </a:lnTo>
                  <a:lnTo>
                    <a:pt x="14723" y="1735"/>
                  </a:lnTo>
                  <a:lnTo>
                    <a:pt x="15239" y="1735"/>
                  </a:lnTo>
                  <a:lnTo>
                    <a:pt x="15239" y="12925"/>
                  </a:lnTo>
                  <a:lnTo>
                    <a:pt x="15601" y="12925"/>
                  </a:lnTo>
                  <a:lnTo>
                    <a:pt x="15601" y="1735"/>
                  </a:lnTo>
                  <a:lnTo>
                    <a:pt x="16143" y="1735"/>
                  </a:lnTo>
                  <a:lnTo>
                    <a:pt x="16143" y="6896"/>
                  </a:lnTo>
                  <a:lnTo>
                    <a:pt x="16505" y="6896"/>
                  </a:lnTo>
                  <a:lnTo>
                    <a:pt x="16505" y="1735"/>
                  </a:lnTo>
                  <a:lnTo>
                    <a:pt x="17048" y="1735"/>
                  </a:lnTo>
                  <a:lnTo>
                    <a:pt x="17048" y="6896"/>
                  </a:lnTo>
                  <a:lnTo>
                    <a:pt x="17410" y="6896"/>
                  </a:lnTo>
                  <a:lnTo>
                    <a:pt x="17410" y="1735"/>
                  </a:lnTo>
                  <a:lnTo>
                    <a:pt x="17953" y="1735"/>
                  </a:lnTo>
                  <a:lnTo>
                    <a:pt x="17953" y="6896"/>
                  </a:lnTo>
                  <a:lnTo>
                    <a:pt x="18315" y="6896"/>
                  </a:lnTo>
                  <a:lnTo>
                    <a:pt x="18315" y="1735"/>
                  </a:lnTo>
                  <a:lnTo>
                    <a:pt x="18858" y="1735"/>
                  </a:lnTo>
                  <a:lnTo>
                    <a:pt x="18858" y="6896"/>
                  </a:lnTo>
                  <a:lnTo>
                    <a:pt x="19220" y="6896"/>
                  </a:lnTo>
                  <a:lnTo>
                    <a:pt x="19220" y="1735"/>
                  </a:lnTo>
                  <a:lnTo>
                    <a:pt x="19636" y="1735"/>
                  </a:lnTo>
                  <a:lnTo>
                    <a:pt x="19636" y="12925"/>
                  </a:lnTo>
                  <a:lnTo>
                    <a:pt x="19998" y="12925"/>
                  </a:lnTo>
                  <a:lnTo>
                    <a:pt x="19998" y="1735"/>
                  </a:lnTo>
                  <a:lnTo>
                    <a:pt x="21238" y="1735"/>
                  </a:lnTo>
                  <a:lnTo>
                    <a:pt x="21238" y="19865"/>
                  </a:lnTo>
                  <a:close/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11" name="Freeform 7"/>
            <p:cNvSpPr/>
            <p:nvPr/>
          </p:nvSpPr>
          <p:spPr>
            <a:xfrm rot="20132267">
              <a:off x="827927" y="7054237"/>
              <a:ext cx="1277234" cy="931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46" y="3094"/>
                  </a:moveTo>
                  <a:cubicBezTo>
                    <a:pt x="11505" y="2578"/>
                    <a:pt x="13033" y="1002"/>
                    <a:pt x="14902" y="678"/>
                  </a:cubicBezTo>
                  <a:cubicBezTo>
                    <a:pt x="15201" y="619"/>
                    <a:pt x="15532" y="589"/>
                    <a:pt x="15885" y="589"/>
                  </a:cubicBezTo>
                  <a:cubicBezTo>
                    <a:pt x="17573" y="589"/>
                    <a:pt x="19442" y="1193"/>
                    <a:pt x="20169" y="1459"/>
                  </a:cubicBezTo>
                  <a:lnTo>
                    <a:pt x="20169" y="18403"/>
                  </a:lnTo>
                  <a:cubicBezTo>
                    <a:pt x="19261" y="17946"/>
                    <a:pt x="17423" y="17106"/>
                    <a:pt x="15671" y="16753"/>
                  </a:cubicBezTo>
                  <a:cubicBezTo>
                    <a:pt x="15436" y="16708"/>
                    <a:pt x="15180" y="16679"/>
                    <a:pt x="14923" y="16679"/>
                  </a:cubicBezTo>
                  <a:cubicBezTo>
                    <a:pt x="13374" y="16679"/>
                    <a:pt x="11879" y="17563"/>
                    <a:pt x="11046" y="18152"/>
                  </a:cubicBezTo>
                  <a:lnTo>
                    <a:pt x="11046" y="3094"/>
                  </a:lnTo>
                  <a:close/>
                  <a:moveTo>
                    <a:pt x="1431" y="1459"/>
                  </a:moveTo>
                  <a:cubicBezTo>
                    <a:pt x="2147" y="1193"/>
                    <a:pt x="4017" y="589"/>
                    <a:pt x="5704" y="589"/>
                  </a:cubicBezTo>
                  <a:cubicBezTo>
                    <a:pt x="6068" y="589"/>
                    <a:pt x="6399" y="619"/>
                    <a:pt x="6687" y="678"/>
                  </a:cubicBezTo>
                  <a:cubicBezTo>
                    <a:pt x="8567" y="1002"/>
                    <a:pt x="10095" y="2578"/>
                    <a:pt x="10554" y="3094"/>
                  </a:cubicBezTo>
                  <a:lnTo>
                    <a:pt x="10554" y="18152"/>
                  </a:lnTo>
                  <a:cubicBezTo>
                    <a:pt x="9721" y="17563"/>
                    <a:pt x="8226" y="16679"/>
                    <a:pt x="6677" y="16679"/>
                  </a:cubicBezTo>
                  <a:cubicBezTo>
                    <a:pt x="6420" y="16679"/>
                    <a:pt x="6164" y="16708"/>
                    <a:pt x="5929" y="16753"/>
                  </a:cubicBezTo>
                  <a:cubicBezTo>
                    <a:pt x="4177" y="17106"/>
                    <a:pt x="2339" y="17946"/>
                    <a:pt x="1431" y="18403"/>
                  </a:cubicBezTo>
                  <a:lnTo>
                    <a:pt x="1431" y="1459"/>
                  </a:lnTo>
                  <a:close/>
                  <a:moveTo>
                    <a:pt x="20596" y="2991"/>
                  </a:moveTo>
                  <a:lnTo>
                    <a:pt x="20596" y="1002"/>
                  </a:lnTo>
                  <a:cubicBezTo>
                    <a:pt x="20596" y="1002"/>
                    <a:pt x="18118" y="0"/>
                    <a:pt x="15885" y="0"/>
                  </a:cubicBezTo>
                  <a:cubicBezTo>
                    <a:pt x="15532" y="0"/>
                    <a:pt x="15180" y="29"/>
                    <a:pt x="14849" y="88"/>
                  </a:cubicBezTo>
                  <a:cubicBezTo>
                    <a:pt x="12894" y="442"/>
                    <a:pt x="11313" y="2033"/>
                    <a:pt x="10800" y="2608"/>
                  </a:cubicBezTo>
                  <a:cubicBezTo>
                    <a:pt x="10287" y="2033"/>
                    <a:pt x="8706" y="442"/>
                    <a:pt x="6751" y="88"/>
                  </a:cubicBezTo>
                  <a:cubicBezTo>
                    <a:pt x="6420" y="29"/>
                    <a:pt x="6068" y="0"/>
                    <a:pt x="5704" y="0"/>
                  </a:cubicBezTo>
                  <a:cubicBezTo>
                    <a:pt x="3482" y="0"/>
                    <a:pt x="1004" y="1002"/>
                    <a:pt x="1004" y="1002"/>
                  </a:cubicBezTo>
                  <a:lnTo>
                    <a:pt x="1004" y="2991"/>
                  </a:lnTo>
                  <a:cubicBezTo>
                    <a:pt x="385" y="3183"/>
                    <a:pt x="0" y="3345"/>
                    <a:pt x="0" y="3345"/>
                  </a:cubicBezTo>
                  <a:lnTo>
                    <a:pt x="0" y="21600"/>
                  </a:lnTo>
                  <a:cubicBezTo>
                    <a:pt x="0" y="21600"/>
                    <a:pt x="2596" y="20156"/>
                    <a:pt x="4989" y="19670"/>
                  </a:cubicBezTo>
                  <a:cubicBezTo>
                    <a:pt x="6463" y="19375"/>
                    <a:pt x="8407" y="20156"/>
                    <a:pt x="9668" y="20804"/>
                  </a:cubicBezTo>
                  <a:lnTo>
                    <a:pt x="9668" y="21600"/>
                  </a:lnTo>
                  <a:lnTo>
                    <a:pt x="11922" y="21600"/>
                  </a:lnTo>
                  <a:lnTo>
                    <a:pt x="11922" y="20804"/>
                  </a:lnTo>
                  <a:cubicBezTo>
                    <a:pt x="13193" y="20156"/>
                    <a:pt x="15137" y="19375"/>
                    <a:pt x="16611" y="19670"/>
                  </a:cubicBezTo>
                  <a:cubicBezTo>
                    <a:pt x="19004" y="20156"/>
                    <a:pt x="21600" y="21600"/>
                    <a:pt x="21600" y="21600"/>
                  </a:cubicBezTo>
                  <a:lnTo>
                    <a:pt x="21600" y="3345"/>
                  </a:lnTo>
                  <a:cubicBezTo>
                    <a:pt x="21600" y="3345"/>
                    <a:pt x="21215" y="3183"/>
                    <a:pt x="20596" y="2991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214" name="组合 76"/>
            <p:cNvGrpSpPr/>
            <p:nvPr/>
          </p:nvGrpSpPr>
          <p:grpSpPr>
            <a:xfrm>
              <a:off x="12644337" y="1594473"/>
              <a:ext cx="1015666" cy="838079"/>
              <a:chOff x="0" y="0"/>
              <a:chExt cx="1015664" cy="838078"/>
            </a:xfrm>
          </p:grpSpPr>
          <p:sp>
            <p:nvSpPr>
              <p:cNvPr id="212" name="Freeform 26"/>
              <p:cNvSpPr/>
              <p:nvPr/>
            </p:nvSpPr>
            <p:spPr>
              <a:xfrm rot="21086915">
                <a:off x="47603" y="64493"/>
                <a:ext cx="920459" cy="7090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13" y="19051"/>
                    </a:moveTo>
                    <a:cubicBezTo>
                      <a:pt x="7871" y="19051"/>
                      <a:pt x="5486" y="15950"/>
                      <a:pt x="5486" y="12161"/>
                    </a:cubicBezTo>
                    <a:cubicBezTo>
                      <a:pt x="5486" y="8337"/>
                      <a:pt x="7871" y="5236"/>
                      <a:pt x="10813" y="5236"/>
                    </a:cubicBezTo>
                    <a:cubicBezTo>
                      <a:pt x="13729" y="5236"/>
                      <a:pt x="16114" y="8337"/>
                      <a:pt x="16114" y="12161"/>
                    </a:cubicBezTo>
                    <a:cubicBezTo>
                      <a:pt x="16114" y="15950"/>
                      <a:pt x="13729" y="19051"/>
                      <a:pt x="10813" y="19051"/>
                    </a:cubicBezTo>
                    <a:close/>
                    <a:moveTo>
                      <a:pt x="4134" y="6063"/>
                    </a:moveTo>
                    <a:lnTo>
                      <a:pt x="1431" y="6063"/>
                    </a:lnTo>
                    <a:lnTo>
                      <a:pt x="1431" y="4065"/>
                    </a:lnTo>
                    <a:lnTo>
                      <a:pt x="4134" y="4065"/>
                    </a:lnTo>
                    <a:lnTo>
                      <a:pt x="4134" y="6063"/>
                    </a:lnTo>
                    <a:close/>
                    <a:moveTo>
                      <a:pt x="15928" y="2722"/>
                    </a:moveTo>
                    <a:lnTo>
                      <a:pt x="14047" y="0"/>
                    </a:lnTo>
                    <a:lnTo>
                      <a:pt x="7553" y="0"/>
                    </a:lnTo>
                    <a:lnTo>
                      <a:pt x="5672" y="2722"/>
                    </a:lnTo>
                    <a:lnTo>
                      <a:pt x="0" y="2722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2722"/>
                    </a:lnTo>
                    <a:lnTo>
                      <a:pt x="15928" y="2722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13" name="Freeform 27"/>
              <p:cNvSpPr/>
              <p:nvPr/>
            </p:nvSpPr>
            <p:spPr>
              <a:xfrm rot="21086915">
                <a:off x="342578" y="289969"/>
                <a:ext cx="343834" cy="3467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35" y="0"/>
                    </a:moveTo>
                    <a:cubicBezTo>
                      <a:pt x="4816" y="0"/>
                      <a:pt x="0" y="4800"/>
                      <a:pt x="0" y="10800"/>
                    </a:cubicBezTo>
                    <a:cubicBezTo>
                      <a:pt x="0" y="16729"/>
                      <a:pt x="4816" y="21600"/>
                      <a:pt x="10835" y="21600"/>
                    </a:cubicBezTo>
                    <a:cubicBezTo>
                      <a:pt x="16784" y="21600"/>
                      <a:pt x="21600" y="16729"/>
                      <a:pt x="21600" y="10800"/>
                    </a:cubicBezTo>
                    <a:cubicBezTo>
                      <a:pt x="21600" y="4800"/>
                      <a:pt x="16784" y="0"/>
                      <a:pt x="10835" y="0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grpSp>
          <p:nvGrpSpPr>
            <p:cNvPr id="219" name="组 215"/>
            <p:cNvGrpSpPr/>
            <p:nvPr/>
          </p:nvGrpSpPr>
          <p:grpSpPr>
            <a:xfrm>
              <a:off x="10269499" y="122131"/>
              <a:ext cx="1520970" cy="1455486"/>
              <a:chOff x="0" y="0"/>
              <a:chExt cx="1520969" cy="1455484"/>
            </a:xfrm>
          </p:grpSpPr>
          <p:sp>
            <p:nvSpPr>
              <p:cNvPr id="215" name="Freeform 13"/>
              <p:cNvSpPr/>
              <p:nvPr/>
            </p:nvSpPr>
            <p:spPr>
              <a:xfrm rot="2803540">
                <a:off x="651068" y="179573"/>
                <a:ext cx="286393" cy="10323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063" y="658"/>
                    </a:moveTo>
                    <a:lnTo>
                      <a:pt x="13537" y="658"/>
                    </a:lnTo>
                    <a:lnTo>
                      <a:pt x="13537" y="20942"/>
                    </a:lnTo>
                    <a:lnTo>
                      <a:pt x="8063" y="20942"/>
                    </a:lnTo>
                    <a:lnTo>
                      <a:pt x="8063" y="658"/>
                    </a:lnTo>
                    <a:close/>
                    <a:moveTo>
                      <a:pt x="5709" y="20942"/>
                    </a:moveTo>
                    <a:lnTo>
                      <a:pt x="2354" y="20942"/>
                    </a:lnTo>
                    <a:lnTo>
                      <a:pt x="2354" y="658"/>
                    </a:lnTo>
                    <a:lnTo>
                      <a:pt x="5709" y="658"/>
                    </a:lnTo>
                    <a:lnTo>
                      <a:pt x="5709" y="20942"/>
                    </a:lnTo>
                    <a:close/>
                    <a:moveTo>
                      <a:pt x="15891" y="658"/>
                    </a:moveTo>
                    <a:lnTo>
                      <a:pt x="19246" y="658"/>
                    </a:lnTo>
                    <a:lnTo>
                      <a:pt x="19246" y="20942"/>
                    </a:lnTo>
                    <a:lnTo>
                      <a:pt x="15891" y="20942"/>
                    </a:lnTo>
                    <a:lnTo>
                      <a:pt x="15891" y="658"/>
                    </a:lnTo>
                    <a:close/>
                    <a:moveTo>
                      <a:pt x="15891" y="21600"/>
                    </a:move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lnTo>
                      <a:pt x="0" y="21600"/>
                    </a:lnTo>
                    <a:lnTo>
                      <a:pt x="15891" y="2160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16" name="Freeform 14"/>
              <p:cNvSpPr/>
              <p:nvPr/>
            </p:nvSpPr>
            <p:spPr>
              <a:xfrm rot="2803540">
                <a:off x="1055305" y="289102"/>
                <a:ext cx="286393" cy="52073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17" name="Freeform 15"/>
              <p:cNvSpPr/>
              <p:nvPr/>
            </p:nvSpPr>
            <p:spPr>
              <a:xfrm rot="2803540">
                <a:off x="1179168" y="63715"/>
                <a:ext cx="290303" cy="2668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598" h="21600" extrusionOk="0">
                    <a:moveTo>
                      <a:pt x="18520" y="21600"/>
                    </a:moveTo>
                    <a:cubicBezTo>
                      <a:pt x="18520" y="21600"/>
                      <a:pt x="20077" y="0"/>
                      <a:pt x="9277" y="0"/>
                    </a:cubicBezTo>
                    <a:cubicBezTo>
                      <a:pt x="-1523" y="0"/>
                      <a:pt x="84" y="21600"/>
                      <a:pt x="84" y="21600"/>
                    </a:cubicBezTo>
                    <a:lnTo>
                      <a:pt x="18520" y="2160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18" name="Freeform 17"/>
              <p:cNvSpPr/>
              <p:nvPr/>
            </p:nvSpPr>
            <p:spPr>
              <a:xfrm rot="2803540">
                <a:off x="113311" y="982758"/>
                <a:ext cx="288996" cy="4360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527" y="13178"/>
                    </a:moveTo>
                    <a:lnTo>
                      <a:pt x="9073" y="13178"/>
                    </a:lnTo>
                    <a:lnTo>
                      <a:pt x="3278" y="1560"/>
                    </a:lnTo>
                    <a:lnTo>
                      <a:pt x="18322" y="1560"/>
                    </a:lnTo>
                    <a:lnTo>
                      <a:pt x="12527" y="13178"/>
                    </a:lnTo>
                    <a:close/>
                    <a:moveTo>
                      <a:pt x="6615" y="13178"/>
                    </a:moveTo>
                    <a:lnTo>
                      <a:pt x="10771" y="21600"/>
                    </a:lnTo>
                    <a:lnTo>
                      <a:pt x="14985" y="13178"/>
                    </a:lnTo>
                    <a:lnTo>
                      <a:pt x="21600" y="0"/>
                    </a:lnTo>
                    <a:lnTo>
                      <a:pt x="0" y="0"/>
                    </a:lnTo>
                    <a:lnTo>
                      <a:pt x="6615" y="13178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grpSp>
          <p:nvGrpSpPr>
            <p:cNvPr id="222" name="组合 78"/>
            <p:cNvGrpSpPr/>
            <p:nvPr/>
          </p:nvGrpSpPr>
          <p:grpSpPr>
            <a:xfrm>
              <a:off x="7259411" y="7137265"/>
              <a:ext cx="1301705" cy="1299271"/>
              <a:chOff x="0" y="0"/>
              <a:chExt cx="1301703" cy="1299270"/>
            </a:xfrm>
          </p:grpSpPr>
          <p:sp>
            <p:nvSpPr>
              <p:cNvPr id="220" name="Freeform 19"/>
              <p:cNvSpPr/>
              <p:nvPr/>
            </p:nvSpPr>
            <p:spPr>
              <a:xfrm>
                <a:off x="0" y="-1"/>
                <a:ext cx="1301704" cy="12992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148" y="13297"/>
                    </a:moveTo>
                    <a:cubicBezTo>
                      <a:pt x="17760" y="12502"/>
                      <a:pt x="17259" y="11661"/>
                      <a:pt x="16644" y="10800"/>
                    </a:cubicBezTo>
                    <a:cubicBezTo>
                      <a:pt x="17250" y="9958"/>
                      <a:pt x="17760" y="9126"/>
                      <a:pt x="18158" y="8313"/>
                    </a:cubicBezTo>
                    <a:cubicBezTo>
                      <a:pt x="19860" y="9013"/>
                      <a:pt x="20843" y="9920"/>
                      <a:pt x="20843" y="10809"/>
                    </a:cubicBezTo>
                    <a:cubicBezTo>
                      <a:pt x="20843" y="11689"/>
                      <a:pt x="19860" y="12597"/>
                      <a:pt x="18148" y="13297"/>
                    </a:cubicBezTo>
                    <a:close/>
                    <a:moveTo>
                      <a:pt x="17902" y="17902"/>
                    </a:moveTo>
                    <a:cubicBezTo>
                      <a:pt x="17609" y="18195"/>
                      <a:pt x="17174" y="18347"/>
                      <a:pt x="16607" y="18347"/>
                    </a:cubicBezTo>
                    <a:cubicBezTo>
                      <a:pt x="15926" y="18347"/>
                      <a:pt x="15122" y="18139"/>
                      <a:pt x="14233" y="17760"/>
                    </a:cubicBezTo>
                    <a:cubicBezTo>
                      <a:pt x="14526" y="16928"/>
                      <a:pt x="14763" y="15973"/>
                      <a:pt x="14933" y="14942"/>
                    </a:cubicBezTo>
                    <a:cubicBezTo>
                      <a:pt x="15973" y="14772"/>
                      <a:pt x="16919" y="14536"/>
                      <a:pt x="17760" y="14242"/>
                    </a:cubicBezTo>
                    <a:cubicBezTo>
                      <a:pt x="18479" y="15945"/>
                      <a:pt x="18526" y="17288"/>
                      <a:pt x="17902" y="17902"/>
                    </a:cubicBezTo>
                    <a:close/>
                    <a:moveTo>
                      <a:pt x="13552" y="17448"/>
                    </a:moveTo>
                    <a:cubicBezTo>
                      <a:pt x="12871" y="17108"/>
                      <a:pt x="12162" y="16682"/>
                      <a:pt x="11443" y="16181"/>
                    </a:cubicBezTo>
                    <a:cubicBezTo>
                      <a:pt x="11831" y="15878"/>
                      <a:pt x="12228" y="15547"/>
                      <a:pt x="12625" y="15207"/>
                    </a:cubicBezTo>
                    <a:cubicBezTo>
                      <a:pt x="13145" y="15169"/>
                      <a:pt x="13656" y="15122"/>
                      <a:pt x="14148" y="15056"/>
                    </a:cubicBezTo>
                    <a:cubicBezTo>
                      <a:pt x="13996" y="15945"/>
                      <a:pt x="13788" y="16749"/>
                      <a:pt x="13552" y="17448"/>
                    </a:cubicBezTo>
                    <a:close/>
                    <a:moveTo>
                      <a:pt x="10800" y="20843"/>
                    </a:moveTo>
                    <a:cubicBezTo>
                      <a:pt x="9920" y="20843"/>
                      <a:pt x="9003" y="19869"/>
                      <a:pt x="8303" y="18167"/>
                    </a:cubicBezTo>
                    <a:cubicBezTo>
                      <a:pt x="9107" y="17770"/>
                      <a:pt x="9949" y="17259"/>
                      <a:pt x="10800" y="16654"/>
                    </a:cubicBezTo>
                    <a:cubicBezTo>
                      <a:pt x="11642" y="17259"/>
                      <a:pt x="12483" y="17770"/>
                      <a:pt x="13287" y="18167"/>
                    </a:cubicBezTo>
                    <a:cubicBezTo>
                      <a:pt x="12587" y="19869"/>
                      <a:pt x="11680" y="20843"/>
                      <a:pt x="10800" y="20843"/>
                    </a:cubicBezTo>
                    <a:close/>
                    <a:moveTo>
                      <a:pt x="7443" y="15056"/>
                    </a:moveTo>
                    <a:cubicBezTo>
                      <a:pt x="7935" y="15122"/>
                      <a:pt x="8445" y="15169"/>
                      <a:pt x="8975" y="15207"/>
                    </a:cubicBezTo>
                    <a:cubicBezTo>
                      <a:pt x="9363" y="15547"/>
                      <a:pt x="9760" y="15878"/>
                      <a:pt x="10157" y="16181"/>
                    </a:cubicBezTo>
                    <a:cubicBezTo>
                      <a:pt x="9429" y="16682"/>
                      <a:pt x="8719" y="17108"/>
                      <a:pt x="8039" y="17448"/>
                    </a:cubicBezTo>
                    <a:cubicBezTo>
                      <a:pt x="7802" y="16749"/>
                      <a:pt x="7604" y="15945"/>
                      <a:pt x="7443" y="15056"/>
                    </a:cubicBezTo>
                    <a:close/>
                    <a:moveTo>
                      <a:pt x="4993" y="18347"/>
                    </a:moveTo>
                    <a:cubicBezTo>
                      <a:pt x="4426" y="18347"/>
                      <a:pt x="3981" y="18195"/>
                      <a:pt x="3698" y="17902"/>
                    </a:cubicBezTo>
                    <a:cubicBezTo>
                      <a:pt x="3074" y="17288"/>
                      <a:pt x="3121" y="15945"/>
                      <a:pt x="3830" y="14242"/>
                    </a:cubicBezTo>
                    <a:cubicBezTo>
                      <a:pt x="4672" y="14536"/>
                      <a:pt x="5627" y="14772"/>
                      <a:pt x="6658" y="14942"/>
                    </a:cubicBezTo>
                    <a:cubicBezTo>
                      <a:pt x="6828" y="15973"/>
                      <a:pt x="7064" y="16928"/>
                      <a:pt x="7358" y="17760"/>
                    </a:cubicBezTo>
                    <a:cubicBezTo>
                      <a:pt x="6478" y="18139"/>
                      <a:pt x="5665" y="18347"/>
                      <a:pt x="4993" y="18347"/>
                    </a:cubicBezTo>
                    <a:close/>
                    <a:moveTo>
                      <a:pt x="757" y="10809"/>
                    </a:moveTo>
                    <a:cubicBezTo>
                      <a:pt x="757" y="9920"/>
                      <a:pt x="1731" y="9013"/>
                      <a:pt x="3442" y="8313"/>
                    </a:cubicBezTo>
                    <a:cubicBezTo>
                      <a:pt x="3840" y="9126"/>
                      <a:pt x="4341" y="9958"/>
                      <a:pt x="4946" y="10800"/>
                    </a:cubicBezTo>
                    <a:cubicBezTo>
                      <a:pt x="4331" y="11661"/>
                      <a:pt x="3830" y="12502"/>
                      <a:pt x="3442" y="13297"/>
                    </a:cubicBezTo>
                    <a:cubicBezTo>
                      <a:pt x="1731" y="12597"/>
                      <a:pt x="757" y="11689"/>
                      <a:pt x="757" y="10809"/>
                    </a:cubicBezTo>
                    <a:close/>
                    <a:moveTo>
                      <a:pt x="6393" y="8984"/>
                    </a:moveTo>
                    <a:cubicBezTo>
                      <a:pt x="6043" y="9372"/>
                      <a:pt x="5722" y="9769"/>
                      <a:pt x="5419" y="10166"/>
                    </a:cubicBezTo>
                    <a:cubicBezTo>
                      <a:pt x="4918" y="9448"/>
                      <a:pt x="4492" y="8738"/>
                      <a:pt x="4152" y="8048"/>
                    </a:cubicBezTo>
                    <a:cubicBezTo>
                      <a:pt x="4861" y="7812"/>
                      <a:pt x="5655" y="7604"/>
                      <a:pt x="6544" y="7452"/>
                    </a:cubicBezTo>
                    <a:cubicBezTo>
                      <a:pt x="6478" y="7944"/>
                      <a:pt x="6431" y="8455"/>
                      <a:pt x="6393" y="8984"/>
                    </a:cubicBezTo>
                    <a:close/>
                    <a:moveTo>
                      <a:pt x="6393" y="12625"/>
                    </a:moveTo>
                    <a:cubicBezTo>
                      <a:pt x="6431" y="13155"/>
                      <a:pt x="6478" y="13665"/>
                      <a:pt x="6544" y="14157"/>
                    </a:cubicBezTo>
                    <a:cubicBezTo>
                      <a:pt x="5655" y="14006"/>
                      <a:pt x="4851" y="13798"/>
                      <a:pt x="4142" y="13561"/>
                    </a:cubicBezTo>
                    <a:cubicBezTo>
                      <a:pt x="4473" y="12890"/>
                      <a:pt x="4899" y="12181"/>
                      <a:pt x="5419" y="11443"/>
                    </a:cubicBezTo>
                    <a:cubicBezTo>
                      <a:pt x="5722" y="11840"/>
                      <a:pt x="6053" y="12237"/>
                      <a:pt x="6393" y="12625"/>
                    </a:cubicBezTo>
                    <a:close/>
                    <a:moveTo>
                      <a:pt x="6336" y="11386"/>
                    </a:moveTo>
                    <a:cubicBezTo>
                      <a:pt x="6185" y="11188"/>
                      <a:pt x="6024" y="10999"/>
                      <a:pt x="5882" y="10800"/>
                    </a:cubicBezTo>
                    <a:cubicBezTo>
                      <a:pt x="6024" y="10611"/>
                      <a:pt x="6175" y="10412"/>
                      <a:pt x="6336" y="10214"/>
                    </a:cubicBezTo>
                    <a:cubicBezTo>
                      <a:pt x="6336" y="10412"/>
                      <a:pt x="6327" y="10611"/>
                      <a:pt x="6327" y="10809"/>
                    </a:cubicBezTo>
                    <a:cubicBezTo>
                      <a:pt x="6327" y="10999"/>
                      <a:pt x="6336" y="11197"/>
                      <a:pt x="6336" y="11386"/>
                    </a:cubicBezTo>
                    <a:close/>
                    <a:moveTo>
                      <a:pt x="3698" y="3707"/>
                    </a:moveTo>
                    <a:cubicBezTo>
                      <a:pt x="3981" y="3414"/>
                      <a:pt x="4426" y="3263"/>
                      <a:pt x="4993" y="3263"/>
                    </a:cubicBezTo>
                    <a:cubicBezTo>
                      <a:pt x="5665" y="3263"/>
                      <a:pt x="6478" y="3471"/>
                      <a:pt x="7358" y="3849"/>
                    </a:cubicBezTo>
                    <a:cubicBezTo>
                      <a:pt x="7064" y="4681"/>
                      <a:pt x="6828" y="5636"/>
                      <a:pt x="6658" y="6667"/>
                    </a:cubicBezTo>
                    <a:cubicBezTo>
                      <a:pt x="5627" y="6837"/>
                      <a:pt x="4672" y="7074"/>
                      <a:pt x="3840" y="7367"/>
                    </a:cubicBezTo>
                    <a:cubicBezTo>
                      <a:pt x="3121" y="5665"/>
                      <a:pt x="3064" y="4331"/>
                      <a:pt x="3698" y="3707"/>
                    </a:cubicBezTo>
                    <a:close/>
                    <a:moveTo>
                      <a:pt x="8039" y="4161"/>
                    </a:moveTo>
                    <a:cubicBezTo>
                      <a:pt x="8719" y="4502"/>
                      <a:pt x="9429" y="4927"/>
                      <a:pt x="10157" y="5428"/>
                    </a:cubicBezTo>
                    <a:cubicBezTo>
                      <a:pt x="9760" y="5731"/>
                      <a:pt x="9363" y="6062"/>
                      <a:pt x="8975" y="6402"/>
                    </a:cubicBezTo>
                    <a:cubicBezTo>
                      <a:pt x="8445" y="6440"/>
                      <a:pt x="7935" y="6488"/>
                      <a:pt x="7443" y="6554"/>
                    </a:cubicBezTo>
                    <a:cubicBezTo>
                      <a:pt x="7604" y="5665"/>
                      <a:pt x="7802" y="4861"/>
                      <a:pt x="8039" y="4161"/>
                    </a:cubicBezTo>
                    <a:close/>
                    <a:moveTo>
                      <a:pt x="10800" y="757"/>
                    </a:moveTo>
                    <a:cubicBezTo>
                      <a:pt x="11680" y="757"/>
                      <a:pt x="12587" y="1740"/>
                      <a:pt x="13287" y="3442"/>
                    </a:cubicBezTo>
                    <a:cubicBezTo>
                      <a:pt x="12483" y="3840"/>
                      <a:pt x="11642" y="4350"/>
                      <a:pt x="10800" y="4956"/>
                    </a:cubicBezTo>
                    <a:cubicBezTo>
                      <a:pt x="9949" y="4350"/>
                      <a:pt x="9107" y="3840"/>
                      <a:pt x="8303" y="3442"/>
                    </a:cubicBezTo>
                    <a:cubicBezTo>
                      <a:pt x="9003" y="1740"/>
                      <a:pt x="9920" y="757"/>
                      <a:pt x="10800" y="757"/>
                    </a:cubicBezTo>
                    <a:close/>
                    <a:moveTo>
                      <a:pt x="14148" y="6554"/>
                    </a:moveTo>
                    <a:cubicBezTo>
                      <a:pt x="13656" y="6488"/>
                      <a:pt x="13145" y="6440"/>
                      <a:pt x="12625" y="6402"/>
                    </a:cubicBezTo>
                    <a:cubicBezTo>
                      <a:pt x="12228" y="6062"/>
                      <a:pt x="11831" y="5731"/>
                      <a:pt x="11443" y="5428"/>
                    </a:cubicBezTo>
                    <a:cubicBezTo>
                      <a:pt x="12162" y="4927"/>
                      <a:pt x="12871" y="4502"/>
                      <a:pt x="13552" y="4161"/>
                    </a:cubicBezTo>
                    <a:cubicBezTo>
                      <a:pt x="13788" y="4861"/>
                      <a:pt x="13996" y="5665"/>
                      <a:pt x="14148" y="6554"/>
                    </a:cubicBezTo>
                    <a:close/>
                    <a:moveTo>
                      <a:pt x="13533" y="7235"/>
                    </a:moveTo>
                    <a:cubicBezTo>
                      <a:pt x="13788" y="7263"/>
                      <a:pt x="14034" y="7291"/>
                      <a:pt x="14271" y="7329"/>
                    </a:cubicBezTo>
                    <a:cubicBezTo>
                      <a:pt x="14309" y="7566"/>
                      <a:pt x="14337" y="7812"/>
                      <a:pt x="14365" y="8067"/>
                    </a:cubicBezTo>
                    <a:cubicBezTo>
                      <a:pt x="14233" y="7925"/>
                      <a:pt x="14091" y="7783"/>
                      <a:pt x="13959" y="7651"/>
                    </a:cubicBezTo>
                    <a:cubicBezTo>
                      <a:pt x="13817" y="7509"/>
                      <a:pt x="13675" y="7367"/>
                      <a:pt x="13533" y="7235"/>
                    </a:cubicBezTo>
                    <a:close/>
                    <a:moveTo>
                      <a:pt x="10223" y="6346"/>
                    </a:moveTo>
                    <a:cubicBezTo>
                      <a:pt x="10412" y="6194"/>
                      <a:pt x="10601" y="6043"/>
                      <a:pt x="10800" y="5892"/>
                    </a:cubicBezTo>
                    <a:cubicBezTo>
                      <a:pt x="10989" y="6043"/>
                      <a:pt x="11178" y="6194"/>
                      <a:pt x="11377" y="6346"/>
                    </a:cubicBezTo>
                    <a:cubicBezTo>
                      <a:pt x="11178" y="6336"/>
                      <a:pt x="10989" y="6336"/>
                      <a:pt x="10800" y="6336"/>
                    </a:cubicBezTo>
                    <a:cubicBezTo>
                      <a:pt x="10601" y="6336"/>
                      <a:pt x="10412" y="6336"/>
                      <a:pt x="10223" y="6346"/>
                    </a:cubicBezTo>
                    <a:close/>
                    <a:moveTo>
                      <a:pt x="7225" y="8067"/>
                    </a:moveTo>
                    <a:cubicBezTo>
                      <a:pt x="7254" y="7812"/>
                      <a:pt x="7282" y="7566"/>
                      <a:pt x="7320" y="7329"/>
                    </a:cubicBezTo>
                    <a:cubicBezTo>
                      <a:pt x="7556" y="7291"/>
                      <a:pt x="7812" y="7263"/>
                      <a:pt x="8057" y="7235"/>
                    </a:cubicBezTo>
                    <a:cubicBezTo>
                      <a:pt x="7916" y="7367"/>
                      <a:pt x="7774" y="7509"/>
                      <a:pt x="7641" y="7651"/>
                    </a:cubicBezTo>
                    <a:cubicBezTo>
                      <a:pt x="7499" y="7783"/>
                      <a:pt x="7367" y="7925"/>
                      <a:pt x="7225" y="8067"/>
                    </a:cubicBezTo>
                    <a:close/>
                    <a:moveTo>
                      <a:pt x="8057" y="14375"/>
                    </a:moveTo>
                    <a:cubicBezTo>
                      <a:pt x="7812" y="14346"/>
                      <a:pt x="7556" y="14318"/>
                      <a:pt x="7320" y="14280"/>
                    </a:cubicBezTo>
                    <a:cubicBezTo>
                      <a:pt x="7282" y="14044"/>
                      <a:pt x="7254" y="13798"/>
                      <a:pt x="7225" y="13543"/>
                    </a:cubicBezTo>
                    <a:cubicBezTo>
                      <a:pt x="7367" y="13684"/>
                      <a:pt x="7499" y="13826"/>
                      <a:pt x="7641" y="13959"/>
                    </a:cubicBezTo>
                    <a:cubicBezTo>
                      <a:pt x="7774" y="14101"/>
                      <a:pt x="7916" y="14242"/>
                      <a:pt x="8057" y="14375"/>
                    </a:cubicBezTo>
                    <a:close/>
                    <a:moveTo>
                      <a:pt x="11377" y="15264"/>
                    </a:moveTo>
                    <a:cubicBezTo>
                      <a:pt x="11178" y="15415"/>
                      <a:pt x="10989" y="15566"/>
                      <a:pt x="10800" y="15718"/>
                    </a:cubicBezTo>
                    <a:cubicBezTo>
                      <a:pt x="10601" y="15566"/>
                      <a:pt x="10412" y="15415"/>
                      <a:pt x="10223" y="15264"/>
                    </a:cubicBezTo>
                    <a:cubicBezTo>
                      <a:pt x="10412" y="15273"/>
                      <a:pt x="10601" y="15273"/>
                      <a:pt x="10800" y="15273"/>
                    </a:cubicBezTo>
                    <a:cubicBezTo>
                      <a:pt x="10989" y="15273"/>
                      <a:pt x="11178" y="15273"/>
                      <a:pt x="11377" y="15264"/>
                    </a:cubicBezTo>
                    <a:close/>
                    <a:moveTo>
                      <a:pt x="14365" y="13543"/>
                    </a:moveTo>
                    <a:cubicBezTo>
                      <a:pt x="14337" y="13798"/>
                      <a:pt x="14309" y="14044"/>
                      <a:pt x="14271" y="14280"/>
                    </a:cubicBezTo>
                    <a:cubicBezTo>
                      <a:pt x="14034" y="14318"/>
                      <a:pt x="13788" y="14346"/>
                      <a:pt x="13533" y="14375"/>
                    </a:cubicBezTo>
                    <a:cubicBezTo>
                      <a:pt x="13675" y="14242"/>
                      <a:pt x="13817" y="14101"/>
                      <a:pt x="13959" y="13959"/>
                    </a:cubicBezTo>
                    <a:cubicBezTo>
                      <a:pt x="14091" y="13826"/>
                      <a:pt x="14233" y="13684"/>
                      <a:pt x="14365" y="13543"/>
                    </a:cubicBezTo>
                    <a:close/>
                    <a:moveTo>
                      <a:pt x="13420" y="13429"/>
                    </a:moveTo>
                    <a:cubicBezTo>
                      <a:pt x="13060" y="13788"/>
                      <a:pt x="12691" y="14138"/>
                      <a:pt x="12313" y="14469"/>
                    </a:cubicBezTo>
                    <a:cubicBezTo>
                      <a:pt x="11821" y="14498"/>
                      <a:pt x="11320" y="14517"/>
                      <a:pt x="10800" y="14517"/>
                    </a:cubicBezTo>
                    <a:cubicBezTo>
                      <a:pt x="10280" y="14517"/>
                      <a:pt x="9769" y="14498"/>
                      <a:pt x="9277" y="14469"/>
                    </a:cubicBezTo>
                    <a:cubicBezTo>
                      <a:pt x="8909" y="14138"/>
                      <a:pt x="8540" y="13788"/>
                      <a:pt x="8171" y="13429"/>
                    </a:cubicBezTo>
                    <a:cubicBezTo>
                      <a:pt x="7812" y="13060"/>
                      <a:pt x="7462" y="12691"/>
                      <a:pt x="7131" y="12323"/>
                    </a:cubicBezTo>
                    <a:cubicBezTo>
                      <a:pt x="7102" y="11831"/>
                      <a:pt x="7083" y="11330"/>
                      <a:pt x="7083" y="10809"/>
                    </a:cubicBezTo>
                    <a:cubicBezTo>
                      <a:pt x="7083" y="10280"/>
                      <a:pt x="7102" y="9779"/>
                      <a:pt x="7131" y="9287"/>
                    </a:cubicBezTo>
                    <a:cubicBezTo>
                      <a:pt x="7462" y="8918"/>
                      <a:pt x="7802" y="8549"/>
                      <a:pt x="8171" y="8180"/>
                    </a:cubicBezTo>
                    <a:cubicBezTo>
                      <a:pt x="8540" y="7821"/>
                      <a:pt x="8909" y="7471"/>
                      <a:pt x="9277" y="7140"/>
                    </a:cubicBezTo>
                    <a:cubicBezTo>
                      <a:pt x="9769" y="7112"/>
                      <a:pt x="10280" y="7093"/>
                      <a:pt x="10800" y="7093"/>
                    </a:cubicBezTo>
                    <a:cubicBezTo>
                      <a:pt x="11320" y="7093"/>
                      <a:pt x="11821" y="7112"/>
                      <a:pt x="12313" y="7140"/>
                    </a:cubicBezTo>
                    <a:cubicBezTo>
                      <a:pt x="12691" y="7471"/>
                      <a:pt x="13060" y="7821"/>
                      <a:pt x="13420" y="8180"/>
                    </a:cubicBezTo>
                    <a:cubicBezTo>
                      <a:pt x="13788" y="8549"/>
                      <a:pt x="14138" y="8918"/>
                      <a:pt x="14460" y="9287"/>
                    </a:cubicBezTo>
                    <a:cubicBezTo>
                      <a:pt x="14488" y="9779"/>
                      <a:pt x="14507" y="10280"/>
                      <a:pt x="14507" y="10809"/>
                    </a:cubicBezTo>
                    <a:cubicBezTo>
                      <a:pt x="14507" y="11330"/>
                      <a:pt x="14488" y="11831"/>
                      <a:pt x="14460" y="12323"/>
                    </a:cubicBezTo>
                    <a:cubicBezTo>
                      <a:pt x="14129" y="12691"/>
                      <a:pt x="13779" y="13060"/>
                      <a:pt x="13420" y="13429"/>
                    </a:cubicBezTo>
                    <a:close/>
                    <a:moveTo>
                      <a:pt x="16172" y="10166"/>
                    </a:moveTo>
                    <a:cubicBezTo>
                      <a:pt x="15869" y="9769"/>
                      <a:pt x="15547" y="9372"/>
                      <a:pt x="15198" y="8984"/>
                    </a:cubicBezTo>
                    <a:cubicBezTo>
                      <a:pt x="15169" y="8455"/>
                      <a:pt x="15112" y="7944"/>
                      <a:pt x="15046" y="7452"/>
                    </a:cubicBezTo>
                    <a:cubicBezTo>
                      <a:pt x="15935" y="7604"/>
                      <a:pt x="16739" y="7812"/>
                      <a:pt x="17439" y="8048"/>
                    </a:cubicBezTo>
                    <a:cubicBezTo>
                      <a:pt x="17098" y="8738"/>
                      <a:pt x="16673" y="9448"/>
                      <a:pt x="16172" y="10166"/>
                    </a:cubicBezTo>
                    <a:close/>
                    <a:moveTo>
                      <a:pt x="16181" y="11443"/>
                    </a:moveTo>
                    <a:cubicBezTo>
                      <a:pt x="16692" y="12181"/>
                      <a:pt x="17117" y="12890"/>
                      <a:pt x="17448" y="13561"/>
                    </a:cubicBezTo>
                    <a:cubicBezTo>
                      <a:pt x="16739" y="13798"/>
                      <a:pt x="15935" y="14006"/>
                      <a:pt x="15046" y="14157"/>
                    </a:cubicBezTo>
                    <a:cubicBezTo>
                      <a:pt x="15112" y="13665"/>
                      <a:pt x="15169" y="13155"/>
                      <a:pt x="15198" y="12625"/>
                    </a:cubicBezTo>
                    <a:cubicBezTo>
                      <a:pt x="15547" y="12237"/>
                      <a:pt x="15869" y="11840"/>
                      <a:pt x="16181" y="11443"/>
                    </a:cubicBezTo>
                    <a:close/>
                    <a:moveTo>
                      <a:pt x="15254" y="10214"/>
                    </a:moveTo>
                    <a:cubicBezTo>
                      <a:pt x="15415" y="10412"/>
                      <a:pt x="15566" y="10611"/>
                      <a:pt x="15708" y="10800"/>
                    </a:cubicBezTo>
                    <a:cubicBezTo>
                      <a:pt x="15566" y="10999"/>
                      <a:pt x="15415" y="11188"/>
                      <a:pt x="15254" y="11386"/>
                    </a:cubicBezTo>
                    <a:cubicBezTo>
                      <a:pt x="15264" y="11197"/>
                      <a:pt x="15264" y="10999"/>
                      <a:pt x="15264" y="10809"/>
                    </a:cubicBezTo>
                    <a:cubicBezTo>
                      <a:pt x="15264" y="10611"/>
                      <a:pt x="15264" y="10412"/>
                      <a:pt x="15254" y="10214"/>
                    </a:cubicBezTo>
                    <a:close/>
                    <a:moveTo>
                      <a:pt x="16607" y="3263"/>
                    </a:moveTo>
                    <a:cubicBezTo>
                      <a:pt x="17174" y="3263"/>
                      <a:pt x="17609" y="3414"/>
                      <a:pt x="17902" y="3707"/>
                    </a:cubicBezTo>
                    <a:cubicBezTo>
                      <a:pt x="18526" y="4331"/>
                      <a:pt x="18470" y="5665"/>
                      <a:pt x="17760" y="7367"/>
                    </a:cubicBezTo>
                    <a:cubicBezTo>
                      <a:pt x="16919" y="7074"/>
                      <a:pt x="15973" y="6837"/>
                      <a:pt x="14933" y="6667"/>
                    </a:cubicBezTo>
                    <a:cubicBezTo>
                      <a:pt x="14763" y="5636"/>
                      <a:pt x="14526" y="4681"/>
                      <a:pt x="14233" y="3849"/>
                    </a:cubicBezTo>
                    <a:cubicBezTo>
                      <a:pt x="15122" y="3471"/>
                      <a:pt x="15926" y="3263"/>
                      <a:pt x="16607" y="3263"/>
                    </a:cubicBezTo>
                    <a:close/>
                    <a:moveTo>
                      <a:pt x="18460" y="7632"/>
                    </a:moveTo>
                    <a:cubicBezTo>
                      <a:pt x="19311" y="5618"/>
                      <a:pt x="19302" y="4038"/>
                      <a:pt x="18432" y="3168"/>
                    </a:cubicBezTo>
                    <a:cubicBezTo>
                      <a:pt x="17997" y="2733"/>
                      <a:pt x="17382" y="2506"/>
                      <a:pt x="16607" y="2506"/>
                    </a:cubicBezTo>
                    <a:cubicBezTo>
                      <a:pt x="15841" y="2506"/>
                      <a:pt x="14942" y="2733"/>
                      <a:pt x="13968" y="3140"/>
                    </a:cubicBezTo>
                    <a:cubicBezTo>
                      <a:pt x="13164" y="1192"/>
                      <a:pt x="12048" y="0"/>
                      <a:pt x="10800" y="0"/>
                    </a:cubicBezTo>
                    <a:cubicBezTo>
                      <a:pt x="9542" y="0"/>
                      <a:pt x="8426" y="1192"/>
                      <a:pt x="7622" y="3140"/>
                    </a:cubicBezTo>
                    <a:cubicBezTo>
                      <a:pt x="6658" y="2733"/>
                      <a:pt x="5759" y="2506"/>
                      <a:pt x="4993" y="2506"/>
                    </a:cubicBezTo>
                    <a:cubicBezTo>
                      <a:pt x="4218" y="2506"/>
                      <a:pt x="3594" y="2733"/>
                      <a:pt x="3159" y="3168"/>
                    </a:cubicBezTo>
                    <a:cubicBezTo>
                      <a:pt x="2289" y="4038"/>
                      <a:pt x="2289" y="5618"/>
                      <a:pt x="3130" y="7632"/>
                    </a:cubicBezTo>
                    <a:cubicBezTo>
                      <a:pt x="1182" y="8436"/>
                      <a:pt x="0" y="9552"/>
                      <a:pt x="0" y="10809"/>
                    </a:cubicBezTo>
                    <a:cubicBezTo>
                      <a:pt x="0" y="12058"/>
                      <a:pt x="1182" y="13174"/>
                      <a:pt x="3130" y="13978"/>
                    </a:cubicBezTo>
                    <a:cubicBezTo>
                      <a:pt x="2326" y="15926"/>
                      <a:pt x="2270" y="17552"/>
                      <a:pt x="3159" y="18441"/>
                    </a:cubicBezTo>
                    <a:cubicBezTo>
                      <a:pt x="3594" y="18876"/>
                      <a:pt x="4218" y="19103"/>
                      <a:pt x="4993" y="19103"/>
                    </a:cubicBezTo>
                    <a:cubicBezTo>
                      <a:pt x="5759" y="19103"/>
                      <a:pt x="6658" y="18876"/>
                      <a:pt x="7622" y="18470"/>
                    </a:cubicBezTo>
                    <a:cubicBezTo>
                      <a:pt x="8426" y="20418"/>
                      <a:pt x="9542" y="21600"/>
                      <a:pt x="10800" y="21600"/>
                    </a:cubicBezTo>
                    <a:cubicBezTo>
                      <a:pt x="12048" y="21600"/>
                      <a:pt x="13164" y="20418"/>
                      <a:pt x="13968" y="18470"/>
                    </a:cubicBezTo>
                    <a:cubicBezTo>
                      <a:pt x="14942" y="18876"/>
                      <a:pt x="15841" y="19103"/>
                      <a:pt x="16607" y="19103"/>
                    </a:cubicBezTo>
                    <a:cubicBezTo>
                      <a:pt x="17382" y="19103"/>
                      <a:pt x="17997" y="18876"/>
                      <a:pt x="18432" y="18441"/>
                    </a:cubicBezTo>
                    <a:cubicBezTo>
                      <a:pt x="19321" y="17552"/>
                      <a:pt x="19274" y="15926"/>
                      <a:pt x="18460" y="13978"/>
                    </a:cubicBezTo>
                    <a:cubicBezTo>
                      <a:pt x="20408" y="13174"/>
                      <a:pt x="21600" y="12058"/>
                      <a:pt x="21600" y="10809"/>
                    </a:cubicBezTo>
                    <a:cubicBezTo>
                      <a:pt x="21600" y="9552"/>
                      <a:pt x="20408" y="8436"/>
                      <a:pt x="18460" y="7632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21" name="Freeform 20"/>
              <p:cNvSpPr/>
              <p:nvPr/>
            </p:nvSpPr>
            <p:spPr>
              <a:xfrm>
                <a:off x="582052" y="582053"/>
                <a:ext cx="136382" cy="1363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770" y="0"/>
                      <a:pt x="0" y="4770"/>
                      <a:pt x="0" y="10800"/>
                    </a:cubicBezTo>
                    <a:cubicBezTo>
                      <a:pt x="0" y="16740"/>
                      <a:pt x="4770" y="21600"/>
                      <a:pt x="10800" y="21600"/>
                    </a:cubicBezTo>
                    <a:cubicBezTo>
                      <a:pt x="16740" y="21600"/>
                      <a:pt x="21600" y="16740"/>
                      <a:pt x="21600" y="10800"/>
                    </a:cubicBezTo>
                    <a:cubicBezTo>
                      <a:pt x="21600" y="4770"/>
                      <a:pt x="16740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223" name="Freeform 9"/>
            <p:cNvSpPr/>
            <p:nvPr/>
          </p:nvSpPr>
          <p:spPr>
            <a:xfrm>
              <a:off x="13349608" y="4431105"/>
              <a:ext cx="1135301" cy="1396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80" extrusionOk="0">
                  <a:moveTo>
                    <a:pt x="5924" y="12671"/>
                  </a:moveTo>
                  <a:cubicBezTo>
                    <a:pt x="5489" y="12671"/>
                    <a:pt x="5054" y="12578"/>
                    <a:pt x="4618" y="12412"/>
                  </a:cubicBezTo>
                  <a:cubicBezTo>
                    <a:pt x="3892" y="12121"/>
                    <a:pt x="3404" y="11686"/>
                    <a:pt x="3167" y="11105"/>
                  </a:cubicBezTo>
                  <a:cubicBezTo>
                    <a:pt x="2731" y="10037"/>
                    <a:pt x="3206" y="8710"/>
                    <a:pt x="3602" y="7901"/>
                  </a:cubicBezTo>
                  <a:lnTo>
                    <a:pt x="10160" y="10120"/>
                  </a:lnTo>
                  <a:cubicBezTo>
                    <a:pt x="9487" y="10970"/>
                    <a:pt x="7904" y="12671"/>
                    <a:pt x="5924" y="12671"/>
                  </a:cubicBezTo>
                  <a:close/>
                  <a:moveTo>
                    <a:pt x="19792" y="17648"/>
                  </a:moveTo>
                  <a:lnTo>
                    <a:pt x="20980" y="16497"/>
                  </a:lnTo>
                  <a:lnTo>
                    <a:pt x="16863" y="15813"/>
                  </a:lnTo>
                  <a:cubicBezTo>
                    <a:pt x="17681" y="14776"/>
                    <a:pt x="18631" y="12961"/>
                    <a:pt x="18512" y="10141"/>
                  </a:cubicBezTo>
                  <a:cubicBezTo>
                    <a:pt x="18367" y="6148"/>
                    <a:pt x="14910" y="3877"/>
                    <a:pt x="13604" y="3152"/>
                  </a:cubicBezTo>
                  <a:cubicBezTo>
                    <a:pt x="13894" y="1907"/>
                    <a:pt x="13802" y="580"/>
                    <a:pt x="12284" y="134"/>
                  </a:cubicBezTo>
                  <a:cubicBezTo>
                    <a:pt x="8973" y="-820"/>
                    <a:pt x="6334" y="3639"/>
                    <a:pt x="6334" y="3639"/>
                  </a:cubicBezTo>
                  <a:cubicBezTo>
                    <a:pt x="6334" y="3639"/>
                    <a:pt x="1491" y="2706"/>
                    <a:pt x="0" y="6677"/>
                  </a:cubicBezTo>
                  <a:lnTo>
                    <a:pt x="3114" y="7735"/>
                  </a:lnTo>
                  <a:cubicBezTo>
                    <a:pt x="2692" y="8596"/>
                    <a:pt x="2164" y="10027"/>
                    <a:pt x="2665" y="11230"/>
                  </a:cubicBezTo>
                  <a:cubicBezTo>
                    <a:pt x="2942" y="11924"/>
                    <a:pt x="3523" y="12443"/>
                    <a:pt x="4381" y="12785"/>
                  </a:cubicBezTo>
                  <a:cubicBezTo>
                    <a:pt x="4882" y="12982"/>
                    <a:pt x="5410" y="13086"/>
                    <a:pt x="5924" y="13086"/>
                  </a:cubicBezTo>
                  <a:cubicBezTo>
                    <a:pt x="8220" y="13086"/>
                    <a:pt x="9962" y="11178"/>
                    <a:pt x="10648" y="10286"/>
                  </a:cubicBezTo>
                  <a:lnTo>
                    <a:pt x="13234" y="11167"/>
                  </a:lnTo>
                  <a:cubicBezTo>
                    <a:pt x="13234" y="11167"/>
                    <a:pt x="16454" y="7953"/>
                    <a:pt x="12535" y="5671"/>
                  </a:cubicBezTo>
                  <a:cubicBezTo>
                    <a:pt x="12535" y="5671"/>
                    <a:pt x="12891" y="5101"/>
                    <a:pt x="13208" y="4313"/>
                  </a:cubicBezTo>
                  <a:cubicBezTo>
                    <a:pt x="14528" y="5132"/>
                    <a:pt x="16995" y="7082"/>
                    <a:pt x="17114" y="10172"/>
                  </a:cubicBezTo>
                  <a:cubicBezTo>
                    <a:pt x="17193" y="12381"/>
                    <a:pt x="16573" y="13863"/>
                    <a:pt x="16032" y="14724"/>
                  </a:cubicBezTo>
                  <a:cubicBezTo>
                    <a:pt x="15807" y="15087"/>
                    <a:pt x="15583" y="15367"/>
                    <a:pt x="15385" y="15574"/>
                  </a:cubicBezTo>
                  <a:lnTo>
                    <a:pt x="12139" y="15046"/>
                  </a:lnTo>
                  <a:lnTo>
                    <a:pt x="7244" y="19359"/>
                  </a:lnTo>
                  <a:lnTo>
                    <a:pt x="16560" y="20780"/>
                  </a:lnTo>
                  <a:lnTo>
                    <a:pt x="21600" y="17908"/>
                  </a:lnTo>
                  <a:lnTo>
                    <a:pt x="19792" y="17648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229" name="组合 80"/>
            <p:cNvGrpSpPr/>
            <p:nvPr/>
          </p:nvGrpSpPr>
          <p:grpSpPr>
            <a:xfrm>
              <a:off x="2165038" y="7295127"/>
              <a:ext cx="1612954" cy="1442065"/>
              <a:chOff x="0" y="0"/>
              <a:chExt cx="1612953" cy="1442064"/>
            </a:xfrm>
          </p:grpSpPr>
          <p:sp>
            <p:nvSpPr>
              <p:cNvPr id="224" name="Freeform 5"/>
              <p:cNvSpPr/>
              <p:nvPr/>
            </p:nvSpPr>
            <p:spPr>
              <a:xfrm rot="2116298">
                <a:off x="314968" y="296513"/>
                <a:ext cx="1228068" cy="63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10789" y="21600"/>
                    </a:lnTo>
                    <a:lnTo>
                      <a:pt x="21600" y="10800"/>
                    </a:lnTo>
                    <a:lnTo>
                      <a:pt x="10789" y="0"/>
                    </a:lnTo>
                    <a:lnTo>
                      <a:pt x="0" y="10800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25" name="Freeform 6"/>
              <p:cNvSpPr/>
              <p:nvPr/>
            </p:nvSpPr>
            <p:spPr>
              <a:xfrm rot="2116298">
                <a:off x="230403" y="691523"/>
                <a:ext cx="910096" cy="5370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85" y="9384"/>
                    </a:moveTo>
                    <a:lnTo>
                      <a:pt x="0" y="0"/>
                    </a:lnTo>
                    <a:lnTo>
                      <a:pt x="0" y="12216"/>
                    </a:lnTo>
                    <a:lnTo>
                      <a:pt x="10785" y="21600"/>
                    </a:lnTo>
                    <a:lnTo>
                      <a:pt x="21600" y="12216"/>
                    </a:lnTo>
                    <a:lnTo>
                      <a:pt x="21600" y="0"/>
                    </a:lnTo>
                    <a:lnTo>
                      <a:pt x="10785" y="9384"/>
                    </a:ln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26" name="Freeform 7"/>
              <p:cNvSpPr/>
              <p:nvPr/>
            </p:nvSpPr>
            <p:spPr>
              <a:xfrm rot="2116298">
                <a:off x="140250" y="437303"/>
                <a:ext cx="48315" cy="501116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27" name="Freeform 8"/>
              <p:cNvSpPr/>
              <p:nvPr/>
            </p:nvSpPr>
            <p:spPr>
              <a:xfrm rot="2116298">
                <a:off x="311885" y="415055"/>
                <a:ext cx="52809" cy="539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1063"/>
                    </a:moveTo>
                    <a:cubicBezTo>
                      <a:pt x="21600" y="16859"/>
                      <a:pt x="16859" y="21600"/>
                      <a:pt x="10537" y="21600"/>
                    </a:cubicBezTo>
                    <a:cubicBezTo>
                      <a:pt x="4741" y="21600"/>
                      <a:pt x="0" y="16859"/>
                      <a:pt x="0" y="11063"/>
                    </a:cubicBezTo>
                    <a:cubicBezTo>
                      <a:pt x="0" y="4741"/>
                      <a:pt x="4741" y="0"/>
                      <a:pt x="10537" y="0"/>
                    </a:cubicBezTo>
                    <a:cubicBezTo>
                      <a:pt x="16859" y="0"/>
                      <a:pt x="21600" y="4741"/>
                      <a:pt x="21600" y="11063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28" name="Freeform 9"/>
              <p:cNvSpPr/>
              <p:nvPr/>
            </p:nvSpPr>
            <p:spPr>
              <a:xfrm rot="2116298">
                <a:off x="366651" y="250812"/>
                <a:ext cx="12701" cy="284265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230" name="Freeform 7"/>
            <p:cNvSpPr/>
            <p:nvPr/>
          </p:nvSpPr>
          <p:spPr>
            <a:xfrm rot="20132267">
              <a:off x="11398280" y="828214"/>
              <a:ext cx="1277234" cy="931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46" y="3094"/>
                  </a:moveTo>
                  <a:cubicBezTo>
                    <a:pt x="11505" y="2578"/>
                    <a:pt x="13033" y="1002"/>
                    <a:pt x="14902" y="678"/>
                  </a:cubicBezTo>
                  <a:cubicBezTo>
                    <a:pt x="15201" y="619"/>
                    <a:pt x="15532" y="589"/>
                    <a:pt x="15885" y="589"/>
                  </a:cubicBezTo>
                  <a:cubicBezTo>
                    <a:pt x="17573" y="589"/>
                    <a:pt x="19442" y="1193"/>
                    <a:pt x="20169" y="1459"/>
                  </a:cubicBezTo>
                  <a:lnTo>
                    <a:pt x="20169" y="18403"/>
                  </a:lnTo>
                  <a:cubicBezTo>
                    <a:pt x="19261" y="17946"/>
                    <a:pt x="17423" y="17106"/>
                    <a:pt x="15671" y="16753"/>
                  </a:cubicBezTo>
                  <a:cubicBezTo>
                    <a:pt x="15436" y="16708"/>
                    <a:pt x="15180" y="16679"/>
                    <a:pt x="14923" y="16679"/>
                  </a:cubicBezTo>
                  <a:cubicBezTo>
                    <a:pt x="13374" y="16679"/>
                    <a:pt x="11879" y="17563"/>
                    <a:pt x="11046" y="18152"/>
                  </a:cubicBezTo>
                  <a:lnTo>
                    <a:pt x="11046" y="3094"/>
                  </a:lnTo>
                  <a:close/>
                  <a:moveTo>
                    <a:pt x="1431" y="1459"/>
                  </a:moveTo>
                  <a:cubicBezTo>
                    <a:pt x="2147" y="1193"/>
                    <a:pt x="4017" y="589"/>
                    <a:pt x="5704" y="589"/>
                  </a:cubicBezTo>
                  <a:cubicBezTo>
                    <a:pt x="6068" y="589"/>
                    <a:pt x="6399" y="619"/>
                    <a:pt x="6687" y="678"/>
                  </a:cubicBezTo>
                  <a:cubicBezTo>
                    <a:pt x="8567" y="1002"/>
                    <a:pt x="10095" y="2578"/>
                    <a:pt x="10554" y="3094"/>
                  </a:cubicBezTo>
                  <a:lnTo>
                    <a:pt x="10554" y="18152"/>
                  </a:lnTo>
                  <a:cubicBezTo>
                    <a:pt x="9721" y="17563"/>
                    <a:pt x="8226" y="16679"/>
                    <a:pt x="6677" y="16679"/>
                  </a:cubicBezTo>
                  <a:cubicBezTo>
                    <a:pt x="6420" y="16679"/>
                    <a:pt x="6164" y="16708"/>
                    <a:pt x="5929" y="16753"/>
                  </a:cubicBezTo>
                  <a:cubicBezTo>
                    <a:pt x="4177" y="17106"/>
                    <a:pt x="2339" y="17946"/>
                    <a:pt x="1431" y="18403"/>
                  </a:cubicBezTo>
                  <a:lnTo>
                    <a:pt x="1431" y="1459"/>
                  </a:lnTo>
                  <a:close/>
                  <a:moveTo>
                    <a:pt x="20596" y="2991"/>
                  </a:moveTo>
                  <a:lnTo>
                    <a:pt x="20596" y="1002"/>
                  </a:lnTo>
                  <a:cubicBezTo>
                    <a:pt x="20596" y="1002"/>
                    <a:pt x="18118" y="0"/>
                    <a:pt x="15885" y="0"/>
                  </a:cubicBezTo>
                  <a:cubicBezTo>
                    <a:pt x="15532" y="0"/>
                    <a:pt x="15180" y="29"/>
                    <a:pt x="14849" y="88"/>
                  </a:cubicBezTo>
                  <a:cubicBezTo>
                    <a:pt x="12894" y="442"/>
                    <a:pt x="11313" y="2033"/>
                    <a:pt x="10800" y="2608"/>
                  </a:cubicBezTo>
                  <a:cubicBezTo>
                    <a:pt x="10287" y="2033"/>
                    <a:pt x="8706" y="442"/>
                    <a:pt x="6751" y="88"/>
                  </a:cubicBezTo>
                  <a:cubicBezTo>
                    <a:pt x="6420" y="29"/>
                    <a:pt x="6068" y="0"/>
                    <a:pt x="5704" y="0"/>
                  </a:cubicBezTo>
                  <a:cubicBezTo>
                    <a:pt x="3482" y="0"/>
                    <a:pt x="1004" y="1002"/>
                    <a:pt x="1004" y="1002"/>
                  </a:cubicBezTo>
                  <a:lnTo>
                    <a:pt x="1004" y="2991"/>
                  </a:lnTo>
                  <a:cubicBezTo>
                    <a:pt x="385" y="3183"/>
                    <a:pt x="0" y="3345"/>
                    <a:pt x="0" y="3345"/>
                  </a:cubicBezTo>
                  <a:lnTo>
                    <a:pt x="0" y="21600"/>
                  </a:lnTo>
                  <a:cubicBezTo>
                    <a:pt x="0" y="21600"/>
                    <a:pt x="2596" y="20156"/>
                    <a:pt x="4989" y="19670"/>
                  </a:cubicBezTo>
                  <a:cubicBezTo>
                    <a:pt x="6463" y="19375"/>
                    <a:pt x="8407" y="20156"/>
                    <a:pt x="9668" y="20804"/>
                  </a:cubicBezTo>
                  <a:lnTo>
                    <a:pt x="9668" y="21600"/>
                  </a:lnTo>
                  <a:lnTo>
                    <a:pt x="11922" y="21600"/>
                  </a:lnTo>
                  <a:lnTo>
                    <a:pt x="11922" y="20804"/>
                  </a:lnTo>
                  <a:cubicBezTo>
                    <a:pt x="13193" y="20156"/>
                    <a:pt x="15137" y="19375"/>
                    <a:pt x="16611" y="19670"/>
                  </a:cubicBezTo>
                  <a:cubicBezTo>
                    <a:pt x="19004" y="20156"/>
                    <a:pt x="21600" y="21600"/>
                    <a:pt x="21600" y="21600"/>
                  </a:cubicBezTo>
                  <a:lnTo>
                    <a:pt x="21600" y="3345"/>
                  </a:lnTo>
                  <a:cubicBezTo>
                    <a:pt x="21600" y="3345"/>
                    <a:pt x="21215" y="3183"/>
                    <a:pt x="20596" y="2991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grpSp>
          <p:nvGrpSpPr>
            <p:cNvPr id="233" name="组合 82"/>
            <p:cNvGrpSpPr/>
            <p:nvPr/>
          </p:nvGrpSpPr>
          <p:grpSpPr>
            <a:xfrm>
              <a:off x="12198327" y="6296286"/>
              <a:ext cx="1711184" cy="1709919"/>
              <a:chOff x="0" y="0"/>
              <a:chExt cx="1711183" cy="1709918"/>
            </a:xfrm>
          </p:grpSpPr>
          <p:sp>
            <p:nvSpPr>
              <p:cNvPr id="231" name="Freeform 19"/>
              <p:cNvSpPr/>
              <p:nvPr/>
            </p:nvSpPr>
            <p:spPr>
              <a:xfrm rot="1406730">
                <a:off x="204739" y="205324"/>
                <a:ext cx="1301705" cy="12992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148" y="13297"/>
                    </a:moveTo>
                    <a:cubicBezTo>
                      <a:pt x="17760" y="12502"/>
                      <a:pt x="17259" y="11661"/>
                      <a:pt x="16644" y="10800"/>
                    </a:cubicBezTo>
                    <a:cubicBezTo>
                      <a:pt x="17250" y="9958"/>
                      <a:pt x="17760" y="9126"/>
                      <a:pt x="18158" y="8313"/>
                    </a:cubicBezTo>
                    <a:cubicBezTo>
                      <a:pt x="19860" y="9013"/>
                      <a:pt x="20843" y="9920"/>
                      <a:pt x="20843" y="10809"/>
                    </a:cubicBezTo>
                    <a:cubicBezTo>
                      <a:pt x="20843" y="11689"/>
                      <a:pt x="19860" y="12597"/>
                      <a:pt x="18148" y="13297"/>
                    </a:cubicBezTo>
                    <a:close/>
                    <a:moveTo>
                      <a:pt x="17902" y="17902"/>
                    </a:moveTo>
                    <a:cubicBezTo>
                      <a:pt x="17609" y="18195"/>
                      <a:pt x="17174" y="18347"/>
                      <a:pt x="16607" y="18347"/>
                    </a:cubicBezTo>
                    <a:cubicBezTo>
                      <a:pt x="15926" y="18347"/>
                      <a:pt x="15122" y="18139"/>
                      <a:pt x="14233" y="17760"/>
                    </a:cubicBezTo>
                    <a:cubicBezTo>
                      <a:pt x="14526" y="16928"/>
                      <a:pt x="14763" y="15973"/>
                      <a:pt x="14933" y="14942"/>
                    </a:cubicBezTo>
                    <a:cubicBezTo>
                      <a:pt x="15973" y="14772"/>
                      <a:pt x="16919" y="14536"/>
                      <a:pt x="17760" y="14242"/>
                    </a:cubicBezTo>
                    <a:cubicBezTo>
                      <a:pt x="18479" y="15945"/>
                      <a:pt x="18526" y="17288"/>
                      <a:pt x="17902" y="17902"/>
                    </a:cubicBezTo>
                    <a:close/>
                    <a:moveTo>
                      <a:pt x="13552" y="17448"/>
                    </a:moveTo>
                    <a:cubicBezTo>
                      <a:pt x="12871" y="17108"/>
                      <a:pt x="12162" y="16682"/>
                      <a:pt x="11443" y="16181"/>
                    </a:cubicBezTo>
                    <a:cubicBezTo>
                      <a:pt x="11831" y="15878"/>
                      <a:pt x="12228" y="15547"/>
                      <a:pt x="12625" y="15207"/>
                    </a:cubicBezTo>
                    <a:cubicBezTo>
                      <a:pt x="13145" y="15169"/>
                      <a:pt x="13656" y="15122"/>
                      <a:pt x="14148" y="15056"/>
                    </a:cubicBezTo>
                    <a:cubicBezTo>
                      <a:pt x="13996" y="15945"/>
                      <a:pt x="13788" y="16749"/>
                      <a:pt x="13552" y="17448"/>
                    </a:cubicBezTo>
                    <a:close/>
                    <a:moveTo>
                      <a:pt x="10800" y="20843"/>
                    </a:moveTo>
                    <a:cubicBezTo>
                      <a:pt x="9920" y="20843"/>
                      <a:pt x="9003" y="19869"/>
                      <a:pt x="8303" y="18167"/>
                    </a:cubicBezTo>
                    <a:cubicBezTo>
                      <a:pt x="9107" y="17770"/>
                      <a:pt x="9949" y="17259"/>
                      <a:pt x="10800" y="16654"/>
                    </a:cubicBezTo>
                    <a:cubicBezTo>
                      <a:pt x="11642" y="17259"/>
                      <a:pt x="12483" y="17770"/>
                      <a:pt x="13287" y="18167"/>
                    </a:cubicBezTo>
                    <a:cubicBezTo>
                      <a:pt x="12587" y="19869"/>
                      <a:pt x="11680" y="20843"/>
                      <a:pt x="10800" y="20843"/>
                    </a:cubicBezTo>
                    <a:close/>
                    <a:moveTo>
                      <a:pt x="7443" y="15056"/>
                    </a:moveTo>
                    <a:cubicBezTo>
                      <a:pt x="7935" y="15122"/>
                      <a:pt x="8445" y="15169"/>
                      <a:pt x="8975" y="15207"/>
                    </a:cubicBezTo>
                    <a:cubicBezTo>
                      <a:pt x="9363" y="15547"/>
                      <a:pt x="9760" y="15878"/>
                      <a:pt x="10157" y="16181"/>
                    </a:cubicBezTo>
                    <a:cubicBezTo>
                      <a:pt x="9429" y="16682"/>
                      <a:pt x="8719" y="17108"/>
                      <a:pt x="8039" y="17448"/>
                    </a:cubicBezTo>
                    <a:cubicBezTo>
                      <a:pt x="7802" y="16749"/>
                      <a:pt x="7604" y="15945"/>
                      <a:pt x="7443" y="15056"/>
                    </a:cubicBezTo>
                    <a:close/>
                    <a:moveTo>
                      <a:pt x="4993" y="18347"/>
                    </a:moveTo>
                    <a:cubicBezTo>
                      <a:pt x="4426" y="18347"/>
                      <a:pt x="3981" y="18195"/>
                      <a:pt x="3698" y="17902"/>
                    </a:cubicBezTo>
                    <a:cubicBezTo>
                      <a:pt x="3074" y="17288"/>
                      <a:pt x="3121" y="15945"/>
                      <a:pt x="3830" y="14242"/>
                    </a:cubicBezTo>
                    <a:cubicBezTo>
                      <a:pt x="4672" y="14536"/>
                      <a:pt x="5627" y="14772"/>
                      <a:pt x="6658" y="14942"/>
                    </a:cubicBezTo>
                    <a:cubicBezTo>
                      <a:pt x="6828" y="15973"/>
                      <a:pt x="7064" y="16928"/>
                      <a:pt x="7358" y="17760"/>
                    </a:cubicBezTo>
                    <a:cubicBezTo>
                      <a:pt x="6478" y="18139"/>
                      <a:pt x="5665" y="18347"/>
                      <a:pt x="4993" y="18347"/>
                    </a:cubicBezTo>
                    <a:close/>
                    <a:moveTo>
                      <a:pt x="757" y="10809"/>
                    </a:moveTo>
                    <a:cubicBezTo>
                      <a:pt x="757" y="9920"/>
                      <a:pt x="1731" y="9013"/>
                      <a:pt x="3442" y="8313"/>
                    </a:cubicBezTo>
                    <a:cubicBezTo>
                      <a:pt x="3840" y="9126"/>
                      <a:pt x="4341" y="9958"/>
                      <a:pt x="4946" y="10800"/>
                    </a:cubicBezTo>
                    <a:cubicBezTo>
                      <a:pt x="4331" y="11661"/>
                      <a:pt x="3830" y="12502"/>
                      <a:pt x="3442" y="13297"/>
                    </a:cubicBezTo>
                    <a:cubicBezTo>
                      <a:pt x="1731" y="12597"/>
                      <a:pt x="757" y="11689"/>
                      <a:pt x="757" y="10809"/>
                    </a:cubicBezTo>
                    <a:close/>
                    <a:moveTo>
                      <a:pt x="6393" y="8984"/>
                    </a:moveTo>
                    <a:cubicBezTo>
                      <a:pt x="6043" y="9372"/>
                      <a:pt x="5722" y="9769"/>
                      <a:pt x="5419" y="10166"/>
                    </a:cubicBezTo>
                    <a:cubicBezTo>
                      <a:pt x="4918" y="9448"/>
                      <a:pt x="4492" y="8738"/>
                      <a:pt x="4152" y="8048"/>
                    </a:cubicBezTo>
                    <a:cubicBezTo>
                      <a:pt x="4861" y="7812"/>
                      <a:pt x="5655" y="7604"/>
                      <a:pt x="6544" y="7452"/>
                    </a:cubicBezTo>
                    <a:cubicBezTo>
                      <a:pt x="6478" y="7944"/>
                      <a:pt x="6431" y="8455"/>
                      <a:pt x="6393" y="8984"/>
                    </a:cubicBezTo>
                    <a:close/>
                    <a:moveTo>
                      <a:pt x="6393" y="12625"/>
                    </a:moveTo>
                    <a:cubicBezTo>
                      <a:pt x="6431" y="13155"/>
                      <a:pt x="6478" y="13665"/>
                      <a:pt x="6544" y="14157"/>
                    </a:cubicBezTo>
                    <a:cubicBezTo>
                      <a:pt x="5655" y="14006"/>
                      <a:pt x="4851" y="13798"/>
                      <a:pt x="4142" y="13561"/>
                    </a:cubicBezTo>
                    <a:cubicBezTo>
                      <a:pt x="4473" y="12890"/>
                      <a:pt x="4899" y="12181"/>
                      <a:pt x="5419" y="11443"/>
                    </a:cubicBezTo>
                    <a:cubicBezTo>
                      <a:pt x="5722" y="11840"/>
                      <a:pt x="6053" y="12237"/>
                      <a:pt x="6393" y="12625"/>
                    </a:cubicBezTo>
                    <a:close/>
                    <a:moveTo>
                      <a:pt x="6336" y="11386"/>
                    </a:moveTo>
                    <a:cubicBezTo>
                      <a:pt x="6185" y="11188"/>
                      <a:pt x="6024" y="10999"/>
                      <a:pt x="5882" y="10800"/>
                    </a:cubicBezTo>
                    <a:cubicBezTo>
                      <a:pt x="6024" y="10611"/>
                      <a:pt x="6175" y="10412"/>
                      <a:pt x="6336" y="10214"/>
                    </a:cubicBezTo>
                    <a:cubicBezTo>
                      <a:pt x="6336" y="10412"/>
                      <a:pt x="6327" y="10611"/>
                      <a:pt x="6327" y="10809"/>
                    </a:cubicBezTo>
                    <a:cubicBezTo>
                      <a:pt x="6327" y="10999"/>
                      <a:pt x="6336" y="11197"/>
                      <a:pt x="6336" y="11386"/>
                    </a:cubicBezTo>
                    <a:close/>
                    <a:moveTo>
                      <a:pt x="3698" y="3707"/>
                    </a:moveTo>
                    <a:cubicBezTo>
                      <a:pt x="3981" y="3414"/>
                      <a:pt x="4426" y="3263"/>
                      <a:pt x="4993" y="3263"/>
                    </a:cubicBezTo>
                    <a:cubicBezTo>
                      <a:pt x="5665" y="3263"/>
                      <a:pt x="6478" y="3471"/>
                      <a:pt x="7358" y="3849"/>
                    </a:cubicBezTo>
                    <a:cubicBezTo>
                      <a:pt x="7064" y="4681"/>
                      <a:pt x="6828" y="5636"/>
                      <a:pt x="6658" y="6667"/>
                    </a:cubicBezTo>
                    <a:cubicBezTo>
                      <a:pt x="5627" y="6837"/>
                      <a:pt x="4672" y="7074"/>
                      <a:pt x="3840" y="7367"/>
                    </a:cubicBezTo>
                    <a:cubicBezTo>
                      <a:pt x="3121" y="5665"/>
                      <a:pt x="3064" y="4331"/>
                      <a:pt x="3698" y="3707"/>
                    </a:cubicBezTo>
                    <a:close/>
                    <a:moveTo>
                      <a:pt x="8039" y="4161"/>
                    </a:moveTo>
                    <a:cubicBezTo>
                      <a:pt x="8719" y="4502"/>
                      <a:pt x="9429" y="4927"/>
                      <a:pt x="10157" y="5428"/>
                    </a:cubicBezTo>
                    <a:cubicBezTo>
                      <a:pt x="9760" y="5731"/>
                      <a:pt x="9363" y="6062"/>
                      <a:pt x="8975" y="6402"/>
                    </a:cubicBezTo>
                    <a:cubicBezTo>
                      <a:pt x="8445" y="6440"/>
                      <a:pt x="7935" y="6488"/>
                      <a:pt x="7443" y="6554"/>
                    </a:cubicBezTo>
                    <a:cubicBezTo>
                      <a:pt x="7604" y="5665"/>
                      <a:pt x="7802" y="4861"/>
                      <a:pt x="8039" y="4161"/>
                    </a:cubicBezTo>
                    <a:close/>
                    <a:moveTo>
                      <a:pt x="10800" y="757"/>
                    </a:moveTo>
                    <a:cubicBezTo>
                      <a:pt x="11680" y="757"/>
                      <a:pt x="12587" y="1740"/>
                      <a:pt x="13287" y="3442"/>
                    </a:cubicBezTo>
                    <a:cubicBezTo>
                      <a:pt x="12483" y="3840"/>
                      <a:pt x="11642" y="4350"/>
                      <a:pt x="10800" y="4956"/>
                    </a:cubicBezTo>
                    <a:cubicBezTo>
                      <a:pt x="9949" y="4350"/>
                      <a:pt x="9107" y="3840"/>
                      <a:pt x="8303" y="3442"/>
                    </a:cubicBezTo>
                    <a:cubicBezTo>
                      <a:pt x="9003" y="1740"/>
                      <a:pt x="9920" y="757"/>
                      <a:pt x="10800" y="757"/>
                    </a:cubicBezTo>
                    <a:close/>
                    <a:moveTo>
                      <a:pt x="14148" y="6554"/>
                    </a:moveTo>
                    <a:cubicBezTo>
                      <a:pt x="13656" y="6488"/>
                      <a:pt x="13145" y="6440"/>
                      <a:pt x="12625" y="6402"/>
                    </a:cubicBezTo>
                    <a:cubicBezTo>
                      <a:pt x="12228" y="6062"/>
                      <a:pt x="11831" y="5731"/>
                      <a:pt x="11443" y="5428"/>
                    </a:cubicBezTo>
                    <a:cubicBezTo>
                      <a:pt x="12162" y="4927"/>
                      <a:pt x="12871" y="4502"/>
                      <a:pt x="13552" y="4161"/>
                    </a:cubicBezTo>
                    <a:cubicBezTo>
                      <a:pt x="13788" y="4861"/>
                      <a:pt x="13996" y="5665"/>
                      <a:pt x="14148" y="6554"/>
                    </a:cubicBezTo>
                    <a:close/>
                    <a:moveTo>
                      <a:pt x="13533" y="7235"/>
                    </a:moveTo>
                    <a:cubicBezTo>
                      <a:pt x="13788" y="7263"/>
                      <a:pt x="14034" y="7291"/>
                      <a:pt x="14271" y="7329"/>
                    </a:cubicBezTo>
                    <a:cubicBezTo>
                      <a:pt x="14309" y="7566"/>
                      <a:pt x="14337" y="7812"/>
                      <a:pt x="14365" y="8067"/>
                    </a:cubicBezTo>
                    <a:cubicBezTo>
                      <a:pt x="14233" y="7925"/>
                      <a:pt x="14091" y="7783"/>
                      <a:pt x="13959" y="7651"/>
                    </a:cubicBezTo>
                    <a:cubicBezTo>
                      <a:pt x="13817" y="7509"/>
                      <a:pt x="13675" y="7367"/>
                      <a:pt x="13533" y="7235"/>
                    </a:cubicBezTo>
                    <a:close/>
                    <a:moveTo>
                      <a:pt x="10223" y="6346"/>
                    </a:moveTo>
                    <a:cubicBezTo>
                      <a:pt x="10412" y="6194"/>
                      <a:pt x="10601" y="6043"/>
                      <a:pt x="10800" y="5892"/>
                    </a:cubicBezTo>
                    <a:cubicBezTo>
                      <a:pt x="10989" y="6043"/>
                      <a:pt x="11178" y="6194"/>
                      <a:pt x="11377" y="6346"/>
                    </a:cubicBezTo>
                    <a:cubicBezTo>
                      <a:pt x="11178" y="6336"/>
                      <a:pt x="10989" y="6336"/>
                      <a:pt x="10800" y="6336"/>
                    </a:cubicBezTo>
                    <a:cubicBezTo>
                      <a:pt x="10601" y="6336"/>
                      <a:pt x="10412" y="6336"/>
                      <a:pt x="10223" y="6346"/>
                    </a:cubicBezTo>
                    <a:close/>
                    <a:moveTo>
                      <a:pt x="7225" y="8067"/>
                    </a:moveTo>
                    <a:cubicBezTo>
                      <a:pt x="7254" y="7812"/>
                      <a:pt x="7282" y="7566"/>
                      <a:pt x="7320" y="7329"/>
                    </a:cubicBezTo>
                    <a:cubicBezTo>
                      <a:pt x="7556" y="7291"/>
                      <a:pt x="7812" y="7263"/>
                      <a:pt x="8057" y="7235"/>
                    </a:cubicBezTo>
                    <a:cubicBezTo>
                      <a:pt x="7916" y="7367"/>
                      <a:pt x="7774" y="7509"/>
                      <a:pt x="7641" y="7651"/>
                    </a:cubicBezTo>
                    <a:cubicBezTo>
                      <a:pt x="7499" y="7783"/>
                      <a:pt x="7367" y="7925"/>
                      <a:pt x="7225" y="8067"/>
                    </a:cubicBezTo>
                    <a:close/>
                    <a:moveTo>
                      <a:pt x="8057" y="14375"/>
                    </a:moveTo>
                    <a:cubicBezTo>
                      <a:pt x="7812" y="14346"/>
                      <a:pt x="7556" y="14318"/>
                      <a:pt x="7320" y="14280"/>
                    </a:cubicBezTo>
                    <a:cubicBezTo>
                      <a:pt x="7282" y="14044"/>
                      <a:pt x="7254" y="13798"/>
                      <a:pt x="7225" y="13543"/>
                    </a:cubicBezTo>
                    <a:cubicBezTo>
                      <a:pt x="7367" y="13684"/>
                      <a:pt x="7499" y="13826"/>
                      <a:pt x="7641" y="13959"/>
                    </a:cubicBezTo>
                    <a:cubicBezTo>
                      <a:pt x="7774" y="14101"/>
                      <a:pt x="7916" y="14242"/>
                      <a:pt x="8057" y="14375"/>
                    </a:cubicBezTo>
                    <a:close/>
                    <a:moveTo>
                      <a:pt x="11377" y="15264"/>
                    </a:moveTo>
                    <a:cubicBezTo>
                      <a:pt x="11178" y="15415"/>
                      <a:pt x="10989" y="15566"/>
                      <a:pt x="10800" y="15718"/>
                    </a:cubicBezTo>
                    <a:cubicBezTo>
                      <a:pt x="10601" y="15566"/>
                      <a:pt x="10412" y="15415"/>
                      <a:pt x="10223" y="15264"/>
                    </a:cubicBezTo>
                    <a:cubicBezTo>
                      <a:pt x="10412" y="15273"/>
                      <a:pt x="10601" y="15273"/>
                      <a:pt x="10800" y="15273"/>
                    </a:cubicBezTo>
                    <a:cubicBezTo>
                      <a:pt x="10989" y="15273"/>
                      <a:pt x="11178" y="15273"/>
                      <a:pt x="11377" y="15264"/>
                    </a:cubicBezTo>
                    <a:close/>
                    <a:moveTo>
                      <a:pt x="14365" y="13543"/>
                    </a:moveTo>
                    <a:cubicBezTo>
                      <a:pt x="14337" y="13798"/>
                      <a:pt x="14309" y="14044"/>
                      <a:pt x="14271" y="14280"/>
                    </a:cubicBezTo>
                    <a:cubicBezTo>
                      <a:pt x="14034" y="14318"/>
                      <a:pt x="13788" y="14346"/>
                      <a:pt x="13533" y="14375"/>
                    </a:cubicBezTo>
                    <a:cubicBezTo>
                      <a:pt x="13675" y="14242"/>
                      <a:pt x="13817" y="14101"/>
                      <a:pt x="13959" y="13959"/>
                    </a:cubicBezTo>
                    <a:cubicBezTo>
                      <a:pt x="14091" y="13826"/>
                      <a:pt x="14233" y="13684"/>
                      <a:pt x="14365" y="13543"/>
                    </a:cubicBezTo>
                    <a:close/>
                    <a:moveTo>
                      <a:pt x="13420" y="13429"/>
                    </a:moveTo>
                    <a:cubicBezTo>
                      <a:pt x="13060" y="13788"/>
                      <a:pt x="12691" y="14138"/>
                      <a:pt x="12313" y="14469"/>
                    </a:cubicBezTo>
                    <a:cubicBezTo>
                      <a:pt x="11821" y="14498"/>
                      <a:pt x="11320" y="14517"/>
                      <a:pt x="10800" y="14517"/>
                    </a:cubicBezTo>
                    <a:cubicBezTo>
                      <a:pt x="10280" y="14517"/>
                      <a:pt x="9769" y="14498"/>
                      <a:pt x="9277" y="14469"/>
                    </a:cubicBezTo>
                    <a:cubicBezTo>
                      <a:pt x="8909" y="14138"/>
                      <a:pt x="8540" y="13788"/>
                      <a:pt x="8171" y="13429"/>
                    </a:cubicBezTo>
                    <a:cubicBezTo>
                      <a:pt x="7812" y="13060"/>
                      <a:pt x="7462" y="12691"/>
                      <a:pt x="7131" y="12323"/>
                    </a:cubicBezTo>
                    <a:cubicBezTo>
                      <a:pt x="7102" y="11831"/>
                      <a:pt x="7083" y="11330"/>
                      <a:pt x="7083" y="10809"/>
                    </a:cubicBezTo>
                    <a:cubicBezTo>
                      <a:pt x="7083" y="10280"/>
                      <a:pt x="7102" y="9779"/>
                      <a:pt x="7131" y="9287"/>
                    </a:cubicBezTo>
                    <a:cubicBezTo>
                      <a:pt x="7462" y="8918"/>
                      <a:pt x="7802" y="8549"/>
                      <a:pt x="8171" y="8180"/>
                    </a:cubicBezTo>
                    <a:cubicBezTo>
                      <a:pt x="8540" y="7821"/>
                      <a:pt x="8909" y="7471"/>
                      <a:pt x="9277" y="7140"/>
                    </a:cubicBezTo>
                    <a:cubicBezTo>
                      <a:pt x="9769" y="7112"/>
                      <a:pt x="10280" y="7093"/>
                      <a:pt x="10800" y="7093"/>
                    </a:cubicBezTo>
                    <a:cubicBezTo>
                      <a:pt x="11320" y="7093"/>
                      <a:pt x="11821" y="7112"/>
                      <a:pt x="12313" y="7140"/>
                    </a:cubicBezTo>
                    <a:cubicBezTo>
                      <a:pt x="12691" y="7471"/>
                      <a:pt x="13060" y="7821"/>
                      <a:pt x="13420" y="8180"/>
                    </a:cubicBezTo>
                    <a:cubicBezTo>
                      <a:pt x="13788" y="8549"/>
                      <a:pt x="14138" y="8918"/>
                      <a:pt x="14460" y="9287"/>
                    </a:cubicBezTo>
                    <a:cubicBezTo>
                      <a:pt x="14488" y="9779"/>
                      <a:pt x="14507" y="10280"/>
                      <a:pt x="14507" y="10809"/>
                    </a:cubicBezTo>
                    <a:cubicBezTo>
                      <a:pt x="14507" y="11330"/>
                      <a:pt x="14488" y="11831"/>
                      <a:pt x="14460" y="12323"/>
                    </a:cubicBezTo>
                    <a:cubicBezTo>
                      <a:pt x="14129" y="12691"/>
                      <a:pt x="13779" y="13060"/>
                      <a:pt x="13420" y="13429"/>
                    </a:cubicBezTo>
                    <a:close/>
                    <a:moveTo>
                      <a:pt x="16172" y="10166"/>
                    </a:moveTo>
                    <a:cubicBezTo>
                      <a:pt x="15869" y="9769"/>
                      <a:pt x="15547" y="9372"/>
                      <a:pt x="15198" y="8984"/>
                    </a:cubicBezTo>
                    <a:cubicBezTo>
                      <a:pt x="15169" y="8455"/>
                      <a:pt x="15112" y="7944"/>
                      <a:pt x="15046" y="7452"/>
                    </a:cubicBezTo>
                    <a:cubicBezTo>
                      <a:pt x="15935" y="7604"/>
                      <a:pt x="16739" y="7812"/>
                      <a:pt x="17439" y="8048"/>
                    </a:cubicBezTo>
                    <a:cubicBezTo>
                      <a:pt x="17098" y="8738"/>
                      <a:pt x="16673" y="9448"/>
                      <a:pt x="16172" y="10166"/>
                    </a:cubicBezTo>
                    <a:close/>
                    <a:moveTo>
                      <a:pt x="16181" y="11443"/>
                    </a:moveTo>
                    <a:cubicBezTo>
                      <a:pt x="16692" y="12181"/>
                      <a:pt x="17117" y="12890"/>
                      <a:pt x="17448" y="13561"/>
                    </a:cubicBezTo>
                    <a:cubicBezTo>
                      <a:pt x="16739" y="13798"/>
                      <a:pt x="15935" y="14006"/>
                      <a:pt x="15046" y="14157"/>
                    </a:cubicBezTo>
                    <a:cubicBezTo>
                      <a:pt x="15112" y="13665"/>
                      <a:pt x="15169" y="13155"/>
                      <a:pt x="15198" y="12625"/>
                    </a:cubicBezTo>
                    <a:cubicBezTo>
                      <a:pt x="15547" y="12237"/>
                      <a:pt x="15869" y="11840"/>
                      <a:pt x="16181" y="11443"/>
                    </a:cubicBezTo>
                    <a:close/>
                    <a:moveTo>
                      <a:pt x="15254" y="10214"/>
                    </a:moveTo>
                    <a:cubicBezTo>
                      <a:pt x="15415" y="10412"/>
                      <a:pt x="15566" y="10611"/>
                      <a:pt x="15708" y="10800"/>
                    </a:cubicBezTo>
                    <a:cubicBezTo>
                      <a:pt x="15566" y="10999"/>
                      <a:pt x="15415" y="11188"/>
                      <a:pt x="15254" y="11386"/>
                    </a:cubicBezTo>
                    <a:cubicBezTo>
                      <a:pt x="15264" y="11197"/>
                      <a:pt x="15264" y="10999"/>
                      <a:pt x="15264" y="10809"/>
                    </a:cubicBezTo>
                    <a:cubicBezTo>
                      <a:pt x="15264" y="10611"/>
                      <a:pt x="15264" y="10412"/>
                      <a:pt x="15254" y="10214"/>
                    </a:cubicBezTo>
                    <a:close/>
                    <a:moveTo>
                      <a:pt x="16607" y="3263"/>
                    </a:moveTo>
                    <a:cubicBezTo>
                      <a:pt x="17174" y="3263"/>
                      <a:pt x="17609" y="3414"/>
                      <a:pt x="17902" y="3707"/>
                    </a:cubicBezTo>
                    <a:cubicBezTo>
                      <a:pt x="18526" y="4331"/>
                      <a:pt x="18470" y="5665"/>
                      <a:pt x="17760" y="7367"/>
                    </a:cubicBezTo>
                    <a:cubicBezTo>
                      <a:pt x="16919" y="7074"/>
                      <a:pt x="15973" y="6837"/>
                      <a:pt x="14933" y="6667"/>
                    </a:cubicBezTo>
                    <a:cubicBezTo>
                      <a:pt x="14763" y="5636"/>
                      <a:pt x="14526" y="4681"/>
                      <a:pt x="14233" y="3849"/>
                    </a:cubicBezTo>
                    <a:cubicBezTo>
                      <a:pt x="15122" y="3471"/>
                      <a:pt x="15926" y="3263"/>
                      <a:pt x="16607" y="3263"/>
                    </a:cubicBezTo>
                    <a:close/>
                    <a:moveTo>
                      <a:pt x="18460" y="7632"/>
                    </a:moveTo>
                    <a:cubicBezTo>
                      <a:pt x="19311" y="5618"/>
                      <a:pt x="19302" y="4038"/>
                      <a:pt x="18432" y="3168"/>
                    </a:cubicBezTo>
                    <a:cubicBezTo>
                      <a:pt x="17997" y="2733"/>
                      <a:pt x="17382" y="2506"/>
                      <a:pt x="16607" y="2506"/>
                    </a:cubicBezTo>
                    <a:cubicBezTo>
                      <a:pt x="15841" y="2506"/>
                      <a:pt x="14942" y="2733"/>
                      <a:pt x="13968" y="3140"/>
                    </a:cubicBezTo>
                    <a:cubicBezTo>
                      <a:pt x="13164" y="1192"/>
                      <a:pt x="12048" y="0"/>
                      <a:pt x="10800" y="0"/>
                    </a:cubicBezTo>
                    <a:cubicBezTo>
                      <a:pt x="9542" y="0"/>
                      <a:pt x="8426" y="1192"/>
                      <a:pt x="7622" y="3140"/>
                    </a:cubicBezTo>
                    <a:cubicBezTo>
                      <a:pt x="6658" y="2733"/>
                      <a:pt x="5759" y="2506"/>
                      <a:pt x="4993" y="2506"/>
                    </a:cubicBezTo>
                    <a:cubicBezTo>
                      <a:pt x="4218" y="2506"/>
                      <a:pt x="3594" y="2733"/>
                      <a:pt x="3159" y="3168"/>
                    </a:cubicBezTo>
                    <a:cubicBezTo>
                      <a:pt x="2289" y="4038"/>
                      <a:pt x="2289" y="5618"/>
                      <a:pt x="3130" y="7632"/>
                    </a:cubicBezTo>
                    <a:cubicBezTo>
                      <a:pt x="1182" y="8436"/>
                      <a:pt x="0" y="9552"/>
                      <a:pt x="0" y="10809"/>
                    </a:cubicBezTo>
                    <a:cubicBezTo>
                      <a:pt x="0" y="12058"/>
                      <a:pt x="1182" y="13174"/>
                      <a:pt x="3130" y="13978"/>
                    </a:cubicBezTo>
                    <a:cubicBezTo>
                      <a:pt x="2326" y="15926"/>
                      <a:pt x="2270" y="17552"/>
                      <a:pt x="3159" y="18441"/>
                    </a:cubicBezTo>
                    <a:cubicBezTo>
                      <a:pt x="3594" y="18876"/>
                      <a:pt x="4218" y="19103"/>
                      <a:pt x="4993" y="19103"/>
                    </a:cubicBezTo>
                    <a:cubicBezTo>
                      <a:pt x="5759" y="19103"/>
                      <a:pt x="6658" y="18876"/>
                      <a:pt x="7622" y="18470"/>
                    </a:cubicBezTo>
                    <a:cubicBezTo>
                      <a:pt x="8426" y="20418"/>
                      <a:pt x="9542" y="21600"/>
                      <a:pt x="10800" y="21600"/>
                    </a:cubicBezTo>
                    <a:cubicBezTo>
                      <a:pt x="12048" y="21600"/>
                      <a:pt x="13164" y="20418"/>
                      <a:pt x="13968" y="18470"/>
                    </a:cubicBezTo>
                    <a:cubicBezTo>
                      <a:pt x="14942" y="18876"/>
                      <a:pt x="15841" y="19103"/>
                      <a:pt x="16607" y="19103"/>
                    </a:cubicBezTo>
                    <a:cubicBezTo>
                      <a:pt x="17382" y="19103"/>
                      <a:pt x="17997" y="18876"/>
                      <a:pt x="18432" y="18441"/>
                    </a:cubicBezTo>
                    <a:cubicBezTo>
                      <a:pt x="19321" y="17552"/>
                      <a:pt x="19274" y="15926"/>
                      <a:pt x="18460" y="13978"/>
                    </a:cubicBezTo>
                    <a:cubicBezTo>
                      <a:pt x="20408" y="13174"/>
                      <a:pt x="21600" y="12058"/>
                      <a:pt x="21600" y="10809"/>
                    </a:cubicBezTo>
                    <a:cubicBezTo>
                      <a:pt x="21600" y="9552"/>
                      <a:pt x="20408" y="8436"/>
                      <a:pt x="18460" y="7632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  <p:sp>
            <p:nvSpPr>
              <p:cNvPr id="232" name="Freeform 20"/>
              <p:cNvSpPr/>
              <p:nvPr/>
            </p:nvSpPr>
            <p:spPr>
              <a:xfrm rot="1406730">
                <a:off x="786600" y="787084"/>
                <a:ext cx="136381" cy="1363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4770" y="0"/>
                      <a:pt x="0" y="4770"/>
                      <a:pt x="0" y="10800"/>
                    </a:cubicBezTo>
                    <a:cubicBezTo>
                      <a:pt x="0" y="16740"/>
                      <a:pt x="4770" y="21600"/>
                      <a:pt x="10800" y="21600"/>
                    </a:cubicBezTo>
                    <a:cubicBezTo>
                      <a:pt x="16740" y="21600"/>
                      <a:pt x="21600" y="16740"/>
                      <a:pt x="21600" y="10800"/>
                    </a:cubicBezTo>
                    <a:cubicBezTo>
                      <a:pt x="21600" y="4770"/>
                      <a:pt x="16740" y="0"/>
                      <a:pt x="10800" y="0"/>
                    </a:cubicBezTo>
                    <a:close/>
                  </a:path>
                </a:pathLst>
              </a:custGeom>
              <a:solidFill>
                <a:srgbClr val="FFFFFF">
                  <a:alpha val="1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234" name="Freeform 19"/>
            <p:cNvSpPr/>
            <p:nvPr/>
          </p:nvSpPr>
          <p:spPr>
            <a:xfrm rot="21418795">
              <a:off x="12899577" y="5975837"/>
              <a:ext cx="1209820" cy="253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38" y="19865"/>
                  </a:moveTo>
                  <a:lnTo>
                    <a:pt x="362" y="19865"/>
                  </a:lnTo>
                  <a:lnTo>
                    <a:pt x="362" y="1735"/>
                  </a:lnTo>
                  <a:lnTo>
                    <a:pt x="1602" y="1735"/>
                  </a:lnTo>
                  <a:lnTo>
                    <a:pt x="1602" y="12925"/>
                  </a:lnTo>
                  <a:lnTo>
                    <a:pt x="1964" y="12925"/>
                  </a:lnTo>
                  <a:lnTo>
                    <a:pt x="1964" y="1735"/>
                  </a:lnTo>
                  <a:lnTo>
                    <a:pt x="2507" y="1735"/>
                  </a:lnTo>
                  <a:lnTo>
                    <a:pt x="2507" y="6896"/>
                  </a:lnTo>
                  <a:lnTo>
                    <a:pt x="2869" y="6896"/>
                  </a:lnTo>
                  <a:lnTo>
                    <a:pt x="2869" y="1735"/>
                  </a:lnTo>
                  <a:lnTo>
                    <a:pt x="3411" y="1735"/>
                  </a:lnTo>
                  <a:lnTo>
                    <a:pt x="3411" y="6896"/>
                  </a:lnTo>
                  <a:lnTo>
                    <a:pt x="3773" y="6896"/>
                  </a:lnTo>
                  <a:lnTo>
                    <a:pt x="3773" y="1735"/>
                  </a:lnTo>
                  <a:lnTo>
                    <a:pt x="4316" y="1735"/>
                  </a:lnTo>
                  <a:lnTo>
                    <a:pt x="4316" y="6896"/>
                  </a:lnTo>
                  <a:lnTo>
                    <a:pt x="4678" y="6896"/>
                  </a:lnTo>
                  <a:lnTo>
                    <a:pt x="4678" y="1735"/>
                  </a:lnTo>
                  <a:lnTo>
                    <a:pt x="5221" y="1735"/>
                  </a:lnTo>
                  <a:lnTo>
                    <a:pt x="5221" y="6896"/>
                  </a:lnTo>
                  <a:lnTo>
                    <a:pt x="5583" y="6896"/>
                  </a:lnTo>
                  <a:lnTo>
                    <a:pt x="5583" y="1735"/>
                  </a:lnTo>
                  <a:lnTo>
                    <a:pt x="6099" y="1735"/>
                  </a:lnTo>
                  <a:lnTo>
                    <a:pt x="6099" y="12925"/>
                  </a:lnTo>
                  <a:lnTo>
                    <a:pt x="6461" y="12925"/>
                  </a:lnTo>
                  <a:lnTo>
                    <a:pt x="6461" y="1735"/>
                  </a:lnTo>
                  <a:lnTo>
                    <a:pt x="7004" y="1735"/>
                  </a:lnTo>
                  <a:lnTo>
                    <a:pt x="7004" y="6896"/>
                  </a:lnTo>
                  <a:lnTo>
                    <a:pt x="7366" y="6896"/>
                  </a:lnTo>
                  <a:lnTo>
                    <a:pt x="7366" y="1735"/>
                  </a:lnTo>
                  <a:lnTo>
                    <a:pt x="7909" y="1735"/>
                  </a:lnTo>
                  <a:lnTo>
                    <a:pt x="7909" y="6896"/>
                  </a:lnTo>
                  <a:lnTo>
                    <a:pt x="8271" y="6896"/>
                  </a:lnTo>
                  <a:lnTo>
                    <a:pt x="8271" y="1735"/>
                  </a:lnTo>
                  <a:lnTo>
                    <a:pt x="8814" y="1735"/>
                  </a:lnTo>
                  <a:lnTo>
                    <a:pt x="8814" y="6896"/>
                  </a:lnTo>
                  <a:lnTo>
                    <a:pt x="9176" y="6896"/>
                  </a:lnTo>
                  <a:lnTo>
                    <a:pt x="9176" y="1735"/>
                  </a:lnTo>
                  <a:lnTo>
                    <a:pt x="9719" y="1735"/>
                  </a:lnTo>
                  <a:lnTo>
                    <a:pt x="9719" y="6896"/>
                  </a:lnTo>
                  <a:lnTo>
                    <a:pt x="10081" y="6896"/>
                  </a:lnTo>
                  <a:lnTo>
                    <a:pt x="10081" y="1735"/>
                  </a:lnTo>
                  <a:lnTo>
                    <a:pt x="10741" y="1735"/>
                  </a:lnTo>
                  <a:lnTo>
                    <a:pt x="10741" y="12925"/>
                  </a:lnTo>
                  <a:lnTo>
                    <a:pt x="11103" y="12925"/>
                  </a:lnTo>
                  <a:lnTo>
                    <a:pt x="11103" y="1735"/>
                  </a:lnTo>
                  <a:lnTo>
                    <a:pt x="11646" y="1735"/>
                  </a:lnTo>
                  <a:lnTo>
                    <a:pt x="11646" y="6896"/>
                  </a:lnTo>
                  <a:lnTo>
                    <a:pt x="12008" y="6896"/>
                  </a:lnTo>
                  <a:lnTo>
                    <a:pt x="12008" y="1735"/>
                  </a:lnTo>
                  <a:lnTo>
                    <a:pt x="12551" y="1735"/>
                  </a:lnTo>
                  <a:lnTo>
                    <a:pt x="12551" y="6896"/>
                  </a:lnTo>
                  <a:lnTo>
                    <a:pt x="12913" y="6896"/>
                  </a:lnTo>
                  <a:lnTo>
                    <a:pt x="12913" y="1735"/>
                  </a:lnTo>
                  <a:lnTo>
                    <a:pt x="13456" y="1735"/>
                  </a:lnTo>
                  <a:lnTo>
                    <a:pt x="13456" y="6896"/>
                  </a:lnTo>
                  <a:lnTo>
                    <a:pt x="13818" y="6896"/>
                  </a:lnTo>
                  <a:lnTo>
                    <a:pt x="13818" y="1735"/>
                  </a:lnTo>
                  <a:lnTo>
                    <a:pt x="14361" y="1735"/>
                  </a:lnTo>
                  <a:lnTo>
                    <a:pt x="14361" y="6896"/>
                  </a:lnTo>
                  <a:lnTo>
                    <a:pt x="14723" y="6896"/>
                  </a:lnTo>
                  <a:lnTo>
                    <a:pt x="14723" y="1735"/>
                  </a:lnTo>
                  <a:lnTo>
                    <a:pt x="15239" y="1735"/>
                  </a:lnTo>
                  <a:lnTo>
                    <a:pt x="15239" y="12925"/>
                  </a:lnTo>
                  <a:lnTo>
                    <a:pt x="15601" y="12925"/>
                  </a:lnTo>
                  <a:lnTo>
                    <a:pt x="15601" y="1735"/>
                  </a:lnTo>
                  <a:lnTo>
                    <a:pt x="16143" y="1735"/>
                  </a:lnTo>
                  <a:lnTo>
                    <a:pt x="16143" y="6896"/>
                  </a:lnTo>
                  <a:lnTo>
                    <a:pt x="16505" y="6896"/>
                  </a:lnTo>
                  <a:lnTo>
                    <a:pt x="16505" y="1735"/>
                  </a:lnTo>
                  <a:lnTo>
                    <a:pt x="17048" y="1735"/>
                  </a:lnTo>
                  <a:lnTo>
                    <a:pt x="17048" y="6896"/>
                  </a:lnTo>
                  <a:lnTo>
                    <a:pt x="17410" y="6896"/>
                  </a:lnTo>
                  <a:lnTo>
                    <a:pt x="17410" y="1735"/>
                  </a:lnTo>
                  <a:lnTo>
                    <a:pt x="17953" y="1735"/>
                  </a:lnTo>
                  <a:lnTo>
                    <a:pt x="17953" y="6896"/>
                  </a:lnTo>
                  <a:lnTo>
                    <a:pt x="18315" y="6896"/>
                  </a:lnTo>
                  <a:lnTo>
                    <a:pt x="18315" y="1735"/>
                  </a:lnTo>
                  <a:lnTo>
                    <a:pt x="18858" y="1735"/>
                  </a:lnTo>
                  <a:lnTo>
                    <a:pt x="18858" y="6896"/>
                  </a:lnTo>
                  <a:lnTo>
                    <a:pt x="19220" y="6896"/>
                  </a:lnTo>
                  <a:lnTo>
                    <a:pt x="19220" y="1735"/>
                  </a:lnTo>
                  <a:lnTo>
                    <a:pt x="19636" y="1735"/>
                  </a:lnTo>
                  <a:lnTo>
                    <a:pt x="19636" y="12925"/>
                  </a:lnTo>
                  <a:lnTo>
                    <a:pt x="19998" y="12925"/>
                  </a:lnTo>
                  <a:lnTo>
                    <a:pt x="19998" y="1735"/>
                  </a:lnTo>
                  <a:lnTo>
                    <a:pt x="21238" y="1735"/>
                  </a:lnTo>
                  <a:lnTo>
                    <a:pt x="21238" y="19865"/>
                  </a:lnTo>
                  <a:close/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235" name="Freeform 7"/>
            <p:cNvSpPr/>
            <p:nvPr/>
          </p:nvSpPr>
          <p:spPr>
            <a:xfrm rot="20132267">
              <a:off x="1633829" y="2453046"/>
              <a:ext cx="1277234" cy="931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46" y="3094"/>
                  </a:moveTo>
                  <a:cubicBezTo>
                    <a:pt x="11505" y="2578"/>
                    <a:pt x="13033" y="1002"/>
                    <a:pt x="14902" y="678"/>
                  </a:cubicBezTo>
                  <a:cubicBezTo>
                    <a:pt x="15201" y="619"/>
                    <a:pt x="15532" y="589"/>
                    <a:pt x="15885" y="589"/>
                  </a:cubicBezTo>
                  <a:cubicBezTo>
                    <a:pt x="17573" y="589"/>
                    <a:pt x="19442" y="1193"/>
                    <a:pt x="20169" y="1459"/>
                  </a:cubicBezTo>
                  <a:lnTo>
                    <a:pt x="20169" y="18403"/>
                  </a:lnTo>
                  <a:cubicBezTo>
                    <a:pt x="19261" y="17946"/>
                    <a:pt x="17423" y="17106"/>
                    <a:pt x="15671" y="16753"/>
                  </a:cubicBezTo>
                  <a:cubicBezTo>
                    <a:pt x="15436" y="16708"/>
                    <a:pt x="15180" y="16679"/>
                    <a:pt x="14923" y="16679"/>
                  </a:cubicBezTo>
                  <a:cubicBezTo>
                    <a:pt x="13374" y="16679"/>
                    <a:pt x="11879" y="17563"/>
                    <a:pt x="11046" y="18152"/>
                  </a:cubicBezTo>
                  <a:lnTo>
                    <a:pt x="11046" y="3094"/>
                  </a:lnTo>
                  <a:close/>
                  <a:moveTo>
                    <a:pt x="1431" y="1459"/>
                  </a:moveTo>
                  <a:cubicBezTo>
                    <a:pt x="2147" y="1193"/>
                    <a:pt x="4017" y="589"/>
                    <a:pt x="5704" y="589"/>
                  </a:cubicBezTo>
                  <a:cubicBezTo>
                    <a:pt x="6068" y="589"/>
                    <a:pt x="6399" y="619"/>
                    <a:pt x="6687" y="678"/>
                  </a:cubicBezTo>
                  <a:cubicBezTo>
                    <a:pt x="8567" y="1002"/>
                    <a:pt x="10095" y="2578"/>
                    <a:pt x="10554" y="3094"/>
                  </a:cubicBezTo>
                  <a:lnTo>
                    <a:pt x="10554" y="18152"/>
                  </a:lnTo>
                  <a:cubicBezTo>
                    <a:pt x="9721" y="17563"/>
                    <a:pt x="8226" y="16679"/>
                    <a:pt x="6677" y="16679"/>
                  </a:cubicBezTo>
                  <a:cubicBezTo>
                    <a:pt x="6420" y="16679"/>
                    <a:pt x="6164" y="16708"/>
                    <a:pt x="5929" y="16753"/>
                  </a:cubicBezTo>
                  <a:cubicBezTo>
                    <a:pt x="4177" y="17106"/>
                    <a:pt x="2339" y="17946"/>
                    <a:pt x="1431" y="18403"/>
                  </a:cubicBezTo>
                  <a:lnTo>
                    <a:pt x="1431" y="1459"/>
                  </a:lnTo>
                  <a:close/>
                  <a:moveTo>
                    <a:pt x="20596" y="2991"/>
                  </a:moveTo>
                  <a:lnTo>
                    <a:pt x="20596" y="1002"/>
                  </a:lnTo>
                  <a:cubicBezTo>
                    <a:pt x="20596" y="1002"/>
                    <a:pt x="18118" y="0"/>
                    <a:pt x="15885" y="0"/>
                  </a:cubicBezTo>
                  <a:cubicBezTo>
                    <a:pt x="15532" y="0"/>
                    <a:pt x="15180" y="29"/>
                    <a:pt x="14849" y="88"/>
                  </a:cubicBezTo>
                  <a:cubicBezTo>
                    <a:pt x="12894" y="442"/>
                    <a:pt x="11313" y="2033"/>
                    <a:pt x="10800" y="2608"/>
                  </a:cubicBezTo>
                  <a:cubicBezTo>
                    <a:pt x="10287" y="2033"/>
                    <a:pt x="8706" y="442"/>
                    <a:pt x="6751" y="88"/>
                  </a:cubicBezTo>
                  <a:cubicBezTo>
                    <a:pt x="6420" y="29"/>
                    <a:pt x="6068" y="0"/>
                    <a:pt x="5704" y="0"/>
                  </a:cubicBezTo>
                  <a:cubicBezTo>
                    <a:pt x="3482" y="0"/>
                    <a:pt x="1004" y="1002"/>
                    <a:pt x="1004" y="1002"/>
                  </a:cubicBezTo>
                  <a:lnTo>
                    <a:pt x="1004" y="2991"/>
                  </a:lnTo>
                  <a:cubicBezTo>
                    <a:pt x="385" y="3183"/>
                    <a:pt x="0" y="3345"/>
                    <a:pt x="0" y="3345"/>
                  </a:cubicBezTo>
                  <a:lnTo>
                    <a:pt x="0" y="21600"/>
                  </a:lnTo>
                  <a:cubicBezTo>
                    <a:pt x="0" y="21600"/>
                    <a:pt x="2596" y="20156"/>
                    <a:pt x="4989" y="19670"/>
                  </a:cubicBezTo>
                  <a:cubicBezTo>
                    <a:pt x="6463" y="19375"/>
                    <a:pt x="8407" y="20156"/>
                    <a:pt x="9668" y="20804"/>
                  </a:cubicBezTo>
                  <a:lnTo>
                    <a:pt x="9668" y="21600"/>
                  </a:lnTo>
                  <a:lnTo>
                    <a:pt x="11922" y="21600"/>
                  </a:lnTo>
                  <a:lnTo>
                    <a:pt x="11922" y="20804"/>
                  </a:lnTo>
                  <a:cubicBezTo>
                    <a:pt x="13193" y="20156"/>
                    <a:pt x="15137" y="19375"/>
                    <a:pt x="16611" y="19670"/>
                  </a:cubicBezTo>
                  <a:cubicBezTo>
                    <a:pt x="19004" y="20156"/>
                    <a:pt x="21600" y="21600"/>
                    <a:pt x="21600" y="21600"/>
                  </a:cubicBezTo>
                  <a:lnTo>
                    <a:pt x="21600" y="3345"/>
                  </a:lnTo>
                  <a:cubicBezTo>
                    <a:pt x="21600" y="3345"/>
                    <a:pt x="21215" y="3183"/>
                    <a:pt x="20596" y="2991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2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矩形 6"/>
          <p:cNvSpPr/>
          <p:nvPr/>
        </p:nvSpPr>
        <p:spPr>
          <a:xfrm>
            <a:off x="0" y="-1"/>
            <a:ext cx="12192000" cy="92643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10386" y="256837"/>
            <a:ext cx="5526505" cy="65756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t>标题文本</a:t>
            </a:r>
          </a:p>
        </p:txBody>
      </p:sp>
      <p:pic>
        <p:nvPicPr>
          <p:cNvPr id="253" name="图形 8" descr="图形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10" y="140365"/>
            <a:ext cx="645695" cy="6456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54" name="矩形 9"/>
          <p:cNvSpPr/>
          <p:nvPr/>
        </p:nvSpPr>
        <p:spPr>
          <a:xfrm>
            <a:off x="0" y="-1"/>
            <a:ext cx="12192000" cy="926430"/>
          </a:xfrm>
          <a:prstGeom prst="rect">
            <a:avLst/>
          </a:prstGeom>
          <a:blipFill>
            <a:blip r:embed="rId3"/>
          </a:blip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64000" y="441960"/>
            <a:ext cx="4368801" cy="3083566"/>
          </a:xfrm>
          <a:prstGeom prst="rect">
            <a:avLst/>
          </a:prstGeom>
        </p:spPr>
        <p:txBody>
          <a:bodyPr lIns="91439" rIns="91439"/>
          <a:lstStyle/>
          <a:p/>
        </p:txBody>
      </p:sp>
      <p:sp>
        <p:nvSpPr>
          <p:cNvPr id="26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954705" y="3801452"/>
            <a:ext cx="4511966" cy="43178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500" b="1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marL="790575" indent="-333375" algn="ctr">
              <a:lnSpc>
                <a:spcPct val="100000"/>
              </a:lnSpc>
              <a:spcBef>
                <a:spcPts val="0"/>
              </a:spcBef>
              <a:buFontTx/>
              <a:defRPr sz="3500" b="1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marL="1314450" indent="-400050" algn="ctr">
              <a:lnSpc>
                <a:spcPct val="100000"/>
              </a:lnSpc>
              <a:spcBef>
                <a:spcPts val="0"/>
              </a:spcBef>
              <a:buFontTx/>
              <a:defRPr sz="3500" b="1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marL="1816100" indent="-444500" algn="ctr">
              <a:lnSpc>
                <a:spcPct val="100000"/>
              </a:lnSpc>
              <a:spcBef>
                <a:spcPts val="0"/>
              </a:spcBef>
              <a:buFontTx/>
              <a:defRPr sz="3500" b="1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marL="2273300" indent="-444500" algn="ctr">
              <a:lnSpc>
                <a:spcPct val="100000"/>
              </a:lnSpc>
              <a:spcBef>
                <a:spcPts val="0"/>
              </a:spcBef>
              <a:buFontTx/>
              <a:defRPr sz="3500" b="1">
                <a:solidFill>
                  <a:srgbClr val="FFFFFF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4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4705" y="4385250"/>
            <a:ext cx="4511965" cy="22845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500">
                <a:solidFill>
                  <a:schemeClr val="accent3"/>
                </a:solidFill>
                <a:latin typeface="Lato Light"/>
                <a:ea typeface="Lato Light"/>
                <a:cs typeface="Lato Light"/>
                <a:sym typeface="Lato Light"/>
              </a:defRPr>
            </a:pPr>
          </a:p>
        </p:txBody>
      </p:sp>
      <p:sp>
        <p:nvSpPr>
          <p:cNvPr id="265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975167" y="4817824"/>
            <a:ext cx="4488039" cy="153686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0" indent="0" algn="ctr">
              <a:lnSpc>
                <a:spcPct val="130000"/>
              </a:lnSpc>
              <a:buSzTx/>
              <a:buFontTx/>
              <a:buNone/>
              <a:defRPr sz="1200">
                <a:solidFill>
                  <a:srgbClr val="808080"/>
                </a:solidFill>
                <a:latin typeface="Lato Regular"/>
                <a:ea typeface="Lato Regular"/>
                <a:cs typeface="Lato Regular"/>
                <a:sym typeface="Lato Regular"/>
              </a:defRPr>
            </a:pPr>
          </a:p>
        </p:txBody>
      </p:sp>
      <p:sp>
        <p:nvSpPr>
          <p:cNvPr id="26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04800" y="4237567"/>
            <a:ext cx="1422400" cy="243417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082800" y="4237567"/>
            <a:ext cx="1930400" cy="24341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 thruBlk="1"/>
      </p:transition>
    </mc:Choice>
    <mc:Fallback>
      <p:transition spd="slow">
        <p:fade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spd="slow" p14:dur="1200">
        <p:fade thruBlk="1"/>
      </p:transition>
    </mc:Choice>
    <mc:Fallback>
      <p:transition spd="slow">
        <p:fade thruBlk="1"/>
      </p:transition>
    </mc:Fallback>
  </mc:AlternateContent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微软雅黑" panose="020B0503020204020204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sv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217.xml"/><Relationship Id="rId1" Type="http://schemas.openxmlformats.org/officeDocument/2006/relationships/tags" Target="../tags/tag208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2.svg"/><Relationship Id="rId3" Type="http://schemas.openxmlformats.org/officeDocument/2006/relationships/image" Target="../media/image11.jpeg"/><Relationship Id="rId2" Type="http://schemas.openxmlformats.org/officeDocument/2006/relationships/image" Target="../media/image10.svg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8.xml"/></Relationships>
</file>

<file path=ppt/slides/_rels/slide13.xml.rels><?xml version="1.0" encoding="UTF-8" standalone="yes"?>
<Relationships xmlns="http://schemas.openxmlformats.org/package/2006/relationships"><Relationship Id="rId99" Type="http://schemas.openxmlformats.org/officeDocument/2006/relationships/tags" Target="../tags/tag317.xml"/><Relationship Id="rId98" Type="http://schemas.openxmlformats.org/officeDocument/2006/relationships/tags" Target="../tags/tag316.xml"/><Relationship Id="rId97" Type="http://schemas.openxmlformats.org/officeDocument/2006/relationships/tags" Target="../tags/tag315.xml"/><Relationship Id="rId96" Type="http://schemas.openxmlformats.org/officeDocument/2006/relationships/tags" Target="../tags/tag314.xml"/><Relationship Id="rId95" Type="http://schemas.openxmlformats.org/officeDocument/2006/relationships/tags" Target="../tags/tag313.xml"/><Relationship Id="rId94" Type="http://schemas.openxmlformats.org/officeDocument/2006/relationships/tags" Target="../tags/tag312.xml"/><Relationship Id="rId93" Type="http://schemas.openxmlformats.org/officeDocument/2006/relationships/tags" Target="../tags/tag311.xml"/><Relationship Id="rId92" Type="http://schemas.openxmlformats.org/officeDocument/2006/relationships/tags" Target="../tags/tag310.xml"/><Relationship Id="rId91" Type="http://schemas.openxmlformats.org/officeDocument/2006/relationships/tags" Target="../tags/tag309.xml"/><Relationship Id="rId90" Type="http://schemas.openxmlformats.org/officeDocument/2006/relationships/tags" Target="../tags/tag308.xml"/><Relationship Id="rId9" Type="http://schemas.openxmlformats.org/officeDocument/2006/relationships/tags" Target="../tags/tag227.xml"/><Relationship Id="rId89" Type="http://schemas.openxmlformats.org/officeDocument/2006/relationships/tags" Target="../tags/tag307.xml"/><Relationship Id="rId88" Type="http://schemas.openxmlformats.org/officeDocument/2006/relationships/tags" Target="../tags/tag306.xml"/><Relationship Id="rId87" Type="http://schemas.openxmlformats.org/officeDocument/2006/relationships/tags" Target="../tags/tag305.xml"/><Relationship Id="rId86" Type="http://schemas.openxmlformats.org/officeDocument/2006/relationships/tags" Target="../tags/tag304.xml"/><Relationship Id="rId85" Type="http://schemas.openxmlformats.org/officeDocument/2006/relationships/tags" Target="../tags/tag303.xml"/><Relationship Id="rId84" Type="http://schemas.openxmlformats.org/officeDocument/2006/relationships/tags" Target="../tags/tag302.xml"/><Relationship Id="rId83" Type="http://schemas.openxmlformats.org/officeDocument/2006/relationships/tags" Target="../tags/tag301.xml"/><Relationship Id="rId82" Type="http://schemas.openxmlformats.org/officeDocument/2006/relationships/tags" Target="../tags/tag300.xml"/><Relationship Id="rId81" Type="http://schemas.openxmlformats.org/officeDocument/2006/relationships/tags" Target="../tags/tag299.xml"/><Relationship Id="rId80" Type="http://schemas.openxmlformats.org/officeDocument/2006/relationships/tags" Target="../tags/tag298.xml"/><Relationship Id="rId8" Type="http://schemas.openxmlformats.org/officeDocument/2006/relationships/tags" Target="../tags/tag226.xml"/><Relationship Id="rId79" Type="http://schemas.openxmlformats.org/officeDocument/2006/relationships/tags" Target="../tags/tag297.xml"/><Relationship Id="rId78" Type="http://schemas.openxmlformats.org/officeDocument/2006/relationships/tags" Target="../tags/tag296.xml"/><Relationship Id="rId77" Type="http://schemas.openxmlformats.org/officeDocument/2006/relationships/tags" Target="../tags/tag295.xml"/><Relationship Id="rId76" Type="http://schemas.openxmlformats.org/officeDocument/2006/relationships/tags" Target="../tags/tag294.xml"/><Relationship Id="rId75" Type="http://schemas.openxmlformats.org/officeDocument/2006/relationships/tags" Target="../tags/tag293.xml"/><Relationship Id="rId74" Type="http://schemas.openxmlformats.org/officeDocument/2006/relationships/tags" Target="../tags/tag292.xml"/><Relationship Id="rId73" Type="http://schemas.openxmlformats.org/officeDocument/2006/relationships/tags" Target="../tags/tag291.xml"/><Relationship Id="rId72" Type="http://schemas.openxmlformats.org/officeDocument/2006/relationships/tags" Target="../tags/tag290.xml"/><Relationship Id="rId71" Type="http://schemas.openxmlformats.org/officeDocument/2006/relationships/tags" Target="../tags/tag289.xml"/><Relationship Id="rId70" Type="http://schemas.openxmlformats.org/officeDocument/2006/relationships/tags" Target="../tags/tag288.xml"/><Relationship Id="rId7" Type="http://schemas.openxmlformats.org/officeDocument/2006/relationships/tags" Target="../tags/tag225.xml"/><Relationship Id="rId69" Type="http://schemas.openxmlformats.org/officeDocument/2006/relationships/tags" Target="../tags/tag287.xml"/><Relationship Id="rId68" Type="http://schemas.openxmlformats.org/officeDocument/2006/relationships/tags" Target="../tags/tag286.xml"/><Relationship Id="rId67" Type="http://schemas.openxmlformats.org/officeDocument/2006/relationships/tags" Target="../tags/tag285.xml"/><Relationship Id="rId66" Type="http://schemas.openxmlformats.org/officeDocument/2006/relationships/tags" Target="../tags/tag284.xml"/><Relationship Id="rId65" Type="http://schemas.openxmlformats.org/officeDocument/2006/relationships/tags" Target="../tags/tag283.xml"/><Relationship Id="rId64" Type="http://schemas.openxmlformats.org/officeDocument/2006/relationships/tags" Target="../tags/tag282.xml"/><Relationship Id="rId63" Type="http://schemas.openxmlformats.org/officeDocument/2006/relationships/tags" Target="../tags/tag281.xml"/><Relationship Id="rId62" Type="http://schemas.openxmlformats.org/officeDocument/2006/relationships/tags" Target="../tags/tag280.xml"/><Relationship Id="rId61" Type="http://schemas.openxmlformats.org/officeDocument/2006/relationships/tags" Target="../tags/tag279.xml"/><Relationship Id="rId60" Type="http://schemas.openxmlformats.org/officeDocument/2006/relationships/tags" Target="../tags/tag278.xml"/><Relationship Id="rId6" Type="http://schemas.openxmlformats.org/officeDocument/2006/relationships/tags" Target="../tags/tag224.xml"/><Relationship Id="rId59" Type="http://schemas.openxmlformats.org/officeDocument/2006/relationships/tags" Target="../tags/tag277.xml"/><Relationship Id="rId58" Type="http://schemas.openxmlformats.org/officeDocument/2006/relationships/tags" Target="../tags/tag276.xml"/><Relationship Id="rId57" Type="http://schemas.openxmlformats.org/officeDocument/2006/relationships/tags" Target="../tags/tag275.xml"/><Relationship Id="rId56" Type="http://schemas.openxmlformats.org/officeDocument/2006/relationships/tags" Target="../tags/tag274.xml"/><Relationship Id="rId55" Type="http://schemas.openxmlformats.org/officeDocument/2006/relationships/tags" Target="../tags/tag273.xml"/><Relationship Id="rId54" Type="http://schemas.openxmlformats.org/officeDocument/2006/relationships/tags" Target="../tags/tag272.xml"/><Relationship Id="rId53" Type="http://schemas.openxmlformats.org/officeDocument/2006/relationships/tags" Target="../tags/tag271.xml"/><Relationship Id="rId52" Type="http://schemas.openxmlformats.org/officeDocument/2006/relationships/tags" Target="../tags/tag270.xml"/><Relationship Id="rId51" Type="http://schemas.openxmlformats.org/officeDocument/2006/relationships/tags" Target="../tags/tag269.xml"/><Relationship Id="rId50" Type="http://schemas.openxmlformats.org/officeDocument/2006/relationships/tags" Target="../tags/tag268.xml"/><Relationship Id="rId5" Type="http://schemas.openxmlformats.org/officeDocument/2006/relationships/tags" Target="../tags/tag223.xml"/><Relationship Id="rId49" Type="http://schemas.openxmlformats.org/officeDocument/2006/relationships/tags" Target="../tags/tag267.xml"/><Relationship Id="rId48" Type="http://schemas.openxmlformats.org/officeDocument/2006/relationships/tags" Target="../tags/tag266.xml"/><Relationship Id="rId47" Type="http://schemas.openxmlformats.org/officeDocument/2006/relationships/tags" Target="../tags/tag265.xml"/><Relationship Id="rId46" Type="http://schemas.openxmlformats.org/officeDocument/2006/relationships/tags" Target="../tags/tag264.xml"/><Relationship Id="rId45" Type="http://schemas.openxmlformats.org/officeDocument/2006/relationships/tags" Target="../tags/tag263.xml"/><Relationship Id="rId44" Type="http://schemas.openxmlformats.org/officeDocument/2006/relationships/tags" Target="../tags/tag262.xml"/><Relationship Id="rId43" Type="http://schemas.openxmlformats.org/officeDocument/2006/relationships/tags" Target="../tags/tag261.xml"/><Relationship Id="rId42" Type="http://schemas.openxmlformats.org/officeDocument/2006/relationships/tags" Target="../tags/tag260.xml"/><Relationship Id="rId41" Type="http://schemas.openxmlformats.org/officeDocument/2006/relationships/tags" Target="../tags/tag259.xml"/><Relationship Id="rId40" Type="http://schemas.openxmlformats.org/officeDocument/2006/relationships/tags" Target="../tags/tag258.xml"/><Relationship Id="rId4" Type="http://schemas.openxmlformats.org/officeDocument/2006/relationships/tags" Target="../tags/tag222.xml"/><Relationship Id="rId39" Type="http://schemas.openxmlformats.org/officeDocument/2006/relationships/tags" Target="../tags/tag257.xml"/><Relationship Id="rId38" Type="http://schemas.openxmlformats.org/officeDocument/2006/relationships/tags" Target="../tags/tag256.xml"/><Relationship Id="rId37" Type="http://schemas.openxmlformats.org/officeDocument/2006/relationships/tags" Target="../tags/tag255.xml"/><Relationship Id="rId36" Type="http://schemas.openxmlformats.org/officeDocument/2006/relationships/tags" Target="../tags/tag254.xml"/><Relationship Id="rId35" Type="http://schemas.openxmlformats.org/officeDocument/2006/relationships/tags" Target="../tags/tag253.xml"/><Relationship Id="rId34" Type="http://schemas.openxmlformats.org/officeDocument/2006/relationships/tags" Target="../tags/tag252.xml"/><Relationship Id="rId33" Type="http://schemas.openxmlformats.org/officeDocument/2006/relationships/tags" Target="../tags/tag251.xml"/><Relationship Id="rId32" Type="http://schemas.openxmlformats.org/officeDocument/2006/relationships/tags" Target="../tags/tag250.xml"/><Relationship Id="rId31" Type="http://schemas.openxmlformats.org/officeDocument/2006/relationships/tags" Target="../tags/tag249.xml"/><Relationship Id="rId30" Type="http://schemas.openxmlformats.org/officeDocument/2006/relationships/tags" Target="../tags/tag248.xml"/><Relationship Id="rId3" Type="http://schemas.openxmlformats.org/officeDocument/2006/relationships/tags" Target="../tags/tag221.xml"/><Relationship Id="rId29" Type="http://schemas.openxmlformats.org/officeDocument/2006/relationships/tags" Target="../tags/tag247.xml"/><Relationship Id="rId28" Type="http://schemas.openxmlformats.org/officeDocument/2006/relationships/tags" Target="../tags/tag246.xml"/><Relationship Id="rId27" Type="http://schemas.openxmlformats.org/officeDocument/2006/relationships/tags" Target="../tags/tag245.xml"/><Relationship Id="rId26" Type="http://schemas.openxmlformats.org/officeDocument/2006/relationships/tags" Target="../tags/tag244.xml"/><Relationship Id="rId25" Type="http://schemas.openxmlformats.org/officeDocument/2006/relationships/tags" Target="../tags/tag243.xml"/><Relationship Id="rId24" Type="http://schemas.openxmlformats.org/officeDocument/2006/relationships/tags" Target="../tags/tag242.xml"/><Relationship Id="rId23" Type="http://schemas.openxmlformats.org/officeDocument/2006/relationships/tags" Target="../tags/tag241.xml"/><Relationship Id="rId22" Type="http://schemas.openxmlformats.org/officeDocument/2006/relationships/tags" Target="../tags/tag240.xml"/><Relationship Id="rId21" Type="http://schemas.openxmlformats.org/officeDocument/2006/relationships/tags" Target="../tags/tag239.xml"/><Relationship Id="rId20" Type="http://schemas.openxmlformats.org/officeDocument/2006/relationships/tags" Target="../tags/tag238.xml"/><Relationship Id="rId2" Type="http://schemas.openxmlformats.org/officeDocument/2006/relationships/tags" Target="../tags/tag220.xml"/><Relationship Id="rId19" Type="http://schemas.openxmlformats.org/officeDocument/2006/relationships/tags" Target="../tags/tag237.xml"/><Relationship Id="rId18" Type="http://schemas.openxmlformats.org/officeDocument/2006/relationships/tags" Target="../tags/tag236.xml"/><Relationship Id="rId17" Type="http://schemas.openxmlformats.org/officeDocument/2006/relationships/tags" Target="../tags/tag235.xml"/><Relationship Id="rId16" Type="http://schemas.openxmlformats.org/officeDocument/2006/relationships/tags" Target="../tags/tag234.xml"/><Relationship Id="rId153" Type="http://schemas.openxmlformats.org/officeDocument/2006/relationships/slideLayout" Target="../slideLayouts/slideLayout3.xml"/><Relationship Id="rId152" Type="http://schemas.openxmlformats.org/officeDocument/2006/relationships/tags" Target="../tags/tag370.xml"/><Relationship Id="rId151" Type="http://schemas.openxmlformats.org/officeDocument/2006/relationships/tags" Target="../tags/tag369.xml"/><Relationship Id="rId150" Type="http://schemas.openxmlformats.org/officeDocument/2006/relationships/tags" Target="../tags/tag368.xml"/><Relationship Id="rId15" Type="http://schemas.openxmlformats.org/officeDocument/2006/relationships/tags" Target="../tags/tag233.xml"/><Relationship Id="rId149" Type="http://schemas.openxmlformats.org/officeDocument/2006/relationships/tags" Target="../tags/tag367.xml"/><Relationship Id="rId148" Type="http://schemas.openxmlformats.org/officeDocument/2006/relationships/tags" Target="../tags/tag366.xml"/><Relationship Id="rId147" Type="http://schemas.openxmlformats.org/officeDocument/2006/relationships/tags" Target="../tags/tag365.xml"/><Relationship Id="rId146" Type="http://schemas.openxmlformats.org/officeDocument/2006/relationships/tags" Target="../tags/tag364.xml"/><Relationship Id="rId145" Type="http://schemas.openxmlformats.org/officeDocument/2006/relationships/tags" Target="../tags/tag363.xml"/><Relationship Id="rId144" Type="http://schemas.openxmlformats.org/officeDocument/2006/relationships/tags" Target="../tags/tag362.xml"/><Relationship Id="rId143" Type="http://schemas.openxmlformats.org/officeDocument/2006/relationships/tags" Target="../tags/tag361.xml"/><Relationship Id="rId142" Type="http://schemas.openxmlformats.org/officeDocument/2006/relationships/tags" Target="../tags/tag360.xml"/><Relationship Id="rId141" Type="http://schemas.openxmlformats.org/officeDocument/2006/relationships/tags" Target="../tags/tag359.xml"/><Relationship Id="rId140" Type="http://schemas.openxmlformats.org/officeDocument/2006/relationships/tags" Target="../tags/tag358.xml"/><Relationship Id="rId14" Type="http://schemas.openxmlformats.org/officeDocument/2006/relationships/tags" Target="../tags/tag232.xml"/><Relationship Id="rId139" Type="http://schemas.openxmlformats.org/officeDocument/2006/relationships/tags" Target="../tags/tag357.xml"/><Relationship Id="rId138" Type="http://schemas.openxmlformats.org/officeDocument/2006/relationships/tags" Target="../tags/tag356.xml"/><Relationship Id="rId137" Type="http://schemas.openxmlformats.org/officeDocument/2006/relationships/tags" Target="../tags/tag355.xml"/><Relationship Id="rId136" Type="http://schemas.openxmlformats.org/officeDocument/2006/relationships/tags" Target="../tags/tag354.xml"/><Relationship Id="rId135" Type="http://schemas.openxmlformats.org/officeDocument/2006/relationships/tags" Target="../tags/tag353.xml"/><Relationship Id="rId134" Type="http://schemas.openxmlformats.org/officeDocument/2006/relationships/tags" Target="../tags/tag352.xml"/><Relationship Id="rId133" Type="http://schemas.openxmlformats.org/officeDocument/2006/relationships/tags" Target="../tags/tag351.xml"/><Relationship Id="rId132" Type="http://schemas.openxmlformats.org/officeDocument/2006/relationships/tags" Target="../tags/tag350.xml"/><Relationship Id="rId131" Type="http://schemas.openxmlformats.org/officeDocument/2006/relationships/tags" Target="../tags/tag349.xml"/><Relationship Id="rId130" Type="http://schemas.openxmlformats.org/officeDocument/2006/relationships/tags" Target="../tags/tag348.xml"/><Relationship Id="rId13" Type="http://schemas.openxmlformats.org/officeDocument/2006/relationships/tags" Target="../tags/tag231.xml"/><Relationship Id="rId129" Type="http://schemas.openxmlformats.org/officeDocument/2006/relationships/tags" Target="../tags/tag347.xml"/><Relationship Id="rId128" Type="http://schemas.openxmlformats.org/officeDocument/2006/relationships/tags" Target="../tags/tag346.xml"/><Relationship Id="rId127" Type="http://schemas.openxmlformats.org/officeDocument/2006/relationships/tags" Target="../tags/tag345.xml"/><Relationship Id="rId126" Type="http://schemas.openxmlformats.org/officeDocument/2006/relationships/tags" Target="../tags/tag344.xml"/><Relationship Id="rId125" Type="http://schemas.openxmlformats.org/officeDocument/2006/relationships/tags" Target="../tags/tag343.xml"/><Relationship Id="rId124" Type="http://schemas.openxmlformats.org/officeDocument/2006/relationships/tags" Target="../tags/tag342.xml"/><Relationship Id="rId123" Type="http://schemas.openxmlformats.org/officeDocument/2006/relationships/tags" Target="../tags/tag341.xml"/><Relationship Id="rId122" Type="http://schemas.openxmlformats.org/officeDocument/2006/relationships/tags" Target="../tags/tag340.xml"/><Relationship Id="rId121" Type="http://schemas.openxmlformats.org/officeDocument/2006/relationships/tags" Target="../tags/tag339.xml"/><Relationship Id="rId120" Type="http://schemas.openxmlformats.org/officeDocument/2006/relationships/tags" Target="../tags/tag338.xml"/><Relationship Id="rId12" Type="http://schemas.openxmlformats.org/officeDocument/2006/relationships/tags" Target="../tags/tag230.xml"/><Relationship Id="rId119" Type="http://schemas.openxmlformats.org/officeDocument/2006/relationships/tags" Target="../tags/tag337.xml"/><Relationship Id="rId118" Type="http://schemas.openxmlformats.org/officeDocument/2006/relationships/tags" Target="../tags/tag336.xml"/><Relationship Id="rId117" Type="http://schemas.openxmlformats.org/officeDocument/2006/relationships/tags" Target="../tags/tag335.xml"/><Relationship Id="rId116" Type="http://schemas.openxmlformats.org/officeDocument/2006/relationships/tags" Target="../tags/tag334.xml"/><Relationship Id="rId115" Type="http://schemas.openxmlformats.org/officeDocument/2006/relationships/tags" Target="../tags/tag333.xml"/><Relationship Id="rId114" Type="http://schemas.openxmlformats.org/officeDocument/2006/relationships/tags" Target="../tags/tag332.xml"/><Relationship Id="rId113" Type="http://schemas.openxmlformats.org/officeDocument/2006/relationships/tags" Target="../tags/tag331.xml"/><Relationship Id="rId112" Type="http://schemas.openxmlformats.org/officeDocument/2006/relationships/tags" Target="../tags/tag330.xml"/><Relationship Id="rId111" Type="http://schemas.openxmlformats.org/officeDocument/2006/relationships/tags" Target="../tags/tag329.xml"/><Relationship Id="rId110" Type="http://schemas.openxmlformats.org/officeDocument/2006/relationships/tags" Target="../tags/tag328.xml"/><Relationship Id="rId11" Type="http://schemas.openxmlformats.org/officeDocument/2006/relationships/tags" Target="../tags/tag229.xml"/><Relationship Id="rId109" Type="http://schemas.openxmlformats.org/officeDocument/2006/relationships/tags" Target="../tags/tag327.xml"/><Relationship Id="rId108" Type="http://schemas.openxmlformats.org/officeDocument/2006/relationships/tags" Target="../tags/tag326.xml"/><Relationship Id="rId107" Type="http://schemas.openxmlformats.org/officeDocument/2006/relationships/tags" Target="../tags/tag325.xml"/><Relationship Id="rId106" Type="http://schemas.openxmlformats.org/officeDocument/2006/relationships/tags" Target="../tags/tag324.xml"/><Relationship Id="rId105" Type="http://schemas.openxmlformats.org/officeDocument/2006/relationships/tags" Target="../tags/tag323.xml"/><Relationship Id="rId104" Type="http://schemas.openxmlformats.org/officeDocument/2006/relationships/tags" Target="../tags/tag322.xml"/><Relationship Id="rId103" Type="http://schemas.openxmlformats.org/officeDocument/2006/relationships/tags" Target="../tags/tag321.xml"/><Relationship Id="rId102" Type="http://schemas.openxmlformats.org/officeDocument/2006/relationships/tags" Target="../tags/tag320.xml"/><Relationship Id="rId101" Type="http://schemas.openxmlformats.org/officeDocument/2006/relationships/tags" Target="../tags/tag319.xml"/><Relationship Id="rId100" Type="http://schemas.openxmlformats.org/officeDocument/2006/relationships/tags" Target="../tags/tag318.xml"/><Relationship Id="rId10" Type="http://schemas.openxmlformats.org/officeDocument/2006/relationships/tags" Target="../tags/tag228.xml"/><Relationship Id="rId1" Type="http://schemas.openxmlformats.org/officeDocument/2006/relationships/tags" Target="../tags/tag219.xml"/></Relationships>
</file>

<file path=ppt/slides/_rels/slide14.xml.rels><?xml version="1.0" encoding="UTF-8" standalone="yes"?>
<Relationships xmlns="http://schemas.openxmlformats.org/package/2006/relationships"><Relationship Id="rId99" Type="http://schemas.openxmlformats.org/officeDocument/2006/relationships/tags" Target="../tags/tag469.xml"/><Relationship Id="rId98" Type="http://schemas.openxmlformats.org/officeDocument/2006/relationships/tags" Target="../tags/tag468.xml"/><Relationship Id="rId97" Type="http://schemas.openxmlformats.org/officeDocument/2006/relationships/tags" Target="../tags/tag467.xml"/><Relationship Id="rId96" Type="http://schemas.openxmlformats.org/officeDocument/2006/relationships/tags" Target="../tags/tag466.xml"/><Relationship Id="rId95" Type="http://schemas.openxmlformats.org/officeDocument/2006/relationships/tags" Target="../tags/tag465.xml"/><Relationship Id="rId94" Type="http://schemas.openxmlformats.org/officeDocument/2006/relationships/tags" Target="../tags/tag464.xml"/><Relationship Id="rId93" Type="http://schemas.openxmlformats.org/officeDocument/2006/relationships/tags" Target="../tags/tag463.xml"/><Relationship Id="rId92" Type="http://schemas.openxmlformats.org/officeDocument/2006/relationships/tags" Target="../tags/tag462.xml"/><Relationship Id="rId91" Type="http://schemas.openxmlformats.org/officeDocument/2006/relationships/tags" Target="../tags/tag461.xml"/><Relationship Id="rId90" Type="http://schemas.openxmlformats.org/officeDocument/2006/relationships/tags" Target="../tags/tag460.xml"/><Relationship Id="rId9" Type="http://schemas.openxmlformats.org/officeDocument/2006/relationships/tags" Target="../tags/tag379.xml"/><Relationship Id="rId89" Type="http://schemas.openxmlformats.org/officeDocument/2006/relationships/tags" Target="../tags/tag459.xml"/><Relationship Id="rId88" Type="http://schemas.openxmlformats.org/officeDocument/2006/relationships/tags" Target="../tags/tag458.xml"/><Relationship Id="rId87" Type="http://schemas.openxmlformats.org/officeDocument/2006/relationships/tags" Target="../tags/tag457.xml"/><Relationship Id="rId86" Type="http://schemas.openxmlformats.org/officeDocument/2006/relationships/tags" Target="../tags/tag456.xml"/><Relationship Id="rId85" Type="http://schemas.openxmlformats.org/officeDocument/2006/relationships/tags" Target="../tags/tag455.xml"/><Relationship Id="rId84" Type="http://schemas.openxmlformats.org/officeDocument/2006/relationships/tags" Target="../tags/tag454.xml"/><Relationship Id="rId83" Type="http://schemas.openxmlformats.org/officeDocument/2006/relationships/tags" Target="../tags/tag453.xml"/><Relationship Id="rId82" Type="http://schemas.openxmlformats.org/officeDocument/2006/relationships/tags" Target="../tags/tag452.xml"/><Relationship Id="rId81" Type="http://schemas.openxmlformats.org/officeDocument/2006/relationships/tags" Target="../tags/tag451.xml"/><Relationship Id="rId80" Type="http://schemas.openxmlformats.org/officeDocument/2006/relationships/tags" Target="../tags/tag450.xml"/><Relationship Id="rId8" Type="http://schemas.openxmlformats.org/officeDocument/2006/relationships/tags" Target="../tags/tag378.xml"/><Relationship Id="rId79" Type="http://schemas.openxmlformats.org/officeDocument/2006/relationships/tags" Target="../tags/tag449.xml"/><Relationship Id="rId78" Type="http://schemas.openxmlformats.org/officeDocument/2006/relationships/tags" Target="../tags/tag448.xml"/><Relationship Id="rId77" Type="http://schemas.openxmlformats.org/officeDocument/2006/relationships/tags" Target="../tags/tag447.xml"/><Relationship Id="rId76" Type="http://schemas.openxmlformats.org/officeDocument/2006/relationships/tags" Target="../tags/tag446.xml"/><Relationship Id="rId75" Type="http://schemas.openxmlformats.org/officeDocument/2006/relationships/tags" Target="../tags/tag445.xml"/><Relationship Id="rId74" Type="http://schemas.openxmlformats.org/officeDocument/2006/relationships/tags" Target="../tags/tag444.xml"/><Relationship Id="rId73" Type="http://schemas.openxmlformats.org/officeDocument/2006/relationships/tags" Target="../tags/tag443.xml"/><Relationship Id="rId72" Type="http://schemas.openxmlformats.org/officeDocument/2006/relationships/tags" Target="../tags/tag442.xml"/><Relationship Id="rId71" Type="http://schemas.openxmlformats.org/officeDocument/2006/relationships/tags" Target="../tags/tag441.xml"/><Relationship Id="rId70" Type="http://schemas.openxmlformats.org/officeDocument/2006/relationships/tags" Target="../tags/tag440.xml"/><Relationship Id="rId7" Type="http://schemas.openxmlformats.org/officeDocument/2006/relationships/tags" Target="../tags/tag377.xml"/><Relationship Id="rId69" Type="http://schemas.openxmlformats.org/officeDocument/2006/relationships/tags" Target="../tags/tag439.xml"/><Relationship Id="rId68" Type="http://schemas.openxmlformats.org/officeDocument/2006/relationships/tags" Target="../tags/tag438.xml"/><Relationship Id="rId67" Type="http://schemas.openxmlformats.org/officeDocument/2006/relationships/tags" Target="../tags/tag437.xml"/><Relationship Id="rId66" Type="http://schemas.openxmlformats.org/officeDocument/2006/relationships/tags" Target="../tags/tag436.xml"/><Relationship Id="rId65" Type="http://schemas.openxmlformats.org/officeDocument/2006/relationships/tags" Target="../tags/tag435.xml"/><Relationship Id="rId64" Type="http://schemas.openxmlformats.org/officeDocument/2006/relationships/tags" Target="../tags/tag434.xml"/><Relationship Id="rId63" Type="http://schemas.openxmlformats.org/officeDocument/2006/relationships/tags" Target="../tags/tag433.xml"/><Relationship Id="rId62" Type="http://schemas.openxmlformats.org/officeDocument/2006/relationships/tags" Target="../tags/tag432.xml"/><Relationship Id="rId61" Type="http://schemas.openxmlformats.org/officeDocument/2006/relationships/tags" Target="../tags/tag431.xml"/><Relationship Id="rId60" Type="http://schemas.openxmlformats.org/officeDocument/2006/relationships/tags" Target="../tags/tag430.xml"/><Relationship Id="rId6" Type="http://schemas.openxmlformats.org/officeDocument/2006/relationships/tags" Target="../tags/tag376.xml"/><Relationship Id="rId59" Type="http://schemas.openxmlformats.org/officeDocument/2006/relationships/tags" Target="../tags/tag429.xml"/><Relationship Id="rId58" Type="http://schemas.openxmlformats.org/officeDocument/2006/relationships/tags" Target="../tags/tag428.xml"/><Relationship Id="rId57" Type="http://schemas.openxmlformats.org/officeDocument/2006/relationships/tags" Target="../tags/tag427.xml"/><Relationship Id="rId56" Type="http://schemas.openxmlformats.org/officeDocument/2006/relationships/tags" Target="../tags/tag426.xml"/><Relationship Id="rId55" Type="http://schemas.openxmlformats.org/officeDocument/2006/relationships/tags" Target="../tags/tag425.xml"/><Relationship Id="rId54" Type="http://schemas.openxmlformats.org/officeDocument/2006/relationships/tags" Target="../tags/tag424.xml"/><Relationship Id="rId53" Type="http://schemas.openxmlformats.org/officeDocument/2006/relationships/tags" Target="../tags/tag423.xml"/><Relationship Id="rId52" Type="http://schemas.openxmlformats.org/officeDocument/2006/relationships/tags" Target="../tags/tag422.xml"/><Relationship Id="rId51" Type="http://schemas.openxmlformats.org/officeDocument/2006/relationships/tags" Target="../tags/tag421.xml"/><Relationship Id="rId50" Type="http://schemas.openxmlformats.org/officeDocument/2006/relationships/tags" Target="../tags/tag420.xml"/><Relationship Id="rId5" Type="http://schemas.openxmlformats.org/officeDocument/2006/relationships/tags" Target="../tags/tag375.xml"/><Relationship Id="rId49" Type="http://schemas.openxmlformats.org/officeDocument/2006/relationships/tags" Target="../tags/tag419.xml"/><Relationship Id="rId48" Type="http://schemas.openxmlformats.org/officeDocument/2006/relationships/tags" Target="../tags/tag418.xml"/><Relationship Id="rId47" Type="http://schemas.openxmlformats.org/officeDocument/2006/relationships/tags" Target="../tags/tag417.xml"/><Relationship Id="rId46" Type="http://schemas.openxmlformats.org/officeDocument/2006/relationships/tags" Target="../tags/tag416.xml"/><Relationship Id="rId45" Type="http://schemas.openxmlformats.org/officeDocument/2006/relationships/tags" Target="../tags/tag415.xml"/><Relationship Id="rId44" Type="http://schemas.openxmlformats.org/officeDocument/2006/relationships/tags" Target="../tags/tag414.xml"/><Relationship Id="rId43" Type="http://schemas.openxmlformats.org/officeDocument/2006/relationships/tags" Target="../tags/tag413.xml"/><Relationship Id="rId42" Type="http://schemas.openxmlformats.org/officeDocument/2006/relationships/tags" Target="../tags/tag412.xml"/><Relationship Id="rId41" Type="http://schemas.openxmlformats.org/officeDocument/2006/relationships/tags" Target="../tags/tag411.xml"/><Relationship Id="rId40" Type="http://schemas.openxmlformats.org/officeDocument/2006/relationships/tags" Target="../tags/tag410.xml"/><Relationship Id="rId4" Type="http://schemas.openxmlformats.org/officeDocument/2006/relationships/tags" Target="../tags/tag374.xml"/><Relationship Id="rId39" Type="http://schemas.openxmlformats.org/officeDocument/2006/relationships/tags" Target="../tags/tag409.xml"/><Relationship Id="rId38" Type="http://schemas.openxmlformats.org/officeDocument/2006/relationships/tags" Target="../tags/tag408.xml"/><Relationship Id="rId37" Type="http://schemas.openxmlformats.org/officeDocument/2006/relationships/tags" Target="../tags/tag407.xml"/><Relationship Id="rId36" Type="http://schemas.openxmlformats.org/officeDocument/2006/relationships/tags" Target="../tags/tag406.xml"/><Relationship Id="rId35" Type="http://schemas.openxmlformats.org/officeDocument/2006/relationships/tags" Target="../tags/tag405.xml"/><Relationship Id="rId34" Type="http://schemas.openxmlformats.org/officeDocument/2006/relationships/tags" Target="../tags/tag404.xml"/><Relationship Id="rId33" Type="http://schemas.openxmlformats.org/officeDocument/2006/relationships/tags" Target="../tags/tag403.xml"/><Relationship Id="rId32" Type="http://schemas.openxmlformats.org/officeDocument/2006/relationships/tags" Target="../tags/tag402.xml"/><Relationship Id="rId31" Type="http://schemas.openxmlformats.org/officeDocument/2006/relationships/tags" Target="../tags/tag401.xml"/><Relationship Id="rId30" Type="http://schemas.openxmlformats.org/officeDocument/2006/relationships/tags" Target="../tags/tag400.xml"/><Relationship Id="rId3" Type="http://schemas.openxmlformats.org/officeDocument/2006/relationships/tags" Target="../tags/tag373.xml"/><Relationship Id="rId29" Type="http://schemas.openxmlformats.org/officeDocument/2006/relationships/tags" Target="../tags/tag399.xml"/><Relationship Id="rId28" Type="http://schemas.openxmlformats.org/officeDocument/2006/relationships/tags" Target="../tags/tag398.xml"/><Relationship Id="rId27" Type="http://schemas.openxmlformats.org/officeDocument/2006/relationships/tags" Target="../tags/tag397.xml"/><Relationship Id="rId26" Type="http://schemas.openxmlformats.org/officeDocument/2006/relationships/tags" Target="../tags/tag396.xml"/><Relationship Id="rId25" Type="http://schemas.openxmlformats.org/officeDocument/2006/relationships/tags" Target="../tags/tag395.xml"/><Relationship Id="rId24" Type="http://schemas.openxmlformats.org/officeDocument/2006/relationships/tags" Target="../tags/tag394.xml"/><Relationship Id="rId23" Type="http://schemas.openxmlformats.org/officeDocument/2006/relationships/tags" Target="../tags/tag393.xml"/><Relationship Id="rId22" Type="http://schemas.openxmlformats.org/officeDocument/2006/relationships/tags" Target="../tags/tag392.xml"/><Relationship Id="rId21" Type="http://schemas.openxmlformats.org/officeDocument/2006/relationships/tags" Target="../tags/tag391.xml"/><Relationship Id="rId20" Type="http://schemas.openxmlformats.org/officeDocument/2006/relationships/tags" Target="../tags/tag390.xml"/><Relationship Id="rId2" Type="http://schemas.openxmlformats.org/officeDocument/2006/relationships/tags" Target="../tags/tag372.xml"/><Relationship Id="rId19" Type="http://schemas.openxmlformats.org/officeDocument/2006/relationships/tags" Target="../tags/tag389.xml"/><Relationship Id="rId18" Type="http://schemas.openxmlformats.org/officeDocument/2006/relationships/tags" Target="../tags/tag388.xml"/><Relationship Id="rId17" Type="http://schemas.openxmlformats.org/officeDocument/2006/relationships/tags" Target="../tags/tag387.xml"/><Relationship Id="rId16" Type="http://schemas.openxmlformats.org/officeDocument/2006/relationships/tags" Target="../tags/tag386.xml"/><Relationship Id="rId156" Type="http://schemas.openxmlformats.org/officeDocument/2006/relationships/slideLayout" Target="../slideLayouts/slideLayout3.xml"/><Relationship Id="rId155" Type="http://schemas.openxmlformats.org/officeDocument/2006/relationships/tags" Target="../tags/tag525.xml"/><Relationship Id="rId154" Type="http://schemas.openxmlformats.org/officeDocument/2006/relationships/tags" Target="../tags/tag524.xml"/><Relationship Id="rId153" Type="http://schemas.openxmlformats.org/officeDocument/2006/relationships/tags" Target="../tags/tag523.xml"/><Relationship Id="rId152" Type="http://schemas.openxmlformats.org/officeDocument/2006/relationships/tags" Target="../tags/tag522.xml"/><Relationship Id="rId151" Type="http://schemas.openxmlformats.org/officeDocument/2006/relationships/tags" Target="../tags/tag521.xml"/><Relationship Id="rId150" Type="http://schemas.openxmlformats.org/officeDocument/2006/relationships/tags" Target="../tags/tag520.xml"/><Relationship Id="rId15" Type="http://schemas.openxmlformats.org/officeDocument/2006/relationships/tags" Target="../tags/tag385.xml"/><Relationship Id="rId149" Type="http://schemas.openxmlformats.org/officeDocument/2006/relationships/tags" Target="../tags/tag519.xml"/><Relationship Id="rId148" Type="http://schemas.openxmlformats.org/officeDocument/2006/relationships/tags" Target="../tags/tag518.xml"/><Relationship Id="rId147" Type="http://schemas.openxmlformats.org/officeDocument/2006/relationships/tags" Target="../tags/tag517.xml"/><Relationship Id="rId146" Type="http://schemas.openxmlformats.org/officeDocument/2006/relationships/tags" Target="../tags/tag516.xml"/><Relationship Id="rId145" Type="http://schemas.openxmlformats.org/officeDocument/2006/relationships/tags" Target="../tags/tag515.xml"/><Relationship Id="rId144" Type="http://schemas.openxmlformats.org/officeDocument/2006/relationships/tags" Target="../tags/tag514.xml"/><Relationship Id="rId143" Type="http://schemas.openxmlformats.org/officeDocument/2006/relationships/tags" Target="../tags/tag513.xml"/><Relationship Id="rId142" Type="http://schemas.openxmlformats.org/officeDocument/2006/relationships/tags" Target="../tags/tag512.xml"/><Relationship Id="rId141" Type="http://schemas.openxmlformats.org/officeDocument/2006/relationships/tags" Target="../tags/tag511.xml"/><Relationship Id="rId140" Type="http://schemas.openxmlformats.org/officeDocument/2006/relationships/tags" Target="../tags/tag510.xml"/><Relationship Id="rId14" Type="http://schemas.openxmlformats.org/officeDocument/2006/relationships/tags" Target="../tags/tag384.xml"/><Relationship Id="rId139" Type="http://schemas.openxmlformats.org/officeDocument/2006/relationships/tags" Target="../tags/tag509.xml"/><Relationship Id="rId138" Type="http://schemas.openxmlformats.org/officeDocument/2006/relationships/tags" Target="../tags/tag508.xml"/><Relationship Id="rId137" Type="http://schemas.openxmlformats.org/officeDocument/2006/relationships/tags" Target="../tags/tag507.xml"/><Relationship Id="rId136" Type="http://schemas.openxmlformats.org/officeDocument/2006/relationships/tags" Target="../tags/tag506.xml"/><Relationship Id="rId135" Type="http://schemas.openxmlformats.org/officeDocument/2006/relationships/tags" Target="../tags/tag505.xml"/><Relationship Id="rId134" Type="http://schemas.openxmlformats.org/officeDocument/2006/relationships/tags" Target="../tags/tag504.xml"/><Relationship Id="rId133" Type="http://schemas.openxmlformats.org/officeDocument/2006/relationships/tags" Target="../tags/tag503.xml"/><Relationship Id="rId132" Type="http://schemas.openxmlformats.org/officeDocument/2006/relationships/tags" Target="../tags/tag502.xml"/><Relationship Id="rId131" Type="http://schemas.openxmlformats.org/officeDocument/2006/relationships/tags" Target="../tags/tag501.xml"/><Relationship Id="rId130" Type="http://schemas.openxmlformats.org/officeDocument/2006/relationships/tags" Target="../tags/tag500.xml"/><Relationship Id="rId13" Type="http://schemas.openxmlformats.org/officeDocument/2006/relationships/tags" Target="../tags/tag383.xml"/><Relationship Id="rId129" Type="http://schemas.openxmlformats.org/officeDocument/2006/relationships/tags" Target="../tags/tag499.xml"/><Relationship Id="rId128" Type="http://schemas.openxmlformats.org/officeDocument/2006/relationships/tags" Target="../tags/tag498.xml"/><Relationship Id="rId127" Type="http://schemas.openxmlformats.org/officeDocument/2006/relationships/tags" Target="../tags/tag497.xml"/><Relationship Id="rId126" Type="http://schemas.openxmlformats.org/officeDocument/2006/relationships/tags" Target="../tags/tag496.xml"/><Relationship Id="rId125" Type="http://schemas.openxmlformats.org/officeDocument/2006/relationships/tags" Target="../tags/tag495.xml"/><Relationship Id="rId124" Type="http://schemas.openxmlformats.org/officeDocument/2006/relationships/tags" Target="../tags/tag494.xml"/><Relationship Id="rId123" Type="http://schemas.openxmlformats.org/officeDocument/2006/relationships/tags" Target="../tags/tag493.xml"/><Relationship Id="rId122" Type="http://schemas.openxmlformats.org/officeDocument/2006/relationships/tags" Target="../tags/tag492.xml"/><Relationship Id="rId121" Type="http://schemas.openxmlformats.org/officeDocument/2006/relationships/tags" Target="../tags/tag491.xml"/><Relationship Id="rId120" Type="http://schemas.openxmlformats.org/officeDocument/2006/relationships/tags" Target="../tags/tag490.xml"/><Relationship Id="rId12" Type="http://schemas.openxmlformats.org/officeDocument/2006/relationships/tags" Target="../tags/tag382.xml"/><Relationship Id="rId119" Type="http://schemas.openxmlformats.org/officeDocument/2006/relationships/tags" Target="../tags/tag489.xml"/><Relationship Id="rId118" Type="http://schemas.openxmlformats.org/officeDocument/2006/relationships/tags" Target="../tags/tag488.xml"/><Relationship Id="rId117" Type="http://schemas.openxmlformats.org/officeDocument/2006/relationships/tags" Target="../tags/tag487.xml"/><Relationship Id="rId116" Type="http://schemas.openxmlformats.org/officeDocument/2006/relationships/tags" Target="../tags/tag486.xml"/><Relationship Id="rId115" Type="http://schemas.openxmlformats.org/officeDocument/2006/relationships/tags" Target="../tags/tag485.xml"/><Relationship Id="rId114" Type="http://schemas.openxmlformats.org/officeDocument/2006/relationships/tags" Target="../tags/tag484.xml"/><Relationship Id="rId113" Type="http://schemas.openxmlformats.org/officeDocument/2006/relationships/tags" Target="../tags/tag483.xml"/><Relationship Id="rId112" Type="http://schemas.openxmlformats.org/officeDocument/2006/relationships/tags" Target="../tags/tag482.xml"/><Relationship Id="rId111" Type="http://schemas.openxmlformats.org/officeDocument/2006/relationships/tags" Target="../tags/tag481.xml"/><Relationship Id="rId110" Type="http://schemas.openxmlformats.org/officeDocument/2006/relationships/tags" Target="../tags/tag480.xml"/><Relationship Id="rId11" Type="http://schemas.openxmlformats.org/officeDocument/2006/relationships/tags" Target="../tags/tag381.xml"/><Relationship Id="rId109" Type="http://schemas.openxmlformats.org/officeDocument/2006/relationships/tags" Target="../tags/tag479.xml"/><Relationship Id="rId108" Type="http://schemas.openxmlformats.org/officeDocument/2006/relationships/tags" Target="../tags/tag478.xml"/><Relationship Id="rId107" Type="http://schemas.openxmlformats.org/officeDocument/2006/relationships/tags" Target="../tags/tag477.xml"/><Relationship Id="rId106" Type="http://schemas.openxmlformats.org/officeDocument/2006/relationships/tags" Target="../tags/tag476.xml"/><Relationship Id="rId105" Type="http://schemas.openxmlformats.org/officeDocument/2006/relationships/tags" Target="../tags/tag475.xml"/><Relationship Id="rId104" Type="http://schemas.openxmlformats.org/officeDocument/2006/relationships/tags" Target="../tags/tag474.xml"/><Relationship Id="rId103" Type="http://schemas.openxmlformats.org/officeDocument/2006/relationships/tags" Target="../tags/tag473.xml"/><Relationship Id="rId102" Type="http://schemas.openxmlformats.org/officeDocument/2006/relationships/tags" Target="../tags/tag472.xml"/><Relationship Id="rId101" Type="http://schemas.openxmlformats.org/officeDocument/2006/relationships/tags" Target="../tags/tag471.xml"/><Relationship Id="rId100" Type="http://schemas.openxmlformats.org/officeDocument/2006/relationships/tags" Target="../tags/tag470.xml"/><Relationship Id="rId10" Type="http://schemas.openxmlformats.org/officeDocument/2006/relationships/tags" Target="../tags/tag380.xml"/><Relationship Id="rId1" Type="http://schemas.openxmlformats.org/officeDocument/2006/relationships/tags" Target="../tags/tag371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534.xml"/><Relationship Id="rId8" Type="http://schemas.openxmlformats.org/officeDocument/2006/relationships/tags" Target="../tags/tag533.xml"/><Relationship Id="rId7" Type="http://schemas.openxmlformats.org/officeDocument/2006/relationships/tags" Target="../tags/tag532.xml"/><Relationship Id="rId6" Type="http://schemas.openxmlformats.org/officeDocument/2006/relationships/tags" Target="../tags/tag531.xml"/><Relationship Id="rId5" Type="http://schemas.openxmlformats.org/officeDocument/2006/relationships/tags" Target="../tags/tag530.xml"/><Relationship Id="rId4" Type="http://schemas.openxmlformats.org/officeDocument/2006/relationships/tags" Target="../tags/tag529.xml"/><Relationship Id="rId3" Type="http://schemas.openxmlformats.org/officeDocument/2006/relationships/tags" Target="../tags/tag528.xml"/><Relationship Id="rId2" Type="http://schemas.openxmlformats.org/officeDocument/2006/relationships/tags" Target="../tags/tag527.xml"/><Relationship Id="rId16" Type="http://schemas.openxmlformats.org/officeDocument/2006/relationships/slideLayout" Target="../slideLayouts/slideLayout3.xml"/><Relationship Id="rId15" Type="http://schemas.openxmlformats.org/officeDocument/2006/relationships/tags" Target="../tags/tag540.xml"/><Relationship Id="rId14" Type="http://schemas.openxmlformats.org/officeDocument/2006/relationships/tags" Target="../tags/tag539.xml"/><Relationship Id="rId13" Type="http://schemas.openxmlformats.org/officeDocument/2006/relationships/tags" Target="../tags/tag538.xml"/><Relationship Id="rId12" Type="http://schemas.openxmlformats.org/officeDocument/2006/relationships/tags" Target="../tags/tag537.xml"/><Relationship Id="rId11" Type="http://schemas.openxmlformats.org/officeDocument/2006/relationships/tags" Target="../tags/tag536.xml"/><Relationship Id="rId10" Type="http://schemas.openxmlformats.org/officeDocument/2006/relationships/tags" Target="../tags/tag535.xml"/><Relationship Id="rId1" Type="http://schemas.openxmlformats.org/officeDocument/2006/relationships/tags" Target="../tags/tag526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sv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8" Type="http://schemas.openxmlformats.org/officeDocument/2006/relationships/slideLayout" Target="../slideLayouts/slideLayout2.xml"/><Relationship Id="rId27" Type="http://schemas.openxmlformats.org/officeDocument/2006/relationships/image" Target="../media/image6.emf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2" Type="http://schemas.openxmlformats.org/officeDocument/2006/relationships/slideLayout" Target="../slideLayouts/slideLayout3.xml"/><Relationship Id="rId31" Type="http://schemas.openxmlformats.org/officeDocument/2006/relationships/tags" Target="../tags/tag57.xml"/><Relationship Id="rId30" Type="http://schemas.openxmlformats.org/officeDocument/2006/relationships/tags" Target="../tags/tag56.xml"/><Relationship Id="rId3" Type="http://schemas.openxmlformats.org/officeDocument/2006/relationships/tags" Target="../tags/tag29.xml"/><Relationship Id="rId29" Type="http://schemas.openxmlformats.org/officeDocument/2006/relationships/tags" Target="../tags/tag55.xml"/><Relationship Id="rId28" Type="http://schemas.openxmlformats.org/officeDocument/2006/relationships/tags" Target="../tags/tag54.xml"/><Relationship Id="rId27" Type="http://schemas.openxmlformats.org/officeDocument/2006/relationships/tags" Target="../tags/tag53.xml"/><Relationship Id="rId26" Type="http://schemas.openxmlformats.org/officeDocument/2006/relationships/tags" Target="../tags/tag52.xml"/><Relationship Id="rId25" Type="http://schemas.openxmlformats.org/officeDocument/2006/relationships/tags" Target="../tags/tag51.xml"/><Relationship Id="rId24" Type="http://schemas.openxmlformats.org/officeDocument/2006/relationships/tags" Target="../tags/tag50.xml"/><Relationship Id="rId23" Type="http://schemas.openxmlformats.org/officeDocument/2006/relationships/tags" Target="../tags/tag49.xml"/><Relationship Id="rId22" Type="http://schemas.openxmlformats.org/officeDocument/2006/relationships/tags" Target="../tags/tag48.xml"/><Relationship Id="rId21" Type="http://schemas.openxmlformats.org/officeDocument/2006/relationships/tags" Target="../tags/tag47.xml"/><Relationship Id="rId20" Type="http://schemas.openxmlformats.org/officeDocument/2006/relationships/tags" Target="../tags/tag46.xml"/><Relationship Id="rId2" Type="http://schemas.openxmlformats.org/officeDocument/2006/relationships/tags" Target="../tags/tag28.xml"/><Relationship Id="rId19" Type="http://schemas.openxmlformats.org/officeDocument/2006/relationships/tags" Target="../tags/tag45.xml"/><Relationship Id="rId18" Type="http://schemas.openxmlformats.org/officeDocument/2006/relationships/tags" Target="../tags/tag44.xml"/><Relationship Id="rId17" Type="http://schemas.openxmlformats.org/officeDocument/2006/relationships/tags" Target="../tags/tag43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tags" Target="../tags/tag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99" Type="http://schemas.openxmlformats.org/officeDocument/2006/relationships/tags" Target="../tags/tag156.xml"/><Relationship Id="rId98" Type="http://schemas.openxmlformats.org/officeDocument/2006/relationships/tags" Target="../tags/tag155.xml"/><Relationship Id="rId97" Type="http://schemas.openxmlformats.org/officeDocument/2006/relationships/tags" Target="../tags/tag154.xml"/><Relationship Id="rId96" Type="http://schemas.openxmlformats.org/officeDocument/2006/relationships/tags" Target="../tags/tag153.xml"/><Relationship Id="rId95" Type="http://schemas.openxmlformats.org/officeDocument/2006/relationships/tags" Target="../tags/tag152.xml"/><Relationship Id="rId94" Type="http://schemas.openxmlformats.org/officeDocument/2006/relationships/tags" Target="../tags/tag151.xml"/><Relationship Id="rId93" Type="http://schemas.openxmlformats.org/officeDocument/2006/relationships/tags" Target="../tags/tag150.xml"/><Relationship Id="rId92" Type="http://schemas.openxmlformats.org/officeDocument/2006/relationships/tags" Target="../tags/tag149.xml"/><Relationship Id="rId91" Type="http://schemas.openxmlformats.org/officeDocument/2006/relationships/tags" Target="../tags/tag148.xml"/><Relationship Id="rId90" Type="http://schemas.openxmlformats.org/officeDocument/2006/relationships/tags" Target="../tags/tag147.xml"/><Relationship Id="rId9" Type="http://schemas.openxmlformats.org/officeDocument/2006/relationships/tags" Target="../tags/tag66.xml"/><Relationship Id="rId89" Type="http://schemas.openxmlformats.org/officeDocument/2006/relationships/tags" Target="../tags/tag146.xml"/><Relationship Id="rId88" Type="http://schemas.openxmlformats.org/officeDocument/2006/relationships/tags" Target="../tags/tag145.xml"/><Relationship Id="rId87" Type="http://schemas.openxmlformats.org/officeDocument/2006/relationships/tags" Target="../tags/tag144.xml"/><Relationship Id="rId86" Type="http://schemas.openxmlformats.org/officeDocument/2006/relationships/tags" Target="../tags/tag143.xml"/><Relationship Id="rId85" Type="http://schemas.openxmlformats.org/officeDocument/2006/relationships/tags" Target="../tags/tag142.xml"/><Relationship Id="rId84" Type="http://schemas.openxmlformats.org/officeDocument/2006/relationships/tags" Target="../tags/tag141.xml"/><Relationship Id="rId83" Type="http://schemas.openxmlformats.org/officeDocument/2006/relationships/tags" Target="../tags/tag140.xml"/><Relationship Id="rId82" Type="http://schemas.openxmlformats.org/officeDocument/2006/relationships/tags" Target="../tags/tag139.xml"/><Relationship Id="rId81" Type="http://schemas.openxmlformats.org/officeDocument/2006/relationships/tags" Target="../tags/tag138.xml"/><Relationship Id="rId80" Type="http://schemas.openxmlformats.org/officeDocument/2006/relationships/tags" Target="../tags/tag137.xml"/><Relationship Id="rId8" Type="http://schemas.openxmlformats.org/officeDocument/2006/relationships/tags" Target="../tags/tag65.xml"/><Relationship Id="rId79" Type="http://schemas.openxmlformats.org/officeDocument/2006/relationships/tags" Target="../tags/tag136.xml"/><Relationship Id="rId78" Type="http://schemas.openxmlformats.org/officeDocument/2006/relationships/tags" Target="../tags/tag135.xml"/><Relationship Id="rId77" Type="http://schemas.openxmlformats.org/officeDocument/2006/relationships/tags" Target="../tags/tag134.xml"/><Relationship Id="rId76" Type="http://schemas.openxmlformats.org/officeDocument/2006/relationships/tags" Target="../tags/tag133.xml"/><Relationship Id="rId75" Type="http://schemas.openxmlformats.org/officeDocument/2006/relationships/tags" Target="../tags/tag132.xml"/><Relationship Id="rId74" Type="http://schemas.openxmlformats.org/officeDocument/2006/relationships/tags" Target="../tags/tag131.xml"/><Relationship Id="rId73" Type="http://schemas.openxmlformats.org/officeDocument/2006/relationships/tags" Target="../tags/tag130.xml"/><Relationship Id="rId72" Type="http://schemas.openxmlformats.org/officeDocument/2006/relationships/tags" Target="../tags/tag129.xml"/><Relationship Id="rId71" Type="http://schemas.openxmlformats.org/officeDocument/2006/relationships/tags" Target="../tags/tag128.xml"/><Relationship Id="rId70" Type="http://schemas.openxmlformats.org/officeDocument/2006/relationships/tags" Target="../tags/tag127.xml"/><Relationship Id="rId7" Type="http://schemas.openxmlformats.org/officeDocument/2006/relationships/tags" Target="../tags/tag64.xml"/><Relationship Id="rId69" Type="http://schemas.openxmlformats.org/officeDocument/2006/relationships/tags" Target="../tags/tag126.xml"/><Relationship Id="rId68" Type="http://schemas.openxmlformats.org/officeDocument/2006/relationships/tags" Target="../tags/tag125.xml"/><Relationship Id="rId67" Type="http://schemas.openxmlformats.org/officeDocument/2006/relationships/tags" Target="../tags/tag124.xml"/><Relationship Id="rId66" Type="http://schemas.openxmlformats.org/officeDocument/2006/relationships/tags" Target="../tags/tag123.xml"/><Relationship Id="rId65" Type="http://schemas.openxmlformats.org/officeDocument/2006/relationships/tags" Target="../tags/tag122.xml"/><Relationship Id="rId64" Type="http://schemas.openxmlformats.org/officeDocument/2006/relationships/tags" Target="../tags/tag121.xml"/><Relationship Id="rId63" Type="http://schemas.openxmlformats.org/officeDocument/2006/relationships/tags" Target="../tags/tag120.xml"/><Relationship Id="rId62" Type="http://schemas.openxmlformats.org/officeDocument/2006/relationships/tags" Target="../tags/tag119.xml"/><Relationship Id="rId61" Type="http://schemas.openxmlformats.org/officeDocument/2006/relationships/tags" Target="../tags/tag118.xml"/><Relationship Id="rId60" Type="http://schemas.openxmlformats.org/officeDocument/2006/relationships/tags" Target="../tags/tag117.xml"/><Relationship Id="rId6" Type="http://schemas.openxmlformats.org/officeDocument/2006/relationships/tags" Target="../tags/tag63.xml"/><Relationship Id="rId59" Type="http://schemas.openxmlformats.org/officeDocument/2006/relationships/tags" Target="../tags/tag116.xml"/><Relationship Id="rId58" Type="http://schemas.openxmlformats.org/officeDocument/2006/relationships/tags" Target="../tags/tag115.xml"/><Relationship Id="rId57" Type="http://schemas.openxmlformats.org/officeDocument/2006/relationships/tags" Target="../tags/tag114.xml"/><Relationship Id="rId56" Type="http://schemas.openxmlformats.org/officeDocument/2006/relationships/tags" Target="../tags/tag113.xml"/><Relationship Id="rId55" Type="http://schemas.openxmlformats.org/officeDocument/2006/relationships/tags" Target="../tags/tag112.xml"/><Relationship Id="rId54" Type="http://schemas.openxmlformats.org/officeDocument/2006/relationships/tags" Target="../tags/tag111.xml"/><Relationship Id="rId53" Type="http://schemas.openxmlformats.org/officeDocument/2006/relationships/tags" Target="../tags/tag110.xml"/><Relationship Id="rId52" Type="http://schemas.openxmlformats.org/officeDocument/2006/relationships/tags" Target="../tags/tag109.xml"/><Relationship Id="rId51" Type="http://schemas.openxmlformats.org/officeDocument/2006/relationships/tags" Target="../tags/tag108.xml"/><Relationship Id="rId50" Type="http://schemas.openxmlformats.org/officeDocument/2006/relationships/tags" Target="../tags/tag107.xml"/><Relationship Id="rId5" Type="http://schemas.openxmlformats.org/officeDocument/2006/relationships/tags" Target="../tags/tag62.xml"/><Relationship Id="rId49" Type="http://schemas.openxmlformats.org/officeDocument/2006/relationships/tags" Target="../tags/tag106.xml"/><Relationship Id="rId48" Type="http://schemas.openxmlformats.org/officeDocument/2006/relationships/tags" Target="../tags/tag105.xml"/><Relationship Id="rId47" Type="http://schemas.openxmlformats.org/officeDocument/2006/relationships/tags" Target="../tags/tag104.xml"/><Relationship Id="rId46" Type="http://schemas.openxmlformats.org/officeDocument/2006/relationships/tags" Target="../tags/tag103.xml"/><Relationship Id="rId45" Type="http://schemas.openxmlformats.org/officeDocument/2006/relationships/tags" Target="../tags/tag102.xml"/><Relationship Id="rId44" Type="http://schemas.openxmlformats.org/officeDocument/2006/relationships/tags" Target="../tags/tag101.xml"/><Relationship Id="rId43" Type="http://schemas.openxmlformats.org/officeDocument/2006/relationships/tags" Target="../tags/tag100.xml"/><Relationship Id="rId42" Type="http://schemas.openxmlformats.org/officeDocument/2006/relationships/tags" Target="../tags/tag99.xml"/><Relationship Id="rId41" Type="http://schemas.openxmlformats.org/officeDocument/2006/relationships/tags" Target="../tags/tag98.xml"/><Relationship Id="rId40" Type="http://schemas.openxmlformats.org/officeDocument/2006/relationships/tags" Target="../tags/tag97.xml"/><Relationship Id="rId4" Type="http://schemas.openxmlformats.org/officeDocument/2006/relationships/tags" Target="../tags/tag61.xml"/><Relationship Id="rId39" Type="http://schemas.openxmlformats.org/officeDocument/2006/relationships/tags" Target="../tags/tag96.xml"/><Relationship Id="rId38" Type="http://schemas.openxmlformats.org/officeDocument/2006/relationships/tags" Target="../tags/tag95.xml"/><Relationship Id="rId37" Type="http://schemas.openxmlformats.org/officeDocument/2006/relationships/tags" Target="../tags/tag94.xml"/><Relationship Id="rId36" Type="http://schemas.openxmlformats.org/officeDocument/2006/relationships/tags" Target="../tags/tag93.xml"/><Relationship Id="rId35" Type="http://schemas.openxmlformats.org/officeDocument/2006/relationships/tags" Target="../tags/tag92.xml"/><Relationship Id="rId34" Type="http://schemas.openxmlformats.org/officeDocument/2006/relationships/tags" Target="../tags/tag91.xml"/><Relationship Id="rId33" Type="http://schemas.openxmlformats.org/officeDocument/2006/relationships/tags" Target="../tags/tag90.xml"/><Relationship Id="rId32" Type="http://schemas.openxmlformats.org/officeDocument/2006/relationships/tags" Target="../tags/tag89.xml"/><Relationship Id="rId31" Type="http://schemas.openxmlformats.org/officeDocument/2006/relationships/tags" Target="../tags/tag88.xml"/><Relationship Id="rId30" Type="http://schemas.openxmlformats.org/officeDocument/2006/relationships/tags" Target="../tags/tag87.xml"/><Relationship Id="rId3" Type="http://schemas.openxmlformats.org/officeDocument/2006/relationships/tags" Target="../tags/tag60.xml"/><Relationship Id="rId29" Type="http://schemas.openxmlformats.org/officeDocument/2006/relationships/tags" Target="../tags/tag86.xml"/><Relationship Id="rId28" Type="http://schemas.openxmlformats.org/officeDocument/2006/relationships/tags" Target="../tags/tag85.xml"/><Relationship Id="rId27" Type="http://schemas.openxmlformats.org/officeDocument/2006/relationships/tags" Target="../tags/tag84.xml"/><Relationship Id="rId26" Type="http://schemas.openxmlformats.org/officeDocument/2006/relationships/tags" Target="../tags/tag83.xml"/><Relationship Id="rId25" Type="http://schemas.openxmlformats.org/officeDocument/2006/relationships/tags" Target="../tags/tag82.xml"/><Relationship Id="rId24" Type="http://schemas.openxmlformats.org/officeDocument/2006/relationships/tags" Target="../tags/tag81.xml"/><Relationship Id="rId23" Type="http://schemas.openxmlformats.org/officeDocument/2006/relationships/tags" Target="../tags/tag80.xml"/><Relationship Id="rId22" Type="http://schemas.openxmlformats.org/officeDocument/2006/relationships/tags" Target="../tags/tag79.xml"/><Relationship Id="rId21" Type="http://schemas.openxmlformats.org/officeDocument/2006/relationships/tags" Target="../tags/tag78.xml"/><Relationship Id="rId20" Type="http://schemas.openxmlformats.org/officeDocument/2006/relationships/tags" Target="../tags/tag77.xml"/><Relationship Id="rId2" Type="http://schemas.openxmlformats.org/officeDocument/2006/relationships/tags" Target="../tags/tag59.xml"/><Relationship Id="rId19" Type="http://schemas.openxmlformats.org/officeDocument/2006/relationships/tags" Target="../tags/tag76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2" Type="http://schemas.openxmlformats.org/officeDocument/2006/relationships/slideLayout" Target="../slideLayouts/slideLayout3.xml"/><Relationship Id="rId131" Type="http://schemas.openxmlformats.org/officeDocument/2006/relationships/tags" Target="../tags/tag188.xml"/><Relationship Id="rId130" Type="http://schemas.openxmlformats.org/officeDocument/2006/relationships/tags" Target="../tags/tag187.xml"/><Relationship Id="rId13" Type="http://schemas.openxmlformats.org/officeDocument/2006/relationships/tags" Target="../tags/tag70.xml"/><Relationship Id="rId129" Type="http://schemas.openxmlformats.org/officeDocument/2006/relationships/tags" Target="../tags/tag186.xml"/><Relationship Id="rId128" Type="http://schemas.openxmlformats.org/officeDocument/2006/relationships/tags" Target="../tags/tag185.xml"/><Relationship Id="rId127" Type="http://schemas.openxmlformats.org/officeDocument/2006/relationships/tags" Target="../tags/tag184.xml"/><Relationship Id="rId126" Type="http://schemas.openxmlformats.org/officeDocument/2006/relationships/tags" Target="../tags/tag183.xml"/><Relationship Id="rId125" Type="http://schemas.openxmlformats.org/officeDocument/2006/relationships/tags" Target="../tags/tag182.xml"/><Relationship Id="rId124" Type="http://schemas.openxmlformats.org/officeDocument/2006/relationships/tags" Target="../tags/tag181.xml"/><Relationship Id="rId123" Type="http://schemas.openxmlformats.org/officeDocument/2006/relationships/tags" Target="../tags/tag180.xml"/><Relationship Id="rId122" Type="http://schemas.openxmlformats.org/officeDocument/2006/relationships/tags" Target="../tags/tag179.xml"/><Relationship Id="rId121" Type="http://schemas.openxmlformats.org/officeDocument/2006/relationships/tags" Target="../tags/tag178.xml"/><Relationship Id="rId120" Type="http://schemas.openxmlformats.org/officeDocument/2006/relationships/tags" Target="../tags/tag177.xml"/><Relationship Id="rId12" Type="http://schemas.openxmlformats.org/officeDocument/2006/relationships/tags" Target="../tags/tag69.xml"/><Relationship Id="rId119" Type="http://schemas.openxmlformats.org/officeDocument/2006/relationships/tags" Target="../tags/tag176.xml"/><Relationship Id="rId118" Type="http://schemas.openxmlformats.org/officeDocument/2006/relationships/tags" Target="../tags/tag175.xml"/><Relationship Id="rId117" Type="http://schemas.openxmlformats.org/officeDocument/2006/relationships/tags" Target="../tags/tag174.xml"/><Relationship Id="rId116" Type="http://schemas.openxmlformats.org/officeDocument/2006/relationships/tags" Target="../tags/tag173.xml"/><Relationship Id="rId115" Type="http://schemas.openxmlformats.org/officeDocument/2006/relationships/tags" Target="../tags/tag172.xml"/><Relationship Id="rId114" Type="http://schemas.openxmlformats.org/officeDocument/2006/relationships/tags" Target="../tags/tag171.xml"/><Relationship Id="rId113" Type="http://schemas.openxmlformats.org/officeDocument/2006/relationships/tags" Target="../tags/tag170.xml"/><Relationship Id="rId112" Type="http://schemas.openxmlformats.org/officeDocument/2006/relationships/tags" Target="../tags/tag169.xml"/><Relationship Id="rId111" Type="http://schemas.openxmlformats.org/officeDocument/2006/relationships/tags" Target="../tags/tag168.xml"/><Relationship Id="rId110" Type="http://schemas.openxmlformats.org/officeDocument/2006/relationships/tags" Target="../tags/tag167.xml"/><Relationship Id="rId11" Type="http://schemas.openxmlformats.org/officeDocument/2006/relationships/tags" Target="../tags/tag68.xml"/><Relationship Id="rId109" Type="http://schemas.openxmlformats.org/officeDocument/2006/relationships/tags" Target="../tags/tag166.xml"/><Relationship Id="rId108" Type="http://schemas.openxmlformats.org/officeDocument/2006/relationships/tags" Target="../tags/tag165.xml"/><Relationship Id="rId107" Type="http://schemas.openxmlformats.org/officeDocument/2006/relationships/tags" Target="../tags/tag164.xml"/><Relationship Id="rId106" Type="http://schemas.openxmlformats.org/officeDocument/2006/relationships/tags" Target="../tags/tag163.xml"/><Relationship Id="rId105" Type="http://schemas.openxmlformats.org/officeDocument/2006/relationships/tags" Target="../tags/tag162.xml"/><Relationship Id="rId104" Type="http://schemas.openxmlformats.org/officeDocument/2006/relationships/tags" Target="../tags/tag161.xml"/><Relationship Id="rId103" Type="http://schemas.openxmlformats.org/officeDocument/2006/relationships/tags" Target="../tags/tag160.xml"/><Relationship Id="rId102" Type="http://schemas.openxmlformats.org/officeDocument/2006/relationships/tags" Target="../tags/tag159.xml"/><Relationship Id="rId101" Type="http://schemas.openxmlformats.org/officeDocument/2006/relationships/tags" Target="../tags/tag158.xml"/><Relationship Id="rId100" Type="http://schemas.openxmlformats.org/officeDocument/2006/relationships/tags" Target="../tags/tag157.xml"/><Relationship Id="rId10" Type="http://schemas.openxmlformats.org/officeDocument/2006/relationships/tags" Target="../tags/tag67.xml"/><Relationship Id="rId1" Type="http://schemas.openxmlformats.org/officeDocument/2006/relationships/tags" Target="../tags/tag5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96.xml"/><Relationship Id="rId8" Type="http://schemas.openxmlformats.org/officeDocument/2006/relationships/tags" Target="../tags/tag195.xml"/><Relationship Id="rId7" Type="http://schemas.openxmlformats.org/officeDocument/2006/relationships/image" Target="../media/image8.png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1" Type="http://schemas.openxmlformats.org/officeDocument/2006/relationships/slideLayout" Target="../slideLayouts/slideLayout3.xml"/><Relationship Id="rId20" Type="http://schemas.openxmlformats.org/officeDocument/2006/relationships/tags" Target="../tags/tag207.xml"/><Relationship Id="rId2" Type="http://schemas.openxmlformats.org/officeDocument/2006/relationships/tags" Target="../tags/tag190.xml"/><Relationship Id="rId19" Type="http://schemas.openxmlformats.org/officeDocument/2006/relationships/tags" Target="../tags/tag206.xml"/><Relationship Id="rId18" Type="http://schemas.openxmlformats.org/officeDocument/2006/relationships/tags" Target="../tags/tag205.xml"/><Relationship Id="rId17" Type="http://schemas.openxmlformats.org/officeDocument/2006/relationships/tags" Target="../tags/tag204.xml"/><Relationship Id="rId16" Type="http://schemas.openxmlformats.org/officeDocument/2006/relationships/tags" Target="../tags/tag203.xml"/><Relationship Id="rId15" Type="http://schemas.openxmlformats.org/officeDocument/2006/relationships/tags" Target="../tags/tag202.xml"/><Relationship Id="rId14" Type="http://schemas.openxmlformats.org/officeDocument/2006/relationships/tags" Target="../tags/tag201.xml"/><Relationship Id="rId13" Type="http://schemas.openxmlformats.org/officeDocument/2006/relationships/tags" Target="../tags/tag200.xml"/><Relationship Id="rId12" Type="http://schemas.openxmlformats.org/officeDocument/2006/relationships/tags" Target="../tags/tag199.xml"/><Relationship Id="rId11" Type="http://schemas.openxmlformats.org/officeDocument/2006/relationships/tags" Target="../tags/tag198.xml"/><Relationship Id="rId10" Type="http://schemas.openxmlformats.org/officeDocument/2006/relationships/tags" Target="../tags/tag197.xml"/><Relationship Id="rId1" Type="http://schemas.openxmlformats.org/officeDocument/2006/relationships/tags" Target="../tags/tag18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矩形 6"/>
          <p:cNvSpPr/>
          <p:nvPr/>
        </p:nvSpPr>
        <p:spPr>
          <a:xfrm>
            <a:off x="0" y="2256971"/>
            <a:ext cx="12192000" cy="4601028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lang="zh-CN" altLang="en-US" dirty="0"/>
          </a:p>
        </p:txBody>
      </p:sp>
      <p:sp>
        <p:nvSpPr>
          <p:cNvPr id="276" name="标题 1"/>
          <p:cNvSpPr txBox="1">
            <a:spLocks noGrp="1"/>
          </p:cNvSpPr>
          <p:nvPr>
            <p:ph type="ctrTitle"/>
          </p:nvPr>
        </p:nvSpPr>
        <p:spPr>
          <a:xfrm>
            <a:off x="209503" y="2198667"/>
            <a:ext cx="11889105" cy="125984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dist">
              <a:defRPr>
                <a:solidFill>
                  <a:srgbClr val="FFFFFF"/>
                </a:solidFill>
              </a:defRPr>
            </a:pPr>
            <a:r>
              <a:rPr lang="en-US" altLang="zh-CN" b="1" dirty="0">
                <a:solidFill>
                  <a:srgbClr val="304370"/>
                </a:solidFill>
                <a:latin typeface="Comic Sans MS" panose="030F0702030302020204" pitchFamily="66" charset="0"/>
              </a:rPr>
              <a:t>Replace Type Code with Subclasses</a:t>
            </a:r>
            <a:endParaRPr lang="en-US" altLang="zh-CN" b="1" dirty="0">
              <a:solidFill>
                <a:srgbClr val="304370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724" y="281314"/>
            <a:ext cx="1510552" cy="1510552"/>
          </a:xfrm>
          <a:prstGeom prst="rect">
            <a:avLst/>
          </a:prstGeom>
        </p:spPr>
      </p:pic>
      <p:grpSp>
        <p:nvGrpSpPr>
          <p:cNvPr id="11" name="Group 19"/>
          <p:cNvGrpSpPr/>
          <p:nvPr/>
        </p:nvGrpSpPr>
        <p:grpSpPr>
          <a:xfrm>
            <a:off x="6859963" y="4116257"/>
            <a:ext cx="3716446" cy="507794"/>
            <a:chOff x="72867" y="27325"/>
            <a:chExt cx="4955261" cy="677059"/>
          </a:xfrm>
        </p:grpSpPr>
        <p:sp>
          <p:nvSpPr>
            <p:cNvPr id="16" name="TextBox 22"/>
            <p:cNvSpPr txBox="1"/>
            <p:nvPr/>
          </p:nvSpPr>
          <p:spPr>
            <a:xfrm>
              <a:off x="72867" y="27325"/>
              <a:ext cx="631516" cy="6770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  <p:sp>
          <p:nvSpPr>
            <p:cNvPr id="14" name="TextBox 24"/>
            <p:cNvSpPr txBox="1"/>
            <p:nvPr/>
          </p:nvSpPr>
          <p:spPr>
            <a:xfrm>
              <a:off x="996339" y="118643"/>
              <a:ext cx="4031789" cy="54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  <a:spcBef>
                  <a:spcPct val="0"/>
                </a:spcBef>
              </a:pPr>
              <a:endParaRPr lang="en-US" sz="2400" b="1" spc="359" dirty="0">
                <a:solidFill>
                  <a:srgbClr val="30437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思源黑体 Medium" panose="020B0600000000000000" charset="-122"/>
              </a:endParaRPr>
            </a:p>
          </p:txBody>
        </p:sp>
      </p:grpSp>
      <p:grpSp>
        <p:nvGrpSpPr>
          <p:cNvPr id="30" name="Group 5"/>
          <p:cNvGrpSpPr/>
          <p:nvPr/>
        </p:nvGrpSpPr>
        <p:grpSpPr>
          <a:xfrm>
            <a:off x="6790344" y="4139872"/>
            <a:ext cx="543256" cy="572334"/>
            <a:chOff x="0" y="0"/>
            <a:chExt cx="777251" cy="777251"/>
          </a:xfrm>
        </p:grpSpPr>
        <p:grpSp>
          <p:nvGrpSpPr>
            <p:cNvPr id="32" name="Group 6"/>
            <p:cNvGrpSpPr/>
            <p:nvPr/>
          </p:nvGrpSpPr>
          <p:grpSpPr>
            <a:xfrm>
              <a:off x="0" y="0"/>
              <a:ext cx="777251" cy="777251"/>
              <a:chOff x="0" y="0"/>
              <a:chExt cx="812800" cy="812800"/>
            </a:xfrm>
          </p:grpSpPr>
          <p:sp>
            <p:nvSpPr>
              <p:cNvPr id="35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04370"/>
              </a:solidFill>
            </p:spPr>
          </p:sp>
          <p:sp>
            <p:nvSpPr>
              <p:cNvPr id="36" name="TextBox 8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33" name="Freeform 9"/>
            <p:cNvSpPr/>
            <p:nvPr/>
          </p:nvSpPr>
          <p:spPr>
            <a:xfrm>
              <a:off x="142581" y="219024"/>
              <a:ext cx="492089" cy="364603"/>
            </a:xfrm>
            <a:custGeom>
              <a:avLst/>
              <a:gdLst/>
              <a:ahLst/>
              <a:cxnLst/>
              <a:rect l="l" t="t" r="r" b="b"/>
              <a:pathLst>
                <a:path w="492089" h="364603">
                  <a:moveTo>
                    <a:pt x="0" y="0"/>
                  </a:moveTo>
                  <a:lnTo>
                    <a:pt x="492089" y="0"/>
                  </a:lnTo>
                  <a:lnTo>
                    <a:pt x="492089" y="364603"/>
                  </a:lnTo>
                  <a:lnTo>
                    <a:pt x="0" y="3646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38" name="Group 19"/>
          <p:cNvGrpSpPr/>
          <p:nvPr/>
        </p:nvGrpSpPr>
        <p:grpSpPr>
          <a:xfrm>
            <a:off x="1618185" y="4921806"/>
            <a:ext cx="3716446" cy="507794"/>
            <a:chOff x="72867" y="27325"/>
            <a:chExt cx="4955261" cy="677059"/>
          </a:xfrm>
        </p:grpSpPr>
        <p:sp>
          <p:nvSpPr>
            <p:cNvPr id="39" name="TextBox 22"/>
            <p:cNvSpPr txBox="1"/>
            <p:nvPr/>
          </p:nvSpPr>
          <p:spPr>
            <a:xfrm>
              <a:off x="72867" y="27325"/>
              <a:ext cx="631516" cy="6770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  <p:sp>
          <p:nvSpPr>
            <p:cNvPr id="40" name="TextBox 24"/>
            <p:cNvSpPr txBox="1"/>
            <p:nvPr/>
          </p:nvSpPr>
          <p:spPr>
            <a:xfrm>
              <a:off x="996339" y="118642"/>
              <a:ext cx="4031789" cy="537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  <a:spcBef>
                  <a:spcPct val="0"/>
                </a:spcBef>
              </a:pPr>
              <a:r>
                <a:rPr lang="en-US" altLang="zh-CN" sz="2400" b="1" spc="359" dirty="0">
                  <a:solidFill>
                    <a:srgbClr val="304370"/>
                  </a:solidFill>
                  <a:latin typeface="Comic Sans MS" panose="030F0702030302020204" pitchFamily="66" charset="0"/>
                  <a:ea typeface="等线" panose="02010600030101010101" charset="-122"/>
                  <a:sym typeface="思源黑体 Medium" panose="020B0600000000000000" charset="-122"/>
                </a:rPr>
                <a:t>2252551 </a:t>
              </a:r>
              <a:r>
                <a:rPr lang="zh-CN" altLang="en-US" sz="2400" b="1" spc="359" dirty="0">
                  <a:solidFill>
                    <a:srgbClr val="30437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思源黑体 Medium" panose="020B0600000000000000" charset="-122"/>
                </a:rPr>
                <a:t>徐俊逸</a:t>
              </a:r>
              <a:endParaRPr lang="en-US" altLang="zh-CN" sz="2400" b="1" spc="359" dirty="0">
                <a:solidFill>
                  <a:srgbClr val="30437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思源黑体 Medium" panose="020B0600000000000000" charset="-122"/>
              </a:endParaRPr>
            </a:p>
          </p:txBody>
        </p:sp>
      </p:grpSp>
      <p:grpSp>
        <p:nvGrpSpPr>
          <p:cNvPr id="41" name="Group 19"/>
          <p:cNvGrpSpPr/>
          <p:nvPr/>
        </p:nvGrpSpPr>
        <p:grpSpPr>
          <a:xfrm>
            <a:off x="1614124" y="5766222"/>
            <a:ext cx="3724574" cy="507794"/>
            <a:chOff x="72867" y="27325"/>
            <a:chExt cx="4966098" cy="677059"/>
          </a:xfrm>
        </p:grpSpPr>
        <p:sp>
          <p:nvSpPr>
            <p:cNvPr id="42" name="TextBox 22"/>
            <p:cNvSpPr txBox="1"/>
            <p:nvPr/>
          </p:nvSpPr>
          <p:spPr>
            <a:xfrm>
              <a:off x="72867" y="27325"/>
              <a:ext cx="631516" cy="6770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  <p:sp>
          <p:nvSpPr>
            <p:cNvPr id="43" name="TextBox 24"/>
            <p:cNvSpPr txBox="1"/>
            <p:nvPr/>
          </p:nvSpPr>
          <p:spPr>
            <a:xfrm>
              <a:off x="1007176" y="125482"/>
              <a:ext cx="4031789" cy="5379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  <a:spcBef>
                  <a:spcPct val="0"/>
                </a:spcBef>
              </a:pPr>
              <a:r>
                <a:rPr lang="en-US" altLang="zh-CN" sz="2400" b="1" spc="359" dirty="0">
                  <a:solidFill>
                    <a:srgbClr val="304370"/>
                  </a:solidFill>
                  <a:latin typeface="Comic Sans MS" panose="030F0702030302020204" pitchFamily="66" charset="0"/>
                  <a:ea typeface="等线" panose="02010600030101010101" charset="-122"/>
                  <a:sym typeface="思源黑体 Medium" panose="020B0600000000000000" charset="-122"/>
                </a:rPr>
                <a:t>2253744 </a:t>
              </a:r>
              <a:r>
                <a:rPr lang="zh-CN" altLang="en-US" sz="2400" b="1" spc="359" dirty="0">
                  <a:solidFill>
                    <a:srgbClr val="30437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思源黑体 Medium" panose="020B0600000000000000" charset="-122"/>
                </a:rPr>
                <a:t>林觉凯</a:t>
              </a:r>
              <a:endParaRPr lang="en-US" altLang="zh-CN" sz="2400" b="1" spc="359" dirty="0">
                <a:solidFill>
                  <a:srgbClr val="30437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思源黑体 Medium" panose="020B0600000000000000" charset="-122"/>
              </a:endParaRPr>
            </a:p>
          </p:txBody>
        </p:sp>
      </p:grpSp>
      <p:grpSp>
        <p:nvGrpSpPr>
          <p:cNvPr id="44" name="Group 19"/>
          <p:cNvGrpSpPr/>
          <p:nvPr/>
        </p:nvGrpSpPr>
        <p:grpSpPr>
          <a:xfrm>
            <a:off x="6930378" y="4938593"/>
            <a:ext cx="3716446" cy="904613"/>
            <a:chOff x="72867" y="27325"/>
            <a:chExt cx="4955261" cy="1206152"/>
          </a:xfrm>
        </p:grpSpPr>
        <p:sp>
          <p:nvSpPr>
            <p:cNvPr id="45" name="TextBox 22"/>
            <p:cNvSpPr txBox="1"/>
            <p:nvPr/>
          </p:nvSpPr>
          <p:spPr>
            <a:xfrm>
              <a:off x="72867" y="27325"/>
              <a:ext cx="631516" cy="6770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  <p:sp>
          <p:nvSpPr>
            <p:cNvPr id="46" name="TextBox 24"/>
            <p:cNvSpPr txBox="1"/>
            <p:nvPr/>
          </p:nvSpPr>
          <p:spPr>
            <a:xfrm>
              <a:off x="996339" y="118642"/>
              <a:ext cx="4031789" cy="111483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  <a:spcBef>
                  <a:spcPct val="0"/>
                </a:spcBef>
              </a:pPr>
              <a:r>
                <a:rPr lang="en-US" altLang="zh-CN" sz="2400" b="1" spc="359" dirty="0">
                  <a:solidFill>
                    <a:srgbClr val="304370"/>
                  </a:solidFill>
                  <a:latin typeface="Comic Sans MS" panose="030F0702030302020204" pitchFamily="66" charset="0"/>
                  <a:ea typeface="等线" panose="02010600030101010101" charset="-122"/>
                  <a:sym typeface="思源黑体 Medium" panose="020B0600000000000000" charset="-122"/>
                </a:rPr>
                <a:t>2154284 </a:t>
              </a:r>
              <a:r>
                <a:rPr lang="zh-CN" altLang="en-US" sz="2400" b="1" spc="359" dirty="0">
                  <a:solidFill>
                    <a:srgbClr val="30437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思源黑体 Medium" panose="020B0600000000000000" charset="-122"/>
                </a:rPr>
                <a:t>杨骏昊</a:t>
              </a:r>
              <a:endParaRPr lang="en-US" altLang="zh-CN" sz="2400" b="1" spc="359" dirty="0">
                <a:solidFill>
                  <a:srgbClr val="30437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思源黑体 Medium" panose="020B0600000000000000" charset="-122"/>
              </a:endParaRPr>
            </a:p>
            <a:p>
              <a:pPr>
                <a:lnSpc>
                  <a:spcPts val="3360"/>
                </a:lnSpc>
                <a:spcBef>
                  <a:spcPct val="0"/>
                </a:spcBef>
              </a:pPr>
              <a:endParaRPr lang="en-US" sz="2400" b="1" spc="359" dirty="0">
                <a:solidFill>
                  <a:srgbClr val="30437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思源黑体 Medium" panose="020B0600000000000000" charset="-122"/>
              </a:endParaRPr>
            </a:p>
          </p:txBody>
        </p:sp>
      </p:grpSp>
      <p:grpSp>
        <p:nvGrpSpPr>
          <p:cNvPr id="47" name="Group 19"/>
          <p:cNvGrpSpPr/>
          <p:nvPr/>
        </p:nvGrpSpPr>
        <p:grpSpPr>
          <a:xfrm>
            <a:off x="6920896" y="5745112"/>
            <a:ext cx="3716446" cy="507794"/>
            <a:chOff x="72867" y="27325"/>
            <a:chExt cx="4955261" cy="677059"/>
          </a:xfrm>
        </p:grpSpPr>
        <p:sp>
          <p:nvSpPr>
            <p:cNvPr id="48" name="TextBox 22"/>
            <p:cNvSpPr txBox="1"/>
            <p:nvPr/>
          </p:nvSpPr>
          <p:spPr>
            <a:xfrm>
              <a:off x="72867" y="27325"/>
              <a:ext cx="631516" cy="6770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  <p:sp>
          <p:nvSpPr>
            <p:cNvPr id="49" name="TextBox 24"/>
            <p:cNvSpPr txBox="1"/>
            <p:nvPr/>
          </p:nvSpPr>
          <p:spPr>
            <a:xfrm>
              <a:off x="996339" y="118642"/>
              <a:ext cx="4031789" cy="537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  <a:spcBef>
                  <a:spcPct val="0"/>
                </a:spcBef>
              </a:pPr>
              <a:r>
                <a:rPr lang="en-US" altLang="zh-CN" sz="2400" b="1" spc="359" dirty="0">
                  <a:solidFill>
                    <a:srgbClr val="304370"/>
                  </a:solidFill>
                  <a:latin typeface="Comic Sans MS" panose="030F0702030302020204" pitchFamily="66" charset="0"/>
                  <a:ea typeface="等线" panose="02010600030101010101" charset="-122"/>
                  <a:sym typeface="思源黑体 Medium" panose="020B0600000000000000" charset="-122"/>
                </a:rPr>
                <a:t>2151422 </a:t>
              </a:r>
              <a:r>
                <a:rPr lang="zh-CN" altLang="en-US" sz="2400" b="1" spc="359" dirty="0">
                  <a:solidFill>
                    <a:srgbClr val="30437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思源黑体 Medium" panose="020B0600000000000000" charset="-122"/>
                </a:rPr>
                <a:t>武芷朵</a:t>
              </a:r>
              <a:endParaRPr lang="en-US" altLang="zh-CN" sz="2400" b="1" spc="359" dirty="0">
                <a:solidFill>
                  <a:srgbClr val="30437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思源黑体 Medium" panose="020B0600000000000000" charset="-122"/>
              </a:endParaRPr>
            </a:p>
          </p:txBody>
        </p:sp>
      </p:grpSp>
      <p:grpSp>
        <p:nvGrpSpPr>
          <p:cNvPr id="262" name="Group 5"/>
          <p:cNvGrpSpPr/>
          <p:nvPr/>
        </p:nvGrpSpPr>
        <p:grpSpPr>
          <a:xfrm>
            <a:off x="1554658" y="4918472"/>
            <a:ext cx="543256" cy="572334"/>
            <a:chOff x="0" y="0"/>
            <a:chExt cx="777251" cy="777251"/>
          </a:xfrm>
        </p:grpSpPr>
        <p:grpSp>
          <p:nvGrpSpPr>
            <p:cNvPr id="263" name="Group 6"/>
            <p:cNvGrpSpPr/>
            <p:nvPr/>
          </p:nvGrpSpPr>
          <p:grpSpPr>
            <a:xfrm>
              <a:off x="0" y="0"/>
              <a:ext cx="777251" cy="777251"/>
              <a:chOff x="0" y="0"/>
              <a:chExt cx="812800" cy="812800"/>
            </a:xfrm>
          </p:grpSpPr>
          <p:sp>
            <p:nvSpPr>
              <p:cNvPr id="265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04370"/>
              </a:solidFill>
            </p:spPr>
          </p:sp>
          <p:sp>
            <p:nvSpPr>
              <p:cNvPr id="266" name="TextBox 8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264" name="Freeform 9"/>
            <p:cNvSpPr/>
            <p:nvPr/>
          </p:nvSpPr>
          <p:spPr>
            <a:xfrm>
              <a:off x="142581" y="219024"/>
              <a:ext cx="492089" cy="364603"/>
            </a:xfrm>
            <a:custGeom>
              <a:avLst/>
              <a:gdLst/>
              <a:ahLst/>
              <a:cxnLst/>
              <a:rect l="l" t="t" r="r" b="b"/>
              <a:pathLst>
                <a:path w="492089" h="364603">
                  <a:moveTo>
                    <a:pt x="0" y="0"/>
                  </a:moveTo>
                  <a:lnTo>
                    <a:pt x="492089" y="0"/>
                  </a:lnTo>
                  <a:lnTo>
                    <a:pt x="492089" y="364603"/>
                  </a:lnTo>
                  <a:lnTo>
                    <a:pt x="0" y="3646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267" name="Group 5"/>
          <p:cNvGrpSpPr/>
          <p:nvPr/>
        </p:nvGrpSpPr>
        <p:grpSpPr>
          <a:xfrm>
            <a:off x="1554658" y="5717193"/>
            <a:ext cx="543256" cy="572334"/>
            <a:chOff x="0" y="0"/>
            <a:chExt cx="777251" cy="777251"/>
          </a:xfrm>
        </p:grpSpPr>
        <p:grpSp>
          <p:nvGrpSpPr>
            <p:cNvPr id="268" name="Group 6"/>
            <p:cNvGrpSpPr/>
            <p:nvPr/>
          </p:nvGrpSpPr>
          <p:grpSpPr>
            <a:xfrm>
              <a:off x="0" y="0"/>
              <a:ext cx="777251" cy="777251"/>
              <a:chOff x="0" y="0"/>
              <a:chExt cx="812800" cy="812800"/>
            </a:xfrm>
          </p:grpSpPr>
          <p:sp>
            <p:nvSpPr>
              <p:cNvPr id="270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04370"/>
              </a:solidFill>
            </p:spPr>
          </p:sp>
          <p:sp>
            <p:nvSpPr>
              <p:cNvPr id="271" name="TextBox 8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269" name="Freeform 9"/>
            <p:cNvSpPr/>
            <p:nvPr/>
          </p:nvSpPr>
          <p:spPr>
            <a:xfrm>
              <a:off x="142581" y="219024"/>
              <a:ext cx="492089" cy="364603"/>
            </a:xfrm>
            <a:custGeom>
              <a:avLst/>
              <a:gdLst/>
              <a:ahLst/>
              <a:cxnLst/>
              <a:rect l="l" t="t" r="r" b="b"/>
              <a:pathLst>
                <a:path w="492089" h="364603">
                  <a:moveTo>
                    <a:pt x="0" y="0"/>
                  </a:moveTo>
                  <a:lnTo>
                    <a:pt x="492089" y="0"/>
                  </a:lnTo>
                  <a:lnTo>
                    <a:pt x="492089" y="364603"/>
                  </a:lnTo>
                  <a:lnTo>
                    <a:pt x="0" y="3646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272" name="Group 5"/>
          <p:cNvGrpSpPr/>
          <p:nvPr/>
        </p:nvGrpSpPr>
        <p:grpSpPr>
          <a:xfrm>
            <a:off x="6790344" y="4957544"/>
            <a:ext cx="543256" cy="572334"/>
            <a:chOff x="0" y="0"/>
            <a:chExt cx="777251" cy="777251"/>
          </a:xfrm>
        </p:grpSpPr>
        <p:grpSp>
          <p:nvGrpSpPr>
            <p:cNvPr id="273" name="Group 6"/>
            <p:cNvGrpSpPr/>
            <p:nvPr/>
          </p:nvGrpSpPr>
          <p:grpSpPr>
            <a:xfrm>
              <a:off x="0" y="0"/>
              <a:ext cx="777251" cy="777251"/>
              <a:chOff x="0" y="0"/>
              <a:chExt cx="812800" cy="812800"/>
            </a:xfrm>
          </p:grpSpPr>
          <p:sp>
            <p:nvSpPr>
              <p:cNvPr id="278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04370"/>
              </a:solidFill>
            </p:spPr>
          </p:sp>
          <p:sp>
            <p:nvSpPr>
              <p:cNvPr id="279" name="TextBox 8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274" name="Freeform 9"/>
            <p:cNvSpPr/>
            <p:nvPr/>
          </p:nvSpPr>
          <p:spPr>
            <a:xfrm>
              <a:off x="142581" y="219024"/>
              <a:ext cx="492089" cy="364603"/>
            </a:xfrm>
            <a:custGeom>
              <a:avLst/>
              <a:gdLst/>
              <a:ahLst/>
              <a:cxnLst/>
              <a:rect l="l" t="t" r="r" b="b"/>
              <a:pathLst>
                <a:path w="492089" h="364603">
                  <a:moveTo>
                    <a:pt x="0" y="0"/>
                  </a:moveTo>
                  <a:lnTo>
                    <a:pt x="492089" y="0"/>
                  </a:lnTo>
                  <a:lnTo>
                    <a:pt x="492089" y="364603"/>
                  </a:lnTo>
                  <a:lnTo>
                    <a:pt x="0" y="3646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281" name="Group 5"/>
          <p:cNvGrpSpPr/>
          <p:nvPr/>
        </p:nvGrpSpPr>
        <p:grpSpPr>
          <a:xfrm>
            <a:off x="6790344" y="5755395"/>
            <a:ext cx="543256" cy="572334"/>
            <a:chOff x="0" y="0"/>
            <a:chExt cx="777251" cy="777251"/>
          </a:xfrm>
        </p:grpSpPr>
        <p:grpSp>
          <p:nvGrpSpPr>
            <p:cNvPr id="282" name="Group 6"/>
            <p:cNvGrpSpPr/>
            <p:nvPr/>
          </p:nvGrpSpPr>
          <p:grpSpPr>
            <a:xfrm>
              <a:off x="0" y="0"/>
              <a:ext cx="777251" cy="777251"/>
              <a:chOff x="0" y="0"/>
              <a:chExt cx="812800" cy="812800"/>
            </a:xfrm>
          </p:grpSpPr>
          <p:sp>
            <p:nvSpPr>
              <p:cNvPr id="284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04370"/>
              </a:solidFill>
            </p:spPr>
          </p:sp>
          <p:sp>
            <p:nvSpPr>
              <p:cNvPr id="285" name="TextBox 8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283" name="Freeform 9"/>
            <p:cNvSpPr/>
            <p:nvPr/>
          </p:nvSpPr>
          <p:spPr>
            <a:xfrm>
              <a:off x="142581" y="219024"/>
              <a:ext cx="492089" cy="364603"/>
            </a:xfrm>
            <a:custGeom>
              <a:avLst/>
              <a:gdLst/>
              <a:ahLst/>
              <a:cxnLst/>
              <a:rect l="l" t="t" r="r" b="b"/>
              <a:pathLst>
                <a:path w="492089" h="364603">
                  <a:moveTo>
                    <a:pt x="0" y="0"/>
                  </a:moveTo>
                  <a:lnTo>
                    <a:pt x="492089" y="0"/>
                  </a:lnTo>
                  <a:lnTo>
                    <a:pt x="492089" y="364603"/>
                  </a:lnTo>
                  <a:lnTo>
                    <a:pt x="0" y="3646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87" name="TextBox 24"/>
          <p:cNvSpPr txBox="1"/>
          <p:nvPr/>
        </p:nvSpPr>
        <p:spPr>
          <a:xfrm>
            <a:off x="2314856" y="4213548"/>
            <a:ext cx="3023842" cy="403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  <a:spcBef>
                <a:spcPct val="0"/>
              </a:spcBef>
            </a:pPr>
            <a:r>
              <a:rPr lang="en-US" sz="2400" b="1" spc="359" dirty="0">
                <a:solidFill>
                  <a:srgbClr val="304370"/>
                </a:solidFill>
                <a:latin typeface="Comic Sans MS" panose="030F0702030302020204" pitchFamily="66" charset="0"/>
                <a:ea typeface="等线" panose="02010600030101010101" charset="-122"/>
                <a:sym typeface="思源黑体 Medium" panose="020B0600000000000000" charset="-122"/>
              </a:rPr>
              <a:t>TEAM 18</a:t>
            </a:r>
            <a:endParaRPr lang="en-US" sz="2400" b="1" spc="359" dirty="0">
              <a:solidFill>
                <a:srgbClr val="30437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思源黑体 Medium" panose="020B0600000000000000" charset="-122"/>
            </a:endParaRPr>
          </a:p>
        </p:txBody>
      </p:sp>
      <p:grpSp>
        <p:nvGrpSpPr>
          <p:cNvPr id="288" name="Group 5"/>
          <p:cNvGrpSpPr/>
          <p:nvPr/>
        </p:nvGrpSpPr>
        <p:grpSpPr>
          <a:xfrm>
            <a:off x="1550765" y="4119751"/>
            <a:ext cx="543256" cy="572334"/>
            <a:chOff x="0" y="0"/>
            <a:chExt cx="777251" cy="777251"/>
          </a:xfrm>
        </p:grpSpPr>
        <p:grpSp>
          <p:nvGrpSpPr>
            <p:cNvPr id="289" name="Group 6"/>
            <p:cNvGrpSpPr/>
            <p:nvPr/>
          </p:nvGrpSpPr>
          <p:grpSpPr>
            <a:xfrm>
              <a:off x="0" y="0"/>
              <a:ext cx="777251" cy="777251"/>
              <a:chOff x="0" y="0"/>
              <a:chExt cx="812800" cy="812800"/>
            </a:xfrm>
          </p:grpSpPr>
          <p:sp>
            <p:nvSpPr>
              <p:cNvPr id="291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04370"/>
              </a:solidFill>
            </p:spPr>
          </p:sp>
          <p:sp>
            <p:nvSpPr>
              <p:cNvPr id="292" name="TextBox 8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290" name="Freeform 9"/>
            <p:cNvSpPr/>
            <p:nvPr/>
          </p:nvSpPr>
          <p:spPr>
            <a:xfrm>
              <a:off x="142581" y="219024"/>
              <a:ext cx="492089" cy="364603"/>
            </a:xfrm>
            <a:custGeom>
              <a:avLst/>
              <a:gdLst/>
              <a:ahLst/>
              <a:cxnLst/>
              <a:rect l="l" t="t" r="r" b="b"/>
              <a:pathLst>
                <a:path w="492089" h="364603">
                  <a:moveTo>
                    <a:pt x="0" y="0"/>
                  </a:moveTo>
                  <a:lnTo>
                    <a:pt x="492089" y="0"/>
                  </a:lnTo>
                  <a:lnTo>
                    <a:pt x="492089" y="364603"/>
                  </a:lnTo>
                  <a:lnTo>
                    <a:pt x="0" y="3646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93" name="TextBox 24"/>
          <p:cNvSpPr txBox="1"/>
          <p:nvPr/>
        </p:nvSpPr>
        <p:spPr>
          <a:xfrm>
            <a:off x="7613500" y="4211221"/>
            <a:ext cx="3023842" cy="403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  <a:spcBef>
                <a:spcPct val="0"/>
              </a:spcBef>
            </a:pPr>
            <a:r>
              <a:rPr lang="en-US" altLang="zh-CN" sz="2400" b="1" spc="359" dirty="0">
                <a:solidFill>
                  <a:srgbClr val="304370"/>
                </a:solidFill>
                <a:latin typeface="Comic Sans MS" panose="030F0702030302020204" pitchFamily="66" charset="0"/>
                <a:ea typeface="等线" panose="02010600030101010101" charset="-122"/>
                <a:sym typeface="思源黑体 Medium" panose="020B0600000000000000" charset="-122"/>
              </a:rPr>
              <a:t>2153085 </a:t>
            </a:r>
            <a:r>
              <a:rPr lang="zh-CN" altLang="en-US" sz="2400" b="1" spc="359" dirty="0">
                <a:solidFill>
                  <a:srgbClr val="30437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思源黑体 Medium" panose="020B0600000000000000" charset="-122"/>
              </a:rPr>
              <a:t>马立欣</a:t>
            </a:r>
            <a:endParaRPr lang="en-US" altLang="zh-CN" sz="2400" b="1" spc="359" dirty="0">
              <a:solidFill>
                <a:srgbClr val="30437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思源黑体 Medium" panose="020B06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 thruBlk="1"/>
      </p:transition>
    </mc:Choice>
    <mc:Fallback>
      <p:transition spd="slow">
        <p:fade thruBlk="1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/>
          <p:nvPr>
            <p:custDataLst>
              <p:tags r:id="rId1"/>
            </p:custDataLst>
          </p:nvPr>
        </p:nvSpPr>
        <p:spPr>
          <a:xfrm>
            <a:off x="71755" y="2604770"/>
            <a:ext cx="6806565" cy="36925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miter lim="400000"/>
          </a:ln>
        </p:spPr>
        <p:txBody>
          <a:bodyPr lIns="45719" rIns="45719" anchor="ctr"/>
          <a:p>
            <a:pPr algn="ctr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698" name="标题 1"/>
          <p:cNvSpPr txBox="1">
            <a:spLocks noGrp="1"/>
          </p:cNvSpPr>
          <p:nvPr>
            <p:ph type="title"/>
          </p:nvPr>
        </p:nvSpPr>
        <p:spPr>
          <a:xfrm>
            <a:off x="910590" y="256540"/>
            <a:ext cx="8637270" cy="65786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>
                <a:latin typeface="Comic Sans MS" panose="030F0702030302020204" pitchFamily="66" charset="0"/>
                <a:cs typeface="Comic Sans MS" panose="030F0702030302020204" pitchFamily="66" charset="0"/>
                <a:sym typeface="+mn-ea"/>
              </a:rPr>
              <a:t>0</a:t>
            </a:r>
            <a:r>
              <a:rPr lang="en-US">
                <a:latin typeface="Comic Sans MS" panose="030F0702030302020204" pitchFamily="66" charset="0"/>
                <a:cs typeface="Comic Sans MS" panose="030F0702030302020204" pitchFamily="66" charset="0"/>
                <a:sym typeface="+mn-ea"/>
              </a:rPr>
              <a:t>3. </a:t>
            </a:r>
            <a:r>
              <a:rPr>
                <a:latin typeface="Comic Sans MS" panose="030F0702030302020204" pitchFamily="66" charset="0"/>
                <a:cs typeface="Comic Sans MS" panose="030F0702030302020204" pitchFamily="66" charset="0"/>
                <a:sym typeface="+mn-ea"/>
              </a:rPr>
              <a:t>Steps and Examples - Step5、6</a:t>
            </a:r>
            <a:endParaRPr>
              <a:latin typeface="Comic Sans MS" panose="030F0702030302020204" pitchFamily="66" charset="0"/>
              <a:cs typeface="Comic Sans MS" panose="030F0702030302020204" pitchFamily="66" charset="0"/>
              <a:sym typeface="+mn-ea"/>
            </a:endParaRPr>
          </a:p>
        </p:txBody>
      </p:sp>
      <p:grpSp>
        <p:nvGrpSpPr>
          <p:cNvPr id="701" name="椭圆 2"/>
          <p:cNvGrpSpPr/>
          <p:nvPr>
            <p:custDataLst>
              <p:tags r:id="rId2"/>
            </p:custDataLst>
          </p:nvPr>
        </p:nvGrpSpPr>
        <p:grpSpPr>
          <a:xfrm>
            <a:off x="478834" y="1157548"/>
            <a:ext cx="720000" cy="720000"/>
            <a:chOff x="-1" y="0"/>
            <a:chExt cx="1115802" cy="1137538"/>
          </a:xfrm>
        </p:grpSpPr>
        <p:sp>
          <p:nvSpPr>
            <p:cNvPr id="699" name="椭圆形"/>
            <p:cNvSpPr/>
            <p:nvPr>
              <p:custDataLst>
                <p:tags r:id="rId3"/>
              </p:custDataLst>
            </p:nvPr>
          </p:nvSpPr>
          <p:spPr>
            <a:xfrm>
              <a:off x="-1" y="0"/>
              <a:ext cx="1115802" cy="1137538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200" b="1">
                  <a:solidFill>
                    <a:srgbClr val="FFFFFF"/>
                  </a:solidFill>
                </a:defRPr>
              </a:pPr>
              <a:endParaRPr sz="1800"/>
            </a:p>
          </p:txBody>
        </p:sp>
        <p:sp>
          <p:nvSpPr>
            <p:cNvPr id="700" name="标题1"/>
            <p:cNvSpPr txBox="1"/>
            <p:nvPr>
              <p:custDataLst>
                <p:tags r:id="rId4"/>
              </p:custDataLst>
            </p:nvPr>
          </p:nvSpPr>
          <p:spPr>
            <a:xfrm>
              <a:off x="163404" y="293879"/>
              <a:ext cx="788992" cy="5497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662" tIns="35662" rIns="35662" bIns="35662" numCol="1" anchor="ctr">
              <a:spAutoFit/>
            </a:bodyPr>
            <a:lstStyle/>
            <a:p>
              <a:pPr algn="ctr">
                <a:defRPr sz="2200" b="1">
                  <a:solidFill>
                    <a:srgbClr val="FFFFFF"/>
                  </a:solidFill>
                </a:defRPr>
              </a:pPr>
              <a:r>
                <a:rPr lang="en-US" sz="1800"/>
                <a:t>5</a:t>
              </a:r>
              <a:endParaRPr lang="en-US" sz="1800"/>
            </a:p>
          </p:txBody>
        </p:sp>
      </p:grpSp>
      <p:sp>
        <p:nvSpPr>
          <p:cNvPr id="702" name="TextBox 4"/>
          <p:cNvSpPr txBox="1"/>
          <p:nvPr>
            <p:custDataLst>
              <p:tags r:id="rId5"/>
            </p:custDataLst>
          </p:nvPr>
        </p:nvSpPr>
        <p:spPr>
          <a:xfrm>
            <a:off x="1640840" y="1059180"/>
            <a:ext cx="8732520" cy="513715"/>
          </a:xfrm>
          <a:prstGeom prst="rect">
            <a:avLst/>
          </a:prstGeom>
          <a:ln w="12700">
            <a:miter lim="400000"/>
          </a:ln>
        </p:spPr>
        <p:txBody>
          <a:bodyPr wrap="square" lIns="35662" tIns="35662" rIns="35662" bIns="35662">
            <a:spAutoFit/>
          </a:bodyPr>
          <a:lstStyle>
            <a:lvl1pPr>
              <a:lnSpc>
                <a:spcPct val="120000"/>
              </a:lnSpc>
              <a:defRPr sz="1400">
                <a:solidFill>
                  <a:srgbClr val="404040"/>
                </a:solidFill>
              </a:defRPr>
            </a:lvl1pPr>
          </a:lstStyle>
          <a:p>
            <a:r>
              <a:rPr lang="en-US" sz="2400" b="1">
                <a:solidFill>
                  <a:schemeClr val="accent1"/>
                </a:solidFill>
                <a:latin typeface="Comic Sans MS" panose="030F0702030302020204" pitchFamily="66" charset="0"/>
                <a:cs typeface="Comic Sans MS" panose="030F0702030302020204" pitchFamily="66" charset="0"/>
              </a:rPr>
              <a:t>Move the fields and methods to the subclasses</a:t>
            </a:r>
            <a:endParaRPr lang="en-US" sz="2400" b="1">
              <a:solidFill>
                <a:schemeClr val="accent1"/>
              </a:solidFill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sp>
        <p:nvSpPr>
          <p:cNvPr id="703" name="直接连接符 4"/>
          <p:cNvSpPr/>
          <p:nvPr>
            <p:custDataLst>
              <p:tags r:id="rId6"/>
            </p:custDataLst>
          </p:nvPr>
        </p:nvSpPr>
        <p:spPr>
          <a:xfrm flipH="1">
            <a:off x="1420161" y="1058971"/>
            <a:ext cx="1" cy="1137538"/>
          </a:xfrm>
          <a:prstGeom prst="line">
            <a:avLst/>
          </a:prstGeom>
          <a:ln w="6350">
            <a:solidFill>
              <a:srgbClr val="404040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714" name="直接连接符 11"/>
          <p:cNvSpPr/>
          <p:nvPr/>
        </p:nvSpPr>
        <p:spPr>
          <a:xfrm>
            <a:off x="0" y="6400796"/>
            <a:ext cx="12192001" cy="1"/>
          </a:xfrm>
          <a:prstGeom prst="line">
            <a:avLst/>
          </a:prstGeom>
          <a:ln w="222250">
            <a:solidFill>
              <a:schemeClr val="accent1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2" name="文本框 1"/>
          <p:cNvSpPr txBox="1"/>
          <p:nvPr/>
        </p:nvSpPr>
        <p:spPr>
          <a:xfrm>
            <a:off x="1640840" y="1414780"/>
            <a:ext cx="10311765" cy="1086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285750" indent="-285750" algn="l">
              <a:lnSpc>
                <a:spcPct val="120000"/>
              </a:lnSpc>
              <a:buChar char="◆"/>
              <a:defRPr sz="1400">
                <a:solidFill>
                  <a:srgbClr val="404040"/>
                </a:solidFill>
              </a:defRPr>
            </a:pPr>
            <a:r>
              <a:rPr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Move the fields and methods related to `typeCode` from the superclass to the subclasses.</a:t>
            </a:r>
            <a:endParaRPr sz="1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20000"/>
              </a:lnSpc>
              <a:buChar char="◆"/>
              <a:defRPr sz="1400">
                <a:solidFill>
                  <a:srgbClr val="404040"/>
                </a:solidFill>
              </a:defRPr>
            </a:pPr>
            <a:r>
              <a:rPr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Ensure that each subclass is fully independent, handling its own logic without relying on the implementation of the parent class.</a:t>
            </a:r>
            <a:endParaRPr sz="1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29680" y="2667000"/>
            <a:ext cx="4729480" cy="977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2400" b="1">
                <a:solidFill>
                  <a:schemeClr val="accent1"/>
                </a:solidFill>
                <a:latin typeface="Comic Sans MS" panose="030F0702030302020204" pitchFamily="66" charset="0"/>
                <a:cs typeface="Comic Sans MS" panose="030F0702030302020204" pitchFamily="66" charset="0"/>
              </a:rPr>
              <a:t>Replace Conditional with Polymorphism</a:t>
            </a:r>
            <a:endParaRPr lang="en-US" sz="2400" b="1">
              <a:solidFill>
                <a:schemeClr val="accent1"/>
              </a:solidFill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65265" y="3648075"/>
            <a:ext cx="4539615" cy="1086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285750" indent="-285750" algn="r">
              <a:lnSpc>
                <a:spcPct val="120000"/>
              </a:lnSpc>
              <a:buChar char="◆"/>
              <a:defRPr sz="1400">
                <a:solidFill>
                  <a:srgbClr val="404040"/>
                </a:solidFill>
              </a:defRPr>
            </a:pPr>
            <a:r>
              <a:rPr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Replace the code that originally required conditional statements with polymorphism.</a:t>
            </a:r>
            <a:endParaRPr sz="1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algn="r">
              <a:lnSpc>
                <a:spcPct val="120000"/>
              </a:lnSpc>
              <a:buSzPct val="100000"/>
              <a:buChar char="◆"/>
              <a:defRPr sz="1400">
                <a:solidFill>
                  <a:srgbClr val="404040"/>
                </a:solidFill>
              </a:defRPr>
            </a:pPr>
            <a:endParaRPr sz="1800">
              <a:sym typeface="+mn-ea"/>
            </a:endParaRPr>
          </a:p>
        </p:txBody>
      </p:sp>
      <p:grpSp>
        <p:nvGrpSpPr>
          <p:cNvPr id="5" name="椭圆 5"/>
          <p:cNvGrpSpPr/>
          <p:nvPr>
            <p:custDataLst>
              <p:tags r:id="rId7"/>
            </p:custDataLst>
          </p:nvPr>
        </p:nvGrpSpPr>
        <p:grpSpPr>
          <a:xfrm>
            <a:off x="11328721" y="2714604"/>
            <a:ext cx="720000" cy="720000"/>
            <a:chOff x="-1" y="0"/>
            <a:chExt cx="1133770" cy="1137538"/>
          </a:xfrm>
        </p:grpSpPr>
        <p:sp>
          <p:nvSpPr>
            <p:cNvPr id="6" name="椭圆形"/>
            <p:cNvSpPr/>
            <p:nvPr>
              <p:custDataLst>
                <p:tags r:id="rId8"/>
              </p:custDataLst>
            </p:nvPr>
          </p:nvSpPr>
          <p:spPr>
            <a:xfrm>
              <a:off x="-1" y="0"/>
              <a:ext cx="1133770" cy="1137538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200" b="1">
                  <a:solidFill>
                    <a:srgbClr val="FFFFFF"/>
                  </a:solidFill>
                </a:defRPr>
              </a:pPr>
              <a:endParaRPr sz="1800"/>
            </a:p>
          </p:txBody>
        </p:sp>
        <p:sp>
          <p:nvSpPr>
            <p:cNvPr id="7" name="标题2"/>
            <p:cNvSpPr txBox="1"/>
            <p:nvPr>
              <p:custDataLst>
                <p:tags r:id="rId9"/>
              </p:custDataLst>
            </p:nvPr>
          </p:nvSpPr>
          <p:spPr>
            <a:xfrm>
              <a:off x="166035" y="442937"/>
              <a:ext cx="801698" cy="25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662" tIns="35662" rIns="35662" bIns="35662" numCol="1" anchor="ctr">
              <a:spAutoFit/>
            </a:bodyPr>
            <a:lstStyle/>
            <a:p>
              <a:pPr algn="ctr">
                <a:defRPr sz="2200" b="1">
                  <a:solidFill>
                    <a:srgbClr val="FFFFFF"/>
                  </a:solidFill>
                </a:defRPr>
              </a:pPr>
              <a:r>
                <a:rPr lang="en-US" sz="1800"/>
                <a:t>6</a:t>
              </a:r>
              <a:endParaRPr lang="en-US" sz="1800"/>
            </a:p>
          </p:txBody>
        </p:sp>
      </p:grpSp>
      <p:sp>
        <p:nvSpPr>
          <p:cNvPr id="8" name="直接连接符 7"/>
          <p:cNvSpPr/>
          <p:nvPr>
            <p:custDataLst>
              <p:tags r:id="rId10"/>
            </p:custDataLst>
          </p:nvPr>
        </p:nvSpPr>
        <p:spPr>
          <a:xfrm>
            <a:off x="11104667" y="2537551"/>
            <a:ext cx="1" cy="1572899"/>
          </a:xfrm>
          <a:prstGeom prst="line">
            <a:avLst/>
          </a:prstGeom>
          <a:ln w="6350">
            <a:solidFill>
              <a:srgbClr val="404040"/>
            </a:solidFill>
            <a:miter/>
          </a:ln>
        </p:spPr>
        <p:txBody>
          <a:bodyPr lIns="45719" rIns="45719"/>
          <a:lstStyle/>
          <a:p/>
        </p:txBody>
      </p:sp>
      <p:cxnSp>
        <p:nvCxnSpPr>
          <p:cNvPr id="13" name="直接连接符 12"/>
          <p:cNvCxnSpPr/>
          <p:nvPr/>
        </p:nvCxnSpPr>
        <p:spPr>
          <a:xfrm flipV="1">
            <a:off x="478790" y="2496820"/>
            <a:ext cx="11384915" cy="19050"/>
          </a:xfrm>
          <a:prstGeom prst="line">
            <a:avLst/>
          </a:prstGeom>
          <a:noFill/>
          <a:ln w="28575" cap="flat" cmpd="sng">
            <a:solidFill>
              <a:schemeClr val="accent1">
                <a:shade val="50000"/>
              </a:schemeClr>
            </a:solidFill>
            <a:prstDash val="lgDash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文本框 9"/>
          <p:cNvSpPr txBox="1"/>
          <p:nvPr/>
        </p:nvSpPr>
        <p:spPr>
          <a:xfrm>
            <a:off x="71120" y="2547620"/>
            <a:ext cx="6855460" cy="3938270"/>
          </a:xfrm>
          <a:prstGeom prst="rect">
            <a:avLst/>
          </a:prstGeom>
        </p:spPr>
        <p:txBody>
          <a:bodyPr wrap="square">
            <a:spAutoFit/>
          </a:bodyPr>
          <a:p>
            <a:pPr eaLnBrk="1">
              <a:lnSpc>
                <a:spcPts val="2000"/>
              </a:lnSpc>
            </a:pPr>
            <a:r>
              <a:rPr lang="en-US" altLang="zh-CN" sz="16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int </a:t>
            </a:r>
            <a:r>
              <a:rPr lang="en-US" altLang="zh-CN" sz="16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main</a:t>
            </a: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 {</a:t>
            </a:r>
            <a:endParaRPr lang="en-US" altLang="zh-CN"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2000"/>
              </a:lnSpc>
            </a:pP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6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Employee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* </a:t>
            </a:r>
            <a:r>
              <a:rPr lang="en-US" altLang="zh-CN" sz="16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emp1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6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Employee</a:t>
            </a: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::</a:t>
            </a:r>
            <a:r>
              <a:rPr lang="en-US" altLang="zh-CN" sz="16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createEmployee</a:t>
            </a: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600" b="1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1</a:t>
            </a: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);</a:t>
            </a:r>
            <a:r>
              <a:rPr lang="en-US" altLang="zh-CN" sz="1600" b="1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 // manager</a:t>
            </a:r>
            <a:endParaRPr lang="en-US" altLang="zh-CN" sz="1600" b="1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2000"/>
              </a:lnSpc>
            </a:pP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6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Employee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* </a:t>
            </a:r>
            <a:r>
              <a:rPr lang="en-US" altLang="zh-CN" sz="16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emp2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6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Employee</a:t>
            </a: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::</a:t>
            </a:r>
            <a:r>
              <a:rPr lang="en-US" altLang="zh-CN" sz="16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createEmployee</a:t>
            </a: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600" b="1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2</a:t>
            </a: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);</a:t>
            </a:r>
            <a:r>
              <a:rPr lang="en-US" altLang="zh-CN" sz="1600" b="1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 // technical staff</a:t>
            </a:r>
            <a:endParaRPr lang="en-US" altLang="zh-CN" sz="1600" b="1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2000"/>
              </a:lnSpc>
            </a:pP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6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Employee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* </a:t>
            </a:r>
            <a:r>
              <a:rPr lang="en-US" altLang="zh-CN" sz="16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emp3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6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Employee</a:t>
            </a: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::</a:t>
            </a:r>
            <a:r>
              <a:rPr lang="en-US" altLang="zh-CN" sz="16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createEmployee</a:t>
            </a: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600" b="1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3</a:t>
            </a: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);</a:t>
            </a:r>
            <a:r>
              <a:rPr lang="en-US" altLang="zh-CN" sz="1600" b="1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 // salesman</a:t>
            </a:r>
            <a:endParaRPr lang="en-US" altLang="zh-CN" sz="1600" b="1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2000"/>
              </a:lnSpc>
            </a:pPr>
            <a:endParaRPr lang="en-US" altLang="zh-CN" sz="1600" b="1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2000"/>
              </a:lnSpc>
            </a:pP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6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emp1</a:t>
            </a: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-&gt;</a:t>
            </a:r>
            <a:r>
              <a:rPr lang="en-US" altLang="zh-CN" sz="16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printEmployeeInfo</a:t>
            </a: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();</a:t>
            </a:r>
            <a:endParaRPr lang="en-US" altLang="zh-CN"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2000"/>
              </a:lnSpc>
            </a:pP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6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emp2</a:t>
            </a: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-&gt;</a:t>
            </a:r>
            <a:r>
              <a:rPr lang="en-US" altLang="zh-CN" sz="16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printEmployeeInfo</a:t>
            </a: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();</a:t>
            </a:r>
            <a:endParaRPr lang="en-US" altLang="zh-CN"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2000"/>
              </a:lnSpc>
            </a:pP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6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emp3</a:t>
            </a: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-&gt;</a:t>
            </a:r>
            <a:r>
              <a:rPr lang="en-US" altLang="zh-CN" sz="16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printEmployeeInfo</a:t>
            </a: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();</a:t>
            </a:r>
            <a:endParaRPr lang="en-US" altLang="zh-CN"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2000"/>
              </a:lnSpc>
            </a:pPr>
            <a:endParaRPr lang="en-US" altLang="zh-CN"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2000"/>
              </a:lnSpc>
            </a:pP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600" b="1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delete </a:t>
            </a:r>
            <a:r>
              <a:rPr lang="en-US" altLang="zh-CN" sz="16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emp1</a:t>
            </a: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</a:t>
            </a:r>
            <a:endParaRPr lang="en-US" altLang="zh-CN"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2000"/>
              </a:lnSpc>
            </a:pP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600" b="1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delete </a:t>
            </a:r>
            <a:r>
              <a:rPr lang="en-US" altLang="zh-CN" sz="16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emp2</a:t>
            </a: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</a:t>
            </a:r>
            <a:endParaRPr lang="en-US" altLang="zh-CN"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2000"/>
              </a:lnSpc>
            </a:pP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600" b="1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delete </a:t>
            </a:r>
            <a:r>
              <a:rPr lang="en-US" altLang="zh-CN" sz="16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emp3</a:t>
            </a: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</a:t>
            </a:r>
            <a:endParaRPr lang="en-US" altLang="zh-CN"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2000"/>
              </a:lnSpc>
            </a:pP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600" b="1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return </a:t>
            </a:r>
            <a:r>
              <a:rPr lang="en-US" altLang="zh-CN" sz="1600" b="1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0</a:t>
            </a: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</a:t>
            </a:r>
            <a:endParaRPr lang="en-US" altLang="zh-CN"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2000"/>
              </a:lnSpc>
            </a:pP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}</a:t>
            </a:r>
            <a:endParaRPr lang="en-US" altLang="zh-CN"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 thruBlk="1"/>
      </p:transition>
    </mc:Choice>
    <mc:Fallback>
      <p:transition spd="slow">
        <p:fade thruBlk="1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标题 1"/>
          <p:cNvSpPr txBox="1">
            <a:spLocks noGrp="1"/>
          </p:cNvSpPr>
          <p:nvPr>
            <p:ph type="title"/>
          </p:nvPr>
        </p:nvSpPr>
        <p:spPr>
          <a:xfrm>
            <a:off x="910386" y="256837"/>
            <a:ext cx="7482247" cy="65756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>
                <a:latin typeface="Comic Sans MS" panose="030F0702030302020204" pitchFamily="66" charset="0"/>
                <a:cs typeface="Comic Sans MS" panose="030F0702030302020204" pitchFamily="66" charset="0"/>
              </a:rPr>
              <a:t>0</a:t>
            </a:r>
            <a:r>
              <a:rPr lang="en-US">
                <a:latin typeface="Comic Sans MS" panose="030F0702030302020204" pitchFamily="66" charset="0"/>
                <a:cs typeface="Comic Sans MS" panose="030F0702030302020204" pitchFamily="66" charset="0"/>
              </a:rPr>
              <a:t>4. </a:t>
            </a:r>
            <a:r>
              <a:rPr>
                <a:latin typeface="Comic Sans MS" panose="030F0702030302020204" pitchFamily="66" charset="0"/>
                <a:cs typeface="Comic Sans MS" panose="030F0702030302020204" pitchFamily="66" charset="0"/>
              </a:rPr>
              <a:t>Limitations - Dual Hierarchy </a:t>
            </a:r>
            <a:endParaRPr dirty="0"/>
          </a:p>
        </p:txBody>
      </p:sp>
      <p:sp>
        <p:nvSpPr>
          <p:cNvPr id="944" name="Rectangle 3"/>
          <p:cNvSpPr/>
          <p:nvPr/>
        </p:nvSpPr>
        <p:spPr>
          <a:xfrm>
            <a:off x="0" y="5023836"/>
            <a:ext cx="12192000" cy="16031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grpSp>
        <p:nvGrpSpPr>
          <p:cNvPr id="952" name="Group 4"/>
          <p:cNvGrpSpPr/>
          <p:nvPr/>
        </p:nvGrpSpPr>
        <p:grpSpPr>
          <a:xfrm>
            <a:off x="876839" y="5178950"/>
            <a:ext cx="1558034" cy="1292916"/>
            <a:chOff x="0" y="0"/>
            <a:chExt cx="1558032" cy="1292915"/>
          </a:xfrm>
        </p:grpSpPr>
        <p:sp>
          <p:nvSpPr>
            <p:cNvPr id="945" name="Freeform 5"/>
            <p:cNvSpPr/>
            <p:nvPr/>
          </p:nvSpPr>
          <p:spPr>
            <a:xfrm>
              <a:off x="366820" y="917519"/>
              <a:ext cx="153998" cy="375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5" extrusionOk="0">
                  <a:moveTo>
                    <a:pt x="4629" y="5489"/>
                  </a:moveTo>
                  <a:cubicBezTo>
                    <a:pt x="1543" y="6058"/>
                    <a:pt x="0" y="7194"/>
                    <a:pt x="0" y="8331"/>
                  </a:cubicBezTo>
                  <a:cubicBezTo>
                    <a:pt x="0" y="21405"/>
                    <a:pt x="0" y="21405"/>
                    <a:pt x="0" y="21405"/>
                  </a:cubicBezTo>
                  <a:cubicBezTo>
                    <a:pt x="21600" y="21405"/>
                    <a:pt x="21600" y="21405"/>
                    <a:pt x="21600" y="21405"/>
                  </a:cubicBezTo>
                  <a:cubicBezTo>
                    <a:pt x="21600" y="942"/>
                    <a:pt x="21600" y="942"/>
                    <a:pt x="21600" y="942"/>
                  </a:cubicBezTo>
                  <a:cubicBezTo>
                    <a:pt x="21600" y="-195"/>
                    <a:pt x="20057" y="-195"/>
                    <a:pt x="16971" y="373"/>
                  </a:cubicBezTo>
                  <a:lnTo>
                    <a:pt x="4629" y="5489"/>
                  </a:lnTo>
                  <a:close/>
                  <a:moveTo>
                    <a:pt x="4629" y="5489"/>
                  </a:moveTo>
                  <a:cubicBezTo>
                    <a:pt x="4629" y="5489"/>
                    <a:pt x="4629" y="5489"/>
                    <a:pt x="4629" y="5489"/>
                  </a:cubicBezTo>
                </a:path>
              </a:pathLst>
            </a:custGeom>
            <a:solidFill>
              <a:srgbClr val="E7E6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946" name="Freeform 6"/>
            <p:cNvSpPr/>
            <p:nvPr/>
          </p:nvSpPr>
          <p:spPr>
            <a:xfrm>
              <a:off x="1009984" y="699281"/>
              <a:ext cx="140409" cy="593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6" extrusionOk="0">
                  <a:moveTo>
                    <a:pt x="3323" y="3476"/>
                  </a:moveTo>
                  <a:cubicBezTo>
                    <a:pt x="1662" y="3836"/>
                    <a:pt x="0" y="4916"/>
                    <a:pt x="0" y="5276"/>
                  </a:cubicBezTo>
                  <a:cubicBezTo>
                    <a:pt x="0" y="21476"/>
                    <a:pt x="0" y="21476"/>
                    <a:pt x="0" y="21476"/>
                  </a:cubicBezTo>
                  <a:cubicBezTo>
                    <a:pt x="21600" y="21476"/>
                    <a:pt x="21600" y="21476"/>
                    <a:pt x="21600" y="21476"/>
                  </a:cubicBezTo>
                  <a:cubicBezTo>
                    <a:pt x="21600" y="596"/>
                    <a:pt x="21600" y="596"/>
                    <a:pt x="21600" y="596"/>
                  </a:cubicBezTo>
                  <a:cubicBezTo>
                    <a:pt x="21600" y="-124"/>
                    <a:pt x="19938" y="-124"/>
                    <a:pt x="18277" y="236"/>
                  </a:cubicBezTo>
                  <a:lnTo>
                    <a:pt x="3323" y="3476"/>
                  </a:lnTo>
                  <a:close/>
                  <a:moveTo>
                    <a:pt x="3323" y="3476"/>
                  </a:moveTo>
                  <a:cubicBezTo>
                    <a:pt x="3323" y="3476"/>
                    <a:pt x="3323" y="3476"/>
                    <a:pt x="3323" y="3476"/>
                  </a:cubicBezTo>
                </a:path>
              </a:pathLst>
            </a:custGeom>
            <a:solidFill>
              <a:srgbClr val="E7E6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947" name="Freeform 7"/>
            <p:cNvSpPr/>
            <p:nvPr/>
          </p:nvSpPr>
          <p:spPr>
            <a:xfrm>
              <a:off x="1218333" y="512290"/>
              <a:ext cx="140409" cy="780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0" extrusionOk="0">
                  <a:moveTo>
                    <a:pt x="4985" y="2301"/>
                  </a:moveTo>
                  <a:cubicBezTo>
                    <a:pt x="1662" y="2848"/>
                    <a:pt x="0" y="3394"/>
                    <a:pt x="0" y="3941"/>
                  </a:cubicBezTo>
                  <a:cubicBezTo>
                    <a:pt x="0" y="21440"/>
                    <a:pt x="0" y="21440"/>
                    <a:pt x="0" y="21440"/>
                  </a:cubicBezTo>
                  <a:cubicBezTo>
                    <a:pt x="21600" y="21440"/>
                    <a:pt x="21600" y="21440"/>
                    <a:pt x="21600" y="21440"/>
                  </a:cubicBezTo>
                  <a:cubicBezTo>
                    <a:pt x="21600" y="387"/>
                    <a:pt x="21600" y="387"/>
                    <a:pt x="21600" y="387"/>
                  </a:cubicBezTo>
                  <a:cubicBezTo>
                    <a:pt x="21600" y="113"/>
                    <a:pt x="19938" y="-160"/>
                    <a:pt x="18277" y="113"/>
                  </a:cubicBezTo>
                  <a:lnTo>
                    <a:pt x="4985" y="2301"/>
                  </a:lnTo>
                  <a:close/>
                  <a:moveTo>
                    <a:pt x="4985" y="2301"/>
                  </a:moveTo>
                  <a:cubicBezTo>
                    <a:pt x="4985" y="2301"/>
                    <a:pt x="4985" y="2301"/>
                    <a:pt x="4985" y="2301"/>
                  </a:cubicBezTo>
                </a:path>
              </a:pathLst>
            </a:custGeom>
            <a:solidFill>
              <a:srgbClr val="E7E6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948" name="Freeform 8"/>
            <p:cNvSpPr/>
            <p:nvPr/>
          </p:nvSpPr>
          <p:spPr>
            <a:xfrm>
              <a:off x="792577" y="894320"/>
              <a:ext cx="153998" cy="398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1" extrusionOk="0">
                  <a:moveTo>
                    <a:pt x="4629" y="4789"/>
                  </a:moveTo>
                  <a:cubicBezTo>
                    <a:pt x="4629" y="4789"/>
                    <a:pt x="3086" y="5316"/>
                    <a:pt x="3086" y="5316"/>
                  </a:cubicBezTo>
                  <a:cubicBezTo>
                    <a:pt x="1543" y="5843"/>
                    <a:pt x="0" y="6897"/>
                    <a:pt x="0" y="7950"/>
                  </a:cubicBezTo>
                  <a:cubicBezTo>
                    <a:pt x="0" y="21121"/>
                    <a:pt x="0" y="21121"/>
                    <a:pt x="0" y="21121"/>
                  </a:cubicBezTo>
                  <a:cubicBezTo>
                    <a:pt x="21600" y="21121"/>
                    <a:pt x="21600" y="21121"/>
                    <a:pt x="21600" y="21121"/>
                  </a:cubicBezTo>
                  <a:cubicBezTo>
                    <a:pt x="21600" y="1101"/>
                    <a:pt x="21600" y="1101"/>
                    <a:pt x="21600" y="1101"/>
                  </a:cubicBezTo>
                  <a:cubicBezTo>
                    <a:pt x="21600" y="48"/>
                    <a:pt x="20057" y="-479"/>
                    <a:pt x="16971" y="575"/>
                  </a:cubicBezTo>
                  <a:lnTo>
                    <a:pt x="4629" y="4789"/>
                  </a:lnTo>
                  <a:close/>
                  <a:moveTo>
                    <a:pt x="4629" y="4789"/>
                  </a:moveTo>
                  <a:cubicBezTo>
                    <a:pt x="4629" y="4789"/>
                    <a:pt x="4629" y="4789"/>
                    <a:pt x="4629" y="4789"/>
                  </a:cubicBezTo>
                </a:path>
              </a:pathLst>
            </a:custGeom>
            <a:solidFill>
              <a:srgbClr val="E7E6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949" name="Freeform 9"/>
            <p:cNvSpPr/>
            <p:nvPr/>
          </p:nvSpPr>
          <p:spPr>
            <a:xfrm>
              <a:off x="584228" y="905186"/>
              <a:ext cx="140408" cy="387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0" extrusionOk="0">
                  <a:moveTo>
                    <a:pt x="3323" y="364"/>
                  </a:moveTo>
                  <a:cubicBezTo>
                    <a:pt x="1662" y="-190"/>
                    <a:pt x="0" y="-190"/>
                    <a:pt x="0" y="918"/>
                  </a:cubicBezTo>
                  <a:cubicBezTo>
                    <a:pt x="0" y="21410"/>
                    <a:pt x="0" y="21410"/>
                    <a:pt x="0" y="21410"/>
                  </a:cubicBezTo>
                  <a:cubicBezTo>
                    <a:pt x="21600" y="21410"/>
                    <a:pt x="21600" y="21410"/>
                    <a:pt x="21600" y="21410"/>
                  </a:cubicBezTo>
                  <a:cubicBezTo>
                    <a:pt x="21600" y="8672"/>
                    <a:pt x="21600" y="8672"/>
                    <a:pt x="21600" y="8672"/>
                  </a:cubicBezTo>
                  <a:cubicBezTo>
                    <a:pt x="21600" y="7564"/>
                    <a:pt x="19938" y="5902"/>
                    <a:pt x="18277" y="5348"/>
                  </a:cubicBezTo>
                  <a:cubicBezTo>
                    <a:pt x="14954" y="4241"/>
                    <a:pt x="14954" y="4241"/>
                    <a:pt x="14954" y="4241"/>
                  </a:cubicBezTo>
                  <a:lnTo>
                    <a:pt x="3323" y="364"/>
                  </a:lnTo>
                  <a:close/>
                  <a:moveTo>
                    <a:pt x="3323" y="364"/>
                  </a:moveTo>
                  <a:cubicBezTo>
                    <a:pt x="3323" y="364"/>
                    <a:pt x="3323" y="364"/>
                    <a:pt x="3323" y="364"/>
                  </a:cubicBezTo>
                </a:path>
              </a:pathLst>
            </a:custGeom>
            <a:solidFill>
              <a:srgbClr val="E7E6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950" name="Freeform 10"/>
            <p:cNvSpPr/>
            <p:nvPr/>
          </p:nvSpPr>
          <p:spPr>
            <a:xfrm>
              <a:off x="135823" y="1109346"/>
              <a:ext cx="167585" cy="183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34" extrusionOk="0">
                  <a:moveTo>
                    <a:pt x="10080" y="8429"/>
                  </a:moveTo>
                  <a:cubicBezTo>
                    <a:pt x="2880" y="12976"/>
                    <a:pt x="2880" y="12976"/>
                    <a:pt x="2880" y="12976"/>
                  </a:cubicBezTo>
                  <a:cubicBezTo>
                    <a:pt x="1440" y="14113"/>
                    <a:pt x="0" y="16387"/>
                    <a:pt x="0" y="18660"/>
                  </a:cubicBezTo>
                  <a:cubicBezTo>
                    <a:pt x="0" y="20934"/>
                    <a:pt x="0" y="20934"/>
                    <a:pt x="0" y="20934"/>
                  </a:cubicBezTo>
                  <a:cubicBezTo>
                    <a:pt x="21600" y="20934"/>
                    <a:pt x="21600" y="20934"/>
                    <a:pt x="21600" y="20934"/>
                  </a:cubicBezTo>
                  <a:cubicBezTo>
                    <a:pt x="21600" y="1608"/>
                    <a:pt x="21600" y="1608"/>
                    <a:pt x="21600" y="1608"/>
                  </a:cubicBezTo>
                  <a:cubicBezTo>
                    <a:pt x="21600" y="471"/>
                    <a:pt x="20160" y="-666"/>
                    <a:pt x="18720" y="471"/>
                  </a:cubicBezTo>
                  <a:lnTo>
                    <a:pt x="10080" y="8429"/>
                  </a:lnTo>
                  <a:close/>
                  <a:moveTo>
                    <a:pt x="10080" y="8429"/>
                  </a:moveTo>
                  <a:cubicBezTo>
                    <a:pt x="10080" y="8429"/>
                    <a:pt x="10080" y="8429"/>
                    <a:pt x="10080" y="8429"/>
                  </a:cubicBezTo>
                </a:path>
              </a:pathLst>
            </a:custGeom>
            <a:solidFill>
              <a:srgbClr val="E7E6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  <p:sp>
          <p:nvSpPr>
            <p:cNvPr id="951" name="Freeform 11"/>
            <p:cNvSpPr/>
            <p:nvPr/>
          </p:nvSpPr>
          <p:spPr>
            <a:xfrm>
              <a:off x="0" y="0"/>
              <a:ext cx="1558033" cy="1062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350" extrusionOk="0">
                  <a:moveTo>
                    <a:pt x="21112" y="10600"/>
                  </a:moveTo>
                  <a:cubicBezTo>
                    <a:pt x="21262" y="10800"/>
                    <a:pt x="21412" y="10800"/>
                    <a:pt x="21412" y="10400"/>
                  </a:cubicBezTo>
                  <a:cubicBezTo>
                    <a:pt x="21412" y="1200"/>
                    <a:pt x="21412" y="1200"/>
                    <a:pt x="21412" y="1200"/>
                  </a:cubicBezTo>
                  <a:cubicBezTo>
                    <a:pt x="21412" y="600"/>
                    <a:pt x="20962" y="0"/>
                    <a:pt x="20512" y="0"/>
                  </a:cubicBezTo>
                  <a:cubicBezTo>
                    <a:pt x="13612" y="0"/>
                    <a:pt x="13612" y="0"/>
                    <a:pt x="13612" y="0"/>
                  </a:cubicBezTo>
                  <a:cubicBezTo>
                    <a:pt x="13462" y="0"/>
                    <a:pt x="13312" y="200"/>
                    <a:pt x="13462" y="400"/>
                  </a:cubicBezTo>
                  <a:cubicBezTo>
                    <a:pt x="16012" y="3600"/>
                    <a:pt x="16012" y="3600"/>
                    <a:pt x="16012" y="3600"/>
                  </a:cubicBezTo>
                  <a:cubicBezTo>
                    <a:pt x="14962" y="5000"/>
                    <a:pt x="14962" y="5000"/>
                    <a:pt x="14962" y="5000"/>
                  </a:cubicBezTo>
                  <a:cubicBezTo>
                    <a:pt x="10312" y="11200"/>
                    <a:pt x="10312" y="11200"/>
                    <a:pt x="10312" y="11200"/>
                  </a:cubicBezTo>
                  <a:cubicBezTo>
                    <a:pt x="7912" y="7800"/>
                    <a:pt x="7912" y="7800"/>
                    <a:pt x="7912" y="7800"/>
                  </a:cubicBezTo>
                  <a:cubicBezTo>
                    <a:pt x="7762" y="7600"/>
                    <a:pt x="7462" y="7600"/>
                    <a:pt x="7312" y="7800"/>
                  </a:cubicBezTo>
                  <a:cubicBezTo>
                    <a:pt x="562" y="16800"/>
                    <a:pt x="562" y="16800"/>
                    <a:pt x="562" y="16800"/>
                  </a:cubicBezTo>
                  <a:cubicBezTo>
                    <a:pt x="-188" y="17800"/>
                    <a:pt x="-188" y="19600"/>
                    <a:pt x="562" y="20600"/>
                  </a:cubicBezTo>
                  <a:cubicBezTo>
                    <a:pt x="562" y="20600"/>
                    <a:pt x="562" y="20600"/>
                    <a:pt x="562" y="20600"/>
                  </a:cubicBezTo>
                  <a:cubicBezTo>
                    <a:pt x="1312" y="21600"/>
                    <a:pt x="2512" y="21600"/>
                    <a:pt x="3262" y="20600"/>
                  </a:cubicBezTo>
                  <a:cubicBezTo>
                    <a:pt x="7612" y="14800"/>
                    <a:pt x="7612" y="14800"/>
                    <a:pt x="7612" y="14800"/>
                  </a:cubicBezTo>
                  <a:cubicBezTo>
                    <a:pt x="10012" y="18000"/>
                    <a:pt x="10012" y="18000"/>
                    <a:pt x="10012" y="18000"/>
                  </a:cubicBezTo>
                  <a:cubicBezTo>
                    <a:pt x="10162" y="18200"/>
                    <a:pt x="10462" y="18200"/>
                    <a:pt x="10762" y="18000"/>
                  </a:cubicBezTo>
                  <a:cubicBezTo>
                    <a:pt x="18712" y="7400"/>
                    <a:pt x="18712" y="7400"/>
                    <a:pt x="18712" y="7400"/>
                  </a:cubicBezTo>
                  <a:lnTo>
                    <a:pt x="21112" y="10600"/>
                  </a:lnTo>
                  <a:close/>
                  <a:moveTo>
                    <a:pt x="21112" y="10600"/>
                  </a:moveTo>
                  <a:cubicBezTo>
                    <a:pt x="21112" y="10600"/>
                    <a:pt x="21112" y="10600"/>
                    <a:pt x="21112" y="10600"/>
                  </a:cubicBezTo>
                </a:path>
              </a:pathLst>
            </a:custGeom>
            <a:solidFill>
              <a:srgbClr val="E7E6E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defRPr>
              </a:pPr>
            </a:p>
          </p:txBody>
        </p:sp>
      </p:grpSp>
      <p:sp>
        <p:nvSpPr>
          <p:cNvPr id="953" name="Rectangle 12"/>
          <p:cNvSpPr txBox="1"/>
          <p:nvPr/>
        </p:nvSpPr>
        <p:spPr>
          <a:xfrm>
            <a:off x="2733040" y="5037455"/>
            <a:ext cx="9140190" cy="15982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spAutoFit/>
          </a:bodyPr>
          <a:lstStyle>
            <a:lvl1pPr marL="285750" indent="-285750">
              <a:buSzPct val="100000"/>
              <a:buChar char="■"/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"</a:t>
            </a:r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</a:rPr>
              <a:t>If you already have an existing class hierarchy, you cannot create a dual hierarchy through inheritance.</a:t>
            </a: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" In this case, simply create another subclass to replace the type code -&gt;  dual hierarchy, generally undesirable.</a:t>
            </a:r>
            <a:endParaRPr lang="en-US" altLang="zh-CN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dirty="0"/>
          </a:p>
          <a:p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As you can see, the </a:t>
            </a:r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</a:rPr>
              <a:t>dual hierarchy </a:t>
            </a:r>
            <a:r>
              <a:rPr lang="en-US" altLang="zh-CN" sz="2000" dirty="0">
                <a:latin typeface="Times New Roman" panose="02020603050405020304" charset="0"/>
                <a:cs typeface="Times New Roman" panose="02020603050405020304" charset="0"/>
              </a:rPr>
              <a:t>kicks in, which is clearly not what we want.</a:t>
            </a:r>
            <a:endParaRPr lang="zh-CN" alt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971" name="Group 35"/>
          <p:cNvGrpSpPr/>
          <p:nvPr/>
        </p:nvGrpSpPr>
        <p:grpSpPr>
          <a:xfrm>
            <a:off x="939084" y="2815790"/>
            <a:ext cx="2342904" cy="1517655"/>
            <a:chOff x="0" y="0"/>
            <a:chExt cx="2342902" cy="1517651"/>
          </a:xfrm>
        </p:grpSpPr>
        <p:sp>
          <p:nvSpPr>
            <p:cNvPr id="969" name="TextBox 27"/>
            <p:cNvSpPr txBox="1"/>
            <p:nvPr/>
          </p:nvSpPr>
          <p:spPr>
            <a:xfrm>
              <a:off x="550106" y="0"/>
              <a:ext cx="1242694" cy="5206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3B3838"/>
                  </a:solidFill>
                </a:defRPr>
              </a:lvl1pPr>
            </a:lstStyle>
            <a:p>
              <a:r>
                <a:rPr lang="en-US" dirty="0">
                  <a:latin typeface="Comic Sans MS" panose="030F0702030302020204" pitchFamily="66" charset="0"/>
                  <a:cs typeface="Comic Sans MS" panose="030F0702030302020204" pitchFamily="66" charset="0"/>
                </a:rPr>
                <a:t>B</a:t>
              </a:r>
              <a:r>
                <a:rPr lang="en-US" altLang="zh-CN" dirty="0">
                  <a:latin typeface="Comic Sans MS" panose="030F0702030302020204" pitchFamily="66" charset="0"/>
                  <a:cs typeface="Comic Sans MS" panose="030F0702030302020204" pitchFamily="66" charset="0"/>
                </a:rPr>
                <a:t>efore</a:t>
              </a:r>
              <a:endParaRPr dirty="0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  <p:sp>
          <p:nvSpPr>
            <p:cNvPr id="970" name="TextBox 28"/>
            <p:cNvSpPr txBox="1"/>
            <p:nvPr/>
          </p:nvSpPr>
          <p:spPr>
            <a:xfrm>
              <a:off x="0" y="431169"/>
              <a:ext cx="2342902" cy="10864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3B3838"/>
                  </a:solidFill>
                </a:defRPr>
              </a:lvl1pPr>
            </a:lstStyle>
            <a:p>
              <a:pPr algn="l">
                <a:lnSpc>
                  <a:spcPct val="120000"/>
                </a:lnSpc>
                <a:defRPr sz="1400">
                  <a:solidFill>
                    <a:srgbClr val="404040"/>
                  </a:solidFill>
                </a:defRPr>
              </a:pPr>
              <a:r>
                <a:rPr sz="1800">
                  <a:latin typeface="Times New Roman" panose="02020603050405020304" charset="0"/>
                  <a:cs typeface="Times New Roman" panose="02020603050405020304" charset="0"/>
                </a:rPr>
                <a:t>We have a very simple while reasonable class hierarchy, as pictured.</a:t>
              </a:r>
              <a:endParaRPr sz="18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972" name="Straight Connector 36"/>
          <p:cNvSpPr/>
          <p:nvPr/>
        </p:nvSpPr>
        <p:spPr>
          <a:xfrm flipH="1">
            <a:off x="3971964" y="2219874"/>
            <a:ext cx="1" cy="2035839"/>
          </a:xfrm>
          <a:prstGeom prst="line">
            <a:avLst/>
          </a:prstGeom>
          <a:ln w="6350">
            <a:solidFill>
              <a:srgbClr val="ADB9CA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974" name="Straight Connector 38"/>
          <p:cNvSpPr/>
          <p:nvPr/>
        </p:nvSpPr>
        <p:spPr>
          <a:xfrm>
            <a:off x="6206050" y="2219874"/>
            <a:ext cx="1" cy="2035839"/>
          </a:xfrm>
          <a:prstGeom prst="line">
            <a:avLst/>
          </a:prstGeom>
          <a:ln w="6350">
            <a:solidFill>
              <a:srgbClr val="ADB9CA"/>
            </a:solidFill>
            <a:miter/>
          </a:ln>
        </p:spPr>
        <p:txBody>
          <a:bodyPr lIns="45719" rIns="45719"/>
          <a:lstStyle/>
          <a:p/>
        </p:txBody>
      </p:sp>
      <p:grpSp>
        <p:nvGrpSpPr>
          <p:cNvPr id="11" name="组合 10"/>
          <p:cNvGrpSpPr/>
          <p:nvPr/>
        </p:nvGrpSpPr>
        <p:grpSpPr>
          <a:xfrm>
            <a:off x="6305046" y="2815790"/>
            <a:ext cx="5812790" cy="2213610"/>
            <a:chOff x="6430092" y="2674966"/>
            <a:chExt cx="5812790" cy="2213610"/>
          </a:xfrm>
        </p:grpSpPr>
        <p:sp>
          <p:nvSpPr>
            <p:cNvPr id="981" name="TextBox 27"/>
            <p:cNvSpPr txBox="1"/>
            <p:nvPr/>
          </p:nvSpPr>
          <p:spPr>
            <a:xfrm>
              <a:off x="8776042" y="2674966"/>
              <a:ext cx="1064895" cy="520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3B3838"/>
                  </a:solidFill>
                </a:defRPr>
              </a:lvl1pPr>
            </a:lstStyle>
            <a:p>
              <a:r>
                <a:rPr lang="en-US" dirty="0">
                  <a:latin typeface="Comic Sans MS" panose="030F0702030302020204" pitchFamily="66" charset="0"/>
                  <a:cs typeface="Comic Sans MS" panose="030F0702030302020204" pitchFamily="66" charset="0"/>
                </a:rPr>
                <a:t>After</a:t>
              </a:r>
              <a:endParaRPr dirty="0"/>
            </a:p>
          </p:txBody>
        </p:sp>
        <p:sp>
          <p:nvSpPr>
            <p:cNvPr id="982" name="TextBox 28"/>
            <p:cNvSpPr txBox="1"/>
            <p:nvPr/>
          </p:nvSpPr>
          <p:spPr>
            <a:xfrm>
              <a:off x="6430092" y="3137881"/>
              <a:ext cx="5812790" cy="17506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600">
                  <a:solidFill>
                    <a:srgbClr val="3B3838"/>
                  </a:solidFill>
                </a:defRPr>
              </a:lvl1pPr>
            </a:lstStyle>
            <a:p>
              <a:pPr algn="l">
                <a:lnSpc>
                  <a:spcPct val="120000"/>
                </a:lnSpc>
                <a:defRPr sz="1400">
                  <a:solidFill>
                    <a:srgbClr val="404040"/>
                  </a:solidFill>
                </a:defRPr>
              </a:pPr>
              <a:r>
                <a:rPr sz="1800">
                  <a:solidFill>
                    <a:srgbClr val="404040"/>
                  </a:solidFill>
                  <a:latin typeface="Times New Roman" panose="02020603050405020304" charset="0"/>
                  <a:cs typeface="Times New Roman" panose="02020603050405020304" charset="0"/>
                </a:rPr>
                <a:t>Now, if we are trying to apply the technique</a:t>
              </a:r>
              <a:r>
                <a:rPr lang="en-US" dirty="0"/>
                <a:t> </a:t>
              </a:r>
              <a:r>
                <a:rPr lang="en-US" sz="1800" b="1" dirty="0">
                  <a:latin typeface="Times New Roman" panose="02020603050405020304" charset="0"/>
                  <a:cs typeface="Times New Roman" panose="02020603050405020304" charset="0"/>
                </a:rPr>
                <a:t>Replace Type Code with Subclasses</a:t>
              </a: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sz="1800">
                  <a:solidFill>
                    <a:srgbClr val="404040"/>
                  </a:solidFill>
                  <a:latin typeface="Times New Roman" panose="02020603050405020304" charset="0"/>
                  <a:cs typeface="Times New Roman" panose="02020603050405020304" charset="0"/>
                </a:rPr>
                <a:t>on class</a:t>
              </a:r>
              <a:r>
                <a:rPr lang="en-US" dirty="0"/>
                <a:t> </a:t>
              </a:r>
              <a:r>
                <a:rPr lang="en-US" sz="1800" b="1" i="1" dirty="0">
                  <a:latin typeface="Times New Roman" panose="02020603050405020304" charset="0"/>
                  <a:cs typeface="Times New Roman" panose="02020603050405020304" charset="0"/>
                </a:rPr>
                <a:t>Employee</a:t>
              </a:r>
              <a:r>
                <a:rPr lang="en-US" dirty="0"/>
                <a:t> </a:t>
              </a:r>
              <a:r>
                <a:rPr sz="1800">
                  <a:latin typeface="Times New Roman" panose="02020603050405020304" charset="0"/>
                  <a:cs typeface="Times New Roman" panose="02020603050405020304" charset="0"/>
                </a:rPr>
                <a:t>to remove the type code onLeave, we will definitely run into trouble because the most direct way we have just discussed will result in what the picture looks like.</a:t>
              </a:r>
              <a:endParaRPr sz="18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2" name="箭头: 右 1"/>
          <p:cNvSpPr/>
          <p:nvPr/>
        </p:nvSpPr>
        <p:spPr>
          <a:xfrm>
            <a:off x="4335295" y="2967779"/>
            <a:ext cx="1606545" cy="552450"/>
          </a:xfrm>
          <a:prstGeom prst="rightArrow">
            <a:avLst/>
          </a:prstGeom>
          <a:solidFill>
            <a:schemeClr val="accent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10386" y="1128199"/>
            <a:ext cx="2400300" cy="1638300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11845" y="1067239"/>
            <a:ext cx="5699760" cy="1760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 thruBlk="1"/>
      </p:transition>
    </mc:Choice>
    <mc:Fallback>
      <p:transition spd="slow">
        <p:fade thruBlk="1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/>
          <p:nvPr>
            <p:custDataLst>
              <p:tags r:id="rId1"/>
            </p:custDataLst>
          </p:nvPr>
        </p:nvSpPr>
        <p:spPr>
          <a:xfrm>
            <a:off x="91440" y="977265"/>
            <a:ext cx="5271135" cy="58807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402" name="标题 1"/>
          <p:cNvSpPr txBox="1">
            <a:spLocks noGrp="1"/>
          </p:cNvSpPr>
          <p:nvPr>
            <p:ph type="title"/>
          </p:nvPr>
        </p:nvSpPr>
        <p:spPr>
          <a:xfrm>
            <a:off x="910590" y="256540"/>
            <a:ext cx="9460230" cy="65786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>
                <a:latin typeface="Comic Sans MS" panose="030F0702030302020204" pitchFamily="66" charset="0"/>
                <a:cs typeface="Comic Sans MS" panose="030F0702030302020204" pitchFamily="66" charset="0"/>
              </a:rPr>
              <a:t>0</a:t>
            </a:r>
            <a:r>
              <a:rPr lang="en-US">
                <a:latin typeface="Comic Sans MS" panose="030F0702030302020204" pitchFamily="66" charset="0"/>
                <a:cs typeface="Comic Sans MS" panose="030F0702030302020204" pitchFamily="66" charset="0"/>
              </a:rPr>
              <a:t>4. </a:t>
            </a:r>
            <a:r>
              <a:rPr>
                <a:latin typeface="Comic Sans MS" panose="030F0702030302020204" pitchFamily="66" charset="0"/>
                <a:cs typeface="Comic Sans MS" panose="030F0702030302020204" pitchFamily="66" charset="0"/>
                <a:sym typeface="+mn-ea"/>
              </a:rPr>
              <a:t>Limitations - The values of type code can change </a:t>
            </a:r>
            <a:endParaRPr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sp>
        <p:nvSpPr>
          <p:cNvPr id="403" name="弧形 3"/>
          <p:cNvSpPr/>
          <p:nvPr/>
        </p:nvSpPr>
        <p:spPr>
          <a:xfrm>
            <a:off x="5403555" y="1818010"/>
            <a:ext cx="836719" cy="35511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125" h="21600" extrusionOk="0">
                <a:moveTo>
                  <a:pt x="0" y="0"/>
                </a:moveTo>
                <a:lnTo>
                  <a:pt x="0" y="0"/>
                </a:lnTo>
                <a:cubicBezTo>
                  <a:pt x="19618" y="5653"/>
                  <a:pt x="21600" y="15186"/>
                  <a:pt x="4491" y="21600"/>
                </a:cubicBezTo>
              </a:path>
            </a:pathLst>
          </a:custGeom>
          <a:ln w="12700">
            <a:solidFill>
              <a:srgbClr val="BFBFBF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latin typeface="造字工房悦黑（非商用）常规体"/>
                <a:ea typeface="造字工房悦黑（非商用）常规体"/>
                <a:cs typeface="造字工房悦黑（非商用）常规体"/>
                <a:sym typeface="造字工房悦黑（非商用）常规体"/>
              </a:defRPr>
            </a:pPr>
          </a:p>
        </p:txBody>
      </p:sp>
      <p:grpSp>
        <p:nvGrpSpPr>
          <p:cNvPr id="407" name="组合 5"/>
          <p:cNvGrpSpPr/>
          <p:nvPr/>
        </p:nvGrpSpPr>
        <p:grpSpPr>
          <a:xfrm>
            <a:off x="5231174" y="1727215"/>
            <a:ext cx="651615" cy="651615"/>
            <a:chOff x="0" y="0"/>
            <a:chExt cx="651614" cy="651614"/>
          </a:xfrm>
        </p:grpSpPr>
        <p:sp>
          <p:nvSpPr>
            <p:cNvPr id="405" name="椭圆 21"/>
            <p:cNvSpPr/>
            <p:nvPr/>
          </p:nvSpPr>
          <p:spPr>
            <a:xfrm>
              <a:off x="-1" y="-1"/>
              <a:ext cx="651616" cy="65161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228600" dist="228600" dir="5400000" rotWithShape="0">
                <a:srgbClr val="262626">
                  <a:alpha val="2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06" name="KSO_Shape"/>
            <p:cNvSpPr/>
            <p:nvPr/>
          </p:nvSpPr>
          <p:spPr>
            <a:xfrm>
              <a:off x="131215" y="138674"/>
              <a:ext cx="389184" cy="374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8" y="20796"/>
                  </a:moveTo>
                  <a:lnTo>
                    <a:pt x="19041" y="20796"/>
                  </a:lnTo>
                  <a:lnTo>
                    <a:pt x="19091" y="20800"/>
                  </a:lnTo>
                  <a:lnTo>
                    <a:pt x="19138" y="20804"/>
                  </a:lnTo>
                  <a:lnTo>
                    <a:pt x="19180" y="20817"/>
                  </a:lnTo>
                  <a:lnTo>
                    <a:pt x="19223" y="20829"/>
                  </a:lnTo>
                  <a:lnTo>
                    <a:pt x="19265" y="20845"/>
                  </a:lnTo>
                  <a:lnTo>
                    <a:pt x="19304" y="20869"/>
                  </a:lnTo>
                  <a:lnTo>
                    <a:pt x="19343" y="20889"/>
                  </a:lnTo>
                  <a:lnTo>
                    <a:pt x="19373" y="20917"/>
                  </a:lnTo>
                  <a:lnTo>
                    <a:pt x="19404" y="20945"/>
                  </a:lnTo>
                  <a:lnTo>
                    <a:pt x="19431" y="20973"/>
                  </a:lnTo>
                  <a:lnTo>
                    <a:pt x="19455" y="21005"/>
                  </a:lnTo>
                  <a:lnTo>
                    <a:pt x="19474" y="21042"/>
                  </a:lnTo>
                  <a:lnTo>
                    <a:pt x="19493" y="21082"/>
                  </a:lnTo>
                  <a:lnTo>
                    <a:pt x="19505" y="21118"/>
                  </a:lnTo>
                  <a:lnTo>
                    <a:pt x="19513" y="21198"/>
                  </a:lnTo>
                  <a:lnTo>
                    <a:pt x="19509" y="21242"/>
                  </a:lnTo>
                  <a:lnTo>
                    <a:pt x="19505" y="21279"/>
                  </a:lnTo>
                  <a:lnTo>
                    <a:pt x="19493" y="21319"/>
                  </a:lnTo>
                  <a:lnTo>
                    <a:pt x="19474" y="21351"/>
                  </a:lnTo>
                  <a:lnTo>
                    <a:pt x="19455" y="21387"/>
                  </a:lnTo>
                  <a:lnTo>
                    <a:pt x="19431" y="21423"/>
                  </a:lnTo>
                  <a:lnTo>
                    <a:pt x="19404" y="21455"/>
                  </a:lnTo>
                  <a:lnTo>
                    <a:pt x="19373" y="21483"/>
                  </a:lnTo>
                  <a:lnTo>
                    <a:pt x="19343" y="21508"/>
                  </a:lnTo>
                  <a:lnTo>
                    <a:pt x="19304" y="21532"/>
                  </a:lnTo>
                  <a:lnTo>
                    <a:pt x="19265" y="21552"/>
                  </a:lnTo>
                  <a:lnTo>
                    <a:pt x="19223" y="21572"/>
                  </a:lnTo>
                  <a:lnTo>
                    <a:pt x="19180" y="21584"/>
                  </a:lnTo>
                  <a:lnTo>
                    <a:pt x="19138" y="21592"/>
                  </a:lnTo>
                  <a:lnTo>
                    <a:pt x="19091" y="21596"/>
                  </a:lnTo>
                  <a:lnTo>
                    <a:pt x="19041" y="21600"/>
                  </a:lnTo>
                  <a:lnTo>
                    <a:pt x="2578" y="21600"/>
                  </a:lnTo>
                  <a:lnTo>
                    <a:pt x="2528" y="21596"/>
                  </a:lnTo>
                  <a:lnTo>
                    <a:pt x="2482" y="21592"/>
                  </a:lnTo>
                  <a:lnTo>
                    <a:pt x="2439" y="21584"/>
                  </a:lnTo>
                  <a:lnTo>
                    <a:pt x="2397" y="21572"/>
                  </a:lnTo>
                  <a:lnTo>
                    <a:pt x="2350" y="21552"/>
                  </a:lnTo>
                  <a:lnTo>
                    <a:pt x="2315" y="21532"/>
                  </a:lnTo>
                  <a:lnTo>
                    <a:pt x="2277" y="21508"/>
                  </a:lnTo>
                  <a:lnTo>
                    <a:pt x="2246" y="21483"/>
                  </a:lnTo>
                  <a:lnTo>
                    <a:pt x="2211" y="21455"/>
                  </a:lnTo>
                  <a:lnTo>
                    <a:pt x="2184" y="21423"/>
                  </a:lnTo>
                  <a:lnTo>
                    <a:pt x="2165" y="21387"/>
                  </a:lnTo>
                  <a:lnTo>
                    <a:pt x="2141" y="21351"/>
                  </a:lnTo>
                  <a:lnTo>
                    <a:pt x="2126" y="21319"/>
                  </a:lnTo>
                  <a:lnTo>
                    <a:pt x="2114" y="21279"/>
                  </a:lnTo>
                  <a:lnTo>
                    <a:pt x="2107" y="21242"/>
                  </a:lnTo>
                  <a:lnTo>
                    <a:pt x="2103" y="21198"/>
                  </a:lnTo>
                  <a:lnTo>
                    <a:pt x="2107" y="21158"/>
                  </a:lnTo>
                  <a:lnTo>
                    <a:pt x="2114" y="21118"/>
                  </a:lnTo>
                  <a:lnTo>
                    <a:pt x="2126" y="21082"/>
                  </a:lnTo>
                  <a:lnTo>
                    <a:pt x="2141" y="21042"/>
                  </a:lnTo>
                  <a:lnTo>
                    <a:pt x="2165" y="21005"/>
                  </a:lnTo>
                  <a:lnTo>
                    <a:pt x="2184" y="20973"/>
                  </a:lnTo>
                  <a:lnTo>
                    <a:pt x="2211" y="20945"/>
                  </a:lnTo>
                  <a:lnTo>
                    <a:pt x="2246" y="20917"/>
                  </a:lnTo>
                  <a:lnTo>
                    <a:pt x="2277" y="20889"/>
                  </a:lnTo>
                  <a:lnTo>
                    <a:pt x="2315" y="20869"/>
                  </a:lnTo>
                  <a:lnTo>
                    <a:pt x="2350" y="20845"/>
                  </a:lnTo>
                  <a:lnTo>
                    <a:pt x="2397" y="20829"/>
                  </a:lnTo>
                  <a:lnTo>
                    <a:pt x="2439" y="20817"/>
                  </a:lnTo>
                  <a:lnTo>
                    <a:pt x="2482" y="20804"/>
                  </a:lnTo>
                  <a:lnTo>
                    <a:pt x="2528" y="20800"/>
                  </a:lnTo>
                  <a:lnTo>
                    <a:pt x="2578" y="20796"/>
                  </a:lnTo>
                  <a:close/>
                  <a:moveTo>
                    <a:pt x="2528" y="19768"/>
                  </a:moveTo>
                  <a:lnTo>
                    <a:pt x="19091" y="19768"/>
                  </a:lnTo>
                  <a:lnTo>
                    <a:pt x="19138" y="19776"/>
                  </a:lnTo>
                  <a:lnTo>
                    <a:pt x="19180" y="19784"/>
                  </a:lnTo>
                  <a:lnTo>
                    <a:pt x="19223" y="19796"/>
                  </a:lnTo>
                  <a:lnTo>
                    <a:pt x="19265" y="19816"/>
                  </a:lnTo>
                  <a:lnTo>
                    <a:pt x="19304" y="19832"/>
                  </a:lnTo>
                  <a:lnTo>
                    <a:pt x="19343" y="19861"/>
                  </a:lnTo>
                  <a:lnTo>
                    <a:pt x="19373" y="19881"/>
                  </a:lnTo>
                  <a:lnTo>
                    <a:pt x="19404" y="19913"/>
                  </a:lnTo>
                  <a:lnTo>
                    <a:pt x="19431" y="19946"/>
                  </a:lnTo>
                  <a:lnTo>
                    <a:pt x="19455" y="19978"/>
                  </a:lnTo>
                  <a:lnTo>
                    <a:pt x="19474" y="20014"/>
                  </a:lnTo>
                  <a:lnTo>
                    <a:pt x="19493" y="20046"/>
                  </a:lnTo>
                  <a:lnTo>
                    <a:pt x="19505" y="20087"/>
                  </a:lnTo>
                  <a:lnTo>
                    <a:pt x="19509" y="20127"/>
                  </a:lnTo>
                  <a:lnTo>
                    <a:pt x="19513" y="20168"/>
                  </a:lnTo>
                  <a:lnTo>
                    <a:pt x="19509" y="20212"/>
                  </a:lnTo>
                  <a:lnTo>
                    <a:pt x="19505" y="20252"/>
                  </a:lnTo>
                  <a:lnTo>
                    <a:pt x="19493" y="20289"/>
                  </a:lnTo>
                  <a:lnTo>
                    <a:pt x="19455" y="20361"/>
                  </a:lnTo>
                  <a:lnTo>
                    <a:pt x="19431" y="20398"/>
                  </a:lnTo>
                  <a:lnTo>
                    <a:pt x="19404" y="20426"/>
                  </a:lnTo>
                  <a:lnTo>
                    <a:pt x="19373" y="20454"/>
                  </a:lnTo>
                  <a:lnTo>
                    <a:pt x="19343" y="20483"/>
                  </a:lnTo>
                  <a:lnTo>
                    <a:pt x="19304" y="20503"/>
                  </a:lnTo>
                  <a:lnTo>
                    <a:pt x="19265" y="20527"/>
                  </a:lnTo>
                  <a:lnTo>
                    <a:pt x="19223" y="20539"/>
                  </a:lnTo>
                  <a:lnTo>
                    <a:pt x="19180" y="20551"/>
                  </a:lnTo>
                  <a:lnTo>
                    <a:pt x="19138" y="20567"/>
                  </a:lnTo>
                  <a:lnTo>
                    <a:pt x="19091" y="20571"/>
                  </a:lnTo>
                  <a:lnTo>
                    <a:pt x="2528" y="20571"/>
                  </a:lnTo>
                  <a:lnTo>
                    <a:pt x="2482" y="20567"/>
                  </a:lnTo>
                  <a:lnTo>
                    <a:pt x="2439" y="20551"/>
                  </a:lnTo>
                  <a:lnTo>
                    <a:pt x="2397" y="20539"/>
                  </a:lnTo>
                  <a:lnTo>
                    <a:pt x="2350" y="20527"/>
                  </a:lnTo>
                  <a:lnTo>
                    <a:pt x="2315" y="20503"/>
                  </a:lnTo>
                  <a:lnTo>
                    <a:pt x="2277" y="20483"/>
                  </a:lnTo>
                  <a:lnTo>
                    <a:pt x="2246" y="20454"/>
                  </a:lnTo>
                  <a:lnTo>
                    <a:pt x="2211" y="20426"/>
                  </a:lnTo>
                  <a:lnTo>
                    <a:pt x="2184" y="20398"/>
                  </a:lnTo>
                  <a:lnTo>
                    <a:pt x="2165" y="20361"/>
                  </a:lnTo>
                  <a:lnTo>
                    <a:pt x="2141" y="20325"/>
                  </a:lnTo>
                  <a:lnTo>
                    <a:pt x="2126" y="20289"/>
                  </a:lnTo>
                  <a:lnTo>
                    <a:pt x="2114" y="20252"/>
                  </a:lnTo>
                  <a:lnTo>
                    <a:pt x="2107" y="20212"/>
                  </a:lnTo>
                  <a:lnTo>
                    <a:pt x="2103" y="20168"/>
                  </a:lnTo>
                  <a:lnTo>
                    <a:pt x="2107" y="20127"/>
                  </a:lnTo>
                  <a:lnTo>
                    <a:pt x="2114" y="20087"/>
                  </a:lnTo>
                  <a:lnTo>
                    <a:pt x="2126" y="20046"/>
                  </a:lnTo>
                  <a:lnTo>
                    <a:pt x="2141" y="20014"/>
                  </a:lnTo>
                  <a:lnTo>
                    <a:pt x="2165" y="19978"/>
                  </a:lnTo>
                  <a:lnTo>
                    <a:pt x="2184" y="19946"/>
                  </a:lnTo>
                  <a:lnTo>
                    <a:pt x="2211" y="19913"/>
                  </a:lnTo>
                  <a:lnTo>
                    <a:pt x="2246" y="19881"/>
                  </a:lnTo>
                  <a:lnTo>
                    <a:pt x="2277" y="19861"/>
                  </a:lnTo>
                  <a:lnTo>
                    <a:pt x="2315" y="19832"/>
                  </a:lnTo>
                  <a:lnTo>
                    <a:pt x="2350" y="19816"/>
                  </a:lnTo>
                  <a:lnTo>
                    <a:pt x="2397" y="19796"/>
                  </a:lnTo>
                  <a:lnTo>
                    <a:pt x="2439" y="19784"/>
                  </a:lnTo>
                  <a:lnTo>
                    <a:pt x="2482" y="19776"/>
                  </a:lnTo>
                  <a:lnTo>
                    <a:pt x="2528" y="19768"/>
                  </a:lnTo>
                  <a:close/>
                  <a:moveTo>
                    <a:pt x="2528" y="18739"/>
                  </a:moveTo>
                  <a:lnTo>
                    <a:pt x="19091" y="18739"/>
                  </a:lnTo>
                  <a:lnTo>
                    <a:pt x="19138" y="18747"/>
                  </a:lnTo>
                  <a:lnTo>
                    <a:pt x="19180" y="18759"/>
                  </a:lnTo>
                  <a:lnTo>
                    <a:pt x="19223" y="18772"/>
                  </a:lnTo>
                  <a:lnTo>
                    <a:pt x="19265" y="18788"/>
                  </a:lnTo>
                  <a:lnTo>
                    <a:pt x="19304" y="18808"/>
                  </a:lnTo>
                  <a:lnTo>
                    <a:pt x="19343" y="18832"/>
                  </a:lnTo>
                  <a:lnTo>
                    <a:pt x="19373" y="18856"/>
                  </a:lnTo>
                  <a:lnTo>
                    <a:pt x="19404" y="18889"/>
                  </a:lnTo>
                  <a:lnTo>
                    <a:pt x="19431" y="18917"/>
                  </a:lnTo>
                  <a:lnTo>
                    <a:pt x="19455" y="18949"/>
                  </a:lnTo>
                  <a:lnTo>
                    <a:pt x="19493" y="19022"/>
                  </a:lnTo>
                  <a:lnTo>
                    <a:pt x="19505" y="19062"/>
                  </a:lnTo>
                  <a:lnTo>
                    <a:pt x="19513" y="19143"/>
                  </a:lnTo>
                  <a:lnTo>
                    <a:pt x="19509" y="19188"/>
                  </a:lnTo>
                  <a:lnTo>
                    <a:pt x="19505" y="19224"/>
                  </a:lnTo>
                  <a:lnTo>
                    <a:pt x="19493" y="19264"/>
                  </a:lnTo>
                  <a:lnTo>
                    <a:pt x="19474" y="19297"/>
                  </a:lnTo>
                  <a:lnTo>
                    <a:pt x="19455" y="19333"/>
                  </a:lnTo>
                  <a:lnTo>
                    <a:pt x="19431" y="19369"/>
                  </a:lnTo>
                  <a:lnTo>
                    <a:pt x="19404" y="19402"/>
                  </a:lnTo>
                  <a:lnTo>
                    <a:pt x="19373" y="19426"/>
                  </a:lnTo>
                  <a:lnTo>
                    <a:pt x="19343" y="19454"/>
                  </a:lnTo>
                  <a:lnTo>
                    <a:pt x="19304" y="19478"/>
                  </a:lnTo>
                  <a:lnTo>
                    <a:pt x="19265" y="19498"/>
                  </a:lnTo>
                  <a:lnTo>
                    <a:pt x="19223" y="19511"/>
                  </a:lnTo>
                  <a:lnTo>
                    <a:pt x="19180" y="19527"/>
                  </a:lnTo>
                  <a:lnTo>
                    <a:pt x="19138" y="19539"/>
                  </a:lnTo>
                  <a:lnTo>
                    <a:pt x="19091" y="19543"/>
                  </a:lnTo>
                  <a:lnTo>
                    <a:pt x="2528" y="19543"/>
                  </a:lnTo>
                  <a:lnTo>
                    <a:pt x="2482" y="19539"/>
                  </a:lnTo>
                  <a:lnTo>
                    <a:pt x="2439" y="19527"/>
                  </a:lnTo>
                  <a:lnTo>
                    <a:pt x="2397" y="19511"/>
                  </a:lnTo>
                  <a:lnTo>
                    <a:pt x="2350" y="19498"/>
                  </a:lnTo>
                  <a:lnTo>
                    <a:pt x="2315" y="19478"/>
                  </a:lnTo>
                  <a:lnTo>
                    <a:pt x="2277" y="19454"/>
                  </a:lnTo>
                  <a:lnTo>
                    <a:pt x="2246" y="19426"/>
                  </a:lnTo>
                  <a:lnTo>
                    <a:pt x="2211" y="19402"/>
                  </a:lnTo>
                  <a:lnTo>
                    <a:pt x="2184" y="19369"/>
                  </a:lnTo>
                  <a:lnTo>
                    <a:pt x="2165" y="19333"/>
                  </a:lnTo>
                  <a:lnTo>
                    <a:pt x="2141" y="19297"/>
                  </a:lnTo>
                  <a:lnTo>
                    <a:pt x="2126" y="19264"/>
                  </a:lnTo>
                  <a:lnTo>
                    <a:pt x="2114" y="19224"/>
                  </a:lnTo>
                  <a:lnTo>
                    <a:pt x="2107" y="19188"/>
                  </a:lnTo>
                  <a:lnTo>
                    <a:pt x="2103" y="19143"/>
                  </a:lnTo>
                  <a:lnTo>
                    <a:pt x="2107" y="19103"/>
                  </a:lnTo>
                  <a:lnTo>
                    <a:pt x="2114" y="19062"/>
                  </a:lnTo>
                  <a:lnTo>
                    <a:pt x="2126" y="19022"/>
                  </a:lnTo>
                  <a:lnTo>
                    <a:pt x="2141" y="18986"/>
                  </a:lnTo>
                  <a:lnTo>
                    <a:pt x="2165" y="18949"/>
                  </a:lnTo>
                  <a:lnTo>
                    <a:pt x="2184" y="18917"/>
                  </a:lnTo>
                  <a:lnTo>
                    <a:pt x="2211" y="18889"/>
                  </a:lnTo>
                  <a:lnTo>
                    <a:pt x="2246" y="18856"/>
                  </a:lnTo>
                  <a:lnTo>
                    <a:pt x="2277" y="18832"/>
                  </a:lnTo>
                  <a:lnTo>
                    <a:pt x="2315" y="18808"/>
                  </a:lnTo>
                  <a:lnTo>
                    <a:pt x="2350" y="18788"/>
                  </a:lnTo>
                  <a:lnTo>
                    <a:pt x="2397" y="18772"/>
                  </a:lnTo>
                  <a:lnTo>
                    <a:pt x="2439" y="18759"/>
                  </a:lnTo>
                  <a:lnTo>
                    <a:pt x="2482" y="18747"/>
                  </a:lnTo>
                  <a:lnTo>
                    <a:pt x="2528" y="18739"/>
                  </a:lnTo>
                  <a:close/>
                  <a:moveTo>
                    <a:pt x="5440" y="6348"/>
                  </a:moveTo>
                  <a:lnTo>
                    <a:pt x="5538" y="6348"/>
                  </a:lnTo>
                  <a:lnTo>
                    <a:pt x="5584" y="6352"/>
                  </a:lnTo>
                  <a:lnTo>
                    <a:pt x="5631" y="6356"/>
                  </a:lnTo>
                  <a:lnTo>
                    <a:pt x="5678" y="6372"/>
                  </a:lnTo>
                  <a:lnTo>
                    <a:pt x="5763" y="6397"/>
                  </a:lnTo>
                  <a:lnTo>
                    <a:pt x="5849" y="6433"/>
                  </a:lnTo>
                  <a:lnTo>
                    <a:pt x="5930" y="6477"/>
                  </a:lnTo>
                  <a:lnTo>
                    <a:pt x="6008" y="6533"/>
                  </a:lnTo>
                  <a:lnTo>
                    <a:pt x="6078" y="6594"/>
                  </a:lnTo>
                  <a:lnTo>
                    <a:pt x="6148" y="6666"/>
                  </a:lnTo>
                  <a:lnTo>
                    <a:pt x="6207" y="6743"/>
                  </a:lnTo>
                  <a:lnTo>
                    <a:pt x="6257" y="6819"/>
                  </a:lnTo>
                  <a:lnTo>
                    <a:pt x="6308" y="6912"/>
                  </a:lnTo>
                  <a:lnTo>
                    <a:pt x="6347" y="7008"/>
                  </a:lnTo>
                  <a:lnTo>
                    <a:pt x="6374" y="7105"/>
                  </a:lnTo>
                  <a:lnTo>
                    <a:pt x="6397" y="7210"/>
                  </a:lnTo>
                  <a:lnTo>
                    <a:pt x="6413" y="7314"/>
                  </a:lnTo>
                  <a:lnTo>
                    <a:pt x="6417" y="7427"/>
                  </a:lnTo>
                  <a:lnTo>
                    <a:pt x="6413" y="7532"/>
                  </a:lnTo>
                  <a:lnTo>
                    <a:pt x="6397" y="7640"/>
                  </a:lnTo>
                  <a:lnTo>
                    <a:pt x="6374" y="7745"/>
                  </a:lnTo>
                  <a:lnTo>
                    <a:pt x="6347" y="7846"/>
                  </a:lnTo>
                  <a:lnTo>
                    <a:pt x="6308" y="7938"/>
                  </a:lnTo>
                  <a:lnTo>
                    <a:pt x="6257" y="8027"/>
                  </a:lnTo>
                  <a:lnTo>
                    <a:pt x="6207" y="8111"/>
                  </a:lnTo>
                  <a:lnTo>
                    <a:pt x="6148" y="8188"/>
                  </a:lnTo>
                  <a:lnTo>
                    <a:pt x="6078" y="8256"/>
                  </a:lnTo>
                  <a:lnTo>
                    <a:pt x="6008" y="8317"/>
                  </a:lnTo>
                  <a:lnTo>
                    <a:pt x="5930" y="8369"/>
                  </a:lnTo>
                  <a:lnTo>
                    <a:pt x="5849" y="8417"/>
                  </a:lnTo>
                  <a:lnTo>
                    <a:pt x="5763" y="8453"/>
                  </a:lnTo>
                  <a:lnTo>
                    <a:pt x="5678" y="8482"/>
                  </a:lnTo>
                  <a:lnTo>
                    <a:pt x="5631" y="8490"/>
                  </a:lnTo>
                  <a:lnTo>
                    <a:pt x="5584" y="8494"/>
                  </a:lnTo>
                  <a:lnTo>
                    <a:pt x="5538" y="8498"/>
                  </a:lnTo>
                  <a:lnTo>
                    <a:pt x="5487" y="8502"/>
                  </a:lnTo>
                  <a:lnTo>
                    <a:pt x="5440" y="8498"/>
                  </a:lnTo>
                  <a:lnTo>
                    <a:pt x="5394" y="8494"/>
                  </a:lnTo>
                  <a:lnTo>
                    <a:pt x="5347" y="8490"/>
                  </a:lnTo>
                  <a:lnTo>
                    <a:pt x="5304" y="8482"/>
                  </a:lnTo>
                  <a:lnTo>
                    <a:pt x="5215" y="8453"/>
                  </a:lnTo>
                  <a:lnTo>
                    <a:pt x="5129" y="8417"/>
                  </a:lnTo>
                  <a:lnTo>
                    <a:pt x="5047" y="8369"/>
                  </a:lnTo>
                  <a:lnTo>
                    <a:pt x="4974" y="8317"/>
                  </a:lnTo>
                  <a:lnTo>
                    <a:pt x="4900" y="8256"/>
                  </a:lnTo>
                  <a:lnTo>
                    <a:pt x="4833" y="8188"/>
                  </a:lnTo>
                  <a:lnTo>
                    <a:pt x="4793" y="8135"/>
                  </a:lnTo>
                  <a:lnTo>
                    <a:pt x="4793" y="17715"/>
                  </a:lnTo>
                  <a:lnTo>
                    <a:pt x="4789" y="17767"/>
                  </a:lnTo>
                  <a:lnTo>
                    <a:pt x="4785" y="17819"/>
                  </a:lnTo>
                  <a:lnTo>
                    <a:pt x="4774" y="17867"/>
                  </a:lnTo>
                  <a:lnTo>
                    <a:pt x="4758" y="17916"/>
                  </a:lnTo>
                  <a:lnTo>
                    <a:pt x="4743" y="17968"/>
                  </a:lnTo>
                  <a:lnTo>
                    <a:pt x="4716" y="18008"/>
                  </a:lnTo>
                  <a:lnTo>
                    <a:pt x="4696" y="18052"/>
                  </a:lnTo>
                  <a:lnTo>
                    <a:pt x="4665" y="18088"/>
                  </a:lnTo>
                  <a:lnTo>
                    <a:pt x="4634" y="18121"/>
                  </a:lnTo>
                  <a:lnTo>
                    <a:pt x="4600" y="18153"/>
                  </a:lnTo>
                  <a:lnTo>
                    <a:pt x="4561" y="18181"/>
                  </a:lnTo>
                  <a:lnTo>
                    <a:pt x="4522" y="18201"/>
                  </a:lnTo>
                  <a:lnTo>
                    <a:pt x="4487" y="18221"/>
                  </a:lnTo>
                  <a:lnTo>
                    <a:pt x="4441" y="18233"/>
                  </a:lnTo>
                  <a:lnTo>
                    <a:pt x="4398" y="18237"/>
                  </a:lnTo>
                  <a:lnTo>
                    <a:pt x="4352" y="18241"/>
                  </a:lnTo>
                  <a:lnTo>
                    <a:pt x="3082" y="18241"/>
                  </a:lnTo>
                  <a:lnTo>
                    <a:pt x="3039" y="18237"/>
                  </a:lnTo>
                  <a:lnTo>
                    <a:pt x="2996" y="18233"/>
                  </a:lnTo>
                  <a:lnTo>
                    <a:pt x="2954" y="18221"/>
                  </a:lnTo>
                  <a:lnTo>
                    <a:pt x="2907" y="18201"/>
                  </a:lnTo>
                  <a:lnTo>
                    <a:pt x="2872" y="18181"/>
                  </a:lnTo>
                  <a:lnTo>
                    <a:pt x="2838" y="18153"/>
                  </a:lnTo>
                  <a:lnTo>
                    <a:pt x="2803" y="18121"/>
                  </a:lnTo>
                  <a:lnTo>
                    <a:pt x="2772" y="18088"/>
                  </a:lnTo>
                  <a:lnTo>
                    <a:pt x="2741" y="18052"/>
                  </a:lnTo>
                  <a:lnTo>
                    <a:pt x="2718" y="18008"/>
                  </a:lnTo>
                  <a:lnTo>
                    <a:pt x="2694" y="17968"/>
                  </a:lnTo>
                  <a:lnTo>
                    <a:pt x="2679" y="17916"/>
                  </a:lnTo>
                  <a:lnTo>
                    <a:pt x="2659" y="17867"/>
                  </a:lnTo>
                  <a:lnTo>
                    <a:pt x="2652" y="17819"/>
                  </a:lnTo>
                  <a:lnTo>
                    <a:pt x="2644" y="17767"/>
                  </a:lnTo>
                  <a:lnTo>
                    <a:pt x="2644" y="8139"/>
                  </a:lnTo>
                  <a:lnTo>
                    <a:pt x="2607" y="8188"/>
                  </a:lnTo>
                  <a:lnTo>
                    <a:pt x="2541" y="8256"/>
                  </a:lnTo>
                  <a:lnTo>
                    <a:pt x="2467" y="8317"/>
                  </a:lnTo>
                  <a:lnTo>
                    <a:pt x="2389" y="8369"/>
                  </a:lnTo>
                  <a:lnTo>
                    <a:pt x="2315" y="8417"/>
                  </a:lnTo>
                  <a:lnTo>
                    <a:pt x="2225" y="8453"/>
                  </a:lnTo>
                  <a:lnTo>
                    <a:pt x="2135" y="8482"/>
                  </a:lnTo>
                  <a:lnTo>
                    <a:pt x="2089" y="8490"/>
                  </a:lnTo>
                  <a:lnTo>
                    <a:pt x="2046" y="8494"/>
                  </a:lnTo>
                  <a:lnTo>
                    <a:pt x="1999" y="8498"/>
                  </a:lnTo>
                  <a:lnTo>
                    <a:pt x="1952" y="8502"/>
                  </a:lnTo>
                  <a:lnTo>
                    <a:pt x="1901" y="8498"/>
                  </a:lnTo>
                  <a:lnTo>
                    <a:pt x="1855" y="8494"/>
                  </a:lnTo>
                  <a:lnTo>
                    <a:pt x="1808" y="8490"/>
                  </a:lnTo>
                  <a:lnTo>
                    <a:pt x="1761" y="8482"/>
                  </a:lnTo>
                  <a:lnTo>
                    <a:pt x="1671" y="8453"/>
                  </a:lnTo>
                  <a:lnTo>
                    <a:pt x="1590" y="8417"/>
                  </a:lnTo>
                  <a:lnTo>
                    <a:pt x="1508" y="8369"/>
                  </a:lnTo>
                  <a:lnTo>
                    <a:pt x="1430" y="8317"/>
                  </a:lnTo>
                  <a:lnTo>
                    <a:pt x="1356" y="8256"/>
                  </a:lnTo>
                  <a:lnTo>
                    <a:pt x="1289" y="8188"/>
                  </a:lnTo>
                  <a:lnTo>
                    <a:pt x="1231" y="8111"/>
                  </a:lnTo>
                  <a:lnTo>
                    <a:pt x="1180" y="8027"/>
                  </a:lnTo>
                  <a:lnTo>
                    <a:pt x="1130" y="7938"/>
                  </a:lnTo>
                  <a:lnTo>
                    <a:pt x="1095" y="7846"/>
                  </a:lnTo>
                  <a:lnTo>
                    <a:pt x="1063" y="7745"/>
                  </a:lnTo>
                  <a:lnTo>
                    <a:pt x="1036" y="7640"/>
                  </a:lnTo>
                  <a:lnTo>
                    <a:pt x="1024" y="7532"/>
                  </a:lnTo>
                  <a:lnTo>
                    <a:pt x="1020" y="7427"/>
                  </a:lnTo>
                  <a:lnTo>
                    <a:pt x="1024" y="7314"/>
                  </a:lnTo>
                  <a:lnTo>
                    <a:pt x="1036" y="7210"/>
                  </a:lnTo>
                  <a:lnTo>
                    <a:pt x="1063" y="7105"/>
                  </a:lnTo>
                  <a:lnTo>
                    <a:pt x="1095" y="7008"/>
                  </a:lnTo>
                  <a:lnTo>
                    <a:pt x="1130" y="6912"/>
                  </a:lnTo>
                  <a:lnTo>
                    <a:pt x="1180" y="6819"/>
                  </a:lnTo>
                  <a:lnTo>
                    <a:pt x="1231" y="6743"/>
                  </a:lnTo>
                  <a:lnTo>
                    <a:pt x="1289" y="6666"/>
                  </a:lnTo>
                  <a:lnTo>
                    <a:pt x="1356" y="6594"/>
                  </a:lnTo>
                  <a:lnTo>
                    <a:pt x="1430" y="6533"/>
                  </a:lnTo>
                  <a:lnTo>
                    <a:pt x="1508" y="6477"/>
                  </a:lnTo>
                  <a:lnTo>
                    <a:pt x="1590" y="6433"/>
                  </a:lnTo>
                  <a:lnTo>
                    <a:pt x="1671" y="6397"/>
                  </a:lnTo>
                  <a:lnTo>
                    <a:pt x="1761" y="6372"/>
                  </a:lnTo>
                  <a:lnTo>
                    <a:pt x="1808" y="6356"/>
                  </a:lnTo>
                  <a:lnTo>
                    <a:pt x="1855" y="6352"/>
                  </a:lnTo>
                  <a:lnTo>
                    <a:pt x="1901" y="6348"/>
                  </a:lnTo>
                  <a:lnTo>
                    <a:pt x="5440" y="6348"/>
                  </a:lnTo>
                  <a:close/>
                  <a:moveTo>
                    <a:pt x="8989" y="6348"/>
                  </a:moveTo>
                  <a:lnTo>
                    <a:pt x="12624" y="6348"/>
                  </a:lnTo>
                  <a:lnTo>
                    <a:pt x="12670" y="6352"/>
                  </a:lnTo>
                  <a:lnTo>
                    <a:pt x="12721" y="6356"/>
                  </a:lnTo>
                  <a:lnTo>
                    <a:pt x="12763" y="6372"/>
                  </a:lnTo>
                  <a:lnTo>
                    <a:pt x="12851" y="6397"/>
                  </a:lnTo>
                  <a:lnTo>
                    <a:pt x="12936" y="6433"/>
                  </a:lnTo>
                  <a:lnTo>
                    <a:pt x="13017" y="6477"/>
                  </a:lnTo>
                  <a:lnTo>
                    <a:pt x="13090" y="6533"/>
                  </a:lnTo>
                  <a:lnTo>
                    <a:pt x="13163" y="6594"/>
                  </a:lnTo>
                  <a:lnTo>
                    <a:pt x="13225" y="6666"/>
                  </a:lnTo>
                  <a:lnTo>
                    <a:pt x="13286" y="6743"/>
                  </a:lnTo>
                  <a:lnTo>
                    <a:pt x="13340" y="6819"/>
                  </a:lnTo>
                  <a:lnTo>
                    <a:pt x="13386" y="6912"/>
                  </a:lnTo>
                  <a:lnTo>
                    <a:pt x="13425" y="7008"/>
                  </a:lnTo>
                  <a:lnTo>
                    <a:pt x="13456" y="7105"/>
                  </a:lnTo>
                  <a:lnTo>
                    <a:pt x="13479" y="7210"/>
                  </a:lnTo>
                  <a:lnTo>
                    <a:pt x="13494" y="7314"/>
                  </a:lnTo>
                  <a:lnTo>
                    <a:pt x="13498" y="7427"/>
                  </a:lnTo>
                  <a:lnTo>
                    <a:pt x="13494" y="7532"/>
                  </a:lnTo>
                  <a:lnTo>
                    <a:pt x="13479" y="7640"/>
                  </a:lnTo>
                  <a:lnTo>
                    <a:pt x="13456" y="7745"/>
                  </a:lnTo>
                  <a:lnTo>
                    <a:pt x="13425" y="7846"/>
                  </a:lnTo>
                  <a:lnTo>
                    <a:pt x="13386" y="7938"/>
                  </a:lnTo>
                  <a:lnTo>
                    <a:pt x="13340" y="8027"/>
                  </a:lnTo>
                  <a:lnTo>
                    <a:pt x="13286" y="8111"/>
                  </a:lnTo>
                  <a:lnTo>
                    <a:pt x="13225" y="8188"/>
                  </a:lnTo>
                  <a:lnTo>
                    <a:pt x="13163" y="8256"/>
                  </a:lnTo>
                  <a:lnTo>
                    <a:pt x="13090" y="8317"/>
                  </a:lnTo>
                  <a:lnTo>
                    <a:pt x="13017" y="8369"/>
                  </a:lnTo>
                  <a:lnTo>
                    <a:pt x="12936" y="8417"/>
                  </a:lnTo>
                  <a:lnTo>
                    <a:pt x="12851" y="8453"/>
                  </a:lnTo>
                  <a:lnTo>
                    <a:pt x="12763" y="8482"/>
                  </a:lnTo>
                  <a:lnTo>
                    <a:pt x="12721" y="8490"/>
                  </a:lnTo>
                  <a:lnTo>
                    <a:pt x="12670" y="8494"/>
                  </a:lnTo>
                  <a:lnTo>
                    <a:pt x="12624" y="8498"/>
                  </a:lnTo>
                  <a:lnTo>
                    <a:pt x="12578" y="8502"/>
                  </a:lnTo>
                  <a:lnTo>
                    <a:pt x="12532" y="8498"/>
                  </a:lnTo>
                  <a:lnTo>
                    <a:pt x="12486" y="8494"/>
                  </a:lnTo>
                  <a:lnTo>
                    <a:pt x="12440" y="8490"/>
                  </a:lnTo>
                  <a:lnTo>
                    <a:pt x="12389" y="8482"/>
                  </a:lnTo>
                  <a:lnTo>
                    <a:pt x="12305" y="8453"/>
                  </a:lnTo>
                  <a:lnTo>
                    <a:pt x="12220" y="8417"/>
                  </a:lnTo>
                  <a:lnTo>
                    <a:pt x="12139" y="8369"/>
                  </a:lnTo>
                  <a:lnTo>
                    <a:pt x="12062" y="8317"/>
                  </a:lnTo>
                  <a:lnTo>
                    <a:pt x="11997" y="8256"/>
                  </a:lnTo>
                  <a:lnTo>
                    <a:pt x="11928" y="8188"/>
                  </a:lnTo>
                  <a:lnTo>
                    <a:pt x="11875" y="8122"/>
                  </a:lnTo>
                  <a:lnTo>
                    <a:pt x="11875" y="17715"/>
                  </a:lnTo>
                  <a:lnTo>
                    <a:pt x="11871" y="17767"/>
                  </a:lnTo>
                  <a:lnTo>
                    <a:pt x="11867" y="17819"/>
                  </a:lnTo>
                  <a:lnTo>
                    <a:pt x="11851" y="17867"/>
                  </a:lnTo>
                  <a:lnTo>
                    <a:pt x="11840" y="17916"/>
                  </a:lnTo>
                  <a:lnTo>
                    <a:pt x="11817" y="17968"/>
                  </a:lnTo>
                  <a:lnTo>
                    <a:pt x="11797" y="18008"/>
                  </a:lnTo>
                  <a:lnTo>
                    <a:pt x="11770" y="18052"/>
                  </a:lnTo>
                  <a:lnTo>
                    <a:pt x="11747" y="18088"/>
                  </a:lnTo>
                  <a:lnTo>
                    <a:pt x="11677" y="18153"/>
                  </a:lnTo>
                  <a:lnTo>
                    <a:pt x="11643" y="18181"/>
                  </a:lnTo>
                  <a:lnTo>
                    <a:pt x="11604" y="18201"/>
                  </a:lnTo>
                  <a:lnTo>
                    <a:pt x="11565" y="18221"/>
                  </a:lnTo>
                  <a:lnTo>
                    <a:pt x="11523" y="18233"/>
                  </a:lnTo>
                  <a:lnTo>
                    <a:pt x="11480" y="18237"/>
                  </a:lnTo>
                  <a:lnTo>
                    <a:pt x="11434" y="18241"/>
                  </a:lnTo>
                  <a:lnTo>
                    <a:pt x="10162" y="18241"/>
                  </a:lnTo>
                  <a:lnTo>
                    <a:pt x="10116" y="18237"/>
                  </a:lnTo>
                  <a:lnTo>
                    <a:pt x="10073" y="18233"/>
                  </a:lnTo>
                  <a:lnTo>
                    <a:pt x="10035" y="18221"/>
                  </a:lnTo>
                  <a:lnTo>
                    <a:pt x="9992" y="18201"/>
                  </a:lnTo>
                  <a:lnTo>
                    <a:pt x="9953" y="18181"/>
                  </a:lnTo>
                  <a:lnTo>
                    <a:pt x="9919" y="18153"/>
                  </a:lnTo>
                  <a:lnTo>
                    <a:pt x="9857" y="18088"/>
                  </a:lnTo>
                  <a:lnTo>
                    <a:pt x="9826" y="18052"/>
                  </a:lnTo>
                  <a:lnTo>
                    <a:pt x="9799" y="18008"/>
                  </a:lnTo>
                  <a:lnTo>
                    <a:pt x="9780" y="17968"/>
                  </a:lnTo>
                  <a:lnTo>
                    <a:pt x="9760" y="17916"/>
                  </a:lnTo>
                  <a:lnTo>
                    <a:pt x="9745" y="17867"/>
                  </a:lnTo>
                  <a:lnTo>
                    <a:pt x="9737" y="17819"/>
                  </a:lnTo>
                  <a:lnTo>
                    <a:pt x="9729" y="17767"/>
                  </a:lnTo>
                  <a:lnTo>
                    <a:pt x="9725" y="17715"/>
                  </a:lnTo>
                  <a:lnTo>
                    <a:pt x="9725" y="8141"/>
                  </a:lnTo>
                  <a:lnTo>
                    <a:pt x="9687" y="8188"/>
                  </a:lnTo>
                  <a:lnTo>
                    <a:pt x="9622" y="8256"/>
                  </a:lnTo>
                  <a:lnTo>
                    <a:pt x="9552" y="8317"/>
                  </a:lnTo>
                  <a:lnTo>
                    <a:pt x="9475" y="8369"/>
                  </a:lnTo>
                  <a:lnTo>
                    <a:pt x="9394" y="8417"/>
                  </a:lnTo>
                  <a:lnTo>
                    <a:pt x="9309" y="8453"/>
                  </a:lnTo>
                  <a:lnTo>
                    <a:pt x="9224" y="8482"/>
                  </a:lnTo>
                  <a:lnTo>
                    <a:pt x="9178" y="8490"/>
                  </a:lnTo>
                  <a:lnTo>
                    <a:pt x="9132" y="8494"/>
                  </a:lnTo>
                  <a:lnTo>
                    <a:pt x="9082" y="8498"/>
                  </a:lnTo>
                  <a:lnTo>
                    <a:pt x="9035" y="8502"/>
                  </a:lnTo>
                  <a:lnTo>
                    <a:pt x="8989" y="8498"/>
                  </a:lnTo>
                  <a:lnTo>
                    <a:pt x="8943" y="8494"/>
                  </a:lnTo>
                  <a:lnTo>
                    <a:pt x="8897" y="8490"/>
                  </a:lnTo>
                  <a:lnTo>
                    <a:pt x="8854" y="8482"/>
                  </a:lnTo>
                  <a:lnTo>
                    <a:pt x="8762" y="8453"/>
                  </a:lnTo>
                  <a:lnTo>
                    <a:pt x="8677" y="8417"/>
                  </a:lnTo>
                  <a:lnTo>
                    <a:pt x="8596" y="8369"/>
                  </a:lnTo>
                  <a:lnTo>
                    <a:pt x="8526" y="8317"/>
                  </a:lnTo>
                  <a:lnTo>
                    <a:pt x="8453" y="8256"/>
                  </a:lnTo>
                  <a:lnTo>
                    <a:pt x="8387" y="8188"/>
                  </a:lnTo>
                  <a:lnTo>
                    <a:pt x="8330" y="8111"/>
                  </a:lnTo>
                  <a:lnTo>
                    <a:pt x="8272" y="8027"/>
                  </a:lnTo>
                  <a:lnTo>
                    <a:pt x="8229" y="7938"/>
                  </a:lnTo>
                  <a:lnTo>
                    <a:pt x="8187" y="7846"/>
                  </a:lnTo>
                  <a:lnTo>
                    <a:pt x="8156" y="7745"/>
                  </a:lnTo>
                  <a:lnTo>
                    <a:pt x="8137" y="7640"/>
                  </a:lnTo>
                  <a:lnTo>
                    <a:pt x="8125" y="7532"/>
                  </a:lnTo>
                  <a:lnTo>
                    <a:pt x="8117" y="7427"/>
                  </a:lnTo>
                  <a:lnTo>
                    <a:pt x="8125" y="7314"/>
                  </a:lnTo>
                  <a:lnTo>
                    <a:pt x="8137" y="7210"/>
                  </a:lnTo>
                  <a:lnTo>
                    <a:pt x="8156" y="7105"/>
                  </a:lnTo>
                  <a:lnTo>
                    <a:pt x="8187" y="7008"/>
                  </a:lnTo>
                  <a:lnTo>
                    <a:pt x="8229" y="6912"/>
                  </a:lnTo>
                  <a:lnTo>
                    <a:pt x="8272" y="6819"/>
                  </a:lnTo>
                  <a:lnTo>
                    <a:pt x="8330" y="6743"/>
                  </a:lnTo>
                  <a:lnTo>
                    <a:pt x="8387" y="6666"/>
                  </a:lnTo>
                  <a:lnTo>
                    <a:pt x="8453" y="6594"/>
                  </a:lnTo>
                  <a:lnTo>
                    <a:pt x="8526" y="6533"/>
                  </a:lnTo>
                  <a:lnTo>
                    <a:pt x="8596" y="6477"/>
                  </a:lnTo>
                  <a:lnTo>
                    <a:pt x="8677" y="6433"/>
                  </a:lnTo>
                  <a:lnTo>
                    <a:pt x="8762" y="6397"/>
                  </a:lnTo>
                  <a:lnTo>
                    <a:pt x="8854" y="6372"/>
                  </a:lnTo>
                  <a:lnTo>
                    <a:pt x="8897" y="6356"/>
                  </a:lnTo>
                  <a:lnTo>
                    <a:pt x="8943" y="6352"/>
                  </a:lnTo>
                  <a:lnTo>
                    <a:pt x="8989" y="6348"/>
                  </a:lnTo>
                  <a:close/>
                  <a:moveTo>
                    <a:pt x="16073" y="6348"/>
                  </a:moveTo>
                  <a:lnTo>
                    <a:pt x="19708" y="6348"/>
                  </a:lnTo>
                  <a:lnTo>
                    <a:pt x="19754" y="6352"/>
                  </a:lnTo>
                  <a:lnTo>
                    <a:pt x="19796" y="6356"/>
                  </a:lnTo>
                  <a:lnTo>
                    <a:pt x="19843" y="6372"/>
                  </a:lnTo>
                  <a:lnTo>
                    <a:pt x="19935" y="6397"/>
                  </a:lnTo>
                  <a:lnTo>
                    <a:pt x="20016" y="6433"/>
                  </a:lnTo>
                  <a:lnTo>
                    <a:pt x="20097" y="6477"/>
                  </a:lnTo>
                  <a:lnTo>
                    <a:pt x="20175" y="6533"/>
                  </a:lnTo>
                  <a:lnTo>
                    <a:pt x="20244" y="6594"/>
                  </a:lnTo>
                  <a:lnTo>
                    <a:pt x="20310" y="6666"/>
                  </a:lnTo>
                  <a:lnTo>
                    <a:pt x="20367" y="6743"/>
                  </a:lnTo>
                  <a:lnTo>
                    <a:pt x="20421" y="6819"/>
                  </a:lnTo>
                  <a:lnTo>
                    <a:pt x="20468" y="6912"/>
                  </a:lnTo>
                  <a:lnTo>
                    <a:pt x="20506" y="7008"/>
                  </a:lnTo>
                  <a:lnTo>
                    <a:pt x="20541" y="7105"/>
                  </a:lnTo>
                  <a:lnTo>
                    <a:pt x="20560" y="7210"/>
                  </a:lnTo>
                  <a:lnTo>
                    <a:pt x="20576" y="7314"/>
                  </a:lnTo>
                  <a:lnTo>
                    <a:pt x="20580" y="7427"/>
                  </a:lnTo>
                  <a:lnTo>
                    <a:pt x="20576" y="7532"/>
                  </a:lnTo>
                  <a:lnTo>
                    <a:pt x="20560" y="7640"/>
                  </a:lnTo>
                  <a:lnTo>
                    <a:pt x="20541" y="7745"/>
                  </a:lnTo>
                  <a:lnTo>
                    <a:pt x="20506" y="7846"/>
                  </a:lnTo>
                  <a:lnTo>
                    <a:pt x="20468" y="7938"/>
                  </a:lnTo>
                  <a:lnTo>
                    <a:pt x="20421" y="8027"/>
                  </a:lnTo>
                  <a:lnTo>
                    <a:pt x="20367" y="8111"/>
                  </a:lnTo>
                  <a:lnTo>
                    <a:pt x="20310" y="8188"/>
                  </a:lnTo>
                  <a:lnTo>
                    <a:pt x="20244" y="8256"/>
                  </a:lnTo>
                  <a:lnTo>
                    <a:pt x="20175" y="8317"/>
                  </a:lnTo>
                  <a:lnTo>
                    <a:pt x="20097" y="8369"/>
                  </a:lnTo>
                  <a:lnTo>
                    <a:pt x="20016" y="8417"/>
                  </a:lnTo>
                  <a:lnTo>
                    <a:pt x="19935" y="8453"/>
                  </a:lnTo>
                  <a:lnTo>
                    <a:pt x="19843" y="8482"/>
                  </a:lnTo>
                  <a:lnTo>
                    <a:pt x="19796" y="8490"/>
                  </a:lnTo>
                  <a:lnTo>
                    <a:pt x="19754" y="8494"/>
                  </a:lnTo>
                  <a:lnTo>
                    <a:pt x="19708" y="8498"/>
                  </a:lnTo>
                  <a:lnTo>
                    <a:pt x="19661" y="8502"/>
                  </a:lnTo>
                  <a:lnTo>
                    <a:pt x="19611" y="8498"/>
                  </a:lnTo>
                  <a:lnTo>
                    <a:pt x="19561" y="8494"/>
                  </a:lnTo>
                  <a:lnTo>
                    <a:pt x="19519" y="8490"/>
                  </a:lnTo>
                  <a:lnTo>
                    <a:pt x="19472" y="8482"/>
                  </a:lnTo>
                  <a:lnTo>
                    <a:pt x="19384" y="8453"/>
                  </a:lnTo>
                  <a:lnTo>
                    <a:pt x="19303" y="8417"/>
                  </a:lnTo>
                  <a:lnTo>
                    <a:pt x="19222" y="8369"/>
                  </a:lnTo>
                  <a:lnTo>
                    <a:pt x="19145" y="8317"/>
                  </a:lnTo>
                  <a:lnTo>
                    <a:pt x="19071" y="8256"/>
                  </a:lnTo>
                  <a:lnTo>
                    <a:pt x="19010" y="8188"/>
                  </a:lnTo>
                  <a:lnTo>
                    <a:pt x="18956" y="8121"/>
                  </a:lnTo>
                  <a:lnTo>
                    <a:pt x="18956" y="17767"/>
                  </a:lnTo>
                  <a:lnTo>
                    <a:pt x="18948" y="17819"/>
                  </a:lnTo>
                  <a:lnTo>
                    <a:pt x="18941" y="17867"/>
                  </a:lnTo>
                  <a:lnTo>
                    <a:pt x="18925" y="17916"/>
                  </a:lnTo>
                  <a:lnTo>
                    <a:pt x="18906" y="17968"/>
                  </a:lnTo>
                  <a:lnTo>
                    <a:pt x="18886" y="18008"/>
                  </a:lnTo>
                  <a:lnTo>
                    <a:pt x="18859" y="18052"/>
                  </a:lnTo>
                  <a:lnTo>
                    <a:pt x="18828" y="18088"/>
                  </a:lnTo>
                  <a:lnTo>
                    <a:pt x="18801" y="18121"/>
                  </a:lnTo>
                  <a:lnTo>
                    <a:pt x="18766" y="18153"/>
                  </a:lnTo>
                  <a:lnTo>
                    <a:pt x="18731" y="18181"/>
                  </a:lnTo>
                  <a:lnTo>
                    <a:pt x="18693" y="18201"/>
                  </a:lnTo>
                  <a:lnTo>
                    <a:pt x="18650" y="18221"/>
                  </a:lnTo>
                  <a:lnTo>
                    <a:pt x="18608" y="18233"/>
                  </a:lnTo>
                  <a:lnTo>
                    <a:pt x="18565" y="18237"/>
                  </a:lnTo>
                  <a:lnTo>
                    <a:pt x="18522" y="18241"/>
                  </a:lnTo>
                  <a:lnTo>
                    <a:pt x="17244" y="18241"/>
                  </a:lnTo>
                  <a:lnTo>
                    <a:pt x="17202" y="18237"/>
                  </a:lnTo>
                  <a:lnTo>
                    <a:pt x="17159" y="18233"/>
                  </a:lnTo>
                  <a:lnTo>
                    <a:pt x="17117" y="18221"/>
                  </a:lnTo>
                  <a:lnTo>
                    <a:pt x="17039" y="18181"/>
                  </a:lnTo>
                  <a:lnTo>
                    <a:pt x="17000" y="18153"/>
                  </a:lnTo>
                  <a:lnTo>
                    <a:pt x="16966" y="18121"/>
                  </a:lnTo>
                  <a:lnTo>
                    <a:pt x="16935" y="18088"/>
                  </a:lnTo>
                  <a:lnTo>
                    <a:pt x="16908" y="18052"/>
                  </a:lnTo>
                  <a:lnTo>
                    <a:pt x="16884" y="18008"/>
                  </a:lnTo>
                  <a:lnTo>
                    <a:pt x="16861" y="17968"/>
                  </a:lnTo>
                  <a:lnTo>
                    <a:pt x="16842" y="17916"/>
                  </a:lnTo>
                  <a:lnTo>
                    <a:pt x="16830" y="17867"/>
                  </a:lnTo>
                  <a:lnTo>
                    <a:pt x="16815" y="17819"/>
                  </a:lnTo>
                  <a:lnTo>
                    <a:pt x="16811" y="17767"/>
                  </a:lnTo>
                  <a:lnTo>
                    <a:pt x="16807" y="17715"/>
                  </a:lnTo>
                  <a:lnTo>
                    <a:pt x="16807" y="8136"/>
                  </a:lnTo>
                  <a:lnTo>
                    <a:pt x="16766" y="8188"/>
                  </a:lnTo>
                  <a:lnTo>
                    <a:pt x="16700" y="8256"/>
                  </a:lnTo>
                  <a:lnTo>
                    <a:pt x="16635" y="8317"/>
                  </a:lnTo>
                  <a:lnTo>
                    <a:pt x="16558" y="8369"/>
                  </a:lnTo>
                  <a:lnTo>
                    <a:pt x="16477" y="8417"/>
                  </a:lnTo>
                  <a:lnTo>
                    <a:pt x="16392" y="8453"/>
                  </a:lnTo>
                  <a:lnTo>
                    <a:pt x="16304" y="8482"/>
                  </a:lnTo>
                  <a:lnTo>
                    <a:pt x="16257" y="8490"/>
                  </a:lnTo>
                  <a:lnTo>
                    <a:pt x="16211" y="8494"/>
                  </a:lnTo>
                  <a:lnTo>
                    <a:pt x="16165" y="8498"/>
                  </a:lnTo>
                  <a:lnTo>
                    <a:pt x="16119" y="8502"/>
                  </a:lnTo>
                  <a:lnTo>
                    <a:pt x="16073" y="8498"/>
                  </a:lnTo>
                  <a:lnTo>
                    <a:pt x="16026" y="8494"/>
                  </a:lnTo>
                  <a:lnTo>
                    <a:pt x="15976" y="8490"/>
                  </a:lnTo>
                  <a:lnTo>
                    <a:pt x="15930" y="8482"/>
                  </a:lnTo>
                  <a:lnTo>
                    <a:pt x="15846" y="8453"/>
                  </a:lnTo>
                  <a:lnTo>
                    <a:pt x="15761" y="8417"/>
                  </a:lnTo>
                  <a:lnTo>
                    <a:pt x="15680" y="8369"/>
                  </a:lnTo>
                  <a:lnTo>
                    <a:pt x="15603" y="8317"/>
                  </a:lnTo>
                  <a:lnTo>
                    <a:pt x="15534" y="8256"/>
                  </a:lnTo>
                  <a:lnTo>
                    <a:pt x="15468" y="8188"/>
                  </a:lnTo>
                  <a:lnTo>
                    <a:pt x="15407" y="8111"/>
                  </a:lnTo>
                  <a:lnTo>
                    <a:pt x="15357" y="8027"/>
                  </a:lnTo>
                  <a:lnTo>
                    <a:pt x="15310" y="7938"/>
                  </a:lnTo>
                  <a:lnTo>
                    <a:pt x="15272" y="7846"/>
                  </a:lnTo>
                  <a:lnTo>
                    <a:pt x="15241" y="7745"/>
                  </a:lnTo>
                  <a:lnTo>
                    <a:pt x="15214" y="7640"/>
                  </a:lnTo>
                  <a:lnTo>
                    <a:pt x="15203" y="7532"/>
                  </a:lnTo>
                  <a:lnTo>
                    <a:pt x="15199" y="7427"/>
                  </a:lnTo>
                  <a:lnTo>
                    <a:pt x="15203" y="7314"/>
                  </a:lnTo>
                  <a:lnTo>
                    <a:pt x="15214" y="7210"/>
                  </a:lnTo>
                  <a:lnTo>
                    <a:pt x="15241" y="7105"/>
                  </a:lnTo>
                  <a:lnTo>
                    <a:pt x="15272" y="7008"/>
                  </a:lnTo>
                  <a:lnTo>
                    <a:pt x="15310" y="6912"/>
                  </a:lnTo>
                  <a:lnTo>
                    <a:pt x="15357" y="6819"/>
                  </a:lnTo>
                  <a:lnTo>
                    <a:pt x="15407" y="6743"/>
                  </a:lnTo>
                  <a:lnTo>
                    <a:pt x="15468" y="6666"/>
                  </a:lnTo>
                  <a:lnTo>
                    <a:pt x="15534" y="6594"/>
                  </a:lnTo>
                  <a:lnTo>
                    <a:pt x="15603" y="6533"/>
                  </a:lnTo>
                  <a:lnTo>
                    <a:pt x="15680" y="6477"/>
                  </a:lnTo>
                  <a:lnTo>
                    <a:pt x="15761" y="6433"/>
                  </a:lnTo>
                  <a:lnTo>
                    <a:pt x="15846" y="6397"/>
                  </a:lnTo>
                  <a:lnTo>
                    <a:pt x="15930" y="6372"/>
                  </a:lnTo>
                  <a:lnTo>
                    <a:pt x="15976" y="6356"/>
                  </a:lnTo>
                  <a:lnTo>
                    <a:pt x="16026" y="6352"/>
                  </a:lnTo>
                  <a:lnTo>
                    <a:pt x="16073" y="6348"/>
                  </a:lnTo>
                  <a:close/>
                  <a:moveTo>
                    <a:pt x="10802" y="0"/>
                  </a:moveTo>
                  <a:lnTo>
                    <a:pt x="16199" y="2967"/>
                  </a:lnTo>
                  <a:lnTo>
                    <a:pt x="21600" y="5930"/>
                  </a:lnTo>
                  <a:lnTo>
                    <a:pt x="0" y="5930"/>
                  </a:lnTo>
                  <a:lnTo>
                    <a:pt x="5401" y="2967"/>
                  </a:lnTo>
                  <a:lnTo>
                    <a:pt x="10802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造字工房悦黑（非商用）常规体"/>
                  <a:ea typeface="造字工房悦黑（非商用）常规体"/>
                  <a:cs typeface="造字工房悦黑（非商用）常规体"/>
                  <a:sym typeface="造字工房悦黑（非商用）常规体"/>
                </a:defRPr>
              </a:pPr>
            </a:p>
          </p:txBody>
        </p:sp>
      </p:grpSp>
      <p:grpSp>
        <p:nvGrpSpPr>
          <p:cNvPr id="410" name="组合 6"/>
          <p:cNvGrpSpPr/>
          <p:nvPr/>
        </p:nvGrpSpPr>
        <p:grpSpPr>
          <a:xfrm>
            <a:off x="5947874" y="3357580"/>
            <a:ext cx="651615" cy="651615"/>
            <a:chOff x="0" y="0"/>
            <a:chExt cx="651614" cy="651614"/>
          </a:xfrm>
        </p:grpSpPr>
        <p:sp>
          <p:nvSpPr>
            <p:cNvPr id="408" name="椭圆 19"/>
            <p:cNvSpPr/>
            <p:nvPr/>
          </p:nvSpPr>
          <p:spPr>
            <a:xfrm>
              <a:off x="-1" y="-1"/>
              <a:ext cx="651616" cy="65161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228600" dist="228600" dir="5400000" rotWithShape="0">
                <a:srgbClr val="262626">
                  <a:alpha val="2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09" name="KSO_Shape"/>
            <p:cNvSpPr/>
            <p:nvPr/>
          </p:nvSpPr>
          <p:spPr>
            <a:xfrm>
              <a:off x="135538" y="157578"/>
              <a:ext cx="418599" cy="28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4" y="4629"/>
                  </a:moveTo>
                  <a:lnTo>
                    <a:pt x="16283" y="4633"/>
                  </a:lnTo>
                  <a:lnTo>
                    <a:pt x="16362" y="4643"/>
                  </a:lnTo>
                  <a:lnTo>
                    <a:pt x="16447" y="4653"/>
                  </a:lnTo>
                  <a:lnTo>
                    <a:pt x="16526" y="4672"/>
                  </a:lnTo>
                  <a:lnTo>
                    <a:pt x="16608" y="4696"/>
                  </a:lnTo>
                  <a:lnTo>
                    <a:pt x="16694" y="4720"/>
                  </a:lnTo>
                  <a:lnTo>
                    <a:pt x="16776" y="4759"/>
                  </a:lnTo>
                  <a:lnTo>
                    <a:pt x="16855" y="4797"/>
                  </a:lnTo>
                  <a:lnTo>
                    <a:pt x="16940" y="4846"/>
                  </a:lnTo>
                  <a:lnTo>
                    <a:pt x="17022" y="4899"/>
                  </a:lnTo>
                  <a:lnTo>
                    <a:pt x="17105" y="4966"/>
                  </a:lnTo>
                  <a:lnTo>
                    <a:pt x="17190" y="5039"/>
                  </a:lnTo>
                  <a:lnTo>
                    <a:pt x="17407" y="5333"/>
                  </a:lnTo>
                  <a:lnTo>
                    <a:pt x="17755" y="5420"/>
                  </a:lnTo>
                  <a:lnTo>
                    <a:pt x="17788" y="5454"/>
                  </a:lnTo>
                  <a:lnTo>
                    <a:pt x="17821" y="5492"/>
                  </a:lnTo>
                  <a:lnTo>
                    <a:pt x="17850" y="5536"/>
                  </a:lnTo>
                  <a:lnTo>
                    <a:pt x="17877" y="5584"/>
                  </a:lnTo>
                  <a:lnTo>
                    <a:pt x="17903" y="5637"/>
                  </a:lnTo>
                  <a:lnTo>
                    <a:pt x="17926" y="5690"/>
                  </a:lnTo>
                  <a:lnTo>
                    <a:pt x="17969" y="5801"/>
                  </a:lnTo>
                  <a:lnTo>
                    <a:pt x="18002" y="5903"/>
                  </a:lnTo>
                  <a:lnTo>
                    <a:pt x="18025" y="5989"/>
                  </a:lnTo>
                  <a:lnTo>
                    <a:pt x="18048" y="6067"/>
                  </a:lnTo>
                  <a:lnTo>
                    <a:pt x="18077" y="6269"/>
                  </a:lnTo>
                  <a:lnTo>
                    <a:pt x="18104" y="6472"/>
                  </a:lnTo>
                  <a:lnTo>
                    <a:pt x="18120" y="6675"/>
                  </a:lnTo>
                  <a:lnTo>
                    <a:pt x="18133" y="6873"/>
                  </a:lnTo>
                  <a:lnTo>
                    <a:pt x="18140" y="7071"/>
                  </a:lnTo>
                  <a:lnTo>
                    <a:pt x="18143" y="7273"/>
                  </a:lnTo>
                  <a:lnTo>
                    <a:pt x="18143" y="7476"/>
                  </a:lnTo>
                  <a:lnTo>
                    <a:pt x="18140" y="7688"/>
                  </a:lnTo>
                  <a:lnTo>
                    <a:pt x="18136" y="7804"/>
                  </a:lnTo>
                  <a:lnTo>
                    <a:pt x="18127" y="7973"/>
                  </a:lnTo>
                  <a:lnTo>
                    <a:pt x="18097" y="8417"/>
                  </a:lnTo>
                  <a:lnTo>
                    <a:pt x="18084" y="8649"/>
                  </a:lnTo>
                  <a:lnTo>
                    <a:pt x="18077" y="8875"/>
                  </a:lnTo>
                  <a:lnTo>
                    <a:pt x="18071" y="9068"/>
                  </a:lnTo>
                  <a:lnTo>
                    <a:pt x="18074" y="9150"/>
                  </a:lnTo>
                  <a:lnTo>
                    <a:pt x="18077" y="9213"/>
                  </a:lnTo>
                  <a:lnTo>
                    <a:pt x="18084" y="9295"/>
                  </a:lnTo>
                  <a:lnTo>
                    <a:pt x="18094" y="9368"/>
                  </a:lnTo>
                  <a:lnTo>
                    <a:pt x="18107" y="9426"/>
                  </a:lnTo>
                  <a:lnTo>
                    <a:pt x="18123" y="9474"/>
                  </a:lnTo>
                  <a:lnTo>
                    <a:pt x="18159" y="9570"/>
                  </a:lnTo>
                  <a:lnTo>
                    <a:pt x="18179" y="9623"/>
                  </a:lnTo>
                  <a:lnTo>
                    <a:pt x="18205" y="9701"/>
                  </a:lnTo>
                  <a:lnTo>
                    <a:pt x="18225" y="9768"/>
                  </a:lnTo>
                  <a:lnTo>
                    <a:pt x="18242" y="9841"/>
                  </a:lnTo>
                  <a:lnTo>
                    <a:pt x="18255" y="9913"/>
                  </a:lnTo>
                  <a:lnTo>
                    <a:pt x="18265" y="9990"/>
                  </a:lnTo>
                  <a:lnTo>
                    <a:pt x="18274" y="10072"/>
                  </a:lnTo>
                  <a:lnTo>
                    <a:pt x="18281" y="10149"/>
                  </a:lnTo>
                  <a:lnTo>
                    <a:pt x="18284" y="10232"/>
                  </a:lnTo>
                  <a:lnTo>
                    <a:pt x="18284" y="10309"/>
                  </a:lnTo>
                  <a:lnTo>
                    <a:pt x="18281" y="10478"/>
                  </a:lnTo>
                  <a:lnTo>
                    <a:pt x="18271" y="10632"/>
                  </a:lnTo>
                  <a:lnTo>
                    <a:pt x="18255" y="10787"/>
                  </a:lnTo>
                  <a:lnTo>
                    <a:pt x="18238" y="10931"/>
                  </a:lnTo>
                  <a:lnTo>
                    <a:pt x="18215" y="11095"/>
                  </a:lnTo>
                  <a:lnTo>
                    <a:pt x="18199" y="11182"/>
                  </a:lnTo>
                  <a:lnTo>
                    <a:pt x="18179" y="11269"/>
                  </a:lnTo>
                  <a:lnTo>
                    <a:pt x="18159" y="11351"/>
                  </a:lnTo>
                  <a:lnTo>
                    <a:pt x="18136" y="11438"/>
                  </a:lnTo>
                  <a:lnTo>
                    <a:pt x="18110" y="11515"/>
                  </a:lnTo>
                  <a:lnTo>
                    <a:pt x="18081" y="11578"/>
                  </a:lnTo>
                  <a:lnTo>
                    <a:pt x="18064" y="11612"/>
                  </a:lnTo>
                  <a:lnTo>
                    <a:pt x="18044" y="11641"/>
                  </a:lnTo>
                  <a:lnTo>
                    <a:pt x="18021" y="11665"/>
                  </a:lnTo>
                  <a:lnTo>
                    <a:pt x="17998" y="11684"/>
                  </a:lnTo>
                  <a:lnTo>
                    <a:pt x="17952" y="11732"/>
                  </a:lnTo>
                  <a:lnTo>
                    <a:pt x="17906" y="11766"/>
                  </a:lnTo>
                  <a:lnTo>
                    <a:pt x="17857" y="11805"/>
                  </a:lnTo>
                  <a:lnTo>
                    <a:pt x="17814" y="11848"/>
                  </a:lnTo>
                  <a:lnTo>
                    <a:pt x="17788" y="11872"/>
                  </a:lnTo>
                  <a:lnTo>
                    <a:pt x="17772" y="11901"/>
                  </a:lnTo>
                  <a:lnTo>
                    <a:pt x="17752" y="11935"/>
                  </a:lnTo>
                  <a:lnTo>
                    <a:pt x="17739" y="11974"/>
                  </a:lnTo>
                  <a:lnTo>
                    <a:pt x="17719" y="12032"/>
                  </a:lnTo>
                  <a:lnTo>
                    <a:pt x="17703" y="12094"/>
                  </a:lnTo>
                  <a:lnTo>
                    <a:pt x="17693" y="12157"/>
                  </a:lnTo>
                  <a:lnTo>
                    <a:pt x="17683" y="12220"/>
                  </a:lnTo>
                  <a:lnTo>
                    <a:pt x="17676" y="12287"/>
                  </a:lnTo>
                  <a:lnTo>
                    <a:pt x="17670" y="12350"/>
                  </a:lnTo>
                  <a:lnTo>
                    <a:pt x="17663" y="12495"/>
                  </a:lnTo>
                  <a:lnTo>
                    <a:pt x="17657" y="12630"/>
                  </a:lnTo>
                  <a:lnTo>
                    <a:pt x="17650" y="12770"/>
                  </a:lnTo>
                  <a:lnTo>
                    <a:pt x="17647" y="12838"/>
                  </a:lnTo>
                  <a:lnTo>
                    <a:pt x="17640" y="12900"/>
                  </a:lnTo>
                  <a:lnTo>
                    <a:pt x="17630" y="12968"/>
                  </a:lnTo>
                  <a:lnTo>
                    <a:pt x="17620" y="13026"/>
                  </a:lnTo>
                  <a:lnTo>
                    <a:pt x="17604" y="13098"/>
                  </a:lnTo>
                  <a:lnTo>
                    <a:pt x="17584" y="13156"/>
                  </a:lnTo>
                  <a:lnTo>
                    <a:pt x="17561" y="13209"/>
                  </a:lnTo>
                  <a:lnTo>
                    <a:pt x="17538" y="13257"/>
                  </a:lnTo>
                  <a:lnTo>
                    <a:pt x="17492" y="13344"/>
                  </a:lnTo>
                  <a:lnTo>
                    <a:pt x="17443" y="13426"/>
                  </a:lnTo>
                  <a:lnTo>
                    <a:pt x="17420" y="13475"/>
                  </a:lnTo>
                  <a:lnTo>
                    <a:pt x="17400" y="13518"/>
                  </a:lnTo>
                  <a:lnTo>
                    <a:pt x="17377" y="13566"/>
                  </a:lnTo>
                  <a:lnTo>
                    <a:pt x="17361" y="13624"/>
                  </a:lnTo>
                  <a:lnTo>
                    <a:pt x="17341" y="13682"/>
                  </a:lnTo>
                  <a:lnTo>
                    <a:pt x="17331" y="13750"/>
                  </a:lnTo>
                  <a:lnTo>
                    <a:pt x="17321" y="13827"/>
                  </a:lnTo>
                  <a:lnTo>
                    <a:pt x="17315" y="13914"/>
                  </a:lnTo>
                  <a:lnTo>
                    <a:pt x="17620" y="13976"/>
                  </a:lnTo>
                  <a:lnTo>
                    <a:pt x="17709" y="14261"/>
                  </a:lnTo>
                  <a:lnTo>
                    <a:pt x="17762" y="14420"/>
                  </a:lnTo>
                  <a:lnTo>
                    <a:pt x="17824" y="14594"/>
                  </a:lnTo>
                  <a:lnTo>
                    <a:pt x="17887" y="14753"/>
                  </a:lnTo>
                  <a:lnTo>
                    <a:pt x="17919" y="14831"/>
                  </a:lnTo>
                  <a:lnTo>
                    <a:pt x="17952" y="14903"/>
                  </a:lnTo>
                  <a:lnTo>
                    <a:pt x="17985" y="14966"/>
                  </a:lnTo>
                  <a:lnTo>
                    <a:pt x="18018" y="15024"/>
                  </a:lnTo>
                  <a:lnTo>
                    <a:pt x="18058" y="15072"/>
                  </a:lnTo>
                  <a:lnTo>
                    <a:pt x="18094" y="15111"/>
                  </a:lnTo>
                  <a:lnTo>
                    <a:pt x="18564" y="15304"/>
                  </a:lnTo>
                  <a:lnTo>
                    <a:pt x="18991" y="15564"/>
                  </a:lnTo>
                  <a:lnTo>
                    <a:pt x="19425" y="15839"/>
                  </a:lnTo>
                  <a:lnTo>
                    <a:pt x="19858" y="16110"/>
                  </a:lnTo>
                  <a:lnTo>
                    <a:pt x="20282" y="16375"/>
                  </a:lnTo>
                  <a:lnTo>
                    <a:pt x="20381" y="16433"/>
                  </a:lnTo>
                  <a:lnTo>
                    <a:pt x="20476" y="16481"/>
                  </a:lnTo>
                  <a:lnTo>
                    <a:pt x="20673" y="16587"/>
                  </a:lnTo>
                  <a:lnTo>
                    <a:pt x="20867" y="16689"/>
                  </a:lnTo>
                  <a:lnTo>
                    <a:pt x="20959" y="16742"/>
                  </a:lnTo>
                  <a:lnTo>
                    <a:pt x="21051" y="16800"/>
                  </a:lnTo>
                  <a:lnTo>
                    <a:pt x="21137" y="16867"/>
                  </a:lnTo>
                  <a:lnTo>
                    <a:pt x="21219" y="16940"/>
                  </a:lnTo>
                  <a:lnTo>
                    <a:pt x="21255" y="16978"/>
                  </a:lnTo>
                  <a:lnTo>
                    <a:pt x="21298" y="17017"/>
                  </a:lnTo>
                  <a:lnTo>
                    <a:pt x="21334" y="17060"/>
                  </a:lnTo>
                  <a:lnTo>
                    <a:pt x="21367" y="17104"/>
                  </a:lnTo>
                  <a:lnTo>
                    <a:pt x="21400" y="17152"/>
                  </a:lnTo>
                  <a:lnTo>
                    <a:pt x="21429" y="17205"/>
                  </a:lnTo>
                  <a:lnTo>
                    <a:pt x="21459" y="17258"/>
                  </a:lnTo>
                  <a:lnTo>
                    <a:pt x="21485" y="17316"/>
                  </a:lnTo>
                  <a:lnTo>
                    <a:pt x="21515" y="17374"/>
                  </a:lnTo>
                  <a:lnTo>
                    <a:pt x="21538" y="17437"/>
                  </a:lnTo>
                  <a:lnTo>
                    <a:pt x="21557" y="17504"/>
                  </a:lnTo>
                  <a:lnTo>
                    <a:pt x="21574" y="17577"/>
                  </a:lnTo>
                  <a:lnTo>
                    <a:pt x="21577" y="17803"/>
                  </a:lnTo>
                  <a:lnTo>
                    <a:pt x="21580" y="18083"/>
                  </a:lnTo>
                  <a:lnTo>
                    <a:pt x="21590" y="18745"/>
                  </a:lnTo>
                  <a:lnTo>
                    <a:pt x="21600" y="19435"/>
                  </a:lnTo>
                  <a:lnTo>
                    <a:pt x="21600" y="20038"/>
                  </a:lnTo>
                  <a:lnTo>
                    <a:pt x="19116" y="20038"/>
                  </a:lnTo>
                  <a:lnTo>
                    <a:pt x="19106" y="19367"/>
                  </a:lnTo>
                  <a:lnTo>
                    <a:pt x="19093" y="18691"/>
                  </a:lnTo>
                  <a:lnTo>
                    <a:pt x="19089" y="18156"/>
                  </a:lnTo>
                  <a:lnTo>
                    <a:pt x="19089" y="18006"/>
                  </a:lnTo>
                  <a:lnTo>
                    <a:pt x="19057" y="17866"/>
                  </a:lnTo>
                  <a:lnTo>
                    <a:pt x="19027" y="17750"/>
                  </a:lnTo>
                  <a:lnTo>
                    <a:pt x="18997" y="17639"/>
                  </a:lnTo>
                  <a:lnTo>
                    <a:pt x="18958" y="17533"/>
                  </a:lnTo>
                  <a:lnTo>
                    <a:pt x="18922" y="17432"/>
                  </a:lnTo>
                  <a:lnTo>
                    <a:pt x="18882" y="17335"/>
                  </a:lnTo>
                  <a:lnTo>
                    <a:pt x="18843" y="17244"/>
                  </a:lnTo>
                  <a:lnTo>
                    <a:pt x="18800" y="17152"/>
                  </a:lnTo>
                  <a:lnTo>
                    <a:pt x="18754" y="17070"/>
                  </a:lnTo>
                  <a:lnTo>
                    <a:pt x="18705" y="16988"/>
                  </a:lnTo>
                  <a:lnTo>
                    <a:pt x="18656" y="16911"/>
                  </a:lnTo>
                  <a:lnTo>
                    <a:pt x="18606" y="16843"/>
                  </a:lnTo>
                  <a:lnTo>
                    <a:pt x="18554" y="16766"/>
                  </a:lnTo>
                  <a:lnTo>
                    <a:pt x="18501" y="16703"/>
                  </a:lnTo>
                  <a:lnTo>
                    <a:pt x="18442" y="16640"/>
                  </a:lnTo>
                  <a:lnTo>
                    <a:pt x="18386" y="16582"/>
                  </a:lnTo>
                  <a:lnTo>
                    <a:pt x="18330" y="16525"/>
                  </a:lnTo>
                  <a:lnTo>
                    <a:pt x="18271" y="16467"/>
                  </a:lnTo>
                  <a:lnTo>
                    <a:pt x="18209" y="16414"/>
                  </a:lnTo>
                  <a:lnTo>
                    <a:pt x="18090" y="16322"/>
                  </a:lnTo>
                  <a:lnTo>
                    <a:pt x="17965" y="16235"/>
                  </a:lnTo>
                  <a:lnTo>
                    <a:pt x="17716" y="16081"/>
                  </a:lnTo>
                  <a:lnTo>
                    <a:pt x="17594" y="16013"/>
                  </a:lnTo>
                  <a:lnTo>
                    <a:pt x="17354" y="15888"/>
                  </a:lnTo>
                  <a:lnTo>
                    <a:pt x="17121" y="15767"/>
                  </a:lnTo>
                  <a:lnTo>
                    <a:pt x="17009" y="15709"/>
                  </a:lnTo>
                  <a:lnTo>
                    <a:pt x="16904" y="15646"/>
                  </a:lnTo>
                  <a:lnTo>
                    <a:pt x="16441" y="15352"/>
                  </a:lnTo>
                  <a:lnTo>
                    <a:pt x="15958" y="15053"/>
                  </a:lnTo>
                  <a:lnTo>
                    <a:pt x="15241" y="14604"/>
                  </a:lnTo>
                  <a:lnTo>
                    <a:pt x="14886" y="14377"/>
                  </a:lnTo>
                  <a:lnTo>
                    <a:pt x="14535" y="14169"/>
                  </a:lnTo>
                  <a:lnTo>
                    <a:pt x="14597" y="13976"/>
                  </a:lnTo>
                  <a:lnTo>
                    <a:pt x="14824" y="13894"/>
                  </a:lnTo>
                  <a:lnTo>
                    <a:pt x="14807" y="13827"/>
                  </a:lnTo>
                  <a:lnTo>
                    <a:pt x="14794" y="13754"/>
                  </a:lnTo>
                  <a:lnTo>
                    <a:pt x="14781" y="13697"/>
                  </a:lnTo>
                  <a:lnTo>
                    <a:pt x="14761" y="13648"/>
                  </a:lnTo>
                  <a:lnTo>
                    <a:pt x="14742" y="13600"/>
                  </a:lnTo>
                  <a:lnTo>
                    <a:pt x="14722" y="13557"/>
                  </a:lnTo>
                  <a:lnTo>
                    <a:pt x="14679" y="13484"/>
                  </a:lnTo>
                  <a:lnTo>
                    <a:pt x="14637" y="13407"/>
                  </a:lnTo>
                  <a:lnTo>
                    <a:pt x="14594" y="13335"/>
                  </a:lnTo>
                  <a:lnTo>
                    <a:pt x="14571" y="13296"/>
                  </a:lnTo>
                  <a:lnTo>
                    <a:pt x="14551" y="13257"/>
                  </a:lnTo>
                  <a:lnTo>
                    <a:pt x="14535" y="13209"/>
                  </a:lnTo>
                  <a:lnTo>
                    <a:pt x="14522" y="13156"/>
                  </a:lnTo>
                  <a:lnTo>
                    <a:pt x="14436" y="11829"/>
                  </a:lnTo>
                  <a:lnTo>
                    <a:pt x="14436" y="11834"/>
                  </a:lnTo>
                  <a:lnTo>
                    <a:pt x="14430" y="11834"/>
                  </a:lnTo>
                  <a:lnTo>
                    <a:pt x="14407" y="11829"/>
                  </a:lnTo>
                  <a:lnTo>
                    <a:pt x="14328" y="11810"/>
                  </a:lnTo>
                  <a:lnTo>
                    <a:pt x="14252" y="11776"/>
                  </a:lnTo>
                  <a:lnTo>
                    <a:pt x="14223" y="11761"/>
                  </a:lnTo>
                  <a:lnTo>
                    <a:pt x="14203" y="11752"/>
                  </a:lnTo>
                  <a:lnTo>
                    <a:pt x="14137" y="11665"/>
                  </a:lnTo>
                  <a:lnTo>
                    <a:pt x="14104" y="11612"/>
                  </a:lnTo>
                  <a:lnTo>
                    <a:pt x="14078" y="11549"/>
                  </a:lnTo>
                  <a:lnTo>
                    <a:pt x="14055" y="11486"/>
                  </a:lnTo>
                  <a:lnTo>
                    <a:pt x="14032" y="11414"/>
                  </a:lnTo>
                  <a:lnTo>
                    <a:pt x="14012" y="11332"/>
                  </a:lnTo>
                  <a:lnTo>
                    <a:pt x="13993" y="11255"/>
                  </a:lnTo>
                  <a:lnTo>
                    <a:pt x="13979" y="11173"/>
                  </a:lnTo>
                  <a:lnTo>
                    <a:pt x="13963" y="11086"/>
                  </a:lnTo>
                  <a:lnTo>
                    <a:pt x="13940" y="10902"/>
                  </a:lnTo>
                  <a:lnTo>
                    <a:pt x="13924" y="10719"/>
                  </a:lnTo>
                  <a:lnTo>
                    <a:pt x="13910" y="10536"/>
                  </a:lnTo>
                  <a:lnTo>
                    <a:pt x="13953" y="10478"/>
                  </a:lnTo>
                  <a:lnTo>
                    <a:pt x="13993" y="10420"/>
                  </a:lnTo>
                  <a:lnTo>
                    <a:pt x="14035" y="10347"/>
                  </a:lnTo>
                  <a:lnTo>
                    <a:pt x="14071" y="10275"/>
                  </a:lnTo>
                  <a:lnTo>
                    <a:pt x="14108" y="10198"/>
                  </a:lnTo>
                  <a:lnTo>
                    <a:pt x="14144" y="10116"/>
                  </a:lnTo>
                  <a:lnTo>
                    <a:pt x="14173" y="10034"/>
                  </a:lnTo>
                  <a:lnTo>
                    <a:pt x="14203" y="9947"/>
                  </a:lnTo>
                  <a:lnTo>
                    <a:pt x="14229" y="9860"/>
                  </a:lnTo>
                  <a:lnTo>
                    <a:pt x="14252" y="9773"/>
                  </a:lnTo>
                  <a:lnTo>
                    <a:pt x="14295" y="9599"/>
                  </a:lnTo>
                  <a:lnTo>
                    <a:pt x="14331" y="9430"/>
                  </a:lnTo>
                  <a:lnTo>
                    <a:pt x="14361" y="9266"/>
                  </a:lnTo>
                  <a:lnTo>
                    <a:pt x="14384" y="9122"/>
                  </a:lnTo>
                  <a:lnTo>
                    <a:pt x="14400" y="8996"/>
                  </a:lnTo>
                  <a:lnTo>
                    <a:pt x="14430" y="8755"/>
                  </a:lnTo>
                  <a:lnTo>
                    <a:pt x="14439" y="8620"/>
                  </a:lnTo>
                  <a:lnTo>
                    <a:pt x="14453" y="8489"/>
                  </a:lnTo>
                  <a:lnTo>
                    <a:pt x="14462" y="8349"/>
                  </a:lnTo>
                  <a:lnTo>
                    <a:pt x="14469" y="8205"/>
                  </a:lnTo>
                  <a:lnTo>
                    <a:pt x="14472" y="8060"/>
                  </a:lnTo>
                  <a:lnTo>
                    <a:pt x="14472" y="7910"/>
                  </a:lnTo>
                  <a:lnTo>
                    <a:pt x="14469" y="7761"/>
                  </a:lnTo>
                  <a:lnTo>
                    <a:pt x="14462" y="7606"/>
                  </a:lnTo>
                  <a:lnTo>
                    <a:pt x="14449" y="7457"/>
                  </a:lnTo>
                  <a:lnTo>
                    <a:pt x="14433" y="7307"/>
                  </a:lnTo>
                  <a:lnTo>
                    <a:pt x="14410" y="7157"/>
                  </a:lnTo>
                  <a:lnTo>
                    <a:pt x="14380" y="7008"/>
                  </a:lnTo>
                  <a:lnTo>
                    <a:pt x="14344" y="6858"/>
                  </a:lnTo>
                  <a:lnTo>
                    <a:pt x="14301" y="6718"/>
                  </a:lnTo>
                  <a:lnTo>
                    <a:pt x="14272" y="6636"/>
                  </a:lnTo>
                  <a:lnTo>
                    <a:pt x="14246" y="6559"/>
                  </a:lnTo>
                  <a:lnTo>
                    <a:pt x="14203" y="6443"/>
                  </a:lnTo>
                  <a:lnTo>
                    <a:pt x="14183" y="6395"/>
                  </a:lnTo>
                  <a:lnTo>
                    <a:pt x="14177" y="6332"/>
                  </a:lnTo>
                  <a:lnTo>
                    <a:pt x="14177" y="6269"/>
                  </a:lnTo>
                  <a:lnTo>
                    <a:pt x="14173" y="6192"/>
                  </a:lnTo>
                  <a:lnTo>
                    <a:pt x="14180" y="5994"/>
                  </a:lnTo>
                  <a:lnTo>
                    <a:pt x="14213" y="5907"/>
                  </a:lnTo>
                  <a:lnTo>
                    <a:pt x="14246" y="5830"/>
                  </a:lnTo>
                  <a:lnTo>
                    <a:pt x="14282" y="5753"/>
                  </a:lnTo>
                  <a:lnTo>
                    <a:pt x="14318" y="5681"/>
                  </a:lnTo>
                  <a:lnTo>
                    <a:pt x="14361" y="5613"/>
                  </a:lnTo>
                  <a:lnTo>
                    <a:pt x="14400" y="5546"/>
                  </a:lnTo>
                  <a:lnTo>
                    <a:pt x="14439" y="5483"/>
                  </a:lnTo>
                  <a:lnTo>
                    <a:pt x="14482" y="5425"/>
                  </a:lnTo>
                  <a:lnTo>
                    <a:pt x="14528" y="5372"/>
                  </a:lnTo>
                  <a:lnTo>
                    <a:pt x="14571" y="5324"/>
                  </a:lnTo>
                  <a:lnTo>
                    <a:pt x="14620" y="5275"/>
                  </a:lnTo>
                  <a:lnTo>
                    <a:pt x="14669" y="5227"/>
                  </a:lnTo>
                  <a:lnTo>
                    <a:pt x="14715" y="5188"/>
                  </a:lnTo>
                  <a:lnTo>
                    <a:pt x="14765" y="5155"/>
                  </a:lnTo>
                  <a:lnTo>
                    <a:pt x="14821" y="5126"/>
                  </a:lnTo>
                  <a:lnTo>
                    <a:pt x="14870" y="5097"/>
                  </a:lnTo>
                  <a:lnTo>
                    <a:pt x="15080" y="4981"/>
                  </a:lnTo>
                  <a:lnTo>
                    <a:pt x="15195" y="4913"/>
                  </a:lnTo>
                  <a:lnTo>
                    <a:pt x="15320" y="4851"/>
                  </a:lnTo>
                  <a:lnTo>
                    <a:pt x="15452" y="4793"/>
                  </a:lnTo>
                  <a:lnTo>
                    <a:pt x="15593" y="4740"/>
                  </a:lnTo>
                  <a:lnTo>
                    <a:pt x="15741" y="4696"/>
                  </a:lnTo>
                  <a:lnTo>
                    <a:pt x="15813" y="4677"/>
                  </a:lnTo>
                  <a:lnTo>
                    <a:pt x="15889" y="4658"/>
                  </a:lnTo>
                  <a:lnTo>
                    <a:pt x="15964" y="4648"/>
                  </a:lnTo>
                  <a:lnTo>
                    <a:pt x="16043" y="4638"/>
                  </a:lnTo>
                  <a:lnTo>
                    <a:pt x="16122" y="4633"/>
                  </a:lnTo>
                  <a:lnTo>
                    <a:pt x="16204" y="4629"/>
                  </a:lnTo>
                  <a:close/>
                  <a:moveTo>
                    <a:pt x="5586" y="4629"/>
                  </a:moveTo>
                  <a:lnTo>
                    <a:pt x="5669" y="4633"/>
                  </a:lnTo>
                  <a:lnTo>
                    <a:pt x="5748" y="4643"/>
                  </a:lnTo>
                  <a:lnTo>
                    <a:pt x="5826" y="4653"/>
                  </a:lnTo>
                  <a:lnTo>
                    <a:pt x="5912" y="4672"/>
                  </a:lnTo>
                  <a:lnTo>
                    <a:pt x="5994" y="4696"/>
                  </a:lnTo>
                  <a:lnTo>
                    <a:pt x="6076" y="4720"/>
                  </a:lnTo>
                  <a:lnTo>
                    <a:pt x="6158" y="4759"/>
                  </a:lnTo>
                  <a:lnTo>
                    <a:pt x="6240" y="4797"/>
                  </a:lnTo>
                  <a:lnTo>
                    <a:pt x="6326" y="4846"/>
                  </a:lnTo>
                  <a:lnTo>
                    <a:pt x="6408" y="4899"/>
                  </a:lnTo>
                  <a:lnTo>
                    <a:pt x="6490" y="4966"/>
                  </a:lnTo>
                  <a:lnTo>
                    <a:pt x="6572" y="5039"/>
                  </a:lnTo>
                  <a:lnTo>
                    <a:pt x="6793" y="5333"/>
                  </a:lnTo>
                  <a:lnTo>
                    <a:pt x="7131" y="5420"/>
                  </a:lnTo>
                  <a:lnTo>
                    <a:pt x="7154" y="5695"/>
                  </a:lnTo>
                  <a:lnTo>
                    <a:pt x="7180" y="5975"/>
                  </a:lnTo>
                  <a:lnTo>
                    <a:pt x="7213" y="6255"/>
                  </a:lnTo>
                  <a:lnTo>
                    <a:pt x="7256" y="6549"/>
                  </a:lnTo>
                  <a:lnTo>
                    <a:pt x="7216" y="6660"/>
                  </a:lnTo>
                  <a:lnTo>
                    <a:pt x="7190" y="6733"/>
                  </a:lnTo>
                  <a:lnTo>
                    <a:pt x="7161" y="6810"/>
                  </a:lnTo>
                  <a:lnTo>
                    <a:pt x="7131" y="6906"/>
                  </a:lnTo>
                  <a:lnTo>
                    <a:pt x="7108" y="7013"/>
                  </a:lnTo>
                  <a:lnTo>
                    <a:pt x="7085" y="7124"/>
                  </a:lnTo>
                  <a:lnTo>
                    <a:pt x="7075" y="7182"/>
                  </a:lnTo>
                  <a:lnTo>
                    <a:pt x="7069" y="7244"/>
                  </a:lnTo>
                  <a:lnTo>
                    <a:pt x="7065" y="7317"/>
                  </a:lnTo>
                  <a:lnTo>
                    <a:pt x="7062" y="7379"/>
                  </a:lnTo>
                  <a:lnTo>
                    <a:pt x="7062" y="7452"/>
                  </a:lnTo>
                  <a:lnTo>
                    <a:pt x="7065" y="7524"/>
                  </a:lnTo>
                  <a:lnTo>
                    <a:pt x="7078" y="7809"/>
                  </a:lnTo>
                  <a:lnTo>
                    <a:pt x="7095" y="8152"/>
                  </a:lnTo>
                  <a:lnTo>
                    <a:pt x="7105" y="8335"/>
                  </a:lnTo>
                  <a:lnTo>
                    <a:pt x="7118" y="8513"/>
                  </a:lnTo>
                  <a:lnTo>
                    <a:pt x="7134" y="8707"/>
                  </a:lnTo>
                  <a:lnTo>
                    <a:pt x="7151" y="8895"/>
                  </a:lnTo>
                  <a:lnTo>
                    <a:pt x="7174" y="9088"/>
                  </a:lnTo>
                  <a:lnTo>
                    <a:pt x="7203" y="9271"/>
                  </a:lnTo>
                  <a:lnTo>
                    <a:pt x="7236" y="9464"/>
                  </a:lnTo>
                  <a:lnTo>
                    <a:pt x="7276" y="9643"/>
                  </a:lnTo>
                  <a:lnTo>
                    <a:pt x="7318" y="9821"/>
                  </a:lnTo>
                  <a:lnTo>
                    <a:pt x="7345" y="9908"/>
                  </a:lnTo>
                  <a:lnTo>
                    <a:pt x="7371" y="9990"/>
                  </a:lnTo>
                  <a:lnTo>
                    <a:pt x="7397" y="10077"/>
                  </a:lnTo>
                  <a:lnTo>
                    <a:pt x="7427" y="10154"/>
                  </a:lnTo>
                  <a:lnTo>
                    <a:pt x="7463" y="10232"/>
                  </a:lnTo>
                  <a:lnTo>
                    <a:pt x="7496" y="10309"/>
                  </a:lnTo>
                  <a:lnTo>
                    <a:pt x="7535" y="10381"/>
                  </a:lnTo>
                  <a:lnTo>
                    <a:pt x="7571" y="10449"/>
                  </a:lnTo>
                  <a:lnTo>
                    <a:pt x="7614" y="10516"/>
                  </a:lnTo>
                  <a:lnTo>
                    <a:pt x="7657" y="10579"/>
                  </a:lnTo>
                  <a:lnTo>
                    <a:pt x="7640" y="10762"/>
                  </a:lnTo>
                  <a:lnTo>
                    <a:pt x="7621" y="10931"/>
                  </a:lnTo>
                  <a:lnTo>
                    <a:pt x="7598" y="11095"/>
                  </a:lnTo>
                  <a:lnTo>
                    <a:pt x="7581" y="11182"/>
                  </a:lnTo>
                  <a:lnTo>
                    <a:pt x="7565" y="11269"/>
                  </a:lnTo>
                  <a:lnTo>
                    <a:pt x="7545" y="11351"/>
                  </a:lnTo>
                  <a:lnTo>
                    <a:pt x="7522" y="11438"/>
                  </a:lnTo>
                  <a:lnTo>
                    <a:pt x="7496" y="11515"/>
                  </a:lnTo>
                  <a:lnTo>
                    <a:pt x="7466" y="11578"/>
                  </a:lnTo>
                  <a:lnTo>
                    <a:pt x="7446" y="11612"/>
                  </a:lnTo>
                  <a:lnTo>
                    <a:pt x="7427" y="11641"/>
                  </a:lnTo>
                  <a:lnTo>
                    <a:pt x="7407" y="11665"/>
                  </a:lnTo>
                  <a:lnTo>
                    <a:pt x="7384" y="11684"/>
                  </a:lnTo>
                  <a:lnTo>
                    <a:pt x="7338" y="11732"/>
                  </a:lnTo>
                  <a:lnTo>
                    <a:pt x="7292" y="11766"/>
                  </a:lnTo>
                  <a:lnTo>
                    <a:pt x="7243" y="11805"/>
                  </a:lnTo>
                  <a:lnTo>
                    <a:pt x="7197" y="11848"/>
                  </a:lnTo>
                  <a:lnTo>
                    <a:pt x="7174" y="11872"/>
                  </a:lnTo>
                  <a:lnTo>
                    <a:pt x="7154" y="11901"/>
                  </a:lnTo>
                  <a:lnTo>
                    <a:pt x="7138" y="11935"/>
                  </a:lnTo>
                  <a:lnTo>
                    <a:pt x="7121" y="11974"/>
                  </a:lnTo>
                  <a:lnTo>
                    <a:pt x="7105" y="12032"/>
                  </a:lnTo>
                  <a:lnTo>
                    <a:pt x="7088" y="12094"/>
                  </a:lnTo>
                  <a:lnTo>
                    <a:pt x="7075" y="12157"/>
                  </a:lnTo>
                  <a:lnTo>
                    <a:pt x="7065" y="12220"/>
                  </a:lnTo>
                  <a:lnTo>
                    <a:pt x="7059" y="12287"/>
                  </a:lnTo>
                  <a:lnTo>
                    <a:pt x="7055" y="12350"/>
                  </a:lnTo>
                  <a:lnTo>
                    <a:pt x="7049" y="12495"/>
                  </a:lnTo>
                  <a:lnTo>
                    <a:pt x="7042" y="12630"/>
                  </a:lnTo>
                  <a:lnTo>
                    <a:pt x="7036" y="12770"/>
                  </a:lnTo>
                  <a:lnTo>
                    <a:pt x="7032" y="12838"/>
                  </a:lnTo>
                  <a:lnTo>
                    <a:pt x="7026" y="12900"/>
                  </a:lnTo>
                  <a:lnTo>
                    <a:pt x="7016" y="12968"/>
                  </a:lnTo>
                  <a:lnTo>
                    <a:pt x="7003" y="13026"/>
                  </a:lnTo>
                  <a:lnTo>
                    <a:pt x="6983" y="13098"/>
                  </a:lnTo>
                  <a:lnTo>
                    <a:pt x="6967" y="13156"/>
                  </a:lnTo>
                  <a:lnTo>
                    <a:pt x="6944" y="13209"/>
                  </a:lnTo>
                  <a:lnTo>
                    <a:pt x="6924" y="13257"/>
                  </a:lnTo>
                  <a:lnTo>
                    <a:pt x="6875" y="13344"/>
                  </a:lnTo>
                  <a:lnTo>
                    <a:pt x="6829" y="13426"/>
                  </a:lnTo>
                  <a:lnTo>
                    <a:pt x="6806" y="13475"/>
                  </a:lnTo>
                  <a:lnTo>
                    <a:pt x="6783" y="13518"/>
                  </a:lnTo>
                  <a:lnTo>
                    <a:pt x="6760" y="13566"/>
                  </a:lnTo>
                  <a:lnTo>
                    <a:pt x="6727" y="13682"/>
                  </a:lnTo>
                  <a:lnTo>
                    <a:pt x="6714" y="13750"/>
                  </a:lnTo>
                  <a:lnTo>
                    <a:pt x="6707" y="13827"/>
                  </a:lnTo>
                  <a:lnTo>
                    <a:pt x="6701" y="13914"/>
                  </a:lnTo>
                  <a:lnTo>
                    <a:pt x="7003" y="13976"/>
                  </a:lnTo>
                  <a:lnTo>
                    <a:pt x="7065" y="14174"/>
                  </a:lnTo>
                  <a:lnTo>
                    <a:pt x="6717" y="14382"/>
                  </a:lnTo>
                  <a:lnTo>
                    <a:pt x="6362" y="14604"/>
                  </a:lnTo>
                  <a:lnTo>
                    <a:pt x="5652" y="15053"/>
                  </a:lnTo>
                  <a:lnTo>
                    <a:pt x="5172" y="15352"/>
                  </a:lnTo>
                  <a:lnTo>
                    <a:pt x="4709" y="15646"/>
                  </a:lnTo>
                  <a:lnTo>
                    <a:pt x="4601" y="15709"/>
                  </a:lnTo>
                  <a:lnTo>
                    <a:pt x="4492" y="15767"/>
                  </a:lnTo>
                  <a:lnTo>
                    <a:pt x="4262" y="15888"/>
                  </a:lnTo>
                  <a:lnTo>
                    <a:pt x="4019" y="16013"/>
                  </a:lnTo>
                  <a:lnTo>
                    <a:pt x="3894" y="16081"/>
                  </a:lnTo>
                  <a:lnTo>
                    <a:pt x="3769" y="16158"/>
                  </a:lnTo>
                  <a:lnTo>
                    <a:pt x="3648" y="16235"/>
                  </a:lnTo>
                  <a:lnTo>
                    <a:pt x="3523" y="16322"/>
                  </a:lnTo>
                  <a:lnTo>
                    <a:pt x="3401" y="16414"/>
                  </a:lnTo>
                  <a:lnTo>
                    <a:pt x="3342" y="16467"/>
                  </a:lnTo>
                  <a:lnTo>
                    <a:pt x="3283" y="16525"/>
                  </a:lnTo>
                  <a:lnTo>
                    <a:pt x="3224" y="16582"/>
                  </a:lnTo>
                  <a:lnTo>
                    <a:pt x="3168" y="16640"/>
                  </a:lnTo>
                  <a:lnTo>
                    <a:pt x="3115" y="16703"/>
                  </a:lnTo>
                  <a:lnTo>
                    <a:pt x="3056" y="16766"/>
                  </a:lnTo>
                  <a:lnTo>
                    <a:pt x="3007" y="16843"/>
                  </a:lnTo>
                  <a:lnTo>
                    <a:pt x="2954" y="16911"/>
                  </a:lnTo>
                  <a:lnTo>
                    <a:pt x="2905" y="16988"/>
                  </a:lnTo>
                  <a:lnTo>
                    <a:pt x="2859" y="17070"/>
                  </a:lnTo>
                  <a:lnTo>
                    <a:pt x="2810" y="17152"/>
                  </a:lnTo>
                  <a:lnTo>
                    <a:pt x="2767" y="17244"/>
                  </a:lnTo>
                  <a:lnTo>
                    <a:pt x="2728" y="17335"/>
                  </a:lnTo>
                  <a:lnTo>
                    <a:pt x="2688" y="17432"/>
                  </a:lnTo>
                  <a:lnTo>
                    <a:pt x="2652" y="17533"/>
                  </a:lnTo>
                  <a:lnTo>
                    <a:pt x="2616" y="17639"/>
                  </a:lnTo>
                  <a:lnTo>
                    <a:pt x="2583" y="17750"/>
                  </a:lnTo>
                  <a:lnTo>
                    <a:pt x="2553" y="17866"/>
                  </a:lnTo>
                  <a:lnTo>
                    <a:pt x="2520" y="18006"/>
                  </a:lnTo>
                  <a:lnTo>
                    <a:pt x="2520" y="18156"/>
                  </a:lnTo>
                  <a:lnTo>
                    <a:pt x="2517" y="18691"/>
                  </a:lnTo>
                  <a:lnTo>
                    <a:pt x="2507" y="19367"/>
                  </a:lnTo>
                  <a:lnTo>
                    <a:pt x="2494" y="20038"/>
                  </a:lnTo>
                  <a:lnTo>
                    <a:pt x="0" y="20038"/>
                  </a:lnTo>
                  <a:lnTo>
                    <a:pt x="0" y="19435"/>
                  </a:lnTo>
                  <a:lnTo>
                    <a:pt x="10" y="18745"/>
                  </a:lnTo>
                  <a:lnTo>
                    <a:pt x="20" y="18083"/>
                  </a:lnTo>
                  <a:lnTo>
                    <a:pt x="23" y="17803"/>
                  </a:lnTo>
                  <a:lnTo>
                    <a:pt x="23" y="17577"/>
                  </a:lnTo>
                  <a:lnTo>
                    <a:pt x="43" y="17504"/>
                  </a:lnTo>
                  <a:lnTo>
                    <a:pt x="62" y="17437"/>
                  </a:lnTo>
                  <a:lnTo>
                    <a:pt x="85" y="17374"/>
                  </a:lnTo>
                  <a:lnTo>
                    <a:pt x="115" y="17316"/>
                  </a:lnTo>
                  <a:lnTo>
                    <a:pt x="141" y="17258"/>
                  </a:lnTo>
                  <a:lnTo>
                    <a:pt x="171" y="17205"/>
                  </a:lnTo>
                  <a:lnTo>
                    <a:pt x="200" y="17152"/>
                  </a:lnTo>
                  <a:lnTo>
                    <a:pt x="233" y="17104"/>
                  </a:lnTo>
                  <a:lnTo>
                    <a:pt x="266" y="17060"/>
                  </a:lnTo>
                  <a:lnTo>
                    <a:pt x="302" y="17017"/>
                  </a:lnTo>
                  <a:lnTo>
                    <a:pt x="381" y="16940"/>
                  </a:lnTo>
                  <a:lnTo>
                    <a:pt x="463" y="16867"/>
                  </a:lnTo>
                  <a:lnTo>
                    <a:pt x="552" y="16800"/>
                  </a:lnTo>
                  <a:lnTo>
                    <a:pt x="641" y="16742"/>
                  </a:lnTo>
                  <a:lnTo>
                    <a:pt x="733" y="16689"/>
                  </a:lnTo>
                  <a:lnTo>
                    <a:pt x="927" y="16587"/>
                  </a:lnTo>
                  <a:lnTo>
                    <a:pt x="1124" y="16481"/>
                  </a:lnTo>
                  <a:lnTo>
                    <a:pt x="1219" y="16433"/>
                  </a:lnTo>
                  <a:lnTo>
                    <a:pt x="1314" y="16375"/>
                  </a:lnTo>
                  <a:lnTo>
                    <a:pt x="1742" y="16110"/>
                  </a:lnTo>
                  <a:lnTo>
                    <a:pt x="2179" y="15839"/>
                  </a:lnTo>
                  <a:lnTo>
                    <a:pt x="2609" y="15564"/>
                  </a:lnTo>
                  <a:lnTo>
                    <a:pt x="3033" y="15304"/>
                  </a:lnTo>
                  <a:lnTo>
                    <a:pt x="3506" y="15111"/>
                  </a:lnTo>
                  <a:lnTo>
                    <a:pt x="3546" y="15072"/>
                  </a:lnTo>
                  <a:lnTo>
                    <a:pt x="3579" y="15024"/>
                  </a:lnTo>
                  <a:lnTo>
                    <a:pt x="3615" y="14966"/>
                  </a:lnTo>
                  <a:lnTo>
                    <a:pt x="3648" y="14903"/>
                  </a:lnTo>
                  <a:lnTo>
                    <a:pt x="3681" y="14831"/>
                  </a:lnTo>
                  <a:lnTo>
                    <a:pt x="3713" y="14753"/>
                  </a:lnTo>
                  <a:lnTo>
                    <a:pt x="3779" y="14594"/>
                  </a:lnTo>
                  <a:lnTo>
                    <a:pt x="3838" y="14420"/>
                  </a:lnTo>
                  <a:lnTo>
                    <a:pt x="3891" y="14261"/>
                  </a:lnTo>
                  <a:lnTo>
                    <a:pt x="3980" y="13976"/>
                  </a:lnTo>
                  <a:lnTo>
                    <a:pt x="4203" y="13894"/>
                  </a:lnTo>
                  <a:lnTo>
                    <a:pt x="4193" y="13827"/>
                  </a:lnTo>
                  <a:lnTo>
                    <a:pt x="4180" y="13754"/>
                  </a:lnTo>
                  <a:lnTo>
                    <a:pt x="4164" y="13697"/>
                  </a:lnTo>
                  <a:lnTo>
                    <a:pt x="4147" y="13648"/>
                  </a:lnTo>
                  <a:lnTo>
                    <a:pt x="4127" y="13600"/>
                  </a:lnTo>
                  <a:lnTo>
                    <a:pt x="4108" y="13557"/>
                  </a:lnTo>
                  <a:lnTo>
                    <a:pt x="4065" y="13484"/>
                  </a:lnTo>
                  <a:lnTo>
                    <a:pt x="4022" y="13407"/>
                  </a:lnTo>
                  <a:lnTo>
                    <a:pt x="3976" y="13335"/>
                  </a:lnTo>
                  <a:lnTo>
                    <a:pt x="3937" y="13257"/>
                  </a:lnTo>
                  <a:lnTo>
                    <a:pt x="3920" y="13209"/>
                  </a:lnTo>
                  <a:lnTo>
                    <a:pt x="3907" y="13156"/>
                  </a:lnTo>
                  <a:lnTo>
                    <a:pt x="3822" y="11829"/>
                  </a:lnTo>
                  <a:lnTo>
                    <a:pt x="3819" y="11834"/>
                  </a:lnTo>
                  <a:lnTo>
                    <a:pt x="3812" y="11834"/>
                  </a:lnTo>
                  <a:lnTo>
                    <a:pt x="3789" y="11829"/>
                  </a:lnTo>
                  <a:lnTo>
                    <a:pt x="3713" y="11810"/>
                  </a:lnTo>
                  <a:lnTo>
                    <a:pt x="3635" y="11776"/>
                  </a:lnTo>
                  <a:lnTo>
                    <a:pt x="3605" y="11761"/>
                  </a:lnTo>
                  <a:lnTo>
                    <a:pt x="3589" y="11752"/>
                  </a:lnTo>
                  <a:lnTo>
                    <a:pt x="3562" y="11718"/>
                  </a:lnTo>
                  <a:lnTo>
                    <a:pt x="3536" y="11689"/>
                  </a:lnTo>
                  <a:lnTo>
                    <a:pt x="3490" y="11612"/>
                  </a:lnTo>
                  <a:lnTo>
                    <a:pt x="3470" y="11568"/>
                  </a:lnTo>
                  <a:lnTo>
                    <a:pt x="3450" y="11520"/>
                  </a:lnTo>
                  <a:lnTo>
                    <a:pt x="3434" y="11472"/>
                  </a:lnTo>
                  <a:lnTo>
                    <a:pt x="3418" y="11419"/>
                  </a:lnTo>
                  <a:lnTo>
                    <a:pt x="3388" y="11298"/>
                  </a:lnTo>
                  <a:lnTo>
                    <a:pt x="3365" y="11177"/>
                  </a:lnTo>
                  <a:lnTo>
                    <a:pt x="3345" y="11042"/>
                  </a:lnTo>
                  <a:lnTo>
                    <a:pt x="3326" y="10912"/>
                  </a:lnTo>
                  <a:lnTo>
                    <a:pt x="3312" y="10777"/>
                  </a:lnTo>
                  <a:lnTo>
                    <a:pt x="3299" y="10637"/>
                  </a:lnTo>
                  <a:lnTo>
                    <a:pt x="3283" y="10376"/>
                  </a:lnTo>
                  <a:lnTo>
                    <a:pt x="3270" y="10135"/>
                  </a:lnTo>
                  <a:lnTo>
                    <a:pt x="3260" y="9932"/>
                  </a:lnTo>
                  <a:lnTo>
                    <a:pt x="3260" y="9899"/>
                  </a:lnTo>
                  <a:lnTo>
                    <a:pt x="3263" y="9860"/>
                  </a:lnTo>
                  <a:lnTo>
                    <a:pt x="3273" y="9821"/>
                  </a:lnTo>
                  <a:lnTo>
                    <a:pt x="3283" y="9783"/>
                  </a:lnTo>
                  <a:lnTo>
                    <a:pt x="3312" y="9705"/>
                  </a:lnTo>
                  <a:lnTo>
                    <a:pt x="3342" y="9619"/>
                  </a:lnTo>
                  <a:lnTo>
                    <a:pt x="3372" y="9532"/>
                  </a:lnTo>
                  <a:lnTo>
                    <a:pt x="3381" y="9479"/>
                  </a:lnTo>
                  <a:lnTo>
                    <a:pt x="3391" y="9430"/>
                  </a:lnTo>
                  <a:lnTo>
                    <a:pt x="3398" y="9372"/>
                  </a:lnTo>
                  <a:lnTo>
                    <a:pt x="3401" y="9310"/>
                  </a:lnTo>
                  <a:lnTo>
                    <a:pt x="3398" y="9247"/>
                  </a:lnTo>
                  <a:lnTo>
                    <a:pt x="3391" y="9179"/>
                  </a:lnTo>
                  <a:lnTo>
                    <a:pt x="3365" y="8967"/>
                  </a:lnTo>
                  <a:lnTo>
                    <a:pt x="3342" y="8769"/>
                  </a:lnTo>
                  <a:lnTo>
                    <a:pt x="3322" y="8571"/>
                  </a:lnTo>
                  <a:lnTo>
                    <a:pt x="3306" y="8378"/>
                  </a:lnTo>
                  <a:lnTo>
                    <a:pt x="3293" y="8185"/>
                  </a:lnTo>
                  <a:lnTo>
                    <a:pt x="3289" y="8007"/>
                  </a:lnTo>
                  <a:lnTo>
                    <a:pt x="3286" y="7823"/>
                  </a:lnTo>
                  <a:lnTo>
                    <a:pt x="3286" y="7650"/>
                  </a:lnTo>
                  <a:lnTo>
                    <a:pt x="3293" y="7481"/>
                  </a:lnTo>
                  <a:lnTo>
                    <a:pt x="3303" y="7317"/>
                  </a:lnTo>
                  <a:lnTo>
                    <a:pt x="3316" y="7153"/>
                  </a:lnTo>
                  <a:lnTo>
                    <a:pt x="3332" y="7003"/>
                  </a:lnTo>
                  <a:lnTo>
                    <a:pt x="3352" y="6849"/>
                  </a:lnTo>
                  <a:lnTo>
                    <a:pt x="3375" y="6709"/>
                  </a:lnTo>
                  <a:lnTo>
                    <a:pt x="3401" y="6564"/>
                  </a:lnTo>
                  <a:lnTo>
                    <a:pt x="3431" y="6433"/>
                  </a:lnTo>
                  <a:lnTo>
                    <a:pt x="3464" y="6308"/>
                  </a:lnTo>
                  <a:lnTo>
                    <a:pt x="3496" y="6183"/>
                  </a:lnTo>
                  <a:lnTo>
                    <a:pt x="3536" y="6067"/>
                  </a:lnTo>
                  <a:lnTo>
                    <a:pt x="3579" y="5956"/>
                  </a:lnTo>
                  <a:lnTo>
                    <a:pt x="3621" y="5850"/>
                  </a:lnTo>
                  <a:lnTo>
                    <a:pt x="3667" y="5748"/>
                  </a:lnTo>
                  <a:lnTo>
                    <a:pt x="3717" y="5657"/>
                  </a:lnTo>
                  <a:lnTo>
                    <a:pt x="3766" y="5565"/>
                  </a:lnTo>
                  <a:lnTo>
                    <a:pt x="3822" y="5488"/>
                  </a:lnTo>
                  <a:lnTo>
                    <a:pt x="3878" y="5415"/>
                  </a:lnTo>
                  <a:lnTo>
                    <a:pt x="3934" y="5348"/>
                  </a:lnTo>
                  <a:lnTo>
                    <a:pt x="3993" y="5285"/>
                  </a:lnTo>
                  <a:lnTo>
                    <a:pt x="4058" y="5222"/>
                  </a:lnTo>
                  <a:lnTo>
                    <a:pt x="4121" y="5174"/>
                  </a:lnTo>
                  <a:lnTo>
                    <a:pt x="4187" y="5135"/>
                  </a:lnTo>
                  <a:lnTo>
                    <a:pt x="4256" y="5097"/>
                  </a:lnTo>
                  <a:lnTo>
                    <a:pt x="4459" y="4981"/>
                  </a:lnTo>
                  <a:lnTo>
                    <a:pt x="4581" y="4913"/>
                  </a:lnTo>
                  <a:lnTo>
                    <a:pt x="4706" y="4851"/>
                  </a:lnTo>
                  <a:lnTo>
                    <a:pt x="4837" y="4793"/>
                  </a:lnTo>
                  <a:lnTo>
                    <a:pt x="4979" y="4740"/>
                  </a:lnTo>
                  <a:lnTo>
                    <a:pt x="5123" y="4696"/>
                  </a:lnTo>
                  <a:lnTo>
                    <a:pt x="5274" y="4658"/>
                  </a:lnTo>
                  <a:lnTo>
                    <a:pt x="5350" y="4648"/>
                  </a:lnTo>
                  <a:lnTo>
                    <a:pt x="5429" y="4638"/>
                  </a:lnTo>
                  <a:lnTo>
                    <a:pt x="5508" y="4633"/>
                  </a:lnTo>
                  <a:lnTo>
                    <a:pt x="5586" y="4629"/>
                  </a:lnTo>
                  <a:close/>
                  <a:moveTo>
                    <a:pt x="10830" y="0"/>
                  </a:moveTo>
                  <a:lnTo>
                    <a:pt x="11056" y="0"/>
                  </a:lnTo>
                  <a:lnTo>
                    <a:pt x="11172" y="14"/>
                  </a:lnTo>
                  <a:lnTo>
                    <a:pt x="11283" y="29"/>
                  </a:lnTo>
                  <a:lnTo>
                    <a:pt x="11402" y="53"/>
                  </a:lnTo>
                  <a:lnTo>
                    <a:pt x="11514" y="87"/>
                  </a:lnTo>
                  <a:lnTo>
                    <a:pt x="11632" y="125"/>
                  </a:lnTo>
                  <a:lnTo>
                    <a:pt x="11747" y="178"/>
                  </a:lnTo>
                  <a:lnTo>
                    <a:pt x="11865" y="236"/>
                  </a:lnTo>
                  <a:lnTo>
                    <a:pt x="11980" y="304"/>
                  </a:lnTo>
                  <a:lnTo>
                    <a:pt x="12095" y="381"/>
                  </a:lnTo>
                  <a:lnTo>
                    <a:pt x="12211" y="468"/>
                  </a:lnTo>
                  <a:lnTo>
                    <a:pt x="12329" y="569"/>
                  </a:lnTo>
                  <a:lnTo>
                    <a:pt x="12631" y="984"/>
                  </a:lnTo>
                  <a:lnTo>
                    <a:pt x="13125" y="1104"/>
                  </a:lnTo>
                  <a:lnTo>
                    <a:pt x="13171" y="1152"/>
                  </a:lnTo>
                  <a:lnTo>
                    <a:pt x="13217" y="1210"/>
                  </a:lnTo>
                  <a:lnTo>
                    <a:pt x="13256" y="1273"/>
                  </a:lnTo>
                  <a:lnTo>
                    <a:pt x="13296" y="1340"/>
                  </a:lnTo>
                  <a:lnTo>
                    <a:pt x="13332" y="1408"/>
                  </a:lnTo>
                  <a:lnTo>
                    <a:pt x="13365" y="1485"/>
                  </a:lnTo>
                  <a:lnTo>
                    <a:pt x="13394" y="1567"/>
                  </a:lnTo>
                  <a:lnTo>
                    <a:pt x="13421" y="1639"/>
                  </a:lnTo>
                  <a:lnTo>
                    <a:pt x="13470" y="1779"/>
                  </a:lnTo>
                  <a:lnTo>
                    <a:pt x="13506" y="1904"/>
                  </a:lnTo>
                  <a:lnTo>
                    <a:pt x="13532" y="2015"/>
                  </a:lnTo>
                  <a:lnTo>
                    <a:pt x="13555" y="2155"/>
                  </a:lnTo>
                  <a:lnTo>
                    <a:pt x="13575" y="2300"/>
                  </a:lnTo>
                  <a:lnTo>
                    <a:pt x="13595" y="2440"/>
                  </a:lnTo>
                  <a:lnTo>
                    <a:pt x="13608" y="2584"/>
                  </a:lnTo>
                  <a:lnTo>
                    <a:pt x="13621" y="2719"/>
                  </a:lnTo>
                  <a:lnTo>
                    <a:pt x="13634" y="2859"/>
                  </a:lnTo>
                  <a:lnTo>
                    <a:pt x="13651" y="3139"/>
                  </a:lnTo>
                  <a:lnTo>
                    <a:pt x="13661" y="3423"/>
                  </a:lnTo>
                  <a:lnTo>
                    <a:pt x="13664" y="3703"/>
                  </a:lnTo>
                  <a:lnTo>
                    <a:pt x="13664" y="3992"/>
                  </a:lnTo>
                  <a:lnTo>
                    <a:pt x="13661" y="4286"/>
                  </a:lnTo>
                  <a:lnTo>
                    <a:pt x="13654" y="4445"/>
                  </a:lnTo>
                  <a:lnTo>
                    <a:pt x="13641" y="4686"/>
                  </a:lnTo>
                  <a:lnTo>
                    <a:pt x="13601" y="5308"/>
                  </a:lnTo>
                  <a:lnTo>
                    <a:pt x="13585" y="5641"/>
                  </a:lnTo>
                  <a:lnTo>
                    <a:pt x="13572" y="5954"/>
                  </a:lnTo>
                  <a:lnTo>
                    <a:pt x="13569" y="6094"/>
                  </a:lnTo>
                  <a:lnTo>
                    <a:pt x="13565" y="6220"/>
                  </a:lnTo>
                  <a:lnTo>
                    <a:pt x="13569" y="6335"/>
                  </a:lnTo>
                  <a:lnTo>
                    <a:pt x="13572" y="6427"/>
                  </a:lnTo>
                  <a:lnTo>
                    <a:pt x="13582" y="6543"/>
                  </a:lnTo>
                  <a:lnTo>
                    <a:pt x="13598" y="6639"/>
                  </a:lnTo>
                  <a:lnTo>
                    <a:pt x="13615" y="6721"/>
                  </a:lnTo>
                  <a:lnTo>
                    <a:pt x="13638" y="6789"/>
                  </a:lnTo>
                  <a:lnTo>
                    <a:pt x="13661" y="6851"/>
                  </a:lnTo>
                  <a:lnTo>
                    <a:pt x="13690" y="6919"/>
                  </a:lnTo>
                  <a:lnTo>
                    <a:pt x="13720" y="7006"/>
                  </a:lnTo>
                  <a:lnTo>
                    <a:pt x="13756" y="7102"/>
                  </a:lnTo>
                  <a:lnTo>
                    <a:pt x="13782" y="7198"/>
                  </a:lnTo>
                  <a:lnTo>
                    <a:pt x="13805" y="7300"/>
                  </a:lnTo>
                  <a:lnTo>
                    <a:pt x="13825" y="7406"/>
                  </a:lnTo>
                  <a:lnTo>
                    <a:pt x="13841" y="7512"/>
                  </a:lnTo>
                  <a:lnTo>
                    <a:pt x="13851" y="7623"/>
                  </a:lnTo>
                  <a:lnTo>
                    <a:pt x="13858" y="7738"/>
                  </a:lnTo>
                  <a:lnTo>
                    <a:pt x="13861" y="7849"/>
                  </a:lnTo>
                  <a:lnTo>
                    <a:pt x="13864" y="7960"/>
                  </a:lnTo>
                  <a:lnTo>
                    <a:pt x="13861" y="8081"/>
                  </a:lnTo>
                  <a:lnTo>
                    <a:pt x="13858" y="8192"/>
                  </a:lnTo>
                  <a:lnTo>
                    <a:pt x="13845" y="8413"/>
                  </a:lnTo>
                  <a:lnTo>
                    <a:pt x="13825" y="8626"/>
                  </a:lnTo>
                  <a:lnTo>
                    <a:pt x="13802" y="8828"/>
                  </a:lnTo>
                  <a:lnTo>
                    <a:pt x="13786" y="8939"/>
                  </a:lnTo>
                  <a:lnTo>
                    <a:pt x="13769" y="9059"/>
                  </a:lnTo>
                  <a:lnTo>
                    <a:pt x="13746" y="9180"/>
                  </a:lnTo>
                  <a:lnTo>
                    <a:pt x="13720" y="9301"/>
                  </a:lnTo>
                  <a:lnTo>
                    <a:pt x="13690" y="9426"/>
                  </a:lnTo>
                  <a:lnTo>
                    <a:pt x="13657" y="9542"/>
                  </a:lnTo>
                  <a:lnTo>
                    <a:pt x="13621" y="9643"/>
                  </a:lnTo>
                  <a:lnTo>
                    <a:pt x="13601" y="9696"/>
                  </a:lnTo>
                  <a:lnTo>
                    <a:pt x="13578" y="9744"/>
                  </a:lnTo>
                  <a:lnTo>
                    <a:pt x="13555" y="9787"/>
                  </a:lnTo>
                  <a:lnTo>
                    <a:pt x="13529" y="9826"/>
                  </a:lnTo>
                  <a:lnTo>
                    <a:pt x="13500" y="9860"/>
                  </a:lnTo>
                  <a:lnTo>
                    <a:pt x="13470" y="9894"/>
                  </a:lnTo>
                  <a:lnTo>
                    <a:pt x="13401" y="9947"/>
                  </a:lnTo>
                  <a:lnTo>
                    <a:pt x="13335" y="10000"/>
                  </a:lnTo>
                  <a:lnTo>
                    <a:pt x="13269" y="10057"/>
                  </a:lnTo>
                  <a:lnTo>
                    <a:pt x="13236" y="10086"/>
                  </a:lnTo>
                  <a:lnTo>
                    <a:pt x="13200" y="10115"/>
                  </a:lnTo>
                  <a:lnTo>
                    <a:pt x="13174" y="10154"/>
                  </a:lnTo>
                  <a:lnTo>
                    <a:pt x="13144" y="10193"/>
                  </a:lnTo>
                  <a:lnTo>
                    <a:pt x="13121" y="10241"/>
                  </a:lnTo>
                  <a:lnTo>
                    <a:pt x="13098" y="10289"/>
                  </a:lnTo>
                  <a:lnTo>
                    <a:pt x="13072" y="10376"/>
                  </a:lnTo>
                  <a:lnTo>
                    <a:pt x="13052" y="10458"/>
                  </a:lnTo>
                  <a:lnTo>
                    <a:pt x="13036" y="10544"/>
                  </a:lnTo>
                  <a:lnTo>
                    <a:pt x="13023" y="10636"/>
                  </a:lnTo>
                  <a:lnTo>
                    <a:pt x="13013" y="10733"/>
                  </a:lnTo>
                  <a:lnTo>
                    <a:pt x="13003" y="10824"/>
                  </a:lnTo>
                  <a:lnTo>
                    <a:pt x="12993" y="11017"/>
                  </a:lnTo>
                  <a:lnTo>
                    <a:pt x="12987" y="11215"/>
                  </a:lnTo>
                  <a:lnTo>
                    <a:pt x="12977" y="11407"/>
                  </a:lnTo>
                  <a:lnTo>
                    <a:pt x="12967" y="11504"/>
                  </a:lnTo>
                  <a:lnTo>
                    <a:pt x="12960" y="11596"/>
                  </a:lnTo>
                  <a:lnTo>
                    <a:pt x="12947" y="11682"/>
                  </a:lnTo>
                  <a:lnTo>
                    <a:pt x="12931" y="11774"/>
                  </a:lnTo>
                  <a:lnTo>
                    <a:pt x="12908" y="11866"/>
                  </a:lnTo>
                  <a:lnTo>
                    <a:pt x="12881" y="11947"/>
                  </a:lnTo>
                  <a:lnTo>
                    <a:pt x="12852" y="12020"/>
                  </a:lnTo>
                  <a:lnTo>
                    <a:pt x="12822" y="12092"/>
                  </a:lnTo>
                  <a:lnTo>
                    <a:pt x="12789" y="12155"/>
                  </a:lnTo>
                  <a:lnTo>
                    <a:pt x="12750" y="12213"/>
                  </a:lnTo>
                  <a:lnTo>
                    <a:pt x="12684" y="12328"/>
                  </a:lnTo>
                  <a:lnTo>
                    <a:pt x="12651" y="12391"/>
                  </a:lnTo>
                  <a:lnTo>
                    <a:pt x="12622" y="12459"/>
                  </a:lnTo>
                  <a:lnTo>
                    <a:pt x="12592" y="12526"/>
                  </a:lnTo>
                  <a:lnTo>
                    <a:pt x="12569" y="12603"/>
                  </a:lnTo>
                  <a:lnTo>
                    <a:pt x="12546" y="12685"/>
                  </a:lnTo>
                  <a:lnTo>
                    <a:pt x="12530" y="12786"/>
                  </a:lnTo>
                  <a:lnTo>
                    <a:pt x="12513" y="12893"/>
                  </a:lnTo>
                  <a:lnTo>
                    <a:pt x="12507" y="13008"/>
                  </a:lnTo>
                  <a:lnTo>
                    <a:pt x="12931" y="13100"/>
                  </a:lnTo>
                  <a:lnTo>
                    <a:pt x="13059" y="13500"/>
                  </a:lnTo>
                  <a:lnTo>
                    <a:pt x="13131" y="13727"/>
                  </a:lnTo>
                  <a:lnTo>
                    <a:pt x="13220" y="13963"/>
                  </a:lnTo>
                  <a:lnTo>
                    <a:pt x="13263" y="14074"/>
                  </a:lnTo>
                  <a:lnTo>
                    <a:pt x="13306" y="14189"/>
                  </a:lnTo>
                  <a:lnTo>
                    <a:pt x="13352" y="14296"/>
                  </a:lnTo>
                  <a:lnTo>
                    <a:pt x="13398" y="14392"/>
                  </a:lnTo>
                  <a:lnTo>
                    <a:pt x="13450" y="14488"/>
                  </a:lnTo>
                  <a:lnTo>
                    <a:pt x="13496" y="14566"/>
                  </a:lnTo>
                  <a:lnTo>
                    <a:pt x="13546" y="14633"/>
                  </a:lnTo>
                  <a:lnTo>
                    <a:pt x="13595" y="14691"/>
                  </a:lnTo>
                  <a:lnTo>
                    <a:pt x="14259" y="14956"/>
                  </a:lnTo>
                  <a:lnTo>
                    <a:pt x="14854" y="15323"/>
                  </a:lnTo>
                  <a:lnTo>
                    <a:pt x="15466" y="15703"/>
                  </a:lnTo>
                  <a:lnTo>
                    <a:pt x="16077" y="16089"/>
                  </a:lnTo>
                  <a:lnTo>
                    <a:pt x="16676" y="16460"/>
                  </a:lnTo>
                  <a:lnTo>
                    <a:pt x="16807" y="16542"/>
                  </a:lnTo>
                  <a:lnTo>
                    <a:pt x="16945" y="16615"/>
                  </a:lnTo>
                  <a:lnTo>
                    <a:pt x="17218" y="16754"/>
                  </a:lnTo>
                  <a:lnTo>
                    <a:pt x="17353" y="16827"/>
                  </a:lnTo>
                  <a:lnTo>
                    <a:pt x="17491" y="16904"/>
                  </a:lnTo>
                  <a:lnTo>
                    <a:pt x="17623" y="16976"/>
                  </a:lnTo>
                  <a:lnTo>
                    <a:pt x="17748" y="17058"/>
                  </a:lnTo>
                  <a:lnTo>
                    <a:pt x="17807" y="17102"/>
                  </a:lnTo>
                  <a:lnTo>
                    <a:pt x="17869" y="17150"/>
                  </a:lnTo>
                  <a:lnTo>
                    <a:pt x="17929" y="17203"/>
                  </a:lnTo>
                  <a:lnTo>
                    <a:pt x="17984" y="17251"/>
                  </a:lnTo>
                  <a:lnTo>
                    <a:pt x="18040" y="17304"/>
                  </a:lnTo>
                  <a:lnTo>
                    <a:pt x="18093" y="17362"/>
                  </a:lnTo>
                  <a:lnTo>
                    <a:pt x="18146" y="17420"/>
                  </a:lnTo>
                  <a:lnTo>
                    <a:pt x="18192" y="17483"/>
                  </a:lnTo>
                  <a:lnTo>
                    <a:pt x="18238" y="17555"/>
                  </a:lnTo>
                  <a:lnTo>
                    <a:pt x="18284" y="17622"/>
                  </a:lnTo>
                  <a:lnTo>
                    <a:pt x="18326" y="17699"/>
                  </a:lnTo>
                  <a:lnTo>
                    <a:pt x="18363" y="17777"/>
                  </a:lnTo>
                  <a:lnTo>
                    <a:pt x="18399" y="17863"/>
                  </a:lnTo>
                  <a:lnTo>
                    <a:pt x="18428" y="17950"/>
                  </a:lnTo>
                  <a:lnTo>
                    <a:pt x="18458" y="18047"/>
                  </a:lnTo>
                  <a:lnTo>
                    <a:pt x="18484" y="18143"/>
                  </a:lnTo>
                  <a:lnTo>
                    <a:pt x="18484" y="18461"/>
                  </a:lnTo>
                  <a:lnTo>
                    <a:pt x="18491" y="18857"/>
                  </a:lnTo>
                  <a:lnTo>
                    <a:pt x="18504" y="19782"/>
                  </a:lnTo>
                  <a:lnTo>
                    <a:pt x="18514" y="20274"/>
                  </a:lnTo>
                  <a:lnTo>
                    <a:pt x="18520" y="20751"/>
                  </a:lnTo>
                  <a:lnTo>
                    <a:pt x="18524" y="21200"/>
                  </a:lnTo>
                  <a:lnTo>
                    <a:pt x="18520" y="21600"/>
                  </a:lnTo>
                  <a:lnTo>
                    <a:pt x="3103" y="21600"/>
                  </a:lnTo>
                  <a:lnTo>
                    <a:pt x="3103" y="20751"/>
                  </a:lnTo>
                  <a:lnTo>
                    <a:pt x="3109" y="20274"/>
                  </a:lnTo>
                  <a:lnTo>
                    <a:pt x="3116" y="19782"/>
                  </a:lnTo>
                  <a:lnTo>
                    <a:pt x="3129" y="18857"/>
                  </a:lnTo>
                  <a:lnTo>
                    <a:pt x="3135" y="18461"/>
                  </a:lnTo>
                  <a:lnTo>
                    <a:pt x="3139" y="18143"/>
                  </a:lnTo>
                  <a:lnTo>
                    <a:pt x="3162" y="18047"/>
                  </a:lnTo>
                  <a:lnTo>
                    <a:pt x="3191" y="17950"/>
                  </a:lnTo>
                  <a:lnTo>
                    <a:pt x="3224" y="17863"/>
                  </a:lnTo>
                  <a:lnTo>
                    <a:pt x="3257" y="17777"/>
                  </a:lnTo>
                  <a:lnTo>
                    <a:pt x="3297" y="17699"/>
                  </a:lnTo>
                  <a:lnTo>
                    <a:pt x="3339" y="17622"/>
                  </a:lnTo>
                  <a:lnTo>
                    <a:pt x="3382" y="17555"/>
                  </a:lnTo>
                  <a:lnTo>
                    <a:pt x="3428" y="17483"/>
                  </a:lnTo>
                  <a:lnTo>
                    <a:pt x="3474" y="17420"/>
                  </a:lnTo>
                  <a:lnTo>
                    <a:pt x="3527" y="17362"/>
                  </a:lnTo>
                  <a:lnTo>
                    <a:pt x="3583" y="17304"/>
                  </a:lnTo>
                  <a:lnTo>
                    <a:pt x="3635" y="17251"/>
                  </a:lnTo>
                  <a:lnTo>
                    <a:pt x="3691" y="17203"/>
                  </a:lnTo>
                  <a:lnTo>
                    <a:pt x="3750" y="17150"/>
                  </a:lnTo>
                  <a:lnTo>
                    <a:pt x="3813" y="17102"/>
                  </a:lnTo>
                  <a:lnTo>
                    <a:pt x="3872" y="17058"/>
                  </a:lnTo>
                  <a:lnTo>
                    <a:pt x="3997" y="16976"/>
                  </a:lnTo>
                  <a:lnTo>
                    <a:pt x="4132" y="16904"/>
                  </a:lnTo>
                  <a:lnTo>
                    <a:pt x="4267" y="16827"/>
                  </a:lnTo>
                  <a:lnTo>
                    <a:pt x="4401" y="16754"/>
                  </a:lnTo>
                  <a:lnTo>
                    <a:pt x="4674" y="16615"/>
                  </a:lnTo>
                  <a:lnTo>
                    <a:pt x="4812" y="16542"/>
                  </a:lnTo>
                  <a:lnTo>
                    <a:pt x="4947" y="16460"/>
                  </a:lnTo>
                  <a:lnTo>
                    <a:pt x="5542" y="16089"/>
                  </a:lnTo>
                  <a:lnTo>
                    <a:pt x="6157" y="15703"/>
                  </a:lnTo>
                  <a:lnTo>
                    <a:pt x="6769" y="15323"/>
                  </a:lnTo>
                  <a:lnTo>
                    <a:pt x="7361" y="14956"/>
                  </a:lnTo>
                  <a:lnTo>
                    <a:pt x="8025" y="14691"/>
                  </a:lnTo>
                  <a:lnTo>
                    <a:pt x="8074" y="14633"/>
                  </a:lnTo>
                  <a:lnTo>
                    <a:pt x="8124" y="14566"/>
                  </a:lnTo>
                  <a:lnTo>
                    <a:pt x="8173" y="14488"/>
                  </a:lnTo>
                  <a:lnTo>
                    <a:pt x="8222" y="14392"/>
                  </a:lnTo>
                  <a:lnTo>
                    <a:pt x="8268" y="14296"/>
                  </a:lnTo>
                  <a:lnTo>
                    <a:pt x="8314" y="14189"/>
                  </a:lnTo>
                  <a:lnTo>
                    <a:pt x="8360" y="14074"/>
                  </a:lnTo>
                  <a:lnTo>
                    <a:pt x="8406" y="13963"/>
                  </a:lnTo>
                  <a:lnTo>
                    <a:pt x="8488" y="13727"/>
                  </a:lnTo>
                  <a:lnTo>
                    <a:pt x="8564" y="13500"/>
                  </a:lnTo>
                  <a:lnTo>
                    <a:pt x="8689" y="13100"/>
                  </a:lnTo>
                  <a:lnTo>
                    <a:pt x="9005" y="12984"/>
                  </a:lnTo>
                  <a:lnTo>
                    <a:pt x="8988" y="12883"/>
                  </a:lnTo>
                  <a:lnTo>
                    <a:pt x="8969" y="12796"/>
                  </a:lnTo>
                  <a:lnTo>
                    <a:pt x="8949" y="12709"/>
                  </a:lnTo>
                  <a:lnTo>
                    <a:pt x="8923" y="12637"/>
                  </a:lnTo>
                  <a:lnTo>
                    <a:pt x="8896" y="12569"/>
                  </a:lnTo>
                  <a:lnTo>
                    <a:pt x="8870" y="12512"/>
                  </a:lnTo>
                  <a:lnTo>
                    <a:pt x="8840" y="12459"/>
                  </a:lnTo>
                  <a:lnTo>
                    <a:pt x="8804" y="12401"/>
                  </a:lnTo>
                  <a:lnTo>
                    <a:pt x="8745" y="12304"/>
                  </a:lnTo>
                  <a:lnTo>
                    <a:pt x="8682" y="12203"/>
                  </a:lnTo>
                  <a:lnTo>
                    <a:pt x="8656" y="12150"/>
                  </a:lnTo>
                  <a:lnTo>
                    <a:pt x="8630" y="12092"/>
                  </a:lnTo>
                  <a:lnTo>
                    <a:pt x="8604" y="12020"/>
                  </a:lnTo>
                  <a:lnTo>
                    <a:pt x="8584" y="11947"/>
                  </a:lnTo>
                  <a:lnTo>
                    <a:pt x="8465" y="10091"/>
                  </a:lnTo>
                  <a:lnTo>
                    <a:pt x="8462" y="10096"/>
                  </a:lnTo>
                  <a:lnTo>
                    <a:pt x="8452" y="10096"/>
                  </a:lnTo>
                  <a:lnTo>
                    <a:pt x="8419" y="10091"/>
                  </a:lnTo>
                  <a:lnTo>
                    <a:pt x="8370" y="10077"/>
                  </a:lnTo>
                  <a:lnTo>
                    <a:pt x="8314" y="10062"/>
                  </a:lnTo>
                  <a:lnTo>
                    <a:pt x="8206" y="10014"/>
                  </a:lnTo>
                  <a:lnTo>
                    <a:pt x="8163" y="9990"/>
                  </a:lnTo>
                  <a:lnTo>
                    <a:pt x="8137" y="9976"/>
                  </a:lnTo>
                  <a:lnTo>
                    <a:pt x="8100" y="9937"/>
                  </a:lnTo>
                  <a:lnTo>
                    <a:pt x="8064" y="9894"/>
                  </a:lnTo>
                  <a:lnTo>
                    <a:pt x="8031" y="9845"/>
                  </a:lnTo>
                  <a:lnTo>
                    <a:pt x="8002" y="9787"/>
                  </a:lnTo>
                  <a:lnTo>
                    <a:pt x="7972" y="9725"/>
                  </a:lnTo>
                  <a:lnTo>
                    <a:pt x="7946" y="9657"/>
                  </a:lnTo>
                  <a:lnTo>
                    <a:pt x="7923" y="9585"/>
                  </a:lnTo>
                  <a:lnTo>
                    <a:pt x="7897" y="9513"/>
                  </a:lnTo>
                  <a:lnTo>
                    <a:pt x="7877" y="9436"/>
                  </a:lnTo>
                  <a:lnTo>
                    <a:pt x="7857" y="9349"/>
                  </a:lnTo>
                  <a:lnTo>
                    <a:pt x="7821" y="9175"/>
                  </a:lnTo>
                  <a:lnTo>
                    <a:pt x="7795" y="8992"/>
                  </a:lnTo>
                  <a:lnTo>
                    <a:pt x="7768" y="8804"/>
                  </a:lnTo>
                  <a:lnTo>
                    <a:pt x="7749" y="8611"/>
                  </a:lnTo>
                  <a:lnTo>
                    <a:pt x="7736" y="8423"/>
                  </a:lnTo>
                  <a:lnTo>
                    <a:pt x="7722" y="8230"/>
                  </a:lnTo>
                  <a:lnTo>
                    <a:pt x="7712" y="8052"/>
                  </a:lnTo>
                  <a:lnTo>
                    <a:pt x="7696" y="7714"/>
                  </a:lnTo>
                  <a:lnTo>
                    <a:pt x="7676" y="7435"/>
                  </a:lnTo>
                  <a:lnTo>
                    <a:pt x="7676" y="7382"/>
                  </a:lnTo>
                  <a:lnTo>
                    <a:pt x="7683" y="7329"/>
                  </a:lnTo>
                  <a:lnTo>
                    <a:pt x="7696" y="7276"/>
                  </a:lnTo>
                  <a:lnTo>
                    <a:pt x="7712" y="7223"/>
                  </a:lnTo>
                  <a:lnTo>
                    <a:pt x="7749" y="7112"/>
                  </a:lnTo>
                  <a:lnTo>
                    <a:pt x="7791" y="6996"/>
                  </a:lnTo>
                  <a:lnTo>
                    <a:pt x="7811" y="6933"/>
                  </a:lnTo>
                  <a:lnTo>
                    <a:pt x="7831" y="6866"/>
                  </a:lnTo>
                  <a:lnTo>
                    <a:pt x="7847" y="6798"/>
                  </a:lnTo>
                  <a:lnTo>
                    <a:pt x="7860" y="6726"/>
                  </a:lnTo>
                  <a:lnTo>
                    <a:pt x="7870" y="6649"/>
                  </a:lnTo>
                  <a:lnTo>
                    <a:pt x="7874" y="6557"/>
                  </a:lnTo>
                  <a:lnTo>
                    <a:pt x="7870" y="6470"/>
                  </a:lnTo>
                  <a:lnTo>
                    <a:pt x="7860" y="6374"/>
                  </a:lnTo>
                  <a:lnTo>
                    <a:pt x="7821" y="6085"/>
                  </a:lnTo>
                  <a:lnTo>
                    <a:pt x="7788" y="5800"/>
                  </a:lnTo>
                  <a:lnTo>
                    <a:pt x="7762" y="5521"/>
                  </a:lnTo>
                  <a:lnTo>
                    <a:pt x="7742" y="5251"/>
                  </a:lnTo>
                  <a:lnTo>
                    <a:pt x="7729" y="4990"/>
                  </a:lnTo>
                  <a:lnTo>
                    <a:pt x="7719" y="4730"/>
                  </a:lnTo>
                  <a:lnTo>
                    <a:pt x="7716" y="4474"/>
                  </a:lnTo>
                  <a:lnTo>
                    <a:pt x="7719" y="4228"/>
                  </a:lnTo>
                  <a:lnTo>
                    <a:pt x="7726" y="3992"/>
                  </a:lnTo>
                  <a:lnTo>
                    <a:pt x="7739" y="3761"/>
                  </a:lnTo>
                  <a:lnTo>
                    <a:pt x="7755" y="3534"/>
                  </a:lnTo>
                  <a:lnTo>
                    <a:pt x="7778" y="3322"/>
                  </a:lnTo>
                  <a:lnTo>
                    <a:pt x="7805" y="3110"/>
                  </a:lnTo>
                  <a:lnTo>
                    <a:pt x="7837" y="2912"/>
                  </a:lnTo>
                  <a:lnTo>
                    <a:pt x="7874" y="2714"/>
                  </a:lnTo>
                  <a:lnTo>
                    <a:pt x="7920" y="2522"/>
                  </a:lnTo>
                  <a:lnTo>
                    <a:pt x="7962" y="2348"/>
                  </a:lnTo>
                  <a:lnTo>
                    <a:pt x="8012" y="2174"/>
                  </a:lnTo>
                  <a:lnTo>
                    <a:pt x="8064" y="2011"/>
                  </a:lnTo>
                  <a:lnTo>
                    <a:pt x="8124" y="1851"/>
                  </a:lnTo>
                  <a:lnTo>
                    <a:pt x="8186" y="1707"/>
                  </a:lnTo>
                  <a:lnTo>
                    <a:pt x="8252" y="1572"/>
                  </a:lnTo>
                  <a:lnTo>
                    <a:pt x="8317" y="1437"/>
                  </a:lnTo>
                  <a:lnTo>
                    <a:pt x="8393" y="1316"/>
                  </a:lnTo>
                  <a:lnTo>
                    <a:pt x="8465" y="1205"/>
                  </a:lnTo>
                  <a:lnTo>
                    <a:pt x="8544" y="1094"/>
                  </a:lnTo>
                  <a:lnTo>
                    <a:pt x="8627" y="1003"/>
                  </a:lnTo>
                  <a:lnTo>
                    <a:pt x="8709" y="916"/>
                  </a:lnTo>
                  <a:lnTo>
                    <a:pt x="8794" y="834"/>
                  </a:lnTo>
                  <a:lnTo>
                    <a:pt x="8886" y="767"/>
                  </a:lnTo>
                  <a:lnTo>
                    <a:pt x="8978" y="709"/>
                  </a:lnTo>
                  <a:lnTo>
                    <a:pt x="9074" y="656"/>
                  </a:lnTo>
                  <a:lnTo>
                    <a:pt x="9212" y="574"/>
                  </a:lnTo>
                  <a:lnTo>
                    <a:pt x="9366" y="487"/>
                  </a:lnTo>
                  <a:lnTo>
                    <a:pt x="9531" y="395"/>
                  </a:lnTo>
                  <a:lnTo>
                    <a:pt x="9705" y="309"/>
                  </a:lnTo>
                  <a:lnTo>
                    <a:pt x="9892" y="227"/>
                  </a:lnTo>
                  <a:lnTo>
                    <a:pt x="9991" y="193"/>
                  </a:lnTo>
                  <a:lnTo>
                    <a:pt x="10090" y="149"/>
                  </a:lnTo>
                  <a:lnTo>
                    <a:pt x="10188" y="116"/>
                  </a:lnTo>
                  <a:lnTo>
                    <a:pt x="10294" y="87"/>
                  </a:lnTo>
                  <a:lnTo>
                    <a:pt x="10396" y="63"/>
                  </a:lnTo>
                  <a:lnTo>
                    <a:pt x="10504" y="39"/>
                  </a:lnTo>
                  <a:lnTo>
                    <a:pt x="10609" y="19"/>
                  </a:lnTo>
                  <a:lnTo>
                    <a:pt x="10721" y="10"/>
                  </a:lnTo>
                  <a:lnTo>
                    <a:pt x="1083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造字工房悦黑（非商用）常规体"/>
                  <a:ea typeface="造字工房悦黑（非商用）常规体"/>
                  <a:cs typeface="造字工房悦黑（非商用）常规体"/>
                  <a:sym typeface="造字工房悦黑（非商用）常规体"/>
                </a:defRPr>
              </a:pPr>
            </a:p>
          </p:txBody>
        </p:sp>
      </p:grpSp>
      <p:grpSp>
        <p:nvGrpSpPr>
          <p:cNvPr id="413" name="组合 7"/>
          <p:cNvGrpSpPr/>
          <p:nvPr/>
        </p:nvGrpSpPr>
        <p:grpSpPr>
          <a:xfrm>
            <a:off x="5370324" y="5051463"/>
            <a:ext cx="651615" cy="651615"/>
            <a:chOff x="0" y="0"/>
            <a:chExt cx="651614" cy="651614"/>
          </a:xfrm>
        </p:grpSpPr>
        <p:sp>
          <p:nvSpPr>
            <p:cNvPr id="411" name="椭圆 17"/>
            <p:cNvSpPr/>
            <p:nvPr/>
          </p:nvSpPr>
          <p:spPr>
            <a:xfrm>
              <a:off x="-1" y="-1"/>
              <a:ext cx="651616" cy="65161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228600" dist="228600" dir="5400000" rotWithShape="0">
                <a:srgbClr val="262626">
                  <a:alpha val="2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12" name="KSO_Shape"/>
            <p:cNvSpPr/>
            <p:nvPr/>
          </p:nvSpPr>
          <p:spPr>
            <a:xfrm>
              <a:off x="171317" y="117090"/>
              <a:ext cx="329078" cy="417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105" y="16882"/>
                  </a:moveTo>
                  <a:lnTo>
                    <a:pt x="3997" y="16886"/>
                  </a:lnTo>
                  <a:lnTo>
                    <a:pt x="3892" y="16896"/>
                  </a:lnTo>
                  <a:lnTo>
                    <a:pt x="3786" y="16910"/>
                  </a:lnTo>
                  <a:lnTo>
                    <a:pt x="3683" y="16926"/>
                  </a:lnTo>
                  <a:lnTo>
                    <a:pt x="3586" y="16949"/>
                  </a:lnTo>
                  <a:lnTo>
                    <a:pt x="3488" y="16975"/>
                  </a:lnTo>
                  <a:lnTo>
                    <a:pt x="3393" y="17003"/>
                  </a:lnTo>
                  <a:lnTo>
                    <a:pt x="3300" y="17034"/>
                  </a:lnTo>
                  <a:lnTo>
                    <a:pt x="3210" y="17068"/>
                  </a:lnTo>
                  <a:lnTo>
                    <a:pt x="3123" y="17109"/>
                  </a:lnTo>
                  <a:lnTo>
                    <a:pt x="3038" y="17149"/>
                  </a:lnTo>
                  <a:lnTo>
                    <a:pt x="2953" y="17194"/>
                  </a:lnTo>
                  <a:lnTo>
                    <a:pt x="2876" y="17244"/>
                  </a:lnTo>
                  <a:lnTo>
                    <a:pt x="2799" y="17295"/>
                  </a:lnTo>
                  <a:lnTo>
                    <a:pt x="2727" y="17350"/>
                  </a:lnTo>
                  <a:lnTo>
                    <a:pt x="2655" y="17402"/>
                  </a:lnTo>
                  <a:lnTo>
                    <a:pt x="2588" y="17463"/>
                  </a:lnTo>
                  <a:lnTo>
                    <a:pt x="2528" y="17524"/>
                  </a:lnTo>
                  <a:lnTo>
                    <a:pt x="2469" y="17589"/>
                  </a:lnTo>
                  <a:lnTo>
                    <a:pt x="2415" y="17654"/>
                  </a:lnTo>
                  <a:lnTo>
                    <a:pt x="2364" y="17720"/>
                  </a:lnTo>
                  <a:lnTo>
                    <a:pt x="2318" y="17789"/>
                  </a:lnTo>
                  <a:lnTo>
                    <a:pt x="2276" y="17860"/>
                  </a:lnTo>
                  <a:lnTo>
                    <a:pt x="2238" y="17935"/>
                  </a:lnTo>
                  <a:lnTo>
                    <a:pt x="2204" y="18010"/>
                  </a:lnTo>
                  <a:lnTo>
                    <a:pt x="2174" y="18085"/>
                  </a:lnTo>
                  <a:lnTo>
                    <a:pt x="2150" y="18164"/>
                  </a:lnTo>
                  <a:lnTo>
                    <a:pt x="2132" y="18243"/>
                  </a:lnTo>
                  <a:lnTo>
                    <a:pt x="2117" y="18322"/>
                  </a:lnTo>
                  <a:lnTo>
                    <a:pt x="2107" y="18403"/>
                  </a:lnTo>
                  <a:lnTo>
                    <a:pt x="2101" y="18486"/>
                  </a:lnTo>
                  <a:lnTo>
                    <a:pt x="2104" y="18569"/>
                  </a:lnTo>
                  <a:lnTo>
                    <a:pt x="2109" y="18654"/>
                  </a:lnTo>
                  <a:lnTo>
                    <a:pt x="2122" y="18737"/>
                  </a:lnTo>
                  <a:lnTo>
                    <a:pt x="2140" y="18820"/>
                  </a:lnTo>
                  <a:lnTo>
                    <a:pt x="2161" y="18902"/>
                  </a:lnTo>
                  <a:lnTo>
                    <a:pt x="2189" y="18981"/>
                  </a:lnTo>
                  <a:lnTo>
                    <a:pt x="2220" y="19055"/>
                  </a:lnTo>
                  <a:lnTo>
                    <a:pt x="2256" y="19132"/>
                  </a:lnTo>
                  <a:lnTo>
                    <a:pt x="2297" y="19205"/>
                  </a:lnTo>
                  <a:lnTo>
                    <a:pt x="2341" y="19276"/>
                  </a:lnTo>
                  <a:lnTo>
                    <a:pt x="2390" y="19345"/>
                  </a:lnTo>
                  <a:lnTo>
                    <a:pt x="2444" y="19414"/>
                  </a:lnTo>
                  <a:lnTo>
                    <a:pt x="2562" y="19540"/>
                  </a:lnTo>
                  <a:lnTo>
                    <a:pt x="2624" y="19598"/>
                  </a:lnTo>
                  <a:lnTo>
                    <a:pt x="2693" y="19657"/>
                  </a:lnTo>
                  <a:lnTo>
                    <a:pt x="2765" y="19712"/>
                  </a:lnTo>
                  <a:lnTo>
                    <a:pt x="2842" y="19765"/>
                  </a:lnTo>
                  <a:lnTo>
                    <a:pt x="2919" y="19815"/>
                  </a:lnTo>
                  <a:lnTo>
                    <a:pt x="3002" y="19860"/>
                  </a:lnTo>
                  <a:lnTo>
                    <a:pt x="3081" y="19902"/>
                  </a:lnTo>
                  <a:lnTo>
                    <a:pt x="3169" y="19943"/>
                  </a:lnTo>
                  <a:lnTo>
                    <a:pt x="3256" y="19977"/>
                  </a:lnTo>
                  <a:lnTo>
                    <a:pt x="3346" y="20012"/>
                  </a:lnTo>
                  <a:lnTo>
                    <a:pt x="3442" y="20042"/>
                  </a:lnTo>
                  <a:lnTo>
                    <a:pt x="3537" y="20068"/>
                  </a:lnTo>
                  <a:lnTo>
                    <a:pt x="3632" y="20091"/>
                  </a:lnTo>
                  <a:lnTo>
                    <a:pt x="3732" y="20111"/>
                  </a:lnTo>
                  <a:lnTo>
                    <a:pt x="3833" y="20125"/>
                  </a:lnTo>
                  <a:lnTo>
                    <a:pt x="3935" y="20137"/>
                  </a:lnTo>
                  <a:lnTo>
                    <a:pt x="4036" y="20143"/>
                  </a:lnTo>
                  <a:lnTo>
                    <a:pt x="4141" y="20145"/>
                  </a:lnTo>
                  <a:lnTo>
                    <a:pt x="4247" y="20145"/>
                  </a:lnTo>
                  <a:lnTo>
                    <a:pt x="4352" y="20141"/>
                  </a:lnTo>
                  <a:lnTo>
                    <a:pt x="4460" y="20131"/>
                  </a:lnTo>
                  <a:lnTo>
                    <a:pt x="4563" y="20117"/>
                  </a:lnTo>
                  <a:lnTo>
                    <a:pt x="4666" y="20101"/>
                  </a:lnTo>
                  <a:lnTo>
                    <a:pt x="4769" y="20081"/>
                  </a:lnTo>
                  <a:lnTo>
                    <a:pt x="4864" y="20056"/>
                  </a:lnTo>
                  <a:lnTo>
                    <a:pt x="4962" y="20028"/>
                  </a:lnTo>
                  <a:lnTo>
                    <a:pt x="5054" y="19995"/>
                  </a:lnTo>
                  <a:lnTo>
                    <a:pt x="5144" y="19959"/>
                  </a:lnTo>
                  <a:lnTo>
                    <a:pt x="5232" y="19921"/>
                  </a:lnTo>
                  <a:lnTo>
                    <a:pt x="5317" y="19878"/>
                  </a:lnTo>
                  <a:lnTo>
                    <a:pt x="5396" y="19833"/>
                  </a:lnTo>
                  <a:lnTo>
                    <a:pt x="5479" y="19787"/>
                  </a:lnTo>
                  <a:lnTo>
                    <a:pt x="5553" y="19734"/>
                  </a:lnTo>
                  <a:lnTo>
                    <a:pt x="5625" y="19681"/>
                  </a:lnTo>
                  <a:lnTo>
                    <a:pt x="5695" y="19625"/>
                  </a:lnTo>
                  <a:lnTo>
                    <a:pt x="5762" y="19566"/>
                  </a:lnTo>
                  <a:lnTo>
                    <a:pt x="5823" y="19503"/>
                  </a:lnTo>
                  <a:lnTo>
                    <a:pt x="5883" y="19442"/>
                  </a:lnTo>
                  <a:lnTo>
                    <a:pt x="5937" y="19376"/>
                  </a:lnTo>
                  <a:lnTo>
                    <a:pt x="5988" y="19307"/>
                  </a:lnTo>
                  <a:lnTo>
                    <a:pt x="6034" y="19238"/>
                  </a:lnTo>
                  <a:lnTo>
                    <a:pt x="6078" y="19167"/>
                  </a:lnTo>
                  <a:lnTo>
                    <a:pt x="6114" y="19094"/>
                  </a:lnTo>
                  <a:lnTo>
                    <a:pt x="6147" y="19021"/>
                  </a:lnTo>
                  <a:lnTo>
                    <a:pt x="6176" y="18942"/>
                  </a:lnTo>
                  <a:lnTo>
                    <a:pt x="6201" y="18865"/>
                  </a:lnTo>
                  <a:lnTo>
                    <a:pt x="6219" y="18786"/>
                  </a:lnTo>
                  <a:lnTo>
                    <a:pt x="6235" y="18707"/>
                  </a:lnTo>
                  <a:lnTo>
                    <a:pt x="6243" y="18624"/>
                  </a:lnTo>
                  <a:lnTo>
                    <a:pt x="6248" y="18541"/>
                  </a:lnTo>
                  <a:lnTo>
                    <a:pt x="6245" y="18458"/>
                  </a:lnTo>
                  <a:lnTo>
                    <a:pt x="6240" y="18375"/>
                  </a:lnTo>
                  <a:lnTo>
                    <a:pt x="6227" y="18290"/>
                  </a:lnTo>
                  <a:lnTo>
                    <a:pt x="6212" y="18209"/>
                  </a:lnTo>
                  <a:lnTo>
                    <a:pt x="6191" y="18130"/>
                  </a:lnTo>
                  <a:lnTo>
                    <a:pt x="6165" y="18051"/>
                  </a:lnTo>
                  <a:lnTo>
                    <a:pt x="6132" y="17972"/>
                  </a:lnTo>
                  <a:lnTo>
                    <a:pt x="6096" y="17897"/>
                  </a:lnTo>
                  <a:lnTo>
                    <a:pt x="6055" y="17824"/>
                  </a:lnTo>
                  <a:lnTo>
                    <a:pt x="6011" y="17751"/>
                  </a:lnTo>
                  <a:lnTo>
                    <a:pt x="5908" y="17617"/>
                  </a:lnTo>
                  <a:lnTo>
                    <a:pt x="5852" y="17552"/>
                  </a:lnTo>
                  <a:lnTo>
                    <a:pt x="5790" y="17489"/>
                  </a:lnTo>
                  <a:lnTo>
                    <a:pt x="5726" y="17429"/>
                  </a:lnTo>
                  <a:lnTo>
                    <a:pt x="5656" y="17372"/>
                  </a:lnTo>
                  <a:lnTo>
                    <a:pt x="5587" y="17317"/>
                  </a:lnTo>
                  <a:lnTo>
                    <a:pt x="5512" y="17267"/>
                  </a:lnTo>
                  <a:lnTo>
                    <a:pt x="5432" y="17216"/>
                  </a:lnTo>
                  <a:lnTo>
                    <a:pt x="5353" y="17171"/>
                  </a:lnTo>
                  <a:lnTo>
                    <a:pt x="5268" y="17127"/>
                  </a:lnTo>
                  <a:lnTo>
                    <a:pt x="5183" y="17088"/>
                  </a:lnTo>
                  <a:lnTo>
                    <a:pt x="5095" y="17050"/>
                  </a:lnTo>
                  <a:lnTo>
                    <a:pt x="5005" y="17017"/>
                  </a:lnTo>
                  <a:lnTo>
                    <a:pt x="4913" y="16985"/>
                  </a:lnTo>
                  <a:lnTo>
                    <a:pt x="4815" y="16961"/>
                  </a:lnTo>
                  <a:lnTo>
                    <a:pt x="4720" y="16938"/>
                  </a:lnTo>
                  <a:lnTo>
                    <a:pt x="4620" y="16920"/>
                  </a:lnTo>
                  <a:lnTo>
                    <a:pt x="4522" y="16904"/>
                  </a:lnTo>
                  <a:lnTo>
                    <a:pt x="4419" y="16892"/>
                  </a:lnTo>
                  <a:lnTo>
                    <a:pt x="4316" y="16884"/>
                  </a:lnTo>
                  <a:lnTo>
                    <a:pt x="4211" y="16882"/>
                  </a:lnTo>
                  <a:lnTo>
                    <a:pt x="4105" y="16882"/>
                  </a:lnTo>
                  <a:close/>
                  <a:moveTo>
                    <a:pt x="4476" y="15407"/>
                  </a:moveTo>
                  <a:lnTo>
                    <a:pt x="4540" y="15998"/>
                  </a:lnTo>
                  <a:lnTo>
                    <a:pt x="4617" y="16004"/>
                  </a:lnTo>
                  <a:lnTo>
                    <a:pt x="4692" y="16015"/>
                  </a:lnTo>
                  <a:lnTo>
                    <a:pt x="4771" y="16027"/>
                  </a:lnTo>
                  <a:lnTo>
                    <a:pt x="4846" y="16037"/>
                  </a:lnTo>
                  <a:lnTo>
                    <a:pt x="4923" y="16049"/>
                  </a:lnTo>
                  <a:lnTo>
                    <a:pt x="5000" y="16065"/>
                  </a:lnTo>
                  <a:lnTo>
                    <a:pt x="5075" y="16083"/>
                  </a:lnTo>
                  <a:lnTo>
                    <a:pt x="5147" y="16100"/>
                  </a:lnTo>
                  <a:lnTo>
                    <a:pt x="5219" y="16118"/>
                  </a:lnTo>
                  <a:lnTo>
                    <a:pt x="5293" y="16140"/>
                  </a:lnTo>
                  <a:lnTo>
                    <a:pt x="5363" y="16160"/>
                  </a:lnTo>
                  <a:lnTo>
                    <a:pt x="5435" y="16185"/>
                  </a:lnTo>
                  <a:lnTo>
                    <a:pt x="5504" y="16209"/>
                  </a:lnTo>
                  <a:lnTo>
                    <a:pt x="5574" y="16235"/>
                  </a:lnTo>
                  <a:lnTo>
                    <a:pt x="5643" y="16264"/>
                  </a:lnTo>
                  <a:lnTo>
                    <a:pt x="5710" y="16292"/>
                  </a:lnTo>
                  <a:lnTo>
                    <a:pt x="6194" y="15836"/>
                  </a:lnTo>
                  <a:lnTo>
                    <a:pt x="7166" y="16481"/>
                  </a:lnTo>
                  <a:lnTo>
                    <a:pt x="6685" y="16932"/>
                  </a:lnTo>
                  <a:lnTo>
                    <a:pt x="6734" y="16979"/>
                  </a:lnTo>
                  <a:lnTo>
                    <a:pt x="6778" y="17026"/>
                  </a:lnTo>
                  <a:lnTo>
                    <a:pt x="6824" y="17076"/>
                  </a:lnTo>
                  <a:lnTo>
                    <a:pt x="6865" y="17127"/>
                  </a:lnTo>
                  <a:lnTo>
                    <a:pt x="6909" y="17177"/>
                  </a:lnTo>
                  <a:lnTo>
                    <a:pt x="6947" y="17230"/>
                  </a:lnTo>
                  <a:lnTo>
                    <a:pt x="6986" y="17283"/>
                  </a:lnTo>
                  <a:lnTo>
                    <a:pt x="7058" y="17392"/>
                  </a:lnTo>
                  <a:lnTo>
                    <a:pt x="7091" y="17447"/>
                  </a:lnTo>
                  <a:lnTo>
                    <a:pt x="7125" y="17504"/>
                  </a:lnTo>
                  <a:lnTo>
                    <a:pt x="7156" y="17560"/>
                  </a:lnTo>
                  <a:lnTo>
                    <a:pt x="7184" y="17617"/>
                  </a:lnTo>
                  <a:lnTo>
                    <a:pt x="7210" y="17674"/>
                  </a:lnTo>
                  <a:lnTo>
                    <a:pt x="7235" y="17733"/>
                  </a:lnTo>
                  <a:lnTo>
                    <a:pt x="7261" y="17791"/>
                  </a:lnTo>
                  <a:lnTo>
                    <a:pt x="7997" y="17745"/>
                  </a:lnTo>
                  <a:lnTo>
                    <a:pt x="8105" y="18737"/>
                  </a:lnTo>
                  <a:lnTo>
                    <a:pt x="7372" y="18790"/>
                  </a:lnTo>
                  <a:lnTo>
                    <a:pt x="7361" y="18851"/>
                  </a:lnTo>
                  <a:lnTo>
                    <a:pt x="7351" y="18914"/>
                  </a:lnTo>
                  <a:lnTo>
                    <a:pt x="7338" y="18974"/>
                  </a:lnTo>
                  <a:lnTo>
                    <a:pt x="7323" y="19037"/>
                  </a:lnTo>
                  <a:lnTo>
                    <a:pt x="7305" y="19096"/>
                  </a:lnTo>
                  <a:lnTo>
                    <a:pt x="7287" y="19157"/>
                  </a:lnTo>
                  <a:lnTo>
                    <a:pt x="7266" y="19218"/>
                  </a:lnTo>
                  <a:lnTo>
                    <a:pt x="7243" y="19276"/>
                  </a:lnTo>
                  <a:lnTo>
                    <a:pt x="7192" y="19390"/>
                  </a:lnTo>
                  <a:lnTo>
                    <a:pt x="7163" y="19449"/>
                  </a:lnTo>
                  <a:lnTo>
                    <a:pt x="7133" y="19503"/>
                  </a:lnTo>
                  <a:lnTo>
                    <a:pt x="7104" y="19560"/>
                  </a:lnTo>
                  <a:lnTo>
                    <a:pt x="7071" y="19615"/>
                  </a:lnTo>
                  <a:lnTo>
                    <a:pt x="7035" y="19669"/>
                  </a:lnTo>
                  <a:lnTo>
                    <a:pt x="6999" y="19724"/>
                  </a:lnTo>
                  <a:lnTo>
                    <a:pt x="7562" y="20097"/>
                  </a:lnTo>
                  <a:lnTo>
                    <a:pt x="6742" y="20861"/>
                  </a:lnTo>
                  <a:lnTo>
                    <a:pt x="6186" y="20492"/>
                  </a:lnTo>
                  <a:lnTo>
                    <a:pt x="6124" y="20530"/>
                  </a:lnTo>
                  <a:lnTo>
                    <a:pt x="6063" y="20567"/>
                  </a:lnTo>
                  <a:lnTo>
                    <a:pt x="5998" y="20601"/>
                  </a:lnTo>
                  <a:lnTo>
                    <a:pt x="5937" y="20634"/>
                  </a:lnTo>
                  <a:lnTo>
                    <a:pt x="5870" y="20668"/>
                  </a:lnTo>
                  <a:lnTo>
                    <a:pt x="5803" y="20701"/>
                  </a:lnTo>
                  <a:lnTo>
                    <a:pt x="5733" y="20729"/>
                  </a:lnTo>
                  <a:lnTo>
                    <a:pt x="5664" y="20759"/>
                  </a:lnTo>
                  <a:lnTo>
                    <a:pt x="5594" y="20790"/>
                  </a:lnTo>
                  <a:lnTo>
                    <a:pt x="5522" y="20814"/>
                  </a:lnTo>
                  <a:lnTo>
                    <a:pt x="5450" y="20840"/>
                  </a:lnTo>
                  <a:lnTo>
                    <a:pt x="5378" y="20865"/>
                  </a:lnTo>
                  <a:lnTo>
                    <a:pt x="5304" y="20887"/>
                  </a:lnTo>
                  <a:lnTo>
                    <a:pt x="5232" y="20907"/>
                  </a:lnTo>
                  <a:lnTo>
                    <a:pt x="5152" y="20925"/>
                  </a:lnTo>
                  <a:lnTo>
                    <a:pt x="5077" y="20946"/>
                  </a:lnTo>
                  <a:lnTo>
                    <a:pt x="5142" y="21515"/>
                  </a:lnTo>
                  <a:lnTo>
                    <a:pt x="3874" y="21600"/>
                  </a:lnTo>
                  <a:lnTo>
                    <a:pt x="3812" y="21031"/>
                  </a:lnTo>
                  <a:lnTo>
                    <a:pt x="3732" y="21023"/>
                  </a:lnTo>
                  <a:lnTo>
                    <a:pt x="3655" y="21015"/>
                  </a:lnTo>
                  <a:lnTo>
                    <a:pt x="3575" y="21002"/>
                  </a:lnTo>
                  <a:lnTo>
                    <a:pt x="3498" y="20990"/>
                  </a:lnTo>
                  <a:lnTo>
                    <a:pt x="3418" y="20976"/>
                  </a:lnTo>
                  <a:lnTo>
                    <a:pt x="3344" y="20962"/>
                  </a:lnTo>
                  <a:lnTo>
                    <a:pt x="3269" y="20946"/>
                  </a:lnTo>
                  <a:lnTo>
                    <a:pt x="3195" y="20925"/>
                  </a:lnTo>
                  <a:lnTo>
                    <a:pt x="3117" y="20907"/>
                  </a:lnTo>
                  <a:lnTo>
                    <a:pt x="3045" y="20887"/>
                  </a:lnTo>
                  <a:lnTo>
                    <a:pt x="2973" y="20865"/>
                  </a:lnTo>
                  <a:lnTo>
                    <a:pt x="2901" y="20840"/>
                  </a:lnTo>
                  <a:lnTo>
                    <a:pt x="2829" y="20814"/>
                  </a:lnTo>
                  <a:lnTo>
                    <a:pt x="2760" y="20790"/>
                  </a:lnTo>
                  <a:lnTo>
                    <a:pt x="2691" y="20763"/>
                  </a:lnTo>
                  <a:lnTo>
                    <a:pt x="2621" y="20731"/>
                  </a:lnTo>
                  <a:lnTo>
                    <a:pt x="2156" y="21171"/>
                  </a:lnTo>
                  <a:lnTo>
                    <a:pt x="1183" y="20526"/>
                  </a:lnTo>
                  <a:lnTo>
                    <a:pt x="1657" y="20085"/>
                  </a:lnTo>
                  <a:lnTo>
                    <a:pt x="1608" y="20038"/>
                  </a:lnTo>
                  <a:lnTo>
                    <a:pt x="1561" y="19987"/>
                  </a:lnTo>
                  <a:lnTo>
                    <a:pt x="1518" y="19937"/>
                  </a:lnTo>
                  <a:lnTo>
                    <a:pt x="1474" y="19888"/>
                  </a:lnTo>
                  <a:lnTo>
                    <a:pt x="1433" y="19835"/>
                  </a:lnTo>
                  <a:lnTo>
                    <a:pt x="1394" y="19783"/>
                  </a:lnTo>
                  <a:lnTo>
                    <a:pt x="1356" y="19728"/>
                  </a:lnTo>
                  <a:lnTo>
                    <a:pt x="1320" y="19677"/>
                  </a:lnTo>
                  <a:lnTo>
                    <a:pt x="1284" y="19621"/>
                  </a:lnTo>
                  <a:lnTo>
                    <a:pt x="1250" y="19566"/>
                  </a:lnTo>
                  <a:lnTo>
                    <a:pt x="1219" y="19509"/>
                  </a:lnTo>
                  <a:lnTo>
                    <a:pt x="1188" y="19453"/>
                  </a:lnTo>
                  <a:lnTo>
                    <a:pt x="1160" y="19392"/>
                  </a:lnTo>
                  <a:lnTo>
                    <a:pt x="1132" y="19335"/>
                  </a:lnTo>
                  <a:lnTo>
                    <a:pt x="1109" y="19274"/>
                  </a:lnTo>
                  <a:lnTo>
                    <a:pt x="1083" y="19214"/>
                  </a:lnTo>
                  <a:lnTo>
                    <a:pt x="350" y="19264"/>
                  </a:lnTo>
                  <a:lnTo>
                    <a:pt x="244" y="18269"/>
                  </a:lnTo>
                  <a:lnTo>
                    <a:pt x="983" y="18219"/>
                  </a:lnTo>
                  <a:lnTo>
                    <a:pt x="990" y="18154"/>
                  </a:lnTo>
                  <a:lnTo>
                    <a:pt x="1003" y="18093"/>
                  </a:lnTo>
                  <a:lnTo>
                    <a:pt x="1019" y="18034"/>
                  </a:lnTo>
                  <a:lnTo>
                    <a:pt x="1031" y="17972"/>
                  </a:lnTo>
                  <a:lnTo>
                    <a:pt x="1052" y="17913"/>
                  </a:lnTo>
                  <a:lnTo>
                    <a:pt x="1070" y="17854"/>
                  </a:lnTo>
                  <a:lnTo>
                    <a:pt x="1093" y="17795"/>
                  </a:lnTo>
                  <a:lnTo>
                    <a:pt x="1114" y="17735"/>
                  </a:lnTo>
                  <a:lnTo>
                    <a:pt x="1137" y="17678"/>
                  </a:lnTo>
                  <a:lnTo>
                    <a:pt x="1165" y="17621"/>
                  </a:lnTo>
                  <a:lnTo>
                    <a:pt x="1196" y="17564"/>
                  </a:lnTo>
                  <a:lnTo>
                    <a:pt x="1224" y="17508"/>
                  </a:lnTo>
                  <a:lnTo>
                    <a:pt x="1255" y="17453"/>
                  </a:lnTo>
                  <a:lnTo>
                    <a:pt x="1289" y="17398"/>
                  </a:lnTo>
                  <a:lnTo>
                    <a:pt x="1361" y="17289"/>
                  </a:lnTo>
                  <a:lnTo>
                    <a:pt x="790" y="16912"/>
                  </a:lnTo>
                  <a:lnTo>
                    <a:pt x="1608" y="16146"/>
                  </a:lnTo>
                  <a:lnTo>
                    <a:pt x="2181" y="16529"/>
                  </a:lnTo>
                  <a:lnTo>
                    <a:pt x="2302" y="16458"/>
                  </a:lnTo>
                  <a:lnTo>
                    <a:pt x="2428" y="16389"/>
                  </a:lnTo>
                  <a:lnTo>
                    <a:pt x="2495" y="16355"/>
                  </a:lnTo>
                  <a:lnTo>
                    <a:pt x="2559" y="16325"/>
                  </a:lnTo>
                  <a:lnTo>
                    <a:pt x="2629" y="16296"/>
                  </a:lnTo>
                  <a:lnTo>
                    <a:pt x="2693" y="16266"/>
                  </a:lnTo>
                  <a:lnTo>
                    <a:pt x="2763" y="16239"/>
                  </a:lnTo>
                  <a:lnTo>
                    <a:pt x="2832" y="16213"/>
                  </a:lnTo>
                  <a:lnTo>
                    <a:pt x="2904" y="16187"/>
                  </a:lnTo>
                  <a:lnTo>
                    <a:pt x="2976" y="16163"/>
                  </a:lnTo>
                  <a:lnTo>
                    <a:pt x="3048" y="16142"/>
                  </a:lnTo>
                  <a:lnTo>
                    <a:pt x="3125" y="16120"/>
                  </a:lnTo>
                  <a:lnTo>
                    <a:pt x="3197" y="16102"/>
                  </a:lnTo>
                  <a:lnTo>
                    <a:pt x="3272" y="16083"/>
                  </a:lnTo>
                  <a:lnTo>
                    <a:pt x="3210" y="15492"/>
                  </a:lnTo>
                  <a:lnTo>
                    <a:pt x="4476" y="15407"/>
                  </a:lnTo>
                  <a:close/>
                  <a:moveTo>
                    <a:pt x="14207" y="14343"/>
                  </a:moveTo>
                  <a:lnTo>
                    <a:pt x="14700" y="14343"/>
                  </a:lnTo>
                  <a:lnTo>
                    <a:pt x="14728" y="14345"/>
                  </a:lnTo>
                  <a:lnTo>
                    <a:pt x="14757" y="14351"/>
                  </a:lnTo>
                  <a:lnTo>
                    <a:pt x="14780" y="14357"/>
                  </a:lnTo>
                  <a:lnTo>
                    <a:pt x="14800" y="14369"/>
                  </a:lnTo>
                  <a:lnTo>
                    <a:pt x="14818" y="14381"/>
                  </a:lnTo>
                  <a:lnTo>
                    <a:pt x="14831" y="14397"/>
                  </a:lnTo>
                  <a:lnTo>
                    <a:pt x="14841" y="14414"/>
                  </a:lnTo>
                  <a:lnTo>
                    <a:pt x="14844" y="14430"/>
                  </a:lnTo>
                  <a:lnTo>
                    <a:pt x="14844" y="14754"/>
                  </a:lnTo>
                  <a:lnTo>
                    <a:pt x="14929" y="14762"/>
                  </a:lnTo>
                  <a:lnTo>
                    <a:pt x="15008" y="14772"/>
                  </a:lnTo>
                  <a:lnTo>
                    <a:pt x="15093" y="14784"/>
                  </a:lnTo>
                  <a:lnTo>
                    <a:pt x="15170" y="14799"/>
                  </a:lnTo>
                  <a:lnTo>
                    <a:pt x="15239" y="14813"/>
                  </a:lnTo>
                  <a:lnTo>
                    <a:pt x="15311" y="14829"/>
                  </a:lnTo>
                  <a:lnTo>
                    <a:pt x="15381" y="14847"/>
                  </a:lnTo>
                  <a:lnTo>
                    <a:pt x="15458" y="14870"/>
                  </a:lnTo>
                  <a:lnTo>
                    <a:pt x="15530" y="14894"/>
                  </a:lnTo>
                  <a:lnTo>
                    <a:pt x="15601" y="14920"/>
                  </a:lnTo>
                  <a:lnTo>
                    <a:pt x="15676" y="14949"/>
                  </a:lnTo>
                  <a:lnTo>
                    <a:pt x="15745" y="14977"/>
                  </a:lnTo>
                  <a:lnTo>
                    <a:pt x="15884" y="15042"/>
                  </a:lnTo>
                  <a:lnTo>
                    <a:pt x="15946" y="15078"/>
                  </a:lnTo>
                  <a:lnTo>
                    <a:pt x="16007" y="15115"/>
                  </a:lnTo>
                  <a:lnTo>
                    <a:pt x="16064" y="15151"/>
                  </a:lnTo>
                  <a:lnTo>
                    <a:pt x="16115" y="15192"/>
                  </a:lnTo>
                  <a:lnTo>
                    <a:pt x="16161" y="15230"/>
                  </a:lnTo>
                  <a:lnTo>
                    <a:pt x="16205" y="15273"/>
                  </a:lnTo>
                  <a:lnTo>
                    <a:pt x="16225" y="15301"/>
                  </a:lnTo>
                  <a:lnTo>
                    <a:pt x="16241" y="15332"/>
                  </a:lnTo>
                  <a:lnTo>
                    <a:pt x="16249" y="15362"/>
                  </a:lnTo>
                  <a:lnTo>
                    <a:pt x="16254" y="15397"/>
                  </a:lnTo>
                  <a:lnTo>
                    <a:pt x="16249" y="15429"/>
                  </a:lnTo>
                  <a:lnTo>
                    <a:pt x="16238" y="15464"/>
                  </a:lnTo>
                  <a:lnTo>
                    <a:pt x="16220" y="15498"/>
                  </a:lnTo>
                  <a:lnTo>
                    <a:pt x="16195" y="15531"/>
                  </a:lnTo>
                  <a:lnTo>
                    <a:pt x="16177" y="15551"/>
                  </a:lnTo>
                  <a:lnTo>
                    <a:pt x="16159" y="15569"/>
                  </a:lnTo>
                  <a:lnTo>
                    <a:pt x="16138" y="15589"/>
                  </a:lnTo>
                  <a:lnTo>
                    <a:pt x="16115" y="15608"/>
                  </a:lnTo>
                  <a:lnTo>
                    <a:pt x="16089" y="15626"/>
                  </a:lnTo>
                  <a:lnTo>
                    <a:pt x="16064" y="15642"/>
                  </a:lnTo>
                  <a:lnTo>
                    <a:pt x="16033" y="15660"/>
                  </a:lnTo>
                  <a:lnTo>
                    <a:pt x="16002" y="15674"/>
                  </a:lnTo>
                  <a:lnTo>
                    <a:pt x="15974" y="15689"/>
                  </a:lnTo>
                  <a:lnTo>
                    <a:pt x="15940" y="15701"/>
                  </a:lnTo>
                  <a:lnTo>
                    <a:pt x="15907" y="15711"/>
                  </a:lnTo>
                  <a:lnTo>
                    <a:pt x="15874" y="15721"/>
                  </a:lnTo>
                  <a:lnTo>
                    <a:pt x="15840" y="15729"/>
                  </a:lnTo>
                  <a:lnTo>
                    <a:pt x="15768" y="15737"/>
                  </a:lnTo>
                  <a:lnTo>
                    <a:pt x="15691" y="15737"/>
                  </a:lnTo>
                  <a:lnTo>
                    <a:pt x="15653" y="15733"/>
                  </a:lnTo>
                  <a:lnTo>
                    <a:pt x="15612" y="15723"/>
                  </a:lnTo>
                  <a:lnTo>
                    <a:pt x="15576" y="15711"/>
                  </a:lnTo>
                  <a:lnTo>
                    <a:pt x="15542" y="15697"/>
                  </a:lnTo>
                  <a:lnTo>
                    <a:pt x="15514" y="15679"/>
                  </a:lnTo>
                  <a:lnTo>
                    <a:pt x="15486" y="15660"/>
                  </a:lnTo>
                  <a:lnTo>
                    <a:pt x="15463" y="15636"/>
                  </a:lnTo>
                  <a:lnTo>
                    <a:pt x="15437" y="15612"/>
                  </a:lnTo>
                  <a:lnTo>
                    <a:pt x="15424" y="15603"/>
                  </a:lnTo>
                  <a:lnTo>
                    <a:pt x="15373" y="15569"/>
                  </a:lnTo>
                  <a:lnTo>
                    <a:pt x="15322" y="15539"/>
                  </a:lnTo>
                  <a:lnTo>
                    <a:pt x="15265" y="15510"/>
                  </a:lnTo>
                  <a:lnTo>
                    <a:pt x="15203" y="15480"/>
                  </a:lnTo>
                  <a:lnTo>
                    <a:pt x="15144" y="15451"/>
                  </a:lnTo>
                  <a:lnTo>
                    <a:pt x="15083" y="15425"/>
                  </a:lnTo>
                  <a:lnTo>
                    <a:pt x="15024" y="15403"/>
                  </a:lnTo>
                  <a:lnTo>
                    <a:pt x="14970" y="15385"/>
                  </a:lnTo>
                  <a:lnTo>
                    <a:pt x="14918" y="15370"/>
                  </a:lnTo>
                  <a:lnTo>
                    <a:pt x="14865" y="15358"/>
                  </a:lnTo>
                  <a:lnTo>
                    <a:pt x="14808" y="15348"/>
                  </a:lnTo>
                  <a:lnTo>
                    <a:pt x="14754" y="15340"/>
                  </a:lnTo>
                  <a:lnTo>
                    <a:pt x="14695" y="15332"/>
                  </a:lnTo>
                  <a:lnTo>
                    <a:pt x="14639" y="15326"/>
                  </a:lnTo>
                  <a:lnTo>
                    <a:pt x="14585" y="15322"/>
                  </a:lnTo>
                  <a:lnTo>
                    <a:pt x="14528" y="15320"/>
                  </a:lnTo>
                  <a:lnTo>
                    <a:pt x="14474" y="15318"/>
                  </a:lnTo>
                  <a:lnTo>
                    <a:pt x="14400" y="15320"/>
                  </a:lnTo>
                  <a:lnTo>
                    <a:pt x="14320" y="15326"/>
                  </a:lnTo>
                  <a:lnTo>
                    <a:pt x="14233" y="15334"/>
                  </a:lnTo>
                  <a:lnTo>
                    <a:pt x="14146" y="15352"/>
                  </a:lnTo>
                  <a:lnTo>
                    <a:pt x="14102" y="15360"/>
                  </a:lnTo>
                  <a:lnTo>
                    <a:pt x="14056" y="15372"/>
                  </a:lnTo>
                  <a:lnTo>
                    <a:pt x="14012" y="15387"/>
                  </a:lnTo>
                  <a:lnTo>
                    <a:pt x="13966" y="15401"/>
                  </a:lnTo>
                  <a:lnTo>
                    <a:pt x="13922" y="15419"/>
                  </a:lnTo>
                  <a:lnTo>
                    <a:pt x="13876" y="15439"/>
                  </a:lnTo>
                  <a:lnTo>
                    <a:pt x="13830" y="15460"/>
                  </a:lnTo>
                  <a:lnTo>
                    <a:pt x="13789" y="15486"/>
                  </a:lnTo>
                  <a:lnTo>
                    <a:pt x="13763" y="15502"/>
                  </a:lnTo>
                  <a:lnTo>
                    <a:pt x="13737" y="15524"/>
                  </a:lnTo>
                  <a:lnTo>
                    <a:pt x="13717" y="15547"/>
                  </a:lnTo>
                  <a:lnTo>
                    <a:pt x="13699" y="15569"/>
                  </a:lnTo>
                  <a:lnTo>
                    <a:pt x="13683" y="15593"/>
                  </a:lnTo>
                  <a:lnTo>
                    <a:pt x="13671" y="15620"/>
                  </a:lnTo>
                  <a:lnTo>
                    <a:pt x="13660" y="15676"/>
                  </a:lnTo>
                  <a:lnTo>
                    <a:pt x="13658" y="15705"/>
                  </a:lnTo>
                  <a:lnTo>
                    <a:pt x="13658" y="15733"/>
                  </a:lnTo>
                  <a:lnTo>
                    <a:pt x="13660" y="15762"/>
                  </a:lnTo>
                  <a:lnTo>
                    <a:pt x="13665" y="15790"/>
                  </a:lnTo>
                  <a:lnTo>
                    <a:pt x="13678" y="15816"/>
                  </a:lnTo>
                  <a:lnTo>
                    <a:pt x="13689" y="15845"/>
                  </a:lnTo>
                  <a:lnTo>
                    <a:pt x="13707" y="15871"/>
                  </a:lnTo>
                  <a:lnTo>
                    <a:pt x="13724" y="15895"/>
                  </a:lnTo>
                  <a:lnTo>
                    <a:pt x="13766" y="15932"/>
                  </a:lnTo>
                  <a:lnTo>
                    <a:pt x="13807" y="15966"/>
                  </a:lnTo>
                  <a:lnTo>
                    <a:pt x="13853" y="15995"/>
                  </a:lnTo>
                  <a:lnTo>
                    <a:pt x="13899" y="16017"/>
                  </a:lnTo>
                  <a:lnTo>
                    <a:pt x="13953" y="16041"/>
                  </a:lnTo>
                  <a:lnTo>
                    <a:pt x="14015" y="16064"/>
                  </a:lnTo>
                  <a:lnTo>
                    <a:pt x="14148" y="16106"/>
                  </a:lnTo>
                  <a:lnTo>
                    <a:pt x="14187" y="16118"/>
                  </a:lnTo>
                  <a:lnTo>
                    <a:pt x="14413" y="16183"/>
                  </a:lnTo>
                  <a:lnTo>
                    <a:pt x="14569" y="16232"/>
                  </a:lnTo>
                  <a:lnTo>
                    <a:pt x="14721" y="16277"/>
                  </a:lnTo>
                  <a:lnTo>
                    <a:pt x="14811" y="16303"/>
                  </a:lnTo>
                  <a:lnTo>
                    <a:pt x="15029" y="16364"/>
                  </a:lnTo>
                  <a:lnTo>
                    <a:pt x="15144" y="16398"/>
                  </a:lnTo>
                  <a:lnTo>
                    <a:pt x="15257" y="16433"/>
                  </a:lnTo>
                  <a:lnTo>
                    <a:pt x="15373" y="16471"/>
                  </a:lnTo>
                  <a:lnTo>
                    <a:pt x="15489" y="16510"/>
                  </a:lnTo>
                  <a:lnTo>
                    <a:pt x="15601" y="16552"/>
                  </a:lnTo>
                  <a:lnTo>
                    <a:pt x="15709" y="16597"/>
                  </a:lnTo>
                  <a:lnTo>
                    <a:pt x="15815" y="16643"/>
                  </a:lnTo>
                  <a:lnTo>
                    <a:pt x="15917" y="16694"/>
                  </a:lnTo>
                  <a:lnTo>
                    <a:pt x="15961" y="16720"/>
                  </a:lnTo>
                  <a:lnTo>
                    <a:pt x="16010" y="16747"/>
                  </a:lnTo>
                  <a:lnTo>
                    <a:pt x="16051" y="16775"/>
                  </a:lnTo>
                  <a:lnTo>
                    <a:pt x="16094" y="16804"/>
                  </a:lnTo>
                  <a:lnTo>
                    <a:pt x="16133" y="16832"/>
                  </a:lnTo>
                  <a:lnTo>
                    <a:pt x="16169" y="16862"/>
                  </a:lnTo>
                  <a:lnTo>
                    <a:pt x="16205" y="16893"/>
                  </a:lnTo>
                  <a:lnTo>
                    <a:pt x="16236" y="16927"/>
                  </a:lnTo>
                  <a:lnTo>
                    <a:pt x="16264" y="16960"/>
                  </a:lnTo>
                  <a:lnTo>
                    <a:pt x="16292" y="16992"/>
                  </a:lnTo>
                  <a:lnTo>
                    <a:pt x="16313" y="17029"/>
                  </a:lnTo>
                  <a:lnTo>
                    <a:pt x="16333" y="17063"/>
                  </a:lnTo>
                  <a:lnTo>
                    <a:pt x="16349" y="17098"/>
                  </a:lnTo>
                  <a:lnTo>
                    <a:pt x="16364" y="17130"/>
                  </a:lnTo>
                  <a:lnTo>
                    <a:pt x="16372" y="17164"/>
                  </a:lnTo>
                  <a:lnTo>
                    <a:pt x="16385" y="17199"/>
                  </a:lnTo>
                  <a:lnTo>
                    <a:pt x="16390" y="17233"/>
                  </a:lnTo>
                  <a:lnTo>
                    <a:pt x="16397" y="17266"/>
                  </a:lnTo>
                  <a:lnTo>
                    <a:pt x="16400" y="17300"/>
                  </a:lnTo>
                  <a:lnTo>
                    <a:pt x="16403" y="17335"/>
                  </a:lnTo>
                  <a:lnTo>
                    <a:pt x="16403" y="17404"/>
                  </a:lnTo>
                  <a:lnTo>
                    <a:pt x="16397" y="17436"/>
                  </a:lnTo>
                  <a:lnTo>
                    <a:pt x="16390" y="17471"/>
                  </a:lnTo>
                  <a:lnTo>
                    <a:pt x="16385" y="17503"/>
                  </a:lnTo>
                  <a:lnTo>
                    <a:pt x="16377" y="17535"/>
                  </a:lnTo>
                  <a:lnTo>
                    <a:pt x="16364" y="17570"/>
                  </a:lnTo>
                  <a:lnTo>
                    <a:pt x="16351" y="17602"/>
                  </a:lnTo>
                  <a:lnTo>
                    <a:pt x="16323" y="17669"/>
                  </a:lnTo>
                  <a:lnTo>
                    <a:pt x="16282" y="17732"/>
                  </a:lnTo>
                  <a:lnTo>
                    <a:pt x="16241" y="17795"/>
                  </a:lnTo>
                  <a:lnTo>
                    <a:pt x="16189" y="17854"/>
                  </a:lnTo>
                  <a:lnTo>
                    <a:pt x="16130" y="17912"/>
                  </a:lnTo>
                  <a:lnTo>
                    <a:pt x="16066" y="17967"/>
                  </a:lnTo>
                  <a:lnTo>
                    <a:pt x="15994" y="18022"/>
                  </a:lnTo>
                  <a:lnTo>
                    <a:pt x="15917" y="18073"/>
                  </a:lnTo>
                  <a:lnTo>
                    <a:pt x="15871" y="18099"/>
                  </a:lnTo>
                  <a:lnTo>
                    <a:pt x="15820" y="18125"/>
                  </a:lnTo>
                  <a:lnTo>
                    <a:pt x="15768" y="18148"/>
                  </a:lnTo>
                  <a:lnTo>
                    <a:pt x="15712" y="18170"/>
                  </a:lnTo>
                  <a:lnTo>
                    <a:pt x="15653" y="18190"/>
                  </a:lnTo>
                  <a:lnTo>
                    <a:pt x="15591" y="18213"/>
                  </a:lnTo>
                  <a:lnTo>
                    <a:pt x="15524" y="18229"/>
                  </a:lnTo>
                  <a:lnTo>
                    <a:pt x="15460" y="18247"/>
                  </a:lnTo>
                  <a:lnTo>
                    <a:pt x="15391" y="18261"/>
                  </a:lnTo>
                  <a:lnTo>
                    <a:pt x="15319" y="18275"/>
                  </a:lnTo>
                  <a:lnTo>
                    <a:pt x="15242" y="18290"/>
                  </a:lnTo>
                  <a:lnTo>
                    <a:pt x="15168" y="18302"/>
                  </a:lnTo>
                  <a:lnTo>
                    <a:pt x="15091" y="18312"/>
                  </a:lnTo>
                  <a:lnTo>
                    <a:pt x="15008" y="18322"/>
                  </a:lnTo>
                  <a:lnTo>
                    <a:pt x="14929" y="18326"/>
                  </a:lnTo>
                  <a:lnTo>
                    <a:pt x="14844" y="18334"/>
                  </a:lnTo>
                  <a:lnTo>
                    <a:pt x="14844" y="18632"/>
                  </a:lnTo>
                  <a:lnTo>
                    <a:pt x="14841" y="18650"/>
                  </a:lnTo>
                  <a:lnTo>
                    <a:pt x="14831" y="18669"/>
                  </a:lnTo>
                  <a:lnTo>
                    <a:pt x="14818" y="18683"/>
                  </a:lnTo>
                  <a:lnTo>
                    <a:pt x="14800" y="18697"/>
                  </a:lnTo>
                  <a:lnTo>
                    <a:pt x="14780" y="18705"/>
                  </a:lnTo>
                  <a:lnTo>
                    <a:pt x="14757" y="18715"/>
                  </a:lnTo>
                  <a:lnTo>
                    <a:pt x="14728" y="18719"/>
                  </a:lnTo>
                  <a:lnTo>
                    <a:pt x="14700" y="18721"/>
                  </a:lnTo>
                  <a:lnTo>
                    <a:pt x="14207" y="18721"/>
                  </a:lnTo>
                  <a:lnTo>
                    <a:pt x="14176" y="18719"/>
                  </a:lnTo>
                  <a:lnTo>
                    <a:pt x="14148" y="18715"/>
                  </a:lnTo>
                  <a:lnTo>
                    <a:pt x="14125" y="18705"/>
                  </a:lnTo>
                  <a:lnTo>
                    <a:pt x="14105" y="18697"/>
                  </a:lnTo>
                  <a:lnTo>
                    <a:pt x="14087" y="18683"/>
                  </a:lnTo>
                  <a:lnTo>
                    <a:pt x="14074" y="18669"/>
                  </a:lnTo>
                  <a:lnTo>
                    <a:pt x="14066" y="18650"/>
                  </a:lnTo>
                  <a:lnTo>
                    <a:pt x="14063" y="18632"/>
                  </a:lnTo>
                  <a:lnTo>
                    <a:pt x="14063" y="18310"/>
                  </a:lnTo>
                  <a:lnTo>
                    <a:pt x="13958" y="18296"/>
                  </a:lnTo>
                  <a:lnTo>
                    <a:pt x="13848" y="18281"/>
                  </a:lnTo>
                  <a:lnTo>
                    <a:pt x="13748" y="18261"/>
                  </a:lnTo>
                  <a:lnTo>
                    <a:pt x="13642" y="18243"/>
                  </a:lnTo>
                  <a:lnTo>
                    <a:pt x="13540" y="18219"/>
                  </a:lnTo>
                  <a:lnTo>
                    <a:pt x="13439" y="18192"/>
                  </a:lnTo>
                  <a:lnTo>
                    <a:pt x="13344" y="18164"/>
                  </a:lnTo>
                  <a:lnTo>
                    <a:pt x="13252" y="18133"/>
                  </a:lnTo>
                  <a:lnTo>
                    <a:pt x="13162" y="18101"/>
                  </a:lnTo>
                  <a:lnTo>
                    <a:pt x="13075" y="18065"/>
                  </a:lnTo>
                  <a:lnTo>
                    <a:pt x="12993" y="18028"/>
                  </a:lnTo>
                  <a:lnTo>
                    <a:pt x="12918" y="17983"/>
                  </a:lnTo>
                  <a:lnTo>
                    <a:pt x="12846" y="17941"/>
                  </a:lnTo>
                  <a:lnTo>
                    <a:pt x="12780" y="17894"/>
                  </a:lnTo>
                  <a:lnTo>
                    <a:pt x="12718" y="17844"/>
                  </a:lnTo>
                  <a:lnTo>
                    <a:pt x="12692" y="17819"/>
                  </a:lnTo>
                  <a:lnTo>
                    <a:pt x="12669" y="17793"/>
                  </a:lnTo>
                  <a:lnTo>
                    <a:pt x="12643" y="17765"/>
                  </a:lnTo>
                  <a:lnTo>
                    <a:pt x="12628" y="17732"/>
                  </a:lnTo>
                  <a:lnTo>
                    <a:pt x="12620" y="17702"/>
                  </a:lnTo>
                  <a:lnTo>
                    <a:pt x="12620" y="17669"/>
                  </a:lnTo>
                  <a:lnTo>
                    <a:pt x="12623" y="17635"/>
                  </a:lnTo>
                  <a:lnTo>
                    <a:pt x="12636" y="17602"/>
                  </a:lnTo>
                  <a:lnTo>
                    <a:pt x="12654" y="17568"/>
                  </a:lnTo>
                  <a:lnTo>
                    <a:pt x="12677" y="17533"/>
                  </a:lnTo>
                  <a:lnTo>
                    <a:pt x="12692" y="17515"/>
                  </a:lnTo>
                  <a:lnTo>
                    <a:pt x="12713" y="17495"/>
                  </a:lnTo>
                  <a:lnTo>
                    <a:pt x="12733" y="17477"/>
                  </a:lnTo>
                  <a:lnTo>
                    <a:pt x="12759" y="17458"/>
                  </a:lnTo>
                  <a:lnTo>
                    <a:pt x="12782" y="17438"/>
                  </a:lnTo>
                  <a:lnTo>
                    <a:pt x="12810" y="17422"/>
                  </a:lnTo>
                  <a:lnTo>
                    <a:pt x="12836" y="17406"/>
                  </a:lnTo>
                  <a:lnTo>
                    <a:pt x="12867" y="17391"/>
                  </a:lnTo>
                  <a:lnTo>
                    <a:pt x="12900" y="17377"/>
                  </a:lnTo>
                  <a:lnTo>
                    <a:pt x="12928" y="17365"/>
                  </a:lnTo>
                  <a:lnTo>
                    <a:pt x="12962" y="17353"/>
                  </a:lnTo>
                  <a:lnTo>
                    <a:pt x="12998" y="17345"/>
                  </a:lnTo>
                  <a:lnTo>
                    <a:pt x="13031" y="17337"/>
                  </a:lnTo>
                  <a:lnTo>
                    <a:pt x="13067" y="17333"/>
                  </a:lnTo>
                  <a:lnTo>
                    <a:pt x="13103" y="17327"/>
                  </a:lnTo>
                  <a:lnTo>
                    <a:pt x="13180" y="17327"/>
                  </a:lnTo>
                  <a:lnTo>
                    <a:pt x="13221" y="17335"/>
                  </a:lnTo>
                  <a:lnTo>
                    <a:pt x="13257" y="17341"/>
                  </a:lnTo>
                  <a:lnTo>
                    <a:pt x="13293" y="17353"/>
                  </a:lnTo>
                  <a:lnTo>
                    <a:pt x="13326" y="17367"/>
                  </a:lnTo>
                  <a:lnTo>
                    <a:pt x="13357" y="17387"/>
                  </a:lnTo>
                  <a:lnTo>
                    <a:pt x="13386" y="17406"/>
                  </a:lnTo>
                  <a:lnTo>
                    <a:pt x="13411" y="17430"/>
                  </a:lnTo>
                  <a:lnTo>
                    <a:pt x="13432" y="17450"/>
                  </a:lnTo>
                  <a:lnTo>
                    <a:pt x="13437" y="17456"/>
                  </a:lnTo>
                  <a:lnTo>
                    <a:pt x="13447" y="17462"/>
                  </a:lnTo>
                  <a:lnTo>
                    <a:pt x="13499" y="17495"/>
                  </a:lnTo>
                  <a:lnTo>
                    <a:pt x="13547" y="17523"/>
                  </a:lnTo>
                  <a:lnTo>
                    <a:pt x="13604" y="17550"/>
                  </a:lnTo>
                  <a:lnTo>
                    <a:pt x="13660" y="17576"/>
                  </a:lnTo>
                  <a:lnTo>
                    <a:pt x="13717" y="17602"/>
                  </a:lnTo>
                  <a:lnTo>
                    <a:pt x="13776" y="17625"/>
                  </a:lnTo>
                  <a:lnTo>
                    <a:pt x="13837" y="17645"/>
                  </a:lnTo>
                  <a:lnTo>
                    <a:pt x="13894" y="17661"/>
                  </a:lnTo>
                  <a:lnTo>
                    <a:pt x="13945" y="17675"/>
                  </a:lnTo>
                  <a:lnTo>
                    <a:pt x="14033" y="17696"/>
                  </a:lnTo>
                  <a:lnTo>
                    <a:pt x="14120" y="17712"/>
                  </a:lnTo>
                  <a:lnTo>
                    <a:pt x="14207" y="17726"/>
                  </a:lnTo>
                  <a:lnTo>
                    <a:pt x="14297" y="17738"/>
                  </a:lnTo>
                  <a:lnTo>
                    <a:pt x="14384" y="17746"/>
                  </a:lnTo>
                  <a:lnTo>
                    <a:pt x="14472" y="17754"/>
                  </a:lnTo>
                  <a:lnTo>
                    <a:pt x="14554" y="17756"/>
                  </a:lnTo>
                  <a:lnTo>
                    <a:pt x="14636" y="17758"/>
                  </a:lnTo>
                  <a:lnTo>
                    <a:pt x="14726" y="17756"/>
                  </a:lnTo>
                  <a:lnTo>
                    <a:pt x="14811" y="17752"/>
                  </a:lnTo>
                  <a:lnTo>
                    <a:pt x="14888" y="17742"/>
                  </a:lnTo>
                  <a:lnTo>
                    <a:pt x="14960" y="17730"/>
                  </a:lnTo>
                  <a:lnTo>
                    <a:pt x="15029" y="17716"/>
                  </a:lnTo>
                  <a:lnTo>
                    <a:pt x="15093" y="17698"/>
                  </a:lnTo>
                  <a:lnTo>
                    <a:pt x="15147" y="17675"/>
                  </a:lnTo>
                  <a:lnTo>
                    <a:pt x="15198" y="17653"/>
                  </a:lnTo>
                  <a:lnTo>
                    <a:pt x="15229" y="17633"/>
                  </a:lnTo>
                  <a:lnTo>
                    <a:pt x="15255" y="17612"/>
                  </a:lnTo>
                  <a:lnTo>
                    <a:pt x="15278" y="17590"/>
                  </a:lnTo>
                  <a:lnTo>
                    <a:pt x="15301" y="17568"/>
                  </a:lnTo>
                  <a:lnTo>
                    <a:pt x="15319" y="17544"/>
                  </a:lnTo>
                  <a:lnTo>
                    <a:pt x="15334" y="17517"/>
                  </a:lnTo>
                  <a:lnTo>
                    <a:pt x="15345" y="17491"/>
                  </a:lnTo>
                  <a:lnTo>
                    <a:pt x="15355" y="17462"/>
                  </a:lnTo>
                  <a:lnTo>
                    <a:pt x="15360" y="17436"/>
                  </a:lnTo>
                  <a:lnTo>
                    <a:pt x="15363" y="17408"/>
                  </a:lnTo>
                  <a:lnTo>
                    <a:pt x="15358" y="17351"/>
                  </a:lnTo>
                  <a:lnTo>
                    <a:pt x="15347" y="17323"/>
                  </a:lnTo>
                  <a:lnTo>
                    <a:pt x="15340" y="17296"/>
                  </a:lnTo>
                  <a:lnTo>
                    <a:pt x="15324" y="17270"/>
                  </a:lnTo>
                  <a:lnTo>
                    <a:pt x="15306" y="17244"/>
                  </a:lnTo>
                  <a:lnTo>
                    <a:pt x="15278" y="17215"/>
                  </a:lnTo>
                  <a:lnTo>
                    <a:pt x="15247" y="17187"/>
                  </a:lnTo>
                  <a:lnTo>
                    <a:pt x="15203" y="17158"/>
                  </a:lnTo>
                  <a:lnTo>
                    <a:pt x="15160" y="17130"/>
                  </a:lnTo>
                  <a:lnTo>
                    <a:pt x="15108" y="17104"/>
                  </a:lnTo>
                  <a:lnTo>
                    <a:pt x="15055" y="17077"/>
                  </a:lnTo>
                  <a:lnTo>
                    <a:pt x="14993" y="17055"/>
                  </a:lnTo>
                  <a:lnTo>
                    <a:pt x="14929" y="17031"/>
                  </a:lnTo>
                  <a:lnTo>
                    <a:pt x="14728" y="16966"/>
                  </a:lnTo>
                  <a:lnTo>
                    <a:pt x="13943" y="16712"/>
                  </a:lnTo>
                  <a:lnTo>
                    <a:pt x="13560" y="16587"/>
                  </a:lnTo>
                  <a:lnTo>
                    <a:pt x="13326" y="16506"/>
                  </a:lnTo>
                  <a:lnTo>
                    <a:pt x="13283" y="16489"/>
                  </a:lnTo>
                  <a:lnTo>
                    <a:pt x="13242" y="16473"/>
                  </a:lnTo>
                  <a:lnTo>
                    <a:pt x="13167" y="16439"/>
                  </a:lnTo>
                  <a:lnTo>
                    <a:pt x="13093" y="16394"/>
                  </a:lnTo>
                  <a:lnTo>
                    <a:pt x="13023" y="16350"/>
                  </a:lnTo>
                  <a:lnTo>
                    <a:pt x="12957" y="16297"/>
                  </a:lnTo>
                  <a:lnTo>
                    <a:pt x="12900" y="16246"/>
                  </a:lnTo>
                  <a:lnTo>
                    <a:pt x="12869" y="16218"/>
                  </a:lnTo>
                  <a:lnTo>
                    <a:pt x="12846" y="16185"/>
                  </a:lnTo>
                  <a:lnTo>
                    <a:pt x="12818" y="16157"/>
                  </a:lnTo>
                  <a:lnTo>
                    <a:pt x="12798" y="16127"/>
                  </a:lnTo>
                  <a:lnTo>
                    <a:pt x="12774" y="16094"/>
                  </a:lnTo>
                  <a:lnTo>
                    <a:pt x="12756" y="16060"/>
                  </a:lnTo>
                  <a:lnTo>
                    <a:pt x="12738" y="16027"/>
                  </a:lnTo>
                  <a:lnTo>
                    <a:pt x="12723" y="15995"/>
                  </a:lnTo>
                  <a:lnTo>
                    <a:pt x="12708" y="15960"/>
                  </a:lnTo>
                  <a:lnTo>
                    <a:pt x="12695" y="15928"/>
                  </a:lnTo>
                  <a:lnTo>
                    <a:pt x="12687" y="15891"/>
                  </a:lnTo>
                  <a:lnTo>
                    <a:pt x="12679" y="15859"/>
                  </a:lnTo>
                  <a:lnTo>
                    <a:pt x="12674" y="15822"/>
                  </a:lnTo>
                  <a:lnTo>
                    <a:pt x="12672" y="15790"/>
                  </a:lnTo>
                  <a:lnTo>
                    <a:pt x="12669" y="15754"/>
                  </a:lnTo>
                  <a:lnTo>
                    <a:pt x="12672" y="15719"/>
                  </a:lnTo>
                  <a:lnTo>
                    <a:pt x="12674" y="15687"/>
                  </a:lnTo>
                  <a:lnTo>
                    <a:pt x="12677" y="15650"/>
                  </a:lnTo>
                  <a:lnTo>
                    <a:pt x="12687" y="15618"/>
                  </a:lnTo>
                  <a:lnTo>
                    <a:pt x="12695" y="15581"/>
                  </a:lnTo>
                  <a:lnTo>
                    <a:pt x="12705" y="15549"/>
                  </a:lnTo>
                  <a:lnTo>
                    <a:pt x="12715" y="15514"/>
                  </a:lnTo>
                  <a:lnTo>
                    <a:pt x="12731" y="15482"/>
                  </a:lnTo>
                  <a:lnTo>
                    <a:pt x="12749" y="15449"/>
                  </a:lnTo>
                  <a:lnTo>
                    <a:pt x="12767" y="15415"/>
                  </a:lnTo>
                  <a:lnTo>
                    <a:pt x="12787" y="15383"/>
                  </a:lnTo>
                  <a:lnTo>
                    <a:pt x="12810" y="15352"/>
                  </a:lnTo>
                  <a:lnTo>
                    <a:pt x="12833" y="15318"/>
                  </a:lnTo>
                  <a:lnTo>
                    <a:pt x="12859" y="15287"/>
                  </a:lnTo>
                  <a:lnTo>
                    <a:pt x="12887" y="15257"/>
                  </a:lnTo>
                  <a:lnTo>
                    <a:pt x="12918" y="15228"/>
                  </a:lnTo>
                  <a:lnTo>
                    <a:pt x="12952" y="15196"/>
                  </a:lnTo>
                  <a:lnTo>
                    <a:pt x="12982" y="15168"/>
                  </a:lnTo>
                  <a:lnTo>
                    <a:pt x="13021" y="15139"/>
                  </a:lnTo>
                  <a:lnTo>
                    <a:pt x="13057" y="15115"/>
                  </a:lnTo>
                  <a:lnTo>
                    <a:pt x="13095" y="15089"/>
                  </a:lnTo>
                  <a:lnTo>
                    <a:pt x="13142" y="15056"/>
                  </a:lnTo>
                  <a:lnTo>
                    <a:pt x="13190" y="15028"/>
                  </a:lnTo>
                  <a:lnTo>
                    <a:pt x="13242" y="15003"/>
                  </a:lnTo>
                  <a:lnTo>
                    <a:pt x="13296" y="14977"/>
                  </a:lnTo>
                  <a:lnTo>
                    <a:pt x="13350" y="14953"/>
                  </a:lnTo>
                  <a:lnTo>
                    <a:pt x="13406" y="14928"/>
                  </a:lnTo>
                  <a:lnTo>
                    <a:pt x="13468" y="14908"/>
                  </a:lnTo>
                  <a:lnTo>
                    <a:pt x="13527" y="14886"/>
                  </a:lnTo>
                  <a:lnTo>
                    <a:pt x="13588" y="14868"/>
                  </a:lnTo>
                  <a:lnTo>
                    <a:pt x="13650" y="14847"/>
                  </a:lnTo>
                  <a:lnTo>
                    <a:pt x="13717" y="14831"/>
                  </a:lnTo>
                  <a:lnTo>
                    <a:pt x="13784" y="14817"/>
                  </a:lnTo>
                  <a:lnTo>
                    <a:pt x="13853" y="14803"/>
                  </a:lnTo>
                  <a:lnTo>
                    <a:pt x="13922" y="14789"/>
                  </a:lnTo>
                  <a:lnTo>
                    <a:pt x="13989" y="14780"/>
                  </a:lnTo>
                  <a:lnTo>
                    <a:pt x="14063" y="14768"/>
                  </a:lnTo>
                  <a:lnTo>
                    <a:pt x="14063" y="14430"/>
                  </a:lnTo>
                  <a:lnTo>
                    <a:pt x="14066" y="14414"/>
                  </a:lnTo>
                  <a:lnTo>
                    <a:pt x="14074" y="14397"/>
                  </a:lnTo>
                  <a:lnTo>
                    <a:pt x="14087" y="14381"/>
                  </a:lnTo>
                  <a:lnTo>
                    <a:pt x="14105" y="14369"/>
                  </a:lnTo>
                  <a:lnTo>
                    <a:pt x="14125" y="14357"/>
                  </a:lnTo>
                  <a:lnTo>
                    <a:pt x="14148" y="14351"/>
                  </a:lnTo>
                  <a:lnTo>
                    <a:pt x="14176" y="14345"/>
                  </a:lnTo>
                  <a:lnTo>
                    <a:pt x="14207" y="14343"/>
                  </a:lnTo>
                  <a:close/>
                  <a:moveTo>
                    <a:pt x="14562" y="13790"/>
                  </a:moveTo>
                  <a:lnTo>
                    <a:pt x="14474" y="13792"/>
                  </a:lnTo>
                  <a:lnTo>
                    <a:pt x="14387" y="13796"/>
                  </a:lnTo>
                  <a:lnTo>
                    <a:pt x="14302" y="13800"/>
                  </a:lnTo>
                  <a:lnTo>
                    <a:pt x="14217" y="13806"/>
                  </a:lnTo>
                  <a:lnTo>
                    <a:pt x="14129" y="13816"/>
                  </a:lnTo>
                  <a:lnTo>
                    <a:pt x="14050" y="13826"/>
                  </a:lnTo>
                  <a:lnTo>
                    <a:pt x="13965" y="13838"/>
                  </a:lnTo>
                  <a:lnTo>
                    <a:pt x="13880" y="13852"/>
                  </a:lnTo>
                  <a:lnTo>
                    <a:pt x="13800" y="13867"/>
                  </a:lnTo>
                  <a:lnTo>
                    <a:pt x="13718" y="13883"/>
                  </a:lnTo>
                  <a:lnTo>
                    <a:pt x="13640" y="13901"/>
                  </a:lnTo>
                  <a:lnTo>
                    <a:pt x="13558" y="13921"/>
                  </a:lnTo>
                  <a:lnTo>
                    <a:pt x="13481" y="13942"/>
                  </a:lnTo>
                  <a:lnTo>
                    <a:pt x="13401" y="13964"/>
                  </a:lnTo>
                  <a:lnTo>
                    <a:pt x="13326" y="13986"/>
                  </a:lnTo>
                  <a:lnTo>
                    <a:pt x="13252" y="14013"/>
                  </a:lnTo>
                  <a:lnTo>
                    <a:pt x="13175" y="14039"/>
                  </a:lnTo>
                  <a:lnTo>
                    <a:pt x="13100" y="14067"/>
                  </a:lnTo>
                  <a:lnTo>
                    <a:pt x="13028" y="14096"/>
                  </a:lnTo>
                  <a:lnTo>
                    <a:pt x="12956" y="14130"/>
                  </a:lnTo>
                  <a:lnTo>
                    <a:pt x="12884" y="14161"/>
                  </a:lnTo>
                  <a:lnTo>
                    <a:pt x="12814" y="14193"/>
                  </a:lnTo>
                  <a:lnTo>
                    <a:pt x="12745" y="14230"/>
                  </a:lnTo>
                  <a:lnTo>
                    <a:pt x="12675" y="14264"/>
                  </a:lnTo>
                  <a:lnTo>
                    <a:pt x="12608" y="14303"/>
                  </a:lnTo>
                  <a:lnTo>
                    <a:pt x="12544" y="14341"/>
                  </a:lnTo>
                  <a:lnTo>
                    <a:pt x="12480" y="14382"/>
                  </a:lnTo>
                  <a:lnTo>
                    <a:pt x="12415" y="14420"/>
                  </a:lnTo>
                  <a:lnTo>
                    <a:pt x="12354" y="14465"/>
                  </a:lnTo>
                  <a:lnTo>
                    <a:pt x="12294" y="14507"/>
                  </a:lnTo>
                  <a:lnTo>
                    <a:pt x="12233" y="14552"/>
                  </a:lnTo>
                  <a:lnTo>
                    <a:pt x="12176" y="14597"/>
                  </a:lnTo>
                  <a:lnTo>
                    <a:pt x="12119" y="14643"/>
                  </a:lnTo>
                  <a:lnTo>
                    <a:pt x="12065" y="14692"/>
                  </a:lnTo>
                  <a:lnTo>
                    <a:pt x="12011" y="14741"/>
                  </a:lnTo>
                  <a:lnTo>
                    <a:pt x="11960" y="14789"/>
                  </a:lnTo>
                  <a:lnTo>
                    <a:pt x="11908" y="14842"/>
                  </a:lnTo>
                  <a:lnTo>
                    <a:pt x="11857" y="14893"/>
                  </a:lnTo>
                  <a:lnTo>
                    <a:pt x="11811" y="14945"/>
                  </a:lnTo>
                  <a:lnTo>
                    <a:pt x="11764" y="14998"/>
                  </a:lnTo>
                  <a:lnTo>
                    <a:pt x="11721" y="15053"/>
                  </a:lnTo>
                  <a:lnTo>
                    <a:pt x="11677" y="15110"/>
                  </a:lnTo>
                  <a:lnTo>
                    <a:pt x="11636" y="15164"/>
                  </a:lnTo>
                  <a:lnTo>
                    <a:pt x="11597" y="15221"/>
                  </a:lnTo>
                  <a:lnTo>
                    <a:pt x="11558" y="15280"/>
                  </a:lnTo>
                  <a:lnTo>
                    <a:pt x="11522" y="15337"/>
                  </a:lnTo>
                  <a:lnTo>
                    <a:pt x="11489" y="15395"/>
                  </a:lnTo>
                  <a:lnTo>
                    <a:pt x="11455" y="15458"/>
                  </a:lnTo>
                  <a:lnTo>
                    <a:pt x="11427" y="15519"/>
                  </a:lnTo>
                  <a:lnTo>
                    <a:pt x="11396" y="15582"/>
                  </a:lnTo>
                  <a:lnTo>
                    <a:pt x="11371" y="15643"/>
                  </a:lnTo>
                  <a:lnTo>
                    <a:pt x="11345" y="15708"/>
                  </a:lnTo>
                  <a:lnTo>
                    <a:pt x="11324" y="15769"/>
                  </a:lnTo>
                  <a:lnTo>
                    <a:pt x="11304" y="15835"/>
                  </a:lnTo>
                  <a:lnTo>
                    <a:pt x="11280" y="15900"/>
                  </a:lnTo>
                  <a:lnTo>
                    <a:pt x="11265" y="15965"/>
                  </a:lnTo>
                  <a:lnTo>
                    <a:pt x="11252" y="16032"/>
                  </a:lnTo>
                  <a:lnTo>
                    <a:pt x="11237" y="16099"/>
                  </a:lnTo>
                  <a:lnTo>
                    <a:pt x="11226" y="16168"/>
                  </a:lnTo>
                  <a:lnTo>
                    <a:pt x="11219" y="16235"/>
                  </a:lnTo>
                  <a:lnTo>
                    <a:pt x="11211" y="16302"/>
                  </a:lnTo>
                  <a:lnTo>
                    <a:pt x="11206" y="16375"/>
                  </a:lnTo>
                  <a:lnTo>
                    <a:pt x="11206" y="16580"/>
                  </a:lnTo>
                  <a:lnTo>
                    <a:pt x="11211" y="16649"/>
                  </a:lnTo>
                  <a:lnTo>
                    <a:pt x="11219" y="16715"/>
                  </a:lnTo>
                  <a:lnTo>
                    <a:pt x="11226" y="16782"/>
                  </a:lnTo>
                  <a:lnTo>
                    <a:pt x="11237" y="16849"/>
                  </a:lnTo>
                  <a:lnTo>
                    <a:pt x="11252" y="16914"/>
                  </a:lnTo>
                  <a:lnTo>
                    <a:pt x="11265" y="16981"/>
                  </a:lnTo>
                  <a:lnTo>
                    <a:pt x="11280" y="17046"/>
                  </a:lnTo>
                  <a:lnTo>
                    <a:pt x="11304" y="17113"/>
                  </a:lnTo>
                  <a:lnTo>
                    <a:pt x="11322" y="17176"/>
                  </a:lnTo>
                  <a:lnTo>
                    <a:pt x="11345" y="17239"/>
                  </a:lnTo>
                  <a:lnTo>
                    <a:pt x="11368" y="17301"/>
                  </a:lnTo>
                  <a:lnTo>
                    <a:pt x="11396" y="17364"/>
                  </a:lnTo>
                  <a:lnTo>
                    <a:pt x="11422" y="17425"/>
                  </a:lnTo>
                  <a:lnTo>
                    <a:pt x="11455" y="17484"/>
                  </a:lnTo>
                  <a:lnTo>
                    <a:pt x="11486" y="17547"/>
                  </a:lnTo>
                  <a:lnTo>
                    <a:pt x="11522" y="17604"/>
                  </a:lnTo>
                  <a:lnTo>
                    <a:pt x="11556" y="17662"/>
                  </a:lnTo>
                  <a:lnTo>
                    <a:pt x="11594" y="17719"/>
                  </a:lnTo>
                  <a:lnTo>
                    <a:pt x="11633" y="17776"/>
                  </a:lnTo>
                  <a:lnTo>
                    <a:pt x="11672" y="17833"/>
                  </a:lnTo>
                  <a:lnTo>
                    <a:pt x="11718" y="17887"/>
                  </a:lnTo>
                  <a:lnTo>
                    <a:pt x="11759" y="17942"/>
                  </a:lnTo>
                  <a:lnTo>
                    <a:pt x="11805" y="17997"/>
                  </a:lnTo>
                  <a:lnTo>
                    <a:pt x="11854" y="18050"/>
                  </a:lnTo>
                  <a:lnTo>
                    <a:pt x="11901" y="18100"/>
                  </a:lnTo>
                  <a:lnTo>
                    <a:pt x="11952" y="18151"/>
                  </a:lnTo>
                  <a:lnTo>
                    <a:pt x="12006" y="18202"/>
                  </a:lnTo>
                  <a:lnTo>
                    <a:pt x="12058" y="18250"/>
                  </a:lnTo>
                  <a:lnTo>
                    <a:pt x="12114" y="18299"/>
                  </a:lnTo>
                  <a:lnTo>
                    <a:pt x="12171" y="18346"/>
                  </a:lnTo>
                  <a:lnTo>
                    <a:pt x="12230" y="18390"/>
                  </a:lnTo>
                  <a:lnTo>
                    <a:pt x="12287" y="18435"/>
                  </a:lnTo>
                  <a:lnTo>
                    <a:pt x="12351" y="18480"/>
                  </a:lnTo>
                  <a:lnTo>
                    <a:pt x="12410" y="18522"/>
                  </a:lnTo>
                  <a:lnTo>
                    <a:pt x="12475" y="18563"/>
                  </a:lnTo>
                  <a:lnTo>
                    <a:pt x="12536" y="18601"/>
                  </a:lnTo>
                  <a:lnTo>
                    <a:pt x="12603" y="18640"/>
                  </a:lnTo>
                  <a:lnTo>
                    <a:pt x="12670" y="18678"/>
                  </a:lnTo>
                  <a:lnTo>
                    <a:pt x="12740" y="18713"/>
                  </a:lnTo>
                  <a:lnTo>
                    <a:pt x="12809" y="18749"/>
                  </a:lnTo>
                  <a:lnTo>
                    <a:pt x="12879" y="18782"/>
                  </a:lnTo>
                  <a:lnTo>
                    <a:pt x="12951" y="18816"/>
                  </a:lnTo>
                  <a:lnTo>
                    <a:pt x="13023" y="18847"/>
                  </a:lnTo>
                  <a:lnTo>
                    <a:pt x="13095" y="18877"/>
                  </a:lnTo>
                  <a:lnTo>
                    <a:pt x="13169" y="18903"/>
                  </a:lnTo>
                  <a:lnTo>
                    <a:pt x="13244" y="18932"/>
                  </a:lnTo>
                  <a:lnTo>
                    <a:pt x="13321" y="18958"/>
                  </a:lnTo>
                  <a:lnTo>
                    <a:pt x="13398" y="18982"/>
                  </a:lnTo>
                  <a:lnTo>
                    <a:pt x="13476" y="19003"/>
                  </a:lnTo>
                  <a:lnTo>
                    <a:pt x="13555" y="19025"/>
                  </a:lnTo>
                  <a:lnTo>
                    <a:pt x="13635" y="19043"/>
                  </a:lnTo>
                  <a:lnTo>
                    <a:pt x="13718" y="19061"/>
                  </a:lnTo>
                  <a:lnTo>
                    <a:pt x="13800" y="19080"/>
                  </a:lnTo>
                  <a:lnTo>
                    <a:pt x="13965" y="19108"/>
                  </a:lnTo>
                  <a:lnTo>
                    <a:pt x="14050" y="19120"/>
                  </a:lnTo>
                  <a:lnTo>
                    <a:pt x="14137" y="19128"/>
                  </a:lnTo>
                  <a:lnTo>
                    <a:pt x="14219" y="19138"/>
                  </a:lnTo>
                  <a:lnTo>
                    <a:pt x="14394" y="19151"/>
                  </a:lnTo>
                  <a:lnTo>
                    <a:pt x="14482" y="19153"/>
                  </a:lnTo>
                  <a:lnTo>
                    <a:pt x="14569" y="19155"/>
                  </a:lnTo>
                  <a:lnTo>
                    <a:pt x="14659" y="19155"/>
                  </a:lnTo>
                  <a:lnTo>
                    <a:pt x="14744" y="19153"/>
                  </a:lnTo>
                  <a:lnTo>
                    <a:pt x="14832" y="19151"/>
                  </a:lnTo>
                  <a:lnTo>
                    <a:pt x="14919" y="19145"/>
                  </a:lnTo>
                  <a:lnTo>
                    <a:pt x="15004" y="19138"/>
                  </a:lnTo>
                  <a:lnTo>
                    <a:pt x="15087" y="19128"/>
                  </a:lnTo>
                  <a:lnTo>
                    <a:pt x="15172" y="19120"/>
                  </a:lnTo>
                  <a:lnTo>
                    <a:pt x="15257" y="19108"/>
                  </a:lnTo>
                  <a:lnTo>
                    <a:pt x="15339" y="19094"/>
                  </a:lnTo>
                  <a:lnTo>
                    <a:pt x="15419" y="19080"/>
                  </a:lnTo>
                  <a:lnTo>
                    <a:pt x="15501" y="19061"/>
                  </a:lnTo>
                  <a:lnTo>
                    <a:pt x="15581" y="19045"/>
                  </a:lnTo>
                  <a:lnTo>
                    <a:pt x="15661" y="19025"/>
                  </a:lnTo>
                  <a:lnTo>
                    <a:pt x="15738" y="19005"/>
                  </a:lnTo>
                  <a:lnTo>
                    <a:pt x="15818" y="18982"/>
                  </a:lnTo>
                  <a:lnTo>
                    <a:pt x="15895" y="18958"/>
                  </a:lnTo>
                  <a:lnTo>
                    <a:pt x="15969" y="18932"/>
                  </a:lnTo>
                  <a:lnTo>
                    <a:pt x="16047" y="18905"/>
                  </a:lnTo>
                  <a:lnTo>
                    <a:pt x="16121" y="18877"/>
                  </a:lnTo>
                  <a:lnTo>
                    <a:pt x="16193" y="18849"/>
                  </a:lnTo>
                  <a:lnTo>
                    <a:pt x="16265" y="18818"/>
                  </a:lnTo>
                  <a:lnTo>
                    <a:pt x="16337" y="18786"/>
                  </a:lnTo>
                  <a:lnTo>
                    <a:pt x="16407" y="18751"/>
                  </a:lnTo>
                  <a:lnTo>
                    <a:pt x="16476" y="18717"/>
                  </a:lnTo>
                  <a:lnTo>
                    <a:pt x="16543" y="18680"/>
                  </a:lnTo>
                  <a:lnTo>
                    <a:pt x="16608" y="18642"/>
                  </a:lnTo>
                  <a:lnTo>
                    <a:pt x="16674" y="18605"/>
                  </a:lnTo>
                  <a:lnTo>
                    <a:pt x="16741" y="18565"/>
                  </a:lnTo>
                  <a:lnTo>
                    <a:pt x="16803" y="18524"/>
                  </a:lnTo>
                  <a:lnTo>
                    <a:pt x="16865" y="18482"/>
                  </a:lnTo>
                  <a:lnTo>
                    <a:pt x="16924" y="18439"/>
                  </a:lnTo>
                  <a:lnTo>
                    <a:pt x="16986" y="18392"/>
                  </a:lnTo>
                  <a:lnTo>
                    <a:pt x="17042" y="18348"/>
                  </a:lnTo>
                  <a:lnTo>
                    <a:pt x="17099" y="18301"/>
                  </a:lnTo>
                  <a:lnTo>
                    <a:pt x="17153" y="18252"/>
                  </a:lnTo>
                  <a:lnTo>
                    <a:pt x="17207" y="18206"/>
                  </a:lnTo>
                  <a:lnTo>
                    <a:pt x="17261" y="18155"/>
                  </a:lnTo>
                  <a:lnTo>
                    <a:pt x="17310" y="18106"/>
                  </a:lnTo>
                  <a:lnTo>
                    <a:pt x="17362" y="18054"/>
                  </a:lnTo>
                  <a:lnTo>
                    <a:pt x="17411" y="18001"/>
                  </a:lnTo>
                  <a:lnTo>
                    <a:pt x="17454" y="17946"/>
                  </a:lnTo>
                  <a:lnTo>
                    <a:pt x="17501" y="17894"/>
                  </a:lnTo>
                  <a:lnTo>
                    <a:pt x="17542" y="17839"/>
                  </a:lnTo>
                  <a:lnTo>
                    <a:pt x="17580" y="17782"/>
                  </a:lnTo>
                  <a:lnTo>
                    <a:pt x="17622" y="17723"/>
                  </a:lnTo>
                  <a:lnTo>
                    <a:pt x="17660" y="17666"/>
                  </a:lnTo>
                  <a:lnTo>
                    <a:pt x="17696" y="17608"/>
                  </a:lnTo>
                  <a:lnTo>
                    <a:pt x="17730" y="17549"/>
                  </a:lnTo>
                  <a:lnTo>
                    <a:pt x="17760" y="17490"/>
                  </a:lnTo>
                  <a:lnTo>
                    <a:pt x="17791" y="17427"/>
                  </a:lnTo>
                  <a:lnTo>
                    <a:pt x="17822" y="17366"/>
                  </a:lnTo>
                  <a:lnTo>
                    <a:pt x="17845" y="17303"/>
                  </a:lnTo>
                  <a:lnTo>
                    <a:pt x="17874" y="17241"/>
                  </a:lnTo>
                  <a:lnTo>
                    <a:pt x="17894" y="17176"/>
                  </a:lnTo>
                  <a:lnTo>
                    <a:pt x="17915" y="17113"/>
                  </a:lnTo>
                  <a:lnTo>
                    <a:pt x="17935" y="17046"/>
                  </a:lnTo>
                  <a:lnTo>
                    <a:pt x="17951" y="16981"/>
                  </a:lnTo>
                  <a:lnTo>
                    <a:pt x="17966" y="16914"/>
                  </a:lnTo>
                  <a:lnTo>
                    <a:pt x="17979" y="16845"/>
                  </a:lnTo>
                  <a:lnTo>
                    <a:pt x="17990" y="16780"/>
                  </a:lnTo>
                  <a:lnTo>
                    <a:pt x="18000" y="16711"/>
                  </a:lnTo>
                  <a:lnTo>
                    <a:pt x="18005" y="16642"/>
                  </a:lnTo>
                  <a:lnTo>
                    <a:pt x="18013" y="16574"/>
                  </a:lnTo>
                  <a:lnTo>
                    <a:pt x="18013" y="16365"/>
                  </a:lnTo>
                  <a:lnTo>
                    <a:pt x="18005" y="16298"/>
                  </a:lnTo>
                  <a:lnTo>
                    <a:pt x="18000" y="16229"/>
                  </a:lnTo>
                  <a:lnTo>
                    <a:pt x="17990" y="16162"/>
                  </a:lnTo>
                  <a:lnTo>
                    <a:pt x="17982" y="16097"/>
                  </a:lnTo>
                  <a:lnTo>
                    <a:pt x="17966" y="16030"/>
                  </a:lnTo>
                  <a:lnTo>
                    <a:pt x="17951" y="15963"/>
                  </a:lnTo>
                  <a:lnTo>
                    <a:pt x="17935" y="15900"/>
                  </a:lnTo>
                  <a:lnTo>
                    <a:pt x="17917" y="15833"/>
                  </a:lnTo>
                  <a:lnTo>
                    <a:pt x="17897" y="15771"/>
                  </a:lnTo>
                  <a:lnTo>
                    <a:pt x="17874" y="15708"/>
                  </a:lnTo>
                  <a:lnTo>
                    <a:pt x="17848" y="15643"/>
                  </a:lnTo>
                  <a:lnTo>
                    <a:pt x="17822" y="15582"/>
                  </a:lnTo>
                  <a:lnTo>
                    <a:pt x="17794" y="15521"/>
                  </a:lnTo>
                  <a:lnTo>
                    <a:pt x="17766" y="15460"/>
                  </a:lnTo>
                  <a:lnTo>
                    <a:pt x="17732" y="15402"/>
                  </a:lnTo>
                  <a:lnTo>
                    <a:pt x="17699" y="15343"/>
                  </a:lnTo>
                  <a:lnTo>
                    <a:pt x="17663" y="15282"/>
                  </a:lnTo>
                  <a:lnTo>
                    <a:pt x="17624" y="15225"/>
                  </a:lnTo>
                  <a:lnTo>
                    <a:pt x="17583" y="15168"/>
                  </a:lnTo>
                  <a:lnTo>
                    <a:pt x="17544" y="15112"/>
                  </a:lnTo>
                  <a:lnTo>
                    <a:pt x="17503" y="15057"/>
                  </a:lnTo>
                  <a:lnTo>
                    <a:pt x="17457" y="15002"/>
                  </a:lnTo>
                  <a:lnTo>
                    <a:pt x="17413" y="14949"/>
                  </a:lnTo>
                  <a:lnTo>
                    <a:pt x="17364" y="14899"/>
                  </a:lnTo>
                  <a:lnTo>
                    <a:pt x="17315" y="14846"/>
                  </a:lnTo>
                  <a:lnTo>
                    <a:pt x="17264" y="14793"/>
                  </a:lnTo>
                  <a:lnTo>
                    <a:pt x="17215" y="14745"/>
                  </a:lnTo>
                  <a:lnTo>
                    <a:pt x="17158" y="14696"/>
                  </a:lnTo>
                  <a:lnTo>
                    <a:pt x="17104" y="14649"/>
                  </a:lnTo>
                  <a:lnTo>
                    <a:pt x="17048" y="14601"/>
                  </a:lnTo>
                  <a:lnTo>
                    <a:pt x="16991" y="14556"/>
                  </a:lnTo>
                  <a:lnTo>
                    <a:pt x="16932" y="14511"/>
                  </a:lnTo>
                  <a:lnTo>
                    <a:pt x="16870" y="14467"/>
                  </a:lnTo>
                  <a:lnTo>
                    <a:pt x="16808" y="14426"/>
                  </a:lnTo>
                  <a:lnTo>
                    <a:pt x="16744" y="14384"/>
                  </a:lnTo>
                  <a:lnTo>
                    <a:pt x="16680" y="14343"/>
                  </a:lnTo>
                  <a:lnTo>
                    <a:pt x="16615" y="14305"/>
                  </a:lnTo>
                  <a:lnTo>
                    <a:pt x="16548" y="14266"/>
                  </a:lnTo>
                  <a:lnTo>
                    <a:pt x="16481" y="14232"/>
                  </a:lnTo>
                  <a:lnTo>
                    <a:pt x="16412" y="14195"/>
                  </a:lnTo>
                  <a:lnTo>
                    <a:pt x="16340" y="14163"/>
                  </a:lnTo>
                  <a:lnTo>
                    <a:pt x="16270" y="14130"/>
                  </a:lnTo>
                  <a:lnTo>
                    <a:pt x="16198" y="14098"/>
                  </a:lnTo>
                  <a:lnTo>
                    <a:pt x="16124" y="14069"/>
                  </a:lnTo>
                  <a:lnTo>
                    <a:pt x="16052" y="14041"/>
                  </a:lnTo>
                  <a:lnTo>
                    <a:pt x="15977" y="14013"/>
                  </a:lnTo>
                  <a:lnTo>
                    <a:pt x="15897" y="13988"/>
                  </a:lnTo>
                  <a:lnTo>
                    <a:pt x="15820" y="13964"/>
                  </a:lnTo>
                  <a:lnTo>
                    <a:pt x="15740" y="13942"/>
                  </a:lnTo>
                  <a:lnTo>
                    <a:pt x="15663" y="13921"/>
                  </a:lnTo>
                  <a:lnTo>
                    <a:pt x="15583" y="13901"/>
                  </a:lnTo>
                  <a:lnTo>
                    <a:pt x="15504" y="13883"/>
                  </a:lnTo>
                  <a:lnTo>
                    <a:pt x="15419" y="13867"/>
                  </a:lnTo>
                  <a:lnTo>
                    <a:pt x="15339" y="13852"/>
                  </a:lnTo>
                  <a:lnTo>
                    <a:pt x="15254" y="13838"/>
                  </a:lnTo>
                  <a:lnTo>
                    <a:pt x="15169" y="13826"/>
                  </a:lnTo>
                  <a:lnTo>
                    <a:pt x="15084" y="13816"/>
                  </a:lnTo>
                  <a:lnTo>
                    <a:pt x="14997" y="13806"/>
                  </a:lnTo>
                  <a:lnTo>
                    <a:pt x="14914" y="13800"/>
                  </a:lnTo>
                  <a:lnTo>
                    <a:pt x="14827" y="13796"/>
                  </a:lnTo>
                  <a:lnTo>
                    <a:pt x="14734" y="13792"/>
                  </a:lnTo>
                  <a:lnTo>
                    <a:pt x="14649" y="13790"/>
                  </a:lnTo>
                  <a:lnTo>
                    <a:pt x="14562" y="13790"/>
                  </a:lnTo>
                  <a:close/>
                  <a:moveTo>
                    <a:pt x="13805" y="11393"/>
                  </a:moveTo>
                  <a:lnTo>
                    <a:pt x="15890" y="11454"/>
                  </a:lnTo>
                  <a:lnTo>
                    <a:pt x="15843" y="12425"/>
                  </a:lnTo>
                  <a:lnTo>
                    <a:pt x="15967" y="12451"/>
                  </a:lnTo>
                  <a:lnTo>
                    <a:pt x="16093" y="12478"/>
                  </a:lnTo>
                  <a:lnTo>
                    <a:pt x="16214" y="12508"/>
                  </a:lnTo>
                  <a:lnTo>
                    <a:pt x="16337" y="12539"/>
                  </a:lnTo>
                  <a:lnTo>
                    <a:pt x="16458" y="12573"/>
                  </a:lnTo>
                  <a:lnTo>
                    <a:pt x="16574" y="12612"/>
                  </a:lnTo>
                  <a:lnTo>
                    <a:pt x="16693" y="12648"/>
                  </a:lnTo>
                  <a:lnTo>
                    <a:pt x="16811" y="12689"/>
                  </a:lnTo>
                  <a:lnTo>
                    <a:pt x="16924" y="12731"/>
                  </a:lnTo>
                  <a:lnTo>
                    <a:pt x="17035" y="12778"/>
                  </a:lnTo>
                  <a:lnTo>
                    <a:pt x="17148" y="12824"/>
                  </a:lnTo>
                  <a:lnTo>
                    <a:pt x="17259" y="12873"/>
                  </a:lnTo>
                  <a:lnTo>
                    <a:pt x="17367" y="12924"/>
                  </a:lnTo>
                  <a:lnTo>
                    <a:pt x="17472" y="12977"/>
                  </a:lnTo>
                  <a:lnTo>
                    <a:pt x="17578" y="13033"/>
                  </a:lnTo>
                  <a:lnTo>
                    <a:pt x="17681" y="13090"/>
                  </a:lnTo>
                  <a:lnTo>
                    <a:pt x="18584" y="12425"/>
                  </a:lnTo>
                  <a:lnTo>
                    <a:pt x="20002" y="13631"/>
                  </a:lnTo>
                  <a:lnTo>
                    <a:pt x="19104" y="14288"/>
                  </a:lnTo>
                  <a:lnTo>
                    <a:pt x="19168" y="14374"/>
                  </a:lnTo>
                  <a:lnTo>
                    <a:pt x="19233" y="14459"/>
                  </a:lnTo>
                  <a:lnTo>
                    <a:pt x="19292" y="14546"/>
                  </a:lnTo>
                  <a:lnTo>
                    <a:pt x="19348" y="14635"/>
                  </a:lnTo>
                  <a:lnTo>
                    <a:pt x="19402" y="14724"/>
                  </a:lnTo>
                  <a:lnTo>
                    <a:pt x="19456" y="14818"/>
                  </a:lnTo>
                  <a:lnTo>
                    <a:pt x="19505" y="14911"/>
                  </a:lnTo>
                  <a:lnTo>
                    <a:pt x="19552" y="15002"/>
                  </a:lnTo>
                  <a:lnTo>
                    <a:pt x="19595" y="15097"/>
                  </a:lnTo>
                  <a:lnTo>
                    <a:pt x="19639" y="15193"/>
                  </a:lnTo>
                  <a:lnTo>
                    <a:pt x="19675" y="15290"/>
                  </a:lnTo>
                  <a:lnTo>
                    <a:pt x="19711" y="15387"/>
                  </a:lnTo>
                  <a:lnTo>
                    <a:pt x="19740" y="15485"/>
                  </a:lnTo>
                  <a:lnTo>
                    <a:pt x="19770" y="15584"/>
                  </a:lnTo>
                  <a:lnTo>
                    <a:pt x="19799" y="15683"/>
                  </a:lnTo>
                  <a:lnTo>
                    <a:pt x="19819" y="15785"/>
                  </a:lnTo>
                  <a:lnTo>
                    <a:pt x="21034" y="15821"/>
                  </a:lnTo>
                  <a:lnTo>
                    <a:pt x="20959" y="17464"/>
                  </a:lnTo>
                  <a:lnTo>
                    <a:pt x="19750" y="17427"/>
                  </a:lnTo>
                  <a:lnTo>
                    <a:pt x="19716" y="17527"/>
                  </a:lnTo>
                  <a:lnTo>
                    <a:pt x="19683" y="17626"/>
                  </a:lnTo>
                  <a:lnTo>
                    <a:pt x="19644" y="17727"/>
                  </a:lnTo>
                  <a:lnTo>
                    <a:pt x="19606" y="17821"/>
                  </a:lnTo>
                  <a:lnTo>
                    <a:pt x="19559" y="17918"/>
                  </a:lnTo>
                  <a:lnTo>
                    <a:pt x="19516" y="18013"/>
                  </a:lnTo>
                  <a:lnTo>
                    <a:pt x="19467" y="18106"/>
                  </a:lnTo>
                  <a:lnTo>
                    <a:pt x="19415" y="18198"/>
                  </a:lnTo>
                  <a:lnTo>
                    <a:pt x="19359" y="18291"/>
                  </a:lnTo>
                  <a:lnTo>
                    <a:pt x="19299" y="18382"/>
                  </a:lnTo>
                  <a:lnTo>
                    <a:pt x="19240" y="18469"/>
                  </a:lnTo>
                  <a:lnTo>
                    <a:pt x="19181" y="18557"/>
                  </a:lnTo>
                  <a:lnTo>
                    <a:pt x="19114" y="18642"/>
                  </a:lnTo>
                  <a:lnTo>
                    <a:pt x="19047" y="18727"/>
                  </a:lnTo>
                  <a:lnTo>
                    <a:pt x="18975" y="18810"/>
                  </a:lnTo>
                  <a:lnTo>
                    <a:pt x="18903" y="18891"/>
                  </a:lnTo>
                  <a:lnTo>
                    <a:pt x="19721" y="19587"/>
                  </a:lnTo>
                  <a:lnTo>
                    <a:pt x="18195" y="20704"/>
                  </a:lnTo>
                  <a:lnTo>
                    <a:pt x="17382" y="20016"/>
                  </a:lnTo>
                  <a:lnTo>
                    <a:pt x="17272" y="20069"/>
                  </a:lnTo>
                  <a:lnTo>
                    <a:pt x="17163" y="20116"/>
                  </a:lnTo>
                  <a:lnTo>
                    <a:pt x="17048" y="20162"/>
                  </a:lnTo>
                  <a:lnTo>
                    <a:pt x="16934" y="20209"/>
                  </a:lnTo>
                  <a:lnTo>
                    <a:pt x="16819" y="20254"/>
                  </a:lnTo>
                  <a:lnTo>
                    <a:pt x="16703" y="20294"/>
                  </a:lnTo>
                  <a:lnTo>
                    <a:pt x="16584" y="20333"/>
                  </a:lnTo>
                  <a:lnTo>
                    <a:pt x="16463" y="20369"/>
                  </a:lnTo>
                  <a:lnTo>
                    <a:pt x="16343" y="20404"/>
                  </a:lnTo>
                  <a:lnTo>
                    <a:pt x="16219" y="20436"/>
                  </a:lnTo>
                  <a:lnTo>
                    <a:pt x="16095" y="20467"/>
                  </a:lnTo>
                  <a:lnTo>
                    <a:pt x="15843" y="20519"/>
                  </a:lnTo>
                  <a:lnTo>
                    <a:pt x="15717" y="20544"/>
                  </a:lnTo>
                  <a:lnTo>
                    <a:pt x="15591" y="20562"/>
                  </a:lnTo>
                  <a:lnTo>
                    <a:pt x="15462" y="20580"/>
                  </a:lnTo>
                  <a:lnTo>
                    <a:pt x="15416" y="21519"/>
                  </a:lnTo>
                  <a:lnTo>
                    <a:pt x="13332" y="21458"/>
                  </a:lnTo>
                  <a:lnTo>
                    <a:pt x="13375" y="20519"/>
                  </a:lnTo>
                  <a:lnTo>
                    <a:pt x="13247" y="20493"/>
                  </a:lnTo>
                  <a:lnTo>
                    <a:pt x="13121" y="20465"/>
                  </a:lnTo>
                  <a:lnTo>
                    <a:pt x="12994" y="20436"/>
                  </a:lnTo>
                  <a:lnTo>
                    <a:pt x="12871" y="20404"/>
                  </a:lnTo>
                  <a:lnTo>
                    <a:pt x="12750" y="20367"/>
                  </a:lnTo>
                  <a:lnTo>
                    <a:pt x="12632" y="20333"/>
                  </a:lnTo>
                  <a:lnTo>
                    <a:pt x="12511" y="20292"/>
                  </a:lnTo>
                  <a:lnTo>
                    <a:pt x="12392" y="20252"/>
                  </a:lnTo>
                  <a:lnTo>
                    <a:pt x="12279" y="20205"/>
                  </a:lnTo>
                  <a:lnTo>
                    <a:pt x="12163" y="20160"/>
                  </a:lnTo>
                  <a:lnTo>
                    <a:pt x="12050" y="20114"/>
                  </a:lnTo>
                  <a:lnTo>
                    <a:pt x="11937" y="20063"/>
                  </a:lnTo>
                  <a:lnTo>
                    <a:pt x="11829" y="20012"/>
                  </a:lnTo>
                  <a:lnTo>
                    <a:pt x="11721" y="19958"/>
                  </a:lnTo>
                  <a:lnTo>
                    <a:pt x="11615" y="19903"/>
                  </a:lnTo>
                  <a:lnTo>
                    <a:pt x="11512" y="19842"/>
                  </a:lnTo>
                  <a:lnTo>
                    <a:pt x="10637" y="20483"/>
                  </a:lnTo>
                  <a:lnTo>
                    <a:pt x="9217" y="19280"/>
                  </a:lnTo>
                  <a:lnTo>
                    <a:pt x="10097" y="18636"/>
                  </a:lnTo>
                  <a:lnTo>
                    <a:pt x="10035" y="18550"/>
                  </a:lnTo>
                  <a:lnTo>
                    <a:pt x="9971" y="18461"/>
                  </a:lnTo>
                  <a:lnTo>
                    <a:pt x="9911" y="18374"/>
                  </a:lnTo>
                  <a:lnTo>
                    <a:pt x="9855" y="18285"/>
                  </a:lnTo>
                  <a:lnTo>
                    <a:pt x="9801" y="18194"/>
                  </a:lnTo>
                  <a:lnTo>
                    <a:pt x="9749" y="18100"/>
                  </a:lnTo>
                  <a:lnTo>
                    <a:pt x="9700" y="18009"/>
                  </a:lnTo>
                  <a:lnTo>
                    <a:pt x="9654" y="17914"/>
                  </a:lnTo>
                  <a:lnTo>
                    <a:pt x="9613" y="17819"/>
                  </a:lnTo>
                  <a:lnTo>
                    <a:pt x="9572" y="17721"/>
                  </a:lnTo>
                  <a:lnTo>
                    <a:pt x="9536" y="17624"/>
                  </a:lnTo>
                  <a:lnTo>
                    <a:pt x="9502" y="17527"/>
                  </a:lnTo>
                  <a:lnTo>
                    <a:pt x="9469" y="17427"/>
                  </a:lnTo>
                  <a:lnTo>
                    <a:pt x="9440" y="17328"/>
                  </a:lnTo>
                  <a:lnTo>
                    <a:pt x="9415" y="17226"/>
                  </a:lnTo>
                  <a:lnTo>
                    <a:pt x="9394" y="17127"/>
                  </a:lnTo>
                  <a:lnTo>
                    <a:pt x="8182" y="17091"/>
                  </a:lnTo>
                  <a:lnTo>
                    <a:pt x="8262" y="15448"/>
                  </a:lnTo>
                  <a:lnTo>
                    <a:pt x="9476" y="15485"/>
                  </a:lnTo>
                  <a:lnTo>
                    <a:pt x="9510" y="15385"/>
                  </a:lnTo>
                  <a:lnTo>
                    <a:pt x="9543" y="15284"/>
                  </a:lnTo>
                  <a:lnTo>
                    <a:pt x="9582" y="15187"/>
                  </a:lnTo>
                  <a:lnTo>
                    <a:pt x="9626" y="15093"/>
                  </a:lnTo>
                  <a:lnTo>
                    <a:pt x="9669" y="14998"/>
                  </a:lnTo>
                  <a:lnTo>
                    <a:pt x="9716" y="14903"/>
                  </a:lnTo>
                  <a:lnTo>
                    <a:pt x="9767" y="14810"/>
                  </a:lnTo>
                  <a:lnTo>
                    <a:pt x="9819" y="14718"/>
                  </a:lnTo>
                  <a:lnTo>
                    <a:pt x="9875" y="14627"/>
                  </a:lnTo>
                  <a:lnTo>
                    <a:pt x="9932" y="14540"/>
                  </a:lnTo>
                  <a:lnTo>
                    <a:pt x="9994" y="14453"/>
                  </a:lnTo>
                  <a:lnTo>
                    <a:pt x="10056" y="14363"/>
                  </a:lnTo>
                  <a:lnTo>
                    <a:pt x="10120" y="14278"/>
                  </a:lnTo>
                  <a:lnTo>
                    <a:pt x="10189" y="14195"/>
                  </a:lnTo>
                  <a:lnTo>
                    <a:pt x="10256" y="14112"/>
                  </a:lnTo>
                  <a:lnTo>
                    <a:pt x="10331" y="14033"/>
                  </a:lnTo>
                  <a:lnTo>
                    <a:pt x="9494" y="13325"/>
                  </a:lnTo>
                  <a:lnTo>
                    <a:pt x="11026" y="12208"/>
                  </a:lnTo>
                  <a:lnTo>
                    <a:pt x="11865" y="12920"/>
                  </a:lnTo>
                  <a:lnTo>
                    <a:pt x="11973" y="12869"/>
                  </a:lnTo>
                  <a:lnTo>
                    <a:pt x="12083" y="12820"/>
                  </a:lnTo>
                  <a:lnTo>
                    <a:pt x="12194" y="12774"/>
                  </a:lnTo>
                  <a:lnTo>
                    <a:pt x="12305" y="12729"/>
                  </a:lnTo>
                  <a:lnTo>
                    <a:pt x="12421" y="12687"/>
                  </a:lnTo>
                  <a:lnTo>
                    <a:pt x="12534" y="12646"/>
                  </a:lnTo>
                  <a:lnTo>
                    <a:pt x="12652" y="12608"/>
                  </a:lnTo>
                  <a:lnTo>
                    <a:pt x="12768" y="12573"/>
                  </a:lnTo>
                  <a:lnTo>
                    <a:pt x="12889" y="12539"/>
                  </a:lnTo>
                  <a:lnTo>
                    <a:pt x="13010" y="12506"/>
                  </a:lnTo>
                  <a:lnTo>
                    <a:pt x="13131" y="12478"/>
                  </a:lnTo>
                  <a:lnTo>
                    <a:pt x="13254" y="12451"/>
                  </a:lnTo>
                  <a:lnTo>
                    <a:pt x="13378" y="12425"/>
                  </a:lnTo>
                  <a:lnTo>
                    <a:pt x="13504" y="12405"/>
                  </a:lnTo>
                  <a:lnTo>
                    <a:pt x="13630" y="12382"/>
                  </a:lnTo>
                  <a:lnTo>
                    <a:pt x="13756" y="12366"/>
                  </a:lnTo>
                  <a:lnTo>
                    <a:pt x="13805" y="11393"/>
                  </a:lnTo>
                  <a:close/>
                  <a:moveTo>
                    <a:pt x="4052" y="9548"/>
                  </a:moveTo>
                  <a:lnTo>
                    <a:pt x="4155" y="9627"/>
                  </a:lnTo>
                  <a:lnTo>
                    <a:pt x="4263" y="9706"/>
                  </a:lnTo>
                  <a:lnTo>
                    <a:pt x="4379" y="9788"/>
                  </a:lnTo>
                  <a:lnTo>
                    <a:pt x="4502" y="9867"/>
                  </a:lnTo>
                  <a:lnTo>
                    <a:pt x="4628" y="9944"/>
                  </a:lnTo>
                  <a:lnTo>
                    <a:pt x="4765" y="10019"/>
                  </a:lnTo>
                  <a:lnTo>
                    <a:pt x="4832" y="10051"/>
                  </a:lnTo>
                  <a:lnTo>
                    <a:pt x="4901" y="10088"/>
                  </a:lnTo>
                  <a:lnTo>
                    <a:pt x="4971" y="10118"/>
                  </a:lnTo>
                  <a:lnTo>
                    <a:pt x="5043" y="10151"/>
                  </a:lnTo>
                  <a:lnTo>
                    <a:pt x="5184" y="10272"/>
                  </a:lnTo>
                  <a:lnTo>
                    <a:pt x="5328" y="10400"/>
                  </a:lnTo>
                  <a:lnTo>
                    <a:pt x="5609" y="10654"/>
                  </a:lnTo>
                  <a:lnTo>
                    <a:pt x="5202" y="12238"/>
                  </a:lnTo>
                  <a:lnTo>
                    <a:pt x="5187" y="12285"/>
                  </a:lnTo>
                  <a:lnTo>
                    <a:pt x="5169" y="12331"/>
                  </a:lnTo>
                  <a:lnTo>
                    <a:pt x="5148" y="12376"/>
                  </a:lnTo>
                  <a:lnTo>
                    <a:pt x="5120" y="12419"/>
                  </a:lnTo>
                  <a:lnTo>
                    <a:pt x="5094" y="12461"/>
                  </a:lnTo>
                  <a:lnTo>
                    <a:pt x="5061" y="12502"/>
                  </a:lnTo>
                  <a:lnTo>
                    <a:pt x="5025" y="12538"/>
                  </a:lnTo>
                  <a:lnTo>
                    <a:pt x="4986" y="12575"/>
                  </a:lnTo>
                  <a:lnTo>
                    <a:pt x="2008" y="15163"/>
                  </a:lnTo>
                  <a:lnTo>
                    <a:pt x="1979" y="15192"/>
                  </a:lnTo>
                  <a:lnTo>
                    <a:pt x="1946" y="15214"/>
                  </a:lnTo>
                  <a:lnTo>
                    <a:pt x="1910" y="15238"/>
                  </a:lnTo>
                  <a:lnTo>
                    <a:pt x="1874" y="15261"/>
                  </a:lnTo>
                  <a:lnTo>
                    <a:pt x="1838" y="15281"/>
                  </a:lnTo>
                  <a:lnTo>
                    <a:pt x="1802" y="15297"/>
                  </a:lnTo>
                  <a:lnTo>
                    <a:pt x="1761" y="15318"/>
                  </a:lnTo>
                  <a:lnTo>
                    <a:pt x="1722" y="15332"/>
                  </a:lnTo>
                  <a:lnTo>
                    <a:pt x="1681" y="15346"/>
                  </a:lnTo>
                  <a:lnTo>
                    <a:pt x="1642" y="15358"/>
                  </a:lnTo>
                  <a:lnTo>
                    <a:pt x="1598" y="15368"/>
                  </a:lnTo>
                  <a:lnTo>
                    <a:pt x="1557" y="15376"/>
                  </a:lnTo>
                  <a:lnTo>
                    <a:pt x="1516" y="15383"/>
                  </a:lnTo>
                  <a:lnTo>
                    <a:pt x="1472" y="15391"/>
                  </a:lnTo>
                  <a:lnTo>
                    <a:pt x="1428" y="15395"/>
                  </a:lnTo>
                  <a:lnTo>
                    <a:pt x="1385" y="15397"/>
                  </a:lnTo>
                  <a:lnTo>
                    <a:pt x="1297" y="15397"/>
                  </a:lnTo>
                  <a:lnTo>
                    <a:pt x="1256" y="15395"/>
                  </a:lnTo>
                  <a:lnTo>
                    <a:pt x="1210" y="15391"/>
                  </a:lnTo>
                  <a:lnTo>
                    <a:pt x="1168" y="15387"/>
                  </a:lnTo>
                  <a:lnTo>
                    <a:pt x="1127" y="15378"/>
                  </a:lnTo>
                  <a:lnTo>
                    <a:pt x="1084" y="15368"/>
                  </a:lnTo>
                  <a:lnTo>
                    <a:pt x="1042" y="15358"/>
                  </a:lnTo>
                  <a:lnTo>
                    <a:pt x="999" y="15346"/>
                  </a:lnTo>
                  <a:lnTo>
                    <a:pt x="960" y="15332"/>
                  </a:lnTo>
                  <a:lnTo>
                    <a:pt x="919" y="15318"/>
                  </a:lnTo>
                  <a:lnTo>
                    <a:pt x="880" y="15297"/>
                  </a:lnTo>
                  <a:lnTo>
                    <a:pt x="844" y="15279"/>
                  </a:lnTo>
                  <a:lnTo>
                    <a:pt x="803" y="15261"/>
                  </a:lnTo>
                  <a:lnTo>
                    <a:pt x="767" y="15236"/>
                  </a:lnTo>
                  <a:lnTo>
                    <a:pt x="733" y="15212"/>
                  </a:lnTo>
                  <a:lnTo>
                    <a:pt x="697" y="15188"/>
                  </a:lnTo>
                  <a:lnTo>
                    <a:pt x="669" y="15163"/>
                  </a:lnTo>
                  <a:lnTo>
                    <a:pt x="638" y="15135"/>
                  </a:lnTo>
                  <a:lnTo>
                    <a:pt x="610" y="15105"/>
                  </a:lnTo>
                  <a:lnTo>
                    <a:pt x="584" y="15076"/>
                  </a:lnTo>
                  <a:lnTo>
                    <a:pt x="561" y="15046"/>
                  </a:lnTo>
                  <a:lnTo>
                    <a:pt x="538" y="15017"/>
                  </a:lnTo>
                  <a:lnTo>
                    <a:pt x="520" y="14985"/>
                  </a:lnTo>
                  <a:lnTo>
                    <a:pt x="502" y="14954"/>
                  </a:lnTo>
                  <a:lnTo>
                    <a:pt x="489" y="14920"/>
                  </a:lnTo>
                  <a:lnTo>
                    <a:pt x="473" y="14890"/>
                  </a:lnTo>
                  <a:lnTo>
                    <a:pt x="463" y="14857"/>
                  </a:lnTo>
                  <a:lnTo>
                    <a:pt x="450" y="14823"/>
                  </a:lnTo>
                  <a:lnTo>
                    <a:pt x="440" y="14754"/>
                  </a:lnTo>
                  <a:lnTo>
                    <a:pt x="437" y="14721"/>
                  </a:lnTo>
                  <a:lnTo>
                    <a:pt x="437" y="14652"/>
                  </a:lnTo>
                  <a:lnTo>
                    <a:pt x="440" y="14620"/>
                  </a:lnTo>
                  <a:lnTo>
                    <a:pt x="445" y="14583"/>
                  </a:lnTo>
                  <a:lnTo>
                    <a:pt x="450" y="14551"/>
                  </a:lnTo>
                  <a:lnTo>
                    <a:pt x="461" y="14516"/>
                  </a:lnTo>
                  <a:lnTo>
                    <a:pt x="473" y="14484"/>
                  </a:lnTo>
                  <a:lnTo>
                    <a:pt x="489" y="14451"/>
                  </a:lnTo>
                  <a:lnTo>
                    <a:pt x="502" y="14417"/>
                  </a:lnTo>
                  <a:lnTo>
                    <a:pt x="520" y="14386"/>
                  </a:lnTo>
                  <a:lnTo>
                    <a:pt x="538" y="14354"/>
                  </a:lnTo>
                  <a:lnTo>
                    <a:pt x="561" y="14322"/>
                  </a:lnTo>
                  <a:lnTo>
                    <a:pt x="584" y="14293"/>
                  </a:lnTo>
                  <a:lnTo>
                    <a:pt x="610" y="14263"/>
                  </a:lnTo>
                  <a:lnTo>
                    <a:pt x="638" y="14234"/>
                  </a:lnTo>
                  <a:lnTo>
                    <a:pt x="672" y="14206"/>
                  </a:lnTo>
                  <a:lnTo>
                    <a:pt x="3478" y="11763"/>
                  </a:lnTo>
                  <a:lnTo>
                    <a:pt x="4052" y="9548"/>
                  </a:lnTo>
                  <a:close/>
                  <a:moveTo>
                    <a:pt x="17657" y="6738"/>
                  </a:moveTo>
                  <a:lnTo>
                    <a:pt x="17557" y="6740"/>
                  </a:lnTo>
                  <a:lnTo>
                    <a:pt x="17456" y="6744"/>
                  </a:lnTo>
                  <a:lnTo>
                    <a:pt x="17358" y="6756"/>
                  </a:lnTo>
                  <a:lnTo>
                    <a:pt x="17258" y="6768"/>
                  </a:lnTo>
                  <a:lnTo>
                    <a:pt x="17160" y="6784"/>
                  </a:lnTo>
                  <a:lnTo>
                    <a:pt x="17062" y="6806"/>
                  </a:lnTo>
                  <a:lnTo>
                    <a:pt x="16967" y="6833"/>
                  </a:lnTo>
                  <a:lnTo>
                    <a:pt x="16869" y="6861"/>
                  </a:lnTo>
                  <a:lnTo>
                    <a:pt x="16776" y="6891"/>
                  </a:lnTo>
                  <a:lnTo>
                    <a:pt x="16683" y="6930"/>
                  </a:lnTo>
                  <a:lnTo>
                    <a:pt x="16593" y="6970"/>
                  </a:lnTo>
                  <a:lnTo>
                    <a:pt x="16506" y="7013"/>
                  </a:lnTo>
                  <a:lnTo>
                    <a:pt x="16418" y="7062"/>
                  </a:lnTo>
                  <a:lnTo>
                    <a:pt x="16333" y="7114"/>
                  </a:lnTo>
                  <a:lnTo>
                    <a:pt x="16251" y="7169"/>
                  </a:lnTo>
                  <a:lnTo>
                    <a:pt x="16176" y="7228"/>
                  </a:lnTo>
                  <a:lnTo>
                    <a:pt x="16104" y="7287"/>
                  </a:lnTo>
                  <a:lnTo>
                    <a:pt x="16037" y="7349"/>
                  </a:lnTo>
                  <a:lnTo>
                    <a:pt x="15975" y="7416"/>
                  </a:lnTo>
                  <a:lnTo>
                    <a:pt x="15918" y="7481"/>
                  </a:lnTo>
                  <a:lnTo>
                    <a:pt x="15862" y="7550"/>
                  </a:lnTo>
                  <a:lnTo>
                    <a:pt x="15815" y="7619"/>
                  </a:lnTo>
                  <a:lnTo>
                    <a:pt x="15769" y="7690"/>
                  </a:lnTo>
                  <a:lnTo>
                    <a:pt x="15730" y="7765"/>
                  </a:lnTo>
                  <a:lnTo>
                    <a:pt x="15694" y="7838"/>
                  </a:lnTo>
                  <a:lnTo>
                    <a:pt x="15664" y="7913"/>
                  </a:lnTo>
                  <a:lnTo>
                    <a:pt x="15640" y="7990"/>
                  </a:lnTo>
                  <a:lnTo>
                    <a:pt x="15620" y="8064"/>
                  </a:lnTo>
                  <a:lnTo>
                    <a:pt x="15602" y="8143"/>
                  </a:lnTo>
                  <a:lnTo>
                    <a:pt x="15589" y="8222"/>
                  </a:lnTo>
                  <a:lnTo>
                    <a:pt x="15584" y="8299"/>
                  </a:lnTo>
                  <a:lnTo>
                    <a:pt x="15579" y="8381"/>
                  </a:lnTo>
                  <a:lnTo>
                    <a:pt x="15584" y="8460"/>
                  </a:lnTo>
                  <a:lnTo>
                    <a:pt x="15589" y="8537"/>
                  </a:lnTo>
                  <a:lnTo>
                    <a:pt x="15602" y="8616"/>
                  </a:lnTo>
                  <a:lnTo>
                    <a:pt x="15620" y="8693"/>
                  </a:lnTo>
                  <a:lnTo>
                    <a:pt x="15640" y="8769"/>
                  </a:lnTo>
                  <a:lnTo>
                    <a:pt x="15666" y="8846"/>
                  </a:lnTo>
                  <a:lnTo>
                    <a:pt x="15697" y="8923"/>
                  </a:lnTo>
                  <a:lnTo>
                    <a:pt x="15733" y="8996"/>
                  </a:lnTo>
                  <a:lnTo>
                    <a:pt x="15777" y="9069"/>
                  </a:lnTo>
                  <a:lnTo>
                    <a:pt x="15823" y="9144"/>
                  </a:lnTo>
                  <a:lnTo>
                    <a:pt x="15875" y="9215"/>
                  </a:lnTo>
                  <a:lnTo>
                    <a:pt x="15929" y="9286"/>
                  </a:lnTo>
                  <a:lnTo>
                    <a:pt x="15993" y="9355"/>
                  </a:lnTo>
                  <a:lnTo>
                    <a:pt x="16060" y="9422"/>
                  </a:lnTo>
                  <a:lnTo>
                    <a:pt x="16127" y="9483"/>
                  </a:lnTo>
                  <a:lnTo>
                    <a:pt x="16202" y="9543"/>
                  </a:lnTo>
                  <a:lnTo>
                    <a:pt x="16279" y="9602"/>
                  </a:lnTo>
                  <a:lnTo>
                    <a:pt x="16356" y="9653"/>
                  </a:lnTo>
                  <a:lnTo>
                    <a:pt x="16441" y="9703"/>
                  </a:lnTo>
                  <a:lnTo>
                    <a:pt x="16526" y="9748"/>
                  </a:lnTo>
                  <a:lnTo>
                    <a:pt x="16611" y="9791"/>
                  </a:lnTo>
                  <a:lnTo>
                    <a:pt x="16701" y="9829"/>
                  </a:lnTo>
                  <a:lnTo>
                    <a:pt x="16792" y="9863"/>
                  </a:lnTo>
                  <a:lnTo>
                    <a:pt x="16884" y="9896"/>
                  </a:lnTo>
                  <a:lnTo>
                    <a:pt x="16977" y="9922"/>
                  </a:lnTo>
                  <a:lnTo>
                    <a:pt x="17075" y="9947"/>
                  </a:lnTo>
                  <a:lnTo>
                    <a:pt x="17170" y="9967"/>
                  </a:lnTo>
                  <a:lnTo>
                    <a:pt x="17268" y="9983"/>
                  </a:lnTo>
                  <a:lnTo>
                    <a:pt x="17366" y="9997"/>
                  </a:lnTo>
                  <a:lnTo>
                    <a:pt x="17466" y="10007"/>
                  </a:lnTo>
                  <a:lnTo>
                    <a:pt x="17567" y="10011"/>
                  </a:lnTo>
                  <a:lnTo>
                    <a:pt x="17665" y="10013"/>
                  </a:lnTo>
                  <a:lnTo>
                    <a:pt x="17768" y="10011"/>
                  </a:lnTo>
                  <a:lnTo>
                    <a:pt x="17868" y="10005"/>
                  </a:lnTo>
                  <a:lnTo>
                    <a:pt x="17966" y="9995"/>
                  </a:lnTo>
                  <a:lnTo>
                    <a:pt x="18064" y="9981"/>
                  </a:lnTo>
                  <a:lnTo>
                    <a:pt x="18162" y="9965"/>
                  </a:lnTo>
                  <a:lnTo>
                    <a:pt x="18260" y="9942"/>
                  </a:lnTo>
                  <a:lnTo>
                    <a:pt x="18355" y="9918"/>
                  </a:lnTo>
                  <a:lnTo>
                    <a:pt x="18453" y="9890"/>
                  </a:lnTo>
                  <a:lnTo>
                    <a:pt x="18545" y="9857"/>
                  </a:lnTo>
                  <a:lnTo>
                    <a:pt x="18638" y="9821"/>
                  </a:lnTo>
                  <a:lnTo>
                    <a:pt x="18728" y="9782"/>
                  </a:lnTo>
                  <a:lnTo>
                    <a:pt x="18816" y="9736"/>
                  </a:lnTo>
                  <a:lnTo>
                    <a:pt x="18903" y="9689"/>
                  </a:lnTo>
                  <a:lnTo>
                    <a:pt x="18988" y="9637"/>
                  </a:lnTo>
                  <a:lnTo>
                    <a:pt x="19071" y="9580"/>
                  </a:lnTo>
                  <a:lnTo>
                    <a:pt x="19146" y="9523"/>
                  </a:lnTo>
                  <a:lnTo>
                    <a:pt x="19218" y="9464"/>
                  </a:lnTo>
                  <a:lnTo>
                    <a:pt x="19285" y="9400"/>
                  </a:lnTo>
                  <a:lnTo>
                    <a:pt x="19346" y="9337"/>
                  </a:lnTo>
                  <a:lnTo>
                    <a:pt x="19408" y="9270"/>
                  </a:lnTo>
                  <a:lnTo>
                    <a:pt x="19457" y="9201"/>
                  </a:lnTo>
                  <a:lnTo>
                    <a:pt x="19509" y="9132"/>
                  </a:lnTo>
                  <a:lnTo>
                    <a:pt x="19552" y="9061"/>
                  </a:lnTo>
                  <a:lnTo>
                    <a:pt x="19591" y="8986"/>
                  </a:lnTo>
                  <a:lnTo>
                    <a:pt x="19627" y="8913"/>
                  </a:lnTo>
                  <a:lnTo>
                    <a:pt x="19658" y="8838"/>
                  </a:lnTo>
                  <a:lnTo>
                    <a:pt x="19684" y="8761"/>
                  </a:lnTo>
                  <a:lnTo>
                    <a:pt x="19704" y="8684"/>
                  </a:lnTo>
                  <a:lnTo>
                    <a:pt x="19720" y="8607"/>
                  </a:lnTo>
                  <a:lnTo>
                    <a:pt x="19733" y="8530"/>
                  </a:lnTo>
                  <a:lnTo>
                    <a:pt x="19738" y="8449"/>
                  </a:lnTo>
                  <a:lnTo>
                    <a:pt x="19741" y="8370"/>
                  </a:lnTo>
                  <a:lnTo>
                    <a:pt x="19738" y="8293"/>
                  </a:lnTo>
                  <a:lnTo>
                    <a:pt x="19733" y="8214"/>
                  </a:lnTo>
                  <a:lnTo>
                    <a:pt x="19720" y="8135"/>
                  </a:lnTo>
                  <a:lnTo>
                    <a:pt x="19702" y="8058"/>
                  </a:lnTo>
                  <a:lnTo>
                    <a:pt x="19681" y="7981"/>
                  </a:lnTo>
                  <a:lnTo>
                    <a:pt x="19656" y="7904"/>
                  </a:lnTo>
                  <a:lnTo>
                    <a:pt x="19625" y="7827"/>
                  </a:lnTo>
                  <a:lnTo>
                    <a:pt x="19586" y="7755"/>
                  </a:lnTo>
                  <a:lnTo>
                    <a:pt x="19545" y="7682"/>
                  </a:lnTo>
                  <a:lnTo>
                    <a:pt x="19498" y="7607"/>
                  </a:lnTo>
                  <a:lnTo>
                    <a:pt x="19447" y="7536"/>
                  </a:lnTo>
                  <a:lnTo>
                    <a:pt x="19393" y="7465"/>
                  </a:lnTo>
                  <a:lnTo>
                    <a:pt x="19328" y="7398"/>
                  </a:lnTo>
                  <a:lnTo>
                    <a:pt x="19261" y="7331"/>
                  </a:lnTo>
                  <a:lnTo>
                    <a:pt x="19192" y="7268"/>
                  </a:lnTo>
                  <a:lnTo>
                    <a:pt x="19117" y="7208"/>
                  </a:lnTo>
                  <a:lnTo>
                    <a:pt x="19043" y="7153"/>
                  </a:lnTo>
                  <a:lnTo>
                    <a:pt x="18965" y="7098"/>
                  </a:lnTo>
                  <a:lnTo>
                    <a:pt x="18880" y="7047"/>
                  </a:lnTo>
                  <a:lnTo>
                    <a:pt x="18795" y="7003"/>
                  </a:lnTo>
                  <a:lnTo>
                    <a:pt x="18710" y="6960"/>
                  </a:lnTo>
                  <a:lnTo>
                    <a:pt x="18620" y="6922"/>
                  </a:lnTo>
                  <a:lnTo>
                    <a:pt x="18530" y="6887"/>
                  </a:lnTo>
                  <a:lnTo>
                    <a:pt x="18437" y="6855"/>
                  </a:lnTo>
                  <a:lnTo>
                    <a:pt x="18345" y="6827"/>
                  </a:lnTo>
                  <a:lnTo>
                    <a:pt x="18247" y="6804"/>
                  </a:lnTo>
                  <a:lnTo>
                    <a:pt x="18151" y="6784"/>
                  </a:lnTo>
                  <a:lnTo>
                    <a:pt x="18054" y="6768"/>
                  </a:lnTo>
                  <a:lnTo>
                    <a:pt x="17956" y="6754"/>
                  </a:lnTo>
                  <a:lnTo>
                    <a:pt x="17855" y="6744"/>
                  </a:lnTo>
                  <a:lnTo>
                    <a:pt x="17755" y="6740"/>
                  </a:lnTo>
                  <a:lnTo>
                    <a:pt x="17657" y="6738"/>
                  </a:lnTo>
                  <a:close/>
                  <a:moveTo>
                    <a:pt x="17381" y="5261"/>
                  </a:moveTo>
                  <a:lnTo>
                    <a:pt x="18651" y="5356"/>
                  </a:lnTo>
                  <a:lnTo>
                    <a:pt x="18582" y="5943"/>
                  </a:lnTo>
                  <a:lnTo>
                    <a:pt x="18656" y="5960"/>
                  </a:lnTo>
                  <a:lnTo>
                    <a:pt x="18728" y="5978"/>
                  </a:lnTo>
                  <a:lnTo>
                    <a:pt x="18873" y="6022"/>
                  </a:lnTo>
                  <a:lnTo>
                    <a:pt x="18947" y="6045"/>
                  </a:lnTo>
                  <a:lnTo>
                    <a:pt x="19014" y="6069"/>
                  </a:lnTo>
                  <a:lnTo>
                    <a:pt x="19084" y="6095"/>
                  </a:lnTo>
                  <a:lnTo>
                    <a:pt x="19223" y="6152"/>
                  </a:lnTo>
                  <a:lnTo>
                    <a:pt x="19292" y="6182"/>
                  </a:lnTo>
                  <a:lnTo>
                    <a:pt x="19359" y="6215"/>
                  </a:lnTo>
                  <a:lnTo>
                    <a:pt x="19426" y="6249"/>
                  </a:lnTo>
                  <a:lnTo>
                    <a:pt x="19491" y="6282"/>
                  </a:lnTo>
                  <a:lnTo>
                    <a:pt x="19555" y="6318"/>
                  </a:lnTo>
                  <a:lnTo>
                    <a:pt x="19617" y="6357"/>
                  </a:lnTo>
                  <a:lnTo>
                    <a:pt x="19681" y="6393"/>
                  </a:lnTo>
                  <a:lnTo>
                    <a:pt x="20253" y="6022"/>
                  </a:lnTo>
                  <a:lnTo>
                    <a:pt x="21067" y="6792"/>
                  </a:lnTo>
                  <a:lnTo>
                    <a:pt x="20498" y="7165"/>
                  </a:lnTo>
                  <a:lnTo>
                    <a:pt x="20534" y="7220"/>
                  </a:lnTo>
                  <a:lnTo>
                    <a:pt x="20570" y="7276"/>
                  </a:lnTo>
                  <a:lnTo>
                    <a:pt x="20603" y="7333"/>
                  </a:lnTo>
                  <a:lnTo>
                    <a:pt x="20637" y="7390"/>
                  </a:lnTo>
                  <a:lnTo>
                    <a:pt x="20668" y="7449"/>
                  </a:lnTo>
                  <a:lnTo>
                    <a:pt x="20693" y="7505"/>
                  </a:lnTo>
                  <a:lnTo>
                    <a:pt x="20722" y="7564"/>
                  </a:lnTo>
                  <a:lnTo>
                    <a:pt x="20745" y="7621"/>
                  </a:lnTo>
                  <a:lnTo>
                    <a:pt x="20766" y="7682"/>
                  </a:lnTo>
                  <a:lnTo>
                    <a:pt x="20786" y="7740"/>
                  </a:lnTo>
                  <a:lnTo>
                    <a:pt x="20807" y="7801"/>
                  </a:lnTo>
                  <a:lnTo>
                    <a:pt x="20820" y="7862"/>
                  </a:lnTo>
                  <a:lnTo>
                    <a:pt x="20835" y="7921"/>
                  </a:lnTo>
                  <a:lnTo>
                    <a:pt x="20848" y="7979"/>
                  </a:lnTo>
                  <a:lnTo>
                    <a:pt x="20861" y="8042"/>
                  </a:lnTo>
                  <a:lnTo>
                    <a:pt x="20869" y="8103"/>
                  </a:lnTo>
                  <a:lnTo>
                    <a:pt x="21600" y="8156"/>
                  </a:lnTo>
                  <a:lnTo>
                    <a:pt x="21482" y="9152"/>
                  </a:lnTo>
                  <a:lnTo>
                    <a:pt x="20755" y="9102"/>
                  </a:lnTo>
                  <a:lnTo>
                    <a:pt x="20732" y="9158"/>
                  </a:lnTo>
                  <a:lnTo>
                    <a:pt x="20706" y="9217"/>
                  </a:lnTo>
                  <a:lnTo>
                    <a:pt x="20683" y="9274"/>
                  </a:lnTo>
                  <a:lnTo>
                    <a:pt x="20621" y="9387"/>
                  </a:lnTo>
                  <a:lnTo>
                    <a:pt x="20588" y="9444"/>
                  </a:lnTo>
                  <a:lnTo>
                    <a:pt x="20554" y="9501"/>
                  </a:lnTo>
                  <a:lnTo>
                    <a:pt x="20518" y="9556"/>
                  </a:lnTo>
                  <a:lnTo>
                    <a:pt x="20482" y="9610"/>
                  </a:lnTo>
                  <a:lnTo>
                    <a:pt x="20444" y="9665"/>
                  </a:lnTo>
                  <a:lnTo>
                    <a:pt x="20402" y="9718"/>
                  </a:lnTo>
                  <a:lnTo>
                    <a:pt x="20359" y="9770"/>
                  </a:lnTo>
                  <a:lnTo>
                    <a:pt x="20315" y="9821"/>
                  </a:lnTo>
                  <a:lnTo>
                    <a:pt x="20268" y="9874"/>
                  </a:lnTo>
                  <a:lnTo>
                    <a:pt x="20222" y="9924"/>
                  </a:lnTo>
                  <a:lnTo>
                    <a:pt x="20171" y="9973"/>
                  </a:lnTo>
                  <a:lnTo>
                    <a:pt x="20634" y="10415"/>
                  </a:lnTo>
                  <a:lnTo>
                    <a:pt x="19656" y="11055"/>
                  </a:lnTo>
                  <a:lnTo>
                    <a:pt x="19187" y="10613"/>
                  </a:lnTo>
                  <a:lnTo>
                    <a:pt x="19117" y="10641"/>
                  </a:lnTo>
                  <a:lnTo>
                    <a:pt x="19045" y="10670"/>
                  </a:lnTo>
                  <a:lnTo>
                    <a:pt x="18973" y="10696"/>
                  </a:lnTo>
                  <a:lnTo>
                    <a:pt x="18898" y="10720"/>
                  </a:lnTo>
                  <a:lnTo>
                    <a:pt x="18826" y="10745"/>
                  </a:lnTo>
                  <a:lnTo>
                    <a:pt x="18749" y="10765"/>
                  </a:lnTo>
                  <a:lnTo>
                    <a:pt x="18677" y="10787"/>
                  </a:lnTo>
                  <a:lnTo>
                    <a:pt x="18602" y="10806"/>
                  </a:lnTo>
                  <a:lnTo>
                    <a:pt x="18527" y="10822"/>
                  </a:lnTo>
                  <a:lnTo>
                    <a:pt x="18453" y="10838"/>
                  </a:lnTo>
                  <a:lnTo>
                    <a:pt x="18373" y="10852"/>
                  </a:lnTo>
                  <a:lnTo>
                    <a:pt x="18298" y="10864"/>
                  </a:lnTo>
                  <a:lnTo>
                    <a:pt x="18224" y="10876"/>
                  </a:lnTo>
                  <a:lnTo>
                    <a:pt x="18144" y="10887"/>
                  </a:lnTo>
                  <a:lnTo>
                    <a:pt x="18066" y="10897"/>
                  </a:lnTo>
                  <a:lnTo>
                    <a:pt x="17992" y="10903"/>
                  </a:lnTo>
                  <a:lnTo>
                    <a:pt x="17922" y="11474"/>
                  </a:lnTo>
                  <a:lnTo>
                    <a:pt x="16653" y="11379"/>
                  </a:lnTo>
                  <a:lnTo>
                    <a:pt x="16719" y="10803"/>
                  </a:lnTo>
                  <a:lnTo>
                    <a:pt x="16647" y="10785"/>
                  </a:lnTo>
                  <a:lnTo>
                    <a:pt x="16575" y="10765"/>
                  </a:lnTo>
                  <a:lnTo>
                    <a:pt x="16498" y="10745"/>
                  </a:lnTo>
                  <a:lnTo>
                    <a:pt x="16428" y="10722"/>
                  </a:lnTo>
                  <a:lnTo>
                    <a:pt x="16356" y="10698"/>
                  </a:lnTo>
                  <a:lnTo>
                    <a:pt x="16284" y="10674"/>
                  </a:lnTo>
                  <a:lnTo>
                    <a:pt x="16215" y="10647"/>
                  </a:lnTo>
                  <a:lnTo>
                    <a:pt x="16145" y="10619"/>
                  </a:lnTo>
                  <a:lnTo>
                    <a:pt x="16078" y="10587"/>
                  </a:lnTo>
                  <a:lnTo>
                    <a:pt x="16009" y="10556"/>
                  </a:lnTo>
                  <a:lnTo>
                    <a:pt x="15942" y="10524"/>
                  </a:lnTo>
                  <a:lnTo>
                    <a:pt x="15808" y="10455"/>
                  </a:lnTo>
                  <a:lnTo>
                    <a:pt x="15746" y="10419"/>
                  </a:lnTo>
                  <a:lnTo>
                    <a:pt x="15682" y="10382"/>
                  </a:lnTo>
                  <a:lnTo>
                    <a:pt x="15620" y="10344"/>
                  </a:lnTo>
                  <a:lnTo>
                    <a:pt x="15051" y="10716"/>
                  </a:lnTo>
                  <a:lnTo>
                    <a:pt x="14237" y="9940"/>
                  </a:lnTo>
                  <a:lnTo>
                    <a:pt x="14808" y="9568"/>
                  </a:lnTo>
                  <a:lnTo>
                    <a:pt x="14772" y="9511"/>
                  </a:lnTo>
                  <a:lnTo>
                    <a:pt x="14739" y="9456"/>
                  </a:lnTo>
                  <a:lnTo>
                    <a:pt x="14705" y="9400"/>
                  </a:lnTo>
                  <a:lnTo>
                    <a:pt x="14675" y="9343"/>
                  </a:lnTo>
                  <a:lnTo>
                    <a:pt x="14646" y="9284"/>
                  </a:lnTo>
                  <a:lnTo>
                    <a:pt x="14618" y="9227"/>
                  </a:lnTo>
                  <a:lnTo>
                    <a:pt x="14595" y="9171"/>
                  </a:lnTo>
                  <a:lnTo>
                    <a:pt x="14569" y="9110"/>
                  </a:lnTo>
                  <a:lnTo>
                    <a:pt x="14548" y="9051"/>
                  </a:lnTo>
                  <a:lnTo>
                    <a:pt x="14528" y="8992"/>
                  </a:lnTo>
                  <a:lnTo>
                    <a:pt x="14510" y="8934"/>
                  </a:lnTo>
                  <a:lnTo>
                    <a:pt x="14494" y="8873"/>
                  </a:lnTo>
                  <a:lnTo>
                    <a:pt x="14479" y="8814"/>
                  </a:lnTo>
                  <a:lnTo>
                    <a:pt x="14469" y="8755"/>
                  </a:lnTo>
                  <a:lnTo>
                    <a:pt x="14450" y="8634"/>
                  </a:lnTo>
                  <a:lnTo>
                    <a:pt x="13701" y="8579"/>
                  </a:lnTo>
                  <a:lnTo>
                    <a:pt x="13822" y="7578"/>
                  </a:lnTo>
                  <a:lnTo>
                    <a:pt x="14574" y="7635"/>
                  </a:lnTo>
                  <a:lnTo>
                    <a:pt x="14597" y="7578"/>
                  </a:lnTo>
                  <a:lnTo>
                    <a:pt x="14620" y="7522"/>
                  </a:lnTo>
                  <a:lnTo>
                    <a:pt x="14649" y="7465"/>
                  </a:lnTo>
                  <a:lnTo>
                    <a:pt x="14675" y="7408"/>
                  </a:lnTo>
                  <a:lnTo>
                    <a:pt x="14705" y="7353"/>
                  </a:lnTo>
                  <a:lnTo>
                    <a:pt x="14739" y="7297"/>
                  </a:lnTo>
                  <a:lnTo>
                    <a:pt x="14772" y="7242"/>
                  </a:lnTo>
                  <a:lnTo>
                    <a:pt x="14808" y="7187"/>
                  </a:lnTo>
                  <a:lnTo>
                    <a:pt x="14845" y="7137"/>
                  </a:lnTo>
                  <a:lnTo>
                    <a:pt x="14883" y="7082"/>
                  </a:lnTo>
                  <a:lnTo>
                    <a:pt x="14922" y="7029"/>
                  </a:lnTo>
                  <a:lnTo>
                    <a:pt x="14966" y="6977"/>
                  </a:lnTo>
                  <a:lnTo>
                    <a:pt x="15009" y="6928"/>
                  </a:lnTo>
                  <a:lnTo>
                    <a:pt x="15056" y="6877"/>
                  </a:lnTo>
                  <a:lnTo>
                    <a:pt x="15105" y="6827"/>
                  </a:lnTo>
                  <a:lnTo>
                    <a:pt x="15151" y="6778"/>
                  </a:lnTo>
                  <a:lnTo>
                    <a:pt x="14669" y="6320"/>
                  </a:lnTo>
                  <a:lnTo>
                    <a:pt x="15653" y="5680"/>
                  </a:lnTo>
                  <a:lnTo>
                    <a:pt x="16132" y="6138"/>
                  </a:lnTo>
                  <a:lnTo>
                    <a:pt x="16204" y="6109"/>
                  </a:lnTo>
                  <a:lnTo>
                    <a:pt x="16274" y="6083"/>
                  </a:lnTo>
                  <a:lnTo>
                    <a:pt x="16346" y="6057"/>
                  </a:lnTo>
                  <a:lnTo>
                    <a:pt x="16418" y="6030"/>
                  </a:lnTo>
                  <a:lnTo>
                    <a:pt x="16490" y="6010"/>
                  </a:lnTo>
                  <a:lnTo>
                    <a:pt x="16562" y="5986"/>
                  </a:lnTo>
                  <a:lnTo>
                    <a:pt x="16634" y="5968"/>
                  </a:lnTo>
                  <a:lnTo>
                    <a:pt x="16709" y="5947"/>
                  </a:lnTo>
                  <a:lnTo>
                    <a:pt x="16786" y="5931"/>
                  </a:lnTo>
                  <a:lnTo>
                    <a:pt x="16861" y="5915"/>
                  </a:lnTo>
                  <a:lnTo>
                    <a:pt x="16933" y="5901"/>
                  </a:lnTo>
                  <a:lnTo>
                    <a:pt x="17011" y="5889"/>
                  </a:lnTo>
                  <a:lnTo>
                    <a:pt x="17088" y="5877"/>
                  </a:lnTo>
                  <a:lnTo>
                    <a:pt x="17162" y="5866"/>
                  </a:lnTo>
                  <a:lnTo>
                    <a:pt x="17237" y="5858"/>
                  </a:lnTo>
                  <a:lnTo>
                    <a:pt x="17312" y="5850"/>
                  </a:lnTo>
                  <a:lnTo>
                    <a:pt x="17381" y="5261"/>
                  </a:lnTo>
                  <a:close/>
                  <a:moveTo>
                    <a:pt x="12231" y="3771"/>
                  </a:moveTo>
                  <a:lnTo>
                    <a:pt x="12304" y="3771"/>
                  </a:lnTo>
                  <a:lnTo>
                    <a:pt x="12373" y="3779"/>
                  </a:lnTo>
                  <a:lnTo>
                    <a:pt x="12443" y="3789"/>
                  </a:lnTo>
                  <a:lnTo>
                    <a:pt x="12512" y="3807"/>
                  </a:lnTo>
                  <a:lnTo>
                    <a:pt x="12576" y="3827"/>
                  </a:lnTo>
                  <a:lnTo>
                    <a:pt x="12641" y="3854"/>
                  </a:lnTo>
                  <a:lnTo>
                    <a:pt x="12697" y="3886"/>
                  </a:lnTo>
                  <a:lnTo>
                    <a:pt x="12728" y="3904"/>
                  </a:lnTo>
                  <a:lnTo>
                    <a:pt x="12757" y="3922"/>
                  </a:lnTo>
                  <a:lnTo>
                    <a:pt x="12782" y="3942"/>
                  </a:lnTo>
                  <a:lnTo>
                    <a:pt x="12806" y="3965"/>
                  </a:lnTo>
                  <a:lnTo>
                    <a:pt x="12831" y="3989"/>
                  </a:lnTo>
                  <a:lnTo>
                    <a:pt x="12854" y="4011"/>
                  </a:lnTo>
                  <a:lnTo>
                    <a:pt x="12875" y="4036"/>
                  </a:lnTo>
                  <a:lnTo>
                    <a:pt x="12898" y="4062"/>
                  </a:lnTo>
                  <a:lnTo>
                    <a:pt x="12916" y="4088"/>
                  </a:lnTo>
                  <a:lnTo>
                    <a:pt x="12929" y="4114"/>
                  </a:lnTo>
                  <a:lnTo>
                    <a:pt x="12945" y="4141"/>
                  </a:lnTo>
                  <a:lnTo>
                    <a:pt x="12957" y="4165"/>
                  </a:lnTo>
                  <a:lnTo>
                    <a:pt x="12975" y="4220"/>
                  </a:lnTo>
                  <a:lnTo>
                    <a:pt x="12991" y="4276"/>
                  </a:lnTo>
                  <a:lnTo>
                    <a:pt x="12993" y="4331"/>
                  </a:lnTo>
                  <a:lnTo>
                    <a:pt x="12993" y="4387"/>
                  </a:lnTo>
                  <a:lnTo>
                    <a:pt x="12983" y="4446"/>
                  </a:lnTo>
                  <a:lnTo>
                    <a:pt x="12970" y="4499"/>
                  </a:lnTo>
                  <a:lnTo>
                    <a:pt x="12947" y="4551"/>
                  </a:lnTo>
                  <a:lnTo>
                    <a:pt x="12921" y="4604"/>
                  </a:lnTo>
                  <a:lnTo>
                    <a:pt x="12888" y="4652"/>
                  </a:lnTo>
                  <a:lnTo>
                    <a:pt x="12847" y="4701"/>
                  </a:lnTo>
                  <a:lnTo>
                    <a:pt x="12824" y="4721"/>
                  </a:lnTo>
                  <a:lnTo>
                    <a:pt x="12800" y="4743"/>
                  </a:lnTo>
                  <a:lnTo>
                    <a:pt x="12775" y="4763"/>
                  </a:lnTo>
                  <a:lnTo>
                    <a:pt x="12746" y="4786"/>
                  </a:lnTo>
                  <a:lnTo>
                    <a:pt x="12718" y="4804"/>
                  </a:lnTo>
                  <a:lnTo>
                    <a:pt x="12687" y="4822"/>
                  </a:lnTo>
                  <a:lnTo>
                    <a:pt x="10514" y="6054"/>
                  </a:lnTo>
                  <a:lnTo>
                    <a:pt x="10478" y="6074"/>
                  </a:lnTo>
                  <a:lnTo>
                    <a:pt x="10440" y="6090"/>
                  </a:lnTo>
                  <a:lnTo>
                    <a:pt x="10399" y="6106"/>
                  </a:lnTo>
                  <a:lnTo>
                    <a:pt x="10360" y="6120"/>
                  </a:lnTo>
                  <a:lnTo>
                    <a:pt x="10321" y="6132"/>
                  </a:lnTo>
                  <a:lnTo>
                    <a:pt x="10283" y="6143"/>
                  </a:lnTo>
                  <a:lnTo>
                    <a:pt x="10239" y="6149"/>
                  </a:lnTo>
                  <a:lnTo>
                    <a:pt x="10198" y="6157"/>
                  </a:lnTo>
                  <a:lnTo>
                    <a:pt x="10157" y="6161"/>
                  </a:lnTo>
                  <a:lnTo>
                    <a:pt x="10113" y="6163"/>
                  </a:lnTo>
                  <a:lnTo>
                    <a:pt x="10072" y="6163"/>
                  </a:lnTo>
                  <a:lnTo>
                    <a:pt x="10025" y="6161"/>
                  </a:lnTo>
                  <a:lnTo>
                    <a:pt x="9984" y="6159"/>
                  </a:lnTo>
                  <a:lnTo>
                    <a:pt x="9943" y="6153"/>
                  </a:lnTo>
                  <a:lnTo>
                    <a:pt x="9899" y="6147"/>
                  </a:lnTo>
                  <a:lnTo>
                    <a:pt x="9858" y="6136"/>
                  </a:lnTo>
                  <a:lnTo>
                    <a:pt x="8156" y="5714"/>
                  </a:lnTo>
                  <a:lnTo>
                    <a:pt x="8182" y="5653"/>
                  </a:lnTo>
                  <a:lnTo>
                    <a:pt x="8213" y="5588"/>
                  </a:lnTo>
                  <a:lnTo>
                    <a:pt x="8249" y="5508"/>
                  </a:lnTo>
                  <a:lnTo>
                    <a:pt x="8288" y="5413"/>
                  </a:lnTo>
                  <a:lnTo>
                    <a:pt x="8324" y="5313"/>
                  </a:lnTo>
                  <a:lnTo>
                    <a:pt x="8339" y="5263"/>
                  </a:lnTo>
                  <a:lnTo>
                    <a:pt x="8355" y="5212"/>
                  </a:lnTo>
                  <a:lnTo>
                    <a:pt x="8362" y="5164"/>
                  </a:lnTo>
                  <a:lnTo>
                    <a:pt x="8373" y="5117"/>
                  </a:lnTo>
                  <a:lnTo>
                    <a:pt x="8378" y="5069"/>
                  </a:lnTo>
                  <a:lnTo>
                    <a:pt x="8378" y="4972"/>
                  </a:lnTo>
                  <a:lnTo>
                    <a:pt x="8375" y="4921"/>
                  </a:lnTo>
                  <a:lnTo>
                    <a:pt x="8370" y="4871"/>
                  </a:lnTo>
                  <a:lnTo>
                    <a:pt x="8362" y="4824"/>
                  </a:lnTo>
                  <a:lnTo>
                    <a:pt x="8344" y="4731"/>
                  </a:lnTo>
                  <a:lnTo>
                    <a:pt x="8326" y="4648"/>
                  </a:lnTo>
                  <a:lnTo>
                    <a:pt x="8308" y="4586"/>
                  </a:lnTo>
                  <a:lnTo>
                    <a:pt x="8290" y="4527"/>
                  </a:lnTo>
                  <a:lnTo>
                    <a:pt x="9948" y="4939"/>
                  </a:lnTo>
                  <a:lnTo>
                    <a:pt x="11822" y="3880"/>
                  </a:lnTo>
                  <a:lnTo>
                    <a:pt x="11856" y="3864"/>
                  </a:lnTo>
                  <a:lnTo>
                    <a:pt x="11889" y="3845"/>
                  </a:lnTo>
                  <a:lnTo>
                    <a:pt x="11917" y="3831"/>
                  </a:lnTo>
                  <a:lnTo>
                    <a:pt x="11951" y="3821"/>
                  </a:lnTo>
                  <a:lnTo>
                    <a:pt x="11987" y="3809"/>
                  </a:lnTo>
                  <a:lnTo>
                    <a:pt x="12020" y="3799"/>
                  </a:lnTo>
                  <a:lnTo>
                    <a:pt x="12090" y="3785"/>
                  </a:lnTo>
                  <a:lnTo>
                    <a:pt x="12162" y="3775"/>
                  </a:lnTo>
                  <a:lnTo>
                    <a:pt x="12231" y="3771"/>
                  </a:lnTo>
                  <a:close/>
                  <a:moveTo>
                    <a:pt x="5596" y="3446"/>
                  </a:moveTo>
                  <a:lnTo>
                    <a:pt x="5604" y="3446"/>
                  </a:lnTo>
                  <a:lnTo>
                    <a:pt x="5622" y="3448"/>
                  </a:lnTo>
                  <a:lnTo>
                    <a:pt x="5689" y="3452"/>
                  </a:lnTo>
                  <a:lnTo>
                    <a:pt x="5895" y="3454"/>
                  </a:lnTo>
                  <a:lnTo>
                    <a:pt x="6139" y="3458"/>
                  </a:lnTo>
                  <a:lnTo>
                    <a:pt x="6247" y="3460"/>
                  </a:lnTo>
                  <a:lnTo>
                    <a:pt x="6334" y="3469"/>
                  </a:lnTo>
                  <a:lnTo>
                    <a:pt x="6337" y="3469"/>
                  </a:lnTo>
                  <a:lnTo>
                    <a:pt x="6368" y="3491"/>
                  </a:lnTo>
                  <a:lnTo>
                    <a:pt x="6401" y="3525"/>
                  </a:lnTo>
                  <a:lnTo>
                    <a:pt x="6440" y="3566"/>
                  </a:lnTo>
                  <a:lnTo>
                    <a:pt x="6478" y="3617"/>
                  </a:lnTo>
                  <a:lnTo>
                    <a:pt x="6522" y="3681"/>
                  </a:lnTo>
                  <a:lnTo>
                    <a:pt x="6563" y="3754"/>
                  </a:lnTo>
                  <a:lnTo>
                    <a:pt x="6581" y="3797"/>
                  </a:lnTo>
                  <a:lnTo>
                    <a:pt x="6602" y="3846"/>
                  </a:lnTo>
                  <a:lnTo>
                    <a:pt x="6622" y="3894"/>
                  </a:lnTo>
                  <a:lnTo>
                    <a:pt x="6645" y="3949"/>
                  </a:lnTo>
                  <a:lnTo>
                    <a:pt x="6663" y="4006"/>
                  </a:lnTo>
                  <a:lnTo>
                    <a:pt x="6681" y="4069"/>
                  </a:lnTo>
                  <a:lnTo>
                    <a:pt x="6699" y="4135"/>
                  </a:lnTo>
                  <a:lnTo>
                    <a:pt x="6717" y="4206"/>
                  </a:lnTo>
                  <a:lnTo>
                    <a:pt x="6733" y="4281"/>
                  </a:lnTo>
                  <a:lnTo>
                    <a:pt x="6746" y="4362"/>
                  </a:lnTo>
                  <a:lnTo>
                    <a:pt x="6761" y="4448"/>
                  </a:lnTo>
                  <a:lnTo>
                    <a:pt x="6774" y="4537"/>
                  </a:lnTo>
                  <a:lnTo>
                    <a:pt x="6782" y="4632"/>
                  </a:lnTo>
                  <a:lnTo>
                    <a:pt x="6792" y="4735"/>
                  </a:lnTo>
                  <a:lnTo>
                    <a:pt x="6800" y="4839"/>
                  </a:lnTo>
                  <a:lnTo>
                    <a:pt x="6807" y="4952"/>
                  </a:lnTo>
                  <a:lnTo>
                    <a:pt x="6810" y="5070"/>
                  </a:lnTo>
                  <a:lnTo>
                    <a:pt x="6812" y="5191"/>
                  </a:lnTo>
                  <a:lnTo>
                    <a:pt x="6810" y="5323"/>
                  </a:lnTo>
                  <a:lnTo>
                    <a:pt x="6810" y="5459"/>
                  </a:lnTo>
                  <a:lnTo>
                    <a:pt x="6846" y="5362"/>
                  </a:lnTo>
                  <a:lnTo>
                    <a:pt x="6882" y="5264"/>
                  </a:lnTo>
                  <a:lnTo>
                    <a:pt x="6949" y="5076"/>
                  </a:lnTo>
                  <a:lnTo>
                    <a:pt x="7005" y="4904"/>
                  </a:lnTo>
                  <a:lnTo>
                    <a:pt x="7051" y="4743"/>
                  </a:lnTo>
                  <a:lnTo>
                    <a:pt x="7121" y="4504"/>
                  </a:lnTo>
                  <a:lnTo>
                    <a:pt x="7152" y="4395"/>
                  </a:lnTo>
                  <a:lnTo>
                    <a:pt x="7116" y="4338"/>
                  </a:lnTo>
                  <a:lnTo>
                    <a:pt x="7087" y="4283"/>
                  </a:lnTo>
                  <a:lnTo>
                    <a:pt x="7059" y="4235"/>
                  </a:lnTo>
                  <a:lnTo>
                    <a:pt x="7039" y="4186"/>
                  </a:lnTo>
                  <a:lnTo>
                    <a:pt x="7008" y="4115"/>
                  </a:lnTo>
                  <a:lnTo>
                    <a:pt x="7000" y="4089"/>
                  </a:lnTo>
                  <a:lnTo>
                    <a:pt x="7028" y="4069"/>
                  </a:lnTo>
                  <a:lnTo>
                    <a:pt x="7103" y="4018"/>
                  </a:lnTo>
                  <a:lnTo>
                    <a:pt x="7147" y="3987"/>
                  </a:lnTo>
                  <a:lnTo>
                    <a:pt x="7198" y="3957"/>
                  </a:lnTo>
                  <a:lnTo>
                    <a:pt x="7249" y="3931"/>
                  </a:lnTo>
                  <a:lnTo>
                    <a:pt x="7298" y="3906"/>
                  </a:lnTo>
                  <a:lnTo>
                    <a:pt x="7468" y="3957"/>
                  </a:lnTo>
                  <a:lnTo>
                    <a:pt x="7612" y="4210"/>
                  </a:lnTo>
                  <a:lnTo>
                    <a:pt x="7571" y="4285"/>
                  </a:lnTo>
                  <a:lnTo>
                    <a:pt x="7525" y="4362"/>
                  </a:lnTo>
                  <a:lnTo>
                    <a:pt x="7476" y="4443"/>
                  </a:lnTo>
                  <a:lnTo>
                    <a:pt x="7483" y="4514"/>
                  </a:lnTo>
                  <a:lnTo>
                    <a:pt x="7489" y="4602"/>
                  </a:lnTo>
                  <a:lnTo>
                    <a:pt x="7494" y="4701"/>
                  </a:lnTo>
                  <a:lnTo>
                    <a:pt x="7489" y="4810"/>
                  </a:lnTo>
                  <a:lnTo>
                    <a:pt x="7483" y="5045"/>
                  </a:lnTo>
                  <a:lnTo>
                    <a:pt x="7471" y="5283"/>
                  </a:lnTo>
                  <a:lnTo>
                    <a:pt x="7458" y="5506"/>
                  </a:lnTo>
                  <a:lnTo>
                    <a:pt x="7445" y="5690"/>
                  </a:lnTo>
                  <a:lnTo>
                    <a:pt x="7429" y="5864"/>
                  </a:lnTo>
                  <a:lnTo>
                    <a:pt x="7445" y="5832"/>
                  </a:lnTo>
                  <a:lnTo>
                    <a:pt x="7486" y="5741"/>
                  </a:lnTo>
                  <a:lnTo>
                    <a:pt x="7514" y="5674"/>
                  </a:lnTo>
                  <a:lnTo>
                    <a:pt x="7548" y="5595"/>
                  </a:lnTo>
                  <a:lnTo>
                    <a:pt x="7581" y="5506"/>
                  </a:lnTo>
                  <a:lnTo>
                    <a:pt x="7617" y="5404"/>
                  </a:lnTo>
                  <a:lnTo>
                    <a:pt x="7648" y="5289"/>
                  </a:lnTo>
                  <a:lnTo>
                    <a:pt x="7681" y="5167"/>
                  </a:lnTo>
                  <a:lnTo>
                    <a:pt x="7712" y="5035"/>
                  </a:lnTo>
                  <a:lnTo>
                    <a:pt x="7740" y="4895"/>
                  </a:lnTo>
                  <a:lnTo>
                    <a:pt x="7761" y="4750"/>
                  </a:lnTo>
                  <a:lnTo>
                    <a:pt x="7769" y="4670"/>
                  </a:lnTo>
                  <a:lnTo>
                    <a:pt x="7779" y="4591"/>
                  </a:lnTo>
                  <a:lnTo>
                    <a:pt x="7784" y="4514"/>
                  </a:lnTo>
                  <a:lnTo>
                    <a:pt x="7787" y="4433"/>
                  </a:lnTo>
                  <a:lnTo>
                    <a:pt x="7789" y="4350"/>
                  </a:lnTo>
                  <a:lnTo>
                    <a:pt x="7789" y="4267"/>
                  </a:lnTo>
                  <a:lnTo>
                    <a:pt x="7854" y="4146"/>
                  </a:lnTo>
                  <a:lnTo>
                    <a:pt x="7866" y="4158"/>
                  </a:lnTo>
                  <a:lnTo>
                    <a:pt x="7892" y="4194"/>
                  </a:lnTo>
                  <a:lnTo>
                    <a:pt x="7910" y="4223"/>
                  </a:lnTo>
                  <a:lnTo>
                    <a:pt x="7931" y="4257"/>
                  </a:lnTo>
                  <a:lnTo>
                    <a:pt x="7956" y="4298"/>
                  </a:lnTo>
                  <a:lnTo>
                    <a:pt x="7980" y="4348"/>
                  </a:lnTo>
                  <a:lnTo>
                    <a:pt x="8008" y="4407"/>
                  </a:lnTo>
                  <a:lnTo>
                    <a:pt x="8031" y="4472"/>
                  </a:lnTo>
                  <a:lnTo>
                    <a:pt x="8054" y="4547"/>
                  </a:lnTo>
                  <a:lnTo>
                    <a:pt x="8080" y="4628"/>
                  </a:lnTo>
                  <a:lnTo>
                    <a:pt x="8100" y="4721"/>
                  </a:lnTo>
                  <a:lnTo>
                    <a:pt x="8121" y="4820"/>
                  </a:lnTo>
                  <a:lnTo>
                    <a:pt x="8136" y="4932"/>
                  </a:lnTo>
                  <a:lnTo>
                    <a:pt x="8149" y="5050"/>
                  </a:lnTo>
                  <a:lnTo>
                    <a:pt x="8147" y="5084"/>
                  </a:lnTo>
                  <a:lnTo>
                    <a:pt x="8139" y="5120"/>
                  </a:lnTo>
                  <a:lnTo>
                    <a:pt x="8129" y="5167"/>
                  </a:lnTo>
                  <a:lnTo>
                    <a:pt x="8111" y="5218"/>
                  </a:lnTo>
                  <a:lnTo>
                    <a:pt x="8085" y="5274"/>
                  </a:lnTo>
                  <a:lnTo>
                    <a:pt x="8059" y="5339"/>
                  </a:lnTo>
                  <a:lnTo>
                    <a:pt x="7990" y="5483"/>
                  </a:lnTo>
                  <a:lnTo>
                    <a:pt x="7812" y="5842"/>
                  </a:lnTo>
                  <a:lnTo>
                    <a:pt x="7707" y="6055"/>
                  </a:lnTo>
                  <a:lnTo>
                    <a:pt x="7594" y="6292"/>
                  </a:lnTo>
                  <a:lnTo>
                    <a:pt x="7478" y="6549"/>
                  </a:lnTo>
                  <a:lnTo>
                    <a:pt x="7422" y="6685"/>
                  </a:lnTo>
                  <a:lnTo>
                    <a:pt x="7360" y="6825"/>
                  </a:lnTo>
                  <a:lnTo>
                    <a:pt x="7303" y="6971"/>
                  </a:lnTo>
                  <a:lnTo>
                    <a:pt x="7247" y="7123"/>
                  </a:lnTo>
                  <a:lnTo>
                    <a:pt x="7188" y="7277"/>
                  </a:lnTo>
                  <a:lnTo>
                    <a:pt x="7134" y="7439"/>
                  </a:lnTo>
                  <a:lnTo>
                    <a:pt x="7080" y="7601"/>
                  </a:lnTo>
                  <a:lnTo>
                    <a:pt x="7028" y="7774"/>
                  </a:lnTo>
                  <a:lnTo>
                    <a:pt x="6982" y="7946"/>
                  </a:lnTo>
                  <a:lnTo>
                    <a:pt x="6933" y="8126"/>
                  </a:lnTo>
                  <a:lnTo>
                    <a:pt x="6892" y="8309"/>
                  </a:lnTo>
                  <a:lnTo>
                    <a:pt x="6851" y="8497"/>
                  </a:lnTo>
                  <a:lnTo>
                    <a:pt x="6815" y="8686"/>
                  </a:lnTo>
                  <a:lnTo>
                    <a:pt x="6782" y="8882"/>
                  </a:lnTo>
                  <a:lnTo>
                    <a:pt x="7087" y="9158"/>
                  </a:lnTo>
                  <a:lnTo>
                    <a:pt x="7697" y="9719"/>
                  </a:lnTo>
                  <a:lnTo>
                    <a:pt x="8026" y="10023"/>
                  </a:lnTo>
                  <a:lnTo>
                    <a:pt x="8316" y="10299"/>
                  </a:lnTo>
                  <a:lnTo>
                    <a:pt x="8437" y="10415"/>
                  </a:lnTo>
                  <a:lnTo>
                    <a:pt x="8537" y="10510"/>
                  </a:lnTo>
                  <a:lnTo>
                    <a:pt x="8607" y="10583"/>
                  </a:lnTo>
                  <a:lnTo>
                    <a:pt x="8645" y="10625"/>
                  </a:lnTo>
                  <a:lnTo>
                    <a:pt x="8684" y="10674"/>
                  </a:lnTo>
                  <a:lnTo>
                    <a:pt x="8730" y="10729"/>
                  </a:lnTo>
                  <a:lnTo>
                    <a:pt x="8776" y="10790"/>
                  </a:lnTo>
                  <a:lnTo>
                    <a:pt x="8797" y="10826"/>
                  </a:lnTo>
                  <a:lnTo>
                    <a:pt x="8820" y="10867"/>
                  </a:lnTo>
                  <a:lnTo>
                    <a:pt x="8838" y="10909"/>
                  </a:lnTo>
                  <a:lnTo>
                    <a:pt x="8848" y="10956"/>
                  </a:lnTo>
                  <a:lnTo>
                    <a:pt x="8861" y="11008"/>
                  </a:lnTo>
                  <a:lnTo>
                    <a:pt x="8864" y="11065"/>
                  </a:lnTo>
                  <a:lnTo>
                    <a:pt x="8864" y="11126"/>
                  </a:lnTo>
                  <a:lnTo>
                    <a:pt x="8856" y="11193"/>
                  </a:lnTo>
                  <a:lnTo>
                    <a:pt x="8841" y="11270"/>
                  </a:lnTo>
                  <a:lnTo>
                    <a:pt x="8815" y="11347"/>
                  </a:lnTo>
                  <a:lnTo>
                    <a:pt x="8807" y="11398"/>
                  </a:lnTo>
                  <a:lnTo>
                    <a:pt x="8787" y="11501"/>
                  </a:lnTo>
                  <a:lnTo>
                    <a:pt x="8722" y="11844"/>
                  </a:lnTo>
                  <a:lnTo>
                    <a:pt x="8545" y="12831"/>
                  </a:lnTo>
                  <a:lnTo>
                    <a:pt x="8296" y="14239"/>
                  </a:lnTo>
                  <a:lnTo>
                    <a:pt x="8288" y="14280"/>
                  </a:lnTo>
                  <a:lnTo>
                    <a:pt x="8278" y="14318"/>
                  </a:lnTo>
                  <a:lnTo>
                    <a:pt x="8252" y="14395"/>
                  </a:lnTo>
                  <a:lnTo>
                    <a:pt x="8231" y="14430"/>
                  </a:lnTo>
                  <a:lnTo>
                    <a:pt x="8213" y="14466"/>
                  </a:lnTo>
                  <a:lnTo>
                    <a:pt x="8195" y="14503"/>
                  </a:lnTo>
                  <a:lnTo>
                    <a:pt x="8172" y="14535"/>
                  </a:lnTo>
                  <a:lnTo>
                    <a:pt x="8152" y="14566"/>
                  </a:lnTo>
                  <a:lnTo>
                    <a:pt x="8123" y="14596"/>
                  </a:lnTo>
                  <a:lnTo>
                    <a:pt x="8098" y="14628"/>
                  </a:lnTo>
                  <a:lnTo>
                    <a:pt x="8070" y="14657"/>
                  </a:lnTo>
                  <a:lnTo>
                    <a:pt x="8041" y="14683"/>
                  </a:lnTo>
                  <a:lnTo>
                    <a:pt x="8010" y="14708"/>
                  </a:lnTo>
                  <a:lnTo>
                    <a:pt x="7944" y="14756"/>
                  </a:lnTo>
                  <a:lnTo>
                    <a:pt x="7908" y="14776"/>
                  </a:lnTo>
                  <a:lnTo>
                    <a:pt x="7872" y="14797"/>
                  </a:lnTo>
                  <a:lnTo>
                    <a:pt x="7833" y="14815"/>
                  </a:lnTo>
                  <a:lnTo>
                    <a:pt x="7794" y="14831"/>
                  </a:lnTo>
                  <a:lnTo>
                    <a:pt x="7753" y="14847"/>
                  </a:lnTo>
                  <a:lnTo>
                    <a:pt x="7715" y="14860"/>
                  </a:lnTo>
                  <a:lnTo>
                    <a:pt x="7674" y="14872"/>
                  </a:lnTo>
                  <a:lnTo>
                    <a:pt x="7627" y="14884"/>
                  </a:lnTo>
                  <a:lnTo>
                    <a:pt x="7586" y="14894"/>
                  </a:lnTo>
                  <a:lnTo>
                    <a:pt x="7540" y="14898"/>
                  </a:lnTo>
                  <a:lnTo>
                    <a:pt x="7496" y="14906"/>
                  </a:lnTo>
                  <a:lnTo>
                    <a:pt x="7450" y="14908"/>
                  </a:lnTo>
                  <a:lnTo>
                    <a:pt x="7404" y="14910"/>
                  </a:lnTo>
                  <a:lnTo>
                    <a:pt x="7355" y="14910"/>
                  </a:lnTo>
                  <a:lnTo>
                    <a:pt x="7306" y="14908"/>
                  </a:lnTo>
                  <a:lnTo>
                    <a:pt x="7257" y="14902"/>
                  </a:lnTo>
                  <a:lnTo>
                    <a:pt x="7211" y="14898"/>
                  </a:lnTo>
                  <a:lnTo>
                    <a:pt x="7162" y="14892"/>
                  </a:lnTo>
                  <a:lnTo>
                    <a:pt x="7116" y="14882"/>
                  </a:lnTo>
                  <a:lnTo>
                    <a:pt x="7072" y="14870"/>
                  </a:lnTo>
                  <a:lnTo>
                    <a:pt x="7028" y="14855"/>
                  </a:lnTo>
                  <a:lnTo>
                    <a:pt x="6987" y="14841"/>
                  </a:lnTo>
                  <a:lnTo>
                    <a:pt x="6949" y="14825"/>
                  </a:lnTo>
                  <a:lnTo>
                    <a:pt x="6910" y="14809"/>
                  </a:lnTo>
                  <a:lnTo>
                    <a:pt x="6874" y="14789"/>
                  </a:lnTo>
                  <a:lnTo>
                    <a:pt x="6838" y="14768"/>
                  </a:lnTo>
                  <a:lnTo>
                    <a:pt x="6805" y="14744"/>
                  </a:lnTo>
                  <a:lnTo>
                    <a:pt x="6771" y="14720"/>
                  </a:lnTo>
                  <a:lnTo>
                    <a:pt x="6740" y="14697"/>
                  </a:lnTo>
                  <a:lnTo>
                    <a:pt x="6710" y="14671"/>
                  </a:lnTo>
                  <a:lnTo>
                    <a:pt x="6684" y="14643"/>
                  </a:lnTo>
                  <a:lnTo>
                    <a:pt x="6656" y="14614"/>
                  </a:lnTo>
                  <a:lnTo>
                    <a:pt x="6635" y="14582"/>
                  </a:lnTo>
                  <a:lnTo>
                    <a:pt x="6612" y="14551"/>
                  </a:lnTo>
                  <a:lnTo>
                    <a:pt x="6591" y="14521"/>
                  </a:lnTo>
                  <a:lnTo>
                    <a:pt x="6573" y="14489"/>
                  </a:lnTo>
                  <a:lnTo>
                    <a:pt x="6558" y="14452"/>
                  </a:lnTo>
                  <a:lnTo>
                    <a:pt x="6542" y="14420"/>
                  </a:lnTo>
                  <a:lnTo>
                    <a:pt x="6530" y="14383"/>
                  </a:lnTo>
                  <a:lnTo>
                    <a:pt x="6517" y="14345"/>
                  </a:lnTo>
                  <a:lnTo>
                    <a:pt x="6509" y="14310"/>
                  </a:lnTo>
                  <a:lnTo>
                    <a:pt x="6504" y="14270"/>
                  </a:lnTo>
                  <a:lnTo>
                    <a:pt x="6499" y="14231"/>
                  </a:lnTo>
                  <a:lnTo>
                    <a:pt x="6496" y="14193"/>
                  </a:lnTo>
                  <a:lnTo>
                    <a:pt x="6496" y="14154"/>
                  </a:lnTo>
                  <a:lnTo>
                    <a:pt x="6499" y="14114"/>
                  </a:lnTo>
                  <a:lnTo>
                    <a:pt x="6504" y="14073"/>
                  </a:lnTo>
                  <a:lnTo>
                    <a:pt x="6509" y="14031"/>
                  </a:lnTo>
                  <a:lnTo>
                    <a:pt x="6758" y="12707"/>
                  </a:lnTo>
                  <a:lnTo>
                    <a:pt x="6931" y="11787"/>
                  </a:lnTo>
                  <a:lnTo>
                    <a:pt x="6985" y="11475"/>
                  </a:lnTo>
                  <a:lnTo>
                    <a:pt x="7000" y="11385"/>
                  </a:lnTo>
                  <a:lnTo>
                    <a:pt x="7005" y="11347"/>
                  </a:lnTo>
                  <a:lnTo>
                    <a:pt x="6985" y="11329"/>
                  </a:lnTo>
                  <a:lnTo>
                    <a:pt x="6933" y="11286"/>
                  </a:lnTo>
                  <a:lnTo>
                    <a:pt x="6751" y="11136"/>
                  </a:lnTo>
                  <a:lnTo>
                    <a:pt x="6188" y="10684"/>
                  </a:lnTo>
                  <a:lnTo>
                    <a:pt x="5571" y="10190"/>
                  </a:lnTo>
                  <a:lnTo>
                    <a:pt x="5327" y="9991"/>
                  </a:lnTo>
                  <a:lnTo>
                    <a:pt x="5167" y="9857"/>
                  </a:lnTo>
                  <a:lnTo>
                    <a:pt x="5064" y="9815"/>
                  </a:lnTo>
                  <a:lnTo>
                    <a:pt x="4967" y="9770"/>
                  </a:lnTo>
                  <a:lnTo>
                    <a:pt x="4869" y="9725"/>
                  </a:lnTo>
                  <a:lnTo>
                    <a:pt x="4779" y="9681"/>
                  </a:lnTo>
                  <a:lnTo>
                    <a:pt x="4692" y="9634"/>
                  </a:lnTo>
                  <a:lnTo>
                    <a:pt x="4612" y="9588"/>
                  </a:lnTo>
                  <a:lnTo>
                    <a:pt x="4532" y="9543"/>
                  </a:lnTo>
                  <a:lnTo>
                    <a:pt x="4460" y="9494"/>
                  </a:lnTo>
                  <a:lnTo>
                    <a:pt x="4391" y="9450"/>
                  </a:lnTo>
                  <a:lnTo>
                    <a:pt x="4324" y="9403"/>
                  </a:lnTo>
                  <a:lnTo>
                    <a:pt x="4262" y="9355"/>
                  </a:lnTo>
                  <a:lnTo>
                    <a:pt x="4206" y="9310"/>
                  </a:lnTo>
                  <a:lnTo>
                    <a:pt x="4147" y="9265"/>
                  </a:lnTo>
                  <a:lnTo>
                    <a:pt x="4098" y="9221"/>
                  </a:lnTo>
                  <a:lnTo>
                    <a:pt x="4051" y="9174"/>
                  </a:lnTo>
                  <a:lnTo>
                    <a:pt x="4005" y="9132"/>
                  </a:lnTo>
                  <a:lnTo>
                    <a:pt x="3964" y="9089"/>
                  </a:lnTo>
                  <a:lnTo>
                    <a:pt x="3928" y="9046"/>
                  </a:lnTo>
                  <a:lnTo>
                    <a:pt x="3892" y="9006"/>
                  </a:lnTo>
                  <a:lnTo>
                    <a:pt x="3861" y="8965"/>
                  </a:lnTo>
                  <a:lnTo>
                    <a:pt x="3836" y="8925"/>
                  </a:lnTo>
                  <a:lnTo>
                    <a:pt x="3807" y="8890"/>
                  </a:lnTo>
                  <a:lnTo>
                    <a:pt x="3766" y="8819"/>
                  </a:lnTo>
                  <a:lnTo>
                    <a:pt x="3735" y="8757"/>
                  </a:lnTo>
                  <a:lnTo>
                    <a:pt x="3717" y="8700"/>
                  </a:lnTo>
                  <a:lnTo>
                    <a:pt x="3710" y="8678"/>
                  </a:lnTo>
                  <a:lnTo>
                    <a:pt x="3704" y="8653"/>
                  </a:lnTo>
                  <a:lnTo>
                    <a:pt x="3704" y="8617"/>
                  </a:lnTo>
                  <a:lnTo>
                    <a:pt x="3702" y="8601"/>
                  </a:lnTo>
                  <a:lnTo>
                    <a:pt x="3697" y="8586"/>
                  </a:lnTo>
                  <a:lnTo>
                    <a:pt x="3681" y="8572"/>
                  </a:lnTo>
                  <a:lnTo>
                    <a:pt x="3666" y="8558"/>
                  </a:lnTo>
                  <a:lnTo>
                    <a:pt x="3645" y="8546"/>
                  </a:lnTo>
                  <a:lnTo>
                    <a:pt x="3622" y="8532"/>
                  </a:lnTo>
                  <a:lnTo>
                    <a:pt x="3571" y="8507"/>
                  </a:lnTo>
                  <a:lnTo>
                    <a:pt x="3519" y="8483"/>
                  </a:lnTo>
                  <a:lnTo>
                    <a:pt x="3494" y="8469"/>
                  </a:lnTo>
                  <a:lnTo>
                    <a:pt x="3476" y="8457"/>
                  </a:lnTo>
                  <a:lnTo>
                    <a:pt x="3458" y="8442"/>
                  </a:lnTo>
                  <a:lnTo>
                    <a:pt x="3447" y="8424"/>
                  </a:lnTo>
                  <a:lnTo>
                    <a:pt x="3437" y="8410"/>
                  </a:lnTo>
                  <a:lnTo>
                    <a:pt x="3437" y="8394"/>
                  </a:lnTo>
                  <a:lnTo>
                    <a:pt x="3450" y="8317"/>
                  </a:lnTo>
                  <a:lnTo>
                    <a:pt x="3465" y="8234"/>
                  </a:lnTo>
                  <a:lnTo>
                    <a:pt x="3481" y="8143"/>
                  </a:lnTo>
                  <a:lnTo>
                    <a:pt x="3501" y="8051"/>
                  </a:lnTo>
                  <a:lnTo>
                    <a:pt x="3550" y="7853"/>
                  </a:lnTo>
                  <a:lnTo>
                    <a:pt x="3609" y="7640"/>
                  </a:lnTo>
                  <a:lnTo>
                    <a:pt x="3674" y="7417"/>
                  </a:lnTo>
                  <a:lnTo>
                    <a:pt x="3746" y="7184"/>
                  </a:lnTo>
                  <a:lnTo>
                    <a:pt x="3823" y="6945"/>
                  </a:lnTo>
                  <a:lnTo>
                    <a:pt x="3900" y="6703"/>
                  </a:lnTo>
                  <a:lnTo>
                    <a:pt x="4064" y="6219"/>
                  </a:lnTo>
                  <a:lnTo>
                    <a:pt x="4224" y="5753"/>
                  </a:lnTo>
                  <a:lnTo>
                    <a:pt x="4368" y="5321"/>
                  </a:lnTo>
                  <a:lnTo>
                    <a:pt x="4429" y="5129"/>
                  </a:lnTo>
                  <a:lnTo>
                    <a:pt x="4483" y="4950"/>
                  </a:lnTo>
                  <a:lnTo>
                    <a:pt x="5046" y="4818"/>
                  </a:lnTo>
                  <a:lnTo>
                    <a:pt x="4792" y="4808"/>
                  </a:lnTo>
                  <a:lnTo>
                    <a:pt x="4221" y="4790"/>
                  </a:lnTo>
                  <a:lnTo>
                    <a:pt x="3910" y="4780"/>
                  </a:lnTo>
                  <a:lnTo>
                    <a:pt x="3635" y="4772"/>
                  </a:lnTo>
                  <a:lnTo>
                    <a:pt x="3432" y="4770"/>
                  </a:lnTo>
                  <a:lnTo>
                    <a:pt x="3368" y="4772"/>
                  </a:lnTo>
                  <a:lnTo>
                    <a:pt x="3334" y="4776"/>
                  </a:lnTo>
                  <a:lnTo>
                    <a:pt x="3321" y="4780"/>
                  </a:lnTo>
                  <a:lnTo>
                    <a:pt x="3293" y="4794"/>
                  </a:lnTo>
                  <a:lnTo>
                    <a:pt x="3216" y="4837"/>
                  </a:lnTo>
                  <a:lnTo>
                    <a:pt x="3103" y="4904"/>
                  </a:lnTo>
                  <a:lnTo>
                    <a:pt x="2969" y="4987"/>
                  </a:lnTo>
                  <a:lnTo>
                    <a:pt x="2638" y="5189"/>
                  </a:lnTo>
                  <a:lnTo>
                    <a:pt x="2267" y="5422"/>
                  </a:lnTo>
                  <a:lnTo>
                    <a:pt x="1581" y="5860"/>
                  </a:lnTo>
                  <a:lnTo>
                    <a:pt x="1255" y="6073"/>
                  </a:lnTo>
                  <a:lnTo>
                    <a:pt x="1252" y="6075"/>
                  </a:lnTo>
                  <a:lnTo>
                    <a:pt x="1221" y="6093"/>
                  </a:lnTo>
                  <a:lnTo>
                    <a:pt x="1190" y="6114"/>
                  </a:lnTo>
                  <a:lnTo>
                    <a:pt x="1129" y="6146"/>
                  </a:lnTo>
                  <a:lnTo>
                    <a:pt x="1098" y="6160"/>
                  </a:lnTo>
                  <a:lnTo>
                    <a:pt x="1062" y="6172"/>
                  </a:lnTo>
                  <a:lnTo>
                    <a:pt x="1028" y="6185"/>
                  </a:lnTo>
                  <a:lnTo>
                    <a:pt x="995" y="6193"/>
                  </a:lnTo>
                  <a:lnTo>
                    <a:pt x="923" y="6209"/>
                  </a:lnTo>
                  <a:lnTo>
                    <a:pt x="853" y="6219"/>
                  </a:lnTo>
                  <a:lnTo>
                    <a:pt x="781" y="6227"/>
                  </a:lnTo>
                  <a:lnTo>
                    <a:pt x="710" y="6225"/>
                  </a:lnTo>
                  <a:lnTo>
                    <a:pt x="638" y="6219"/>
                  </a:lnTo>
                  <a:lnTo>
                    <a:pt x="568" y="6207"/>
                  </a:lnTo>
                  <a:lnTo>
                    <a:pt x="499" y="6191"/>
                  </a:lnTo>
                  <a:lnTo>
                    <a:pt x="429" y="6170"/>
                  </a:lnTo>
                  <a:lnTo>
                    <a:pt x="396" y="6158"/>
                  </a:lnTo>
                  <a:lnTo>
                    <a:pt x="368" y="6144"/>
                  </a:lnTo>
                  <a:lnTo>
                    <a:pt x="334" y="6128"/>
                  </a:lnTo>
                  <a:lnTo>
                    <a:pt x="303" y="6110"/>
                  </a:lnTo>
                  <a:lnTo>
                    <a:pt x="272" y="6091"/>
                  </a:lnTo>
                  <a:lnTo>
                    <a:pt x="247" y="6073"/>
                  </a:lnTo>
                  <a:lnTo>
                    <a:pt x="216" y="6051"/>
                  </a:lnTo>
                  <a:lnTo>
                    <a:pt x="193" y="6031"/>
                  </a:lnTo>
                  <a:lnTo>
                    <a:pt x="165" y="6006"/>
                  </a:lnTo>
                  <a:lnTo>
                    <a:pt x="144" y="5982"/>
                  </a:lnTo>
                  <a:lnTo>
                    <a:pt x="121" y="5958"/>
                  </a:lnTo>
                  <a:lnTo>
                    <a:pt x="103" y="5933"/>
                  </a:lnTo>
                  <a:lnTo>
                    <a:pt x="85" y="5907"/>
                  </a:lnTo>
                  <a:lnTo>
                    <a:pt x="67" y="5881"/>
                  </a:lnTo>
                  <a:lnTo>
                    <a:pt x="54" y="5854"/>
                  </a:lnTo>
                  <a:lnTo>
                    <a:pt x="39" y="5826"/>
                  </a:lnTo>
                  <a:lnTo>
                    <a:pt x="21" y="5771"/>
                  </a:lnTo>
                  <a:lnTo>
                    <a:pt x="5" y="5714"/>
                  </a:lnTo>
                  <a:lnTo>
                    <a:pt x="0" y="5660"/>
                  </a:lnTo>
                  <a:lnTo>
                    <a:pt x="0" y="5603"/>
                  </a:lnTo>
                  <a:lnTo>
                    <a:pt x="8" y="5546"/>
                  </a:lnTo>
                  <a:lnTo>
                    <a:pt x="21" y="5489"/>
                  </a:lnTo>
                  <a:lnTo>
                    <a:pt x="41" y="5435"/>
                  </a:lnTo>
                  <a:lnTo>
                    <a:pt x="72" y="5382"/>
                  </a:lnTo>
                  <a:lnTo>
                    <a:pt x="87" y="5356"/>
                  </a:lnTo>
                  <a:lnTo>
                    <a:pt x="105" y="5329"/>
                  </a:lnTo>
                  <a:lnTo>
                    <a:pt x="126" y="5307"/>
                  </a:lnTo>
                  <a:lnTo>
                    <a:pt x="147" y="5283"/>
                  </a:lnTo>
                  <a:lnTo>
                    <a:pt x="170" y="5258"/>
                  </a:lnTo>
                  <a:lnTo>
                    <a:pt x="221" y="5214"/>
                  </a:lnTo>
                  <a:lnTo>
                    <a:pt x="249" y="5191"/>
                  </a:lnTo>
                  <a:lnTo>
                    <a:pt x="653" y="4952"/>
                  </a:lnTo>
                  <a:lnTo>
                    <a:pt x="1537" y="4431"/>
                  </a:lnTo>
                  <a:lnTo>
                    <a:pt x="2013" y="4152"/>
                  </a:lnTo>
                  <a:lnTo>
                    <a:pt x="2432" y="3908"/>
                  </a:lnTo>
                  <a:lnTo>
                    <a:pt x="2604" y="3809"/>
                  </a:lnTo>
                  <a:lnTo>
                    <a:pt x="2738" y="3736"/>
                  </a:lnTo>
                  <a:lnTo>
                    <a:pt x="2830" y="3685"/>
                  </a:lnTo>
                  <a:lnTo>
                    <a:pt x="2856" y="3671"/>
                  </a:lnTo>
                  <a:lnTo>
                    <a:pt x="2869" y="3667"/>
                  </a:lnTo>
                  <a:lnTo>
                    <a:pt x="3735" y="3592"/>
                  </a:lnTo>
                  <a:lnTo>
                    <a:pt x="4491" y="3527"/>
                  </a:lnTo>
                  <a:lnTo>
                    <a:pt x="4823" y="3499"/>
                  </a:lnTo>
                  <a:lnTo>
                    <a:pt x="5116" y="3477"/>
                  </a:lnTo>
                  <a:lnTo>
                    <a:pt x="5375" y="3458"/>
                  </a:lnTo>
                  <a:lnTo>
                    <a:pt x="5596" y="3446"/>
                  </a:lnTo>
                  <a:close/>
                  <a:moveTo>
                    <a:pt x="7393" y="0"/>
                  </a:moveTo>
                  <a:lnTo>
                    <a:pt x="7581" y="0"/>
                  </a:lnTo>
                  <a:lnTo>
                    <a:pt x="7648" y="4"/>
                  </a:lnTo>
                  <a:lnTo>
                    <a:pt x="7715" y="12"/>
                  </a:lnTo>
                  <a:lnTo>
                    <a:pt x="7785" y="24"/>
                  </a:lnTo>
                  <a:lnTo>
                    <a:pt x="7854" y="35"/>
                  </a:lnTo>
                  <a:lnTo>
                    <a:pt x="7921" y="53"/>
                  </a:lnTo>
                  <a:lnTo>
                    <a:pt x="7991" y="73"/>
                  </a:lnTo>
                  <a:lnTo>
                    <a:pt x="8055" y="95"/>
                  </a:lnTo>
                  <a:lnTo>
                    <a:pt x="8120" y="122"/>
                  </a:lnTo>
                  <a:lnTo>
                    <a:pt x="8186" y="146"/>
                  </a:lnTo>
                  <a:lnTo>
                    <a:pt x="8248" y="179"/>
                  </a:lnTo>
                  <a:lnTo>
                    <a:pt x="8310" y="211"/>
                  </a:lnTo>
                  <a:lnTo>
                    <a:pt x="8369" y="250"/>
                  </a:lnTo>
                  <a:lnTo>
                    <a:pt x="8426" y="286"/>
                  </a:lnTo>
                  <a:lnTo>
                    <a:pt x="8485" y="327"/>
                  </a:lnTo>
                  <a:lnTo>
                    <a:pt x="8539" y="370"/>
                  </a:lnTo>
                  <a:lnTo>
                    <a:pt x="8593" y="418"/>
                  </a:lnTo>
                  <a:lnTo>
                    <a:pt x="8640" y="465"/>
                  </a:lnTo>
                  <a:lnTo>
                    <a:pt x="8689" y="516"/>
                  </a:lnTo>
                  <a:lnTo>
                    <a:pt x="8735" y="569"/>
                  </a:lnTo>
                  <a:lnTo>
                    <a:pt x="8776" y="621"/>
                  </a:lnTo>
                  <a:lnTo>
                    <a:pt x="8815" y="680"/>
                  </a:lnTo>
                  <a:lnTo>
                    <a:pt x="8851" y="739"/>
                  </a:lnTo>
                  <a:lnTo>
                    <a:pt x="8884" y="798"/>
                  </a:lnTo>
                  <a:lnTo>
                    <a:pt x="8915" y="859"/>
                  </a:lnTo>
                  <a:lnTo>
                    <a:pt x="8941" y="926"/>
                  </a:lnTo>
                  <a:lnTo>
                    <a:pt x="8964" y="991"/>
                  </a:lnTo>
                  <a:lnTo>
                    <a:pt x="8985" y="1060"/>
                  </a:lnTo>
                  <a:lnTo>
                    <a:pt x="9000" y="1129"/>
                  </a:lnTo>
                  <a:lnTo>
                    <a:pt x="9008" y="1200"/>
                  </a:lnTo>
                  <a:lnTo>
                    <a:pt x="9016" y="1273"/>
                  </a:lnTo>
                  <a:lnTo>
                    <a:pt x="9018" y="1346"/>
                  </a:lnTo>
                  <a:lnTo>
                    <a:pt x="9016" y="1424"/>
                  </a:lnTo>
                  <a:lnTo>
                    <a:pt x="9003" y="1578"/>
                  </a:lnTo>
                  <a:lnTo>
                    <a:pt x="8987" y="1734"/>
                  </a:lnTo>
                  <a:lnTo>
                    <a:pt x="8964" y="1895"/>
                  </a:lnTo>
                  <a:lnTo>
                    <a:pt x="8951" y="1972"/>
                  </a:lnTo>
                  <a:lnTo>
                    <a:pt x="8933" y="2053"/>
                  </a:lnTo>
                  <a:lnTo>
                    <a:pt x="8918" y="2132"/>
                  </a:lnTo>
                  <a:lnTo>
                    <a:pt x="8897" y="2208"/>
                  </a:lnTo>
                  <a:lnTo>
                    <a:pt x="8877" y="2287"/>
                  </a:lnTo>
                  <a:lnTo>
                    <a:pt x="8851" y="2362"/>
                  </a:lnTo>
                  <a:lnTo>
                    <a:pt x="8828" y="2435"/>
                  </a:lnTo>
                  <a:lnTo>
                    <a:pt x="8797" y="2510"/>
                  </a:lnTo>
                  <a:lnTo>
                    <a:pt x="8768" y="2581"/>
                  </a:lnTo>
                  <a:lnTo>
                    <a:pt x="8735" y="2652"/>
                  </a:lnTo>
                  <a:lnTo>
                    <a:pt x="8701" y="2719"/>
                  </a:lnTo>
                  <a:lnTo>
                    <a:pt x="8663" y="2784"/>
                  </a:lnTo>
                  <a:lnTo>
                    <a:pt x="8619" y="2847"/>
                  </a:lnTo>
                  <a:lnTo>
                    <a:pt x="8578" y="2908"/>
                  </a:lnTo>
                  <a:lnTo>
                    <a:pt x="8529" y="2965"/>
                  </a:lnTo>
                  <a:lnTo>
                    <a:pt x="8477" y="3020"/>
                  </a:lnTo>
                  <a:lnTo>
                    <a:pt x="8426" y="3073"/>
                  </a:lnTo>
                  <a:lnTo>
                    <a:pt x="8369" y="3119"/>
                  </a:lnTo>
                  <a:lnTo>
                    <a:pt x="8310" y="3162"/>
                  </a:lnTo>
                  <a:lnTo>
                    <a:pt x="8246" y="3205"/>
                  </a:lnTo>
                  <a:lnTo>
                    <a:pt x="8179" y="3241"/>
                  </a:lnTo>
                  <a:lnTo>
                    <a:pt x="8107" y="3274"/>
                  </a:lnTo>
                  <a:lnTo>
                    <a:pt x="8035" y="3300"/>
                  </a:lnTo>
                  <a:lnTo>
                    <a:pt x="7957" y="3325"/>
                  </a:lnTo>
                  <a:lnTo>
                    <a:pt x="7872" y="3343"/>
                  </a:lnTo>
                  <a:lnTo>
                    <a:pt x="7787" y="3357"/>
                  </a:lnTo>
                  <a:lnTo>
                    <a:pt x="7723" y="3363"/>
                  </a:lnTo>
                  <a:lnTo>
                    <a:pt x="7653" y="3365"/>
                  </a:lnTo>
                  <a:lnTo>
                    <a:pt x="7584" y="3361"/>
                  </a:lnTo>
                  <a:lnTo>
                    <a:pt x="7507" y="3353"/>
                  </a:lnTo>
                  <a:lnTo>
                    <a:pt x="7432" y="3341"/>
                  </a:lnTo>
                  <a:lnTo>
                    <a:pt x="7357" y="3325"/>
                  </a:lnTo>
                  <a:lnTo>
                    <a:pt x="7283" y="3302"/>
                  </a:lnTo>
                  <a:lnTo>
                    <a:pt x="7203" y="3278"/>
                  </a:lnTo>
                  <a:lnTo>
                    <a:pt x="7126" y="3245"/>
                  </a:lnTo>
                  <a:lnTo>
                    <a:pt x="7043" y="3213"/>
                  </a:lnTo>
                  <a:lnTo>
                    <a:pt x="6966" y="3172"/>
                  </a:lnTo>
                  <a:lnTo>
                    <a:pt x="6886" y="3130"/>
                  </a:lnTo>
                  <a:lnTo>
                    <a:pt x="6809" y="3083"/>
                  </a:lnTo>
                  <a:lnTo>
                    <a:pt x="6734" y="3032"/>
                  </a:lnTo>
                  <a:lnTo>
                    <a:pt x="6657" y="2975"/>
                  </a:lnTo>
                  <a:lnTo>
                    <a:pt x="6582" y="2916"/>
                  </a:lnTo>
                  <a:lnTo>
                    <a:pt x="6510" y="2851"/>
                  </a:lnTo>
                  <a:lnTo>
                    <a:pt x="6438" y="2782"/>
                  </a:lnTo>
                  <a:lnTo>
                    <a:pt x="6371" y="2711"/>
                  </a:lnTo>
                  <a:lnTo>
                    <a:pt x="6307" y="2632"/>
                  </a:lnTo>
                  <a:lnTo>
                    <a:pt x="6242" y="2555"/>
                  </a:lnTo>
                  <a:lnTo>
                    <a:pt x="6183" y="2470"/>
                  </a:lnTo>
                  <a:lnTo>
                    <a:pt x="6129" y="2380"/>
                  </a:lnTo>
                  <a:lnTo>
                    <a:pt x="6072" y="2289"/>
                  </a:lnTo>
                  <a:lnTo>
                    <a:pt x="6026" y="2191"/>
                  </a:lnTo>
                  <a:lnTo>
                    <a:pt x="5982" y="2092"/>
                  </a:lnTo>
                  <a:lnTo>
                    <a:pt x="5944" y="1986"/>
                  </a:lnTo>
                  <a:lnTo>
                    <a:pt x="5908" y="1879"/>
                  </a:lnTo>
                  <a:lnTo>
                    <a:pt x="5882" y="1767"/>
                  </a:lnTo>
                  <a:lnTo>
                    <a:pt x="5856" y="1651"/>
                  </a:lnTo>
                  <a:lnTo>
                    <a:pt x="5838" y="1533"/>
                  </a:lnTo>
                  <a:lnTo>
                    <a:pt x="5828" y="1411"/>
                  </a:lnTo>
                  <a:lnTo>
                    <a:pt x="5833" y="1336"/>
                  </a:lnTo>
                  <a:lnTo>
                    <a:pt x="5846" y="1259"/>
                  </a:lnTo>
                  <a:lnTo>
                    <a:pt x="5856" y="1186"/>
                  </a:lnTo>
                  <a:lnTo>
                    <a:pt x="5874" y="1115"/>
                  </a:lnTo>
                  <a:lnTo>
                    <a:pt x="5895" y="1044"/>
                  </a:lnTo>
                  <a:lnTo>
                    <a:pt x="5920" y="975"/>
                  </a:lnTo>
                  <a:lnTo>
                    <a:pt x="5951" y="908"/>
                  </a:lnTo>
                  <a:lnTo>
                    <a:pt x="5980" y="841"/>
                  </a:lnTo>
                  <a:lnTo>
                    <a:pt x="6016" y="778"/>
                  </a:lnTo>
                  <a:lnTo>
                    <a:pt x="6052" y="715"/>
                  </a:lnTo>
                  <a:lnTo>
                    <a:pt x="6096" y="654"/>
                  </a:lnTo>
                  <a:lnTo>
                    <a:pt x="6137" y="597"/>
                  </a:lnTo>
                  <a:lnTo>
                    <a:pt x="6186" y="538"/>
                  </a:lnTo>
                  <a:lnTo>
                    <a:pt x="6237" y="487"/>
                  </a:lnTo>
                  <a:lnTo>
                    <a:pt x="6289" y="435"/>
                  </a:lnTo>
                  <a:lnTo>
                    <a:pt x="6345" y="384"/>
                  </a:lnTo>
                  <a:lnTo>
                    <a:pt x="6405" y="339"/>
                  </a:lnTo>
                  <a:lnTo>
                    <a:pt x="6466" y="294"/>
                  </a:lnTo>
                  <a:lnTo>
                    <a:pt x="6528" y="254"/>
                  </a:lnTo>
                  <a:lnTo>
                    <a:pt x="6595" y="213"/>
                  </a:lnTo>
                  <a:lnTo>
                    <a:pt x="6667" y="179"/>
                  </a:lnTo>
                  <a:lnTo>
                    <a:pt x="6737" y="146"/>
                  </a:lnTo>
                  <a:lnTo>
                    <a:pt x="6811" y="116"/>
                  </a:lnTo>
                  <a:lnTo>
                    <a:pt x="6886" y="89"/>
                  </a:lnTo>
                  <a:lnTo>
                    <a:pt x="6968" y="67"/>
                  </a:lnTo>
                  <a:lnTo>
                    <a:pt x="7051" y="47"/>
                  </a:lnTo>
                  <a:lnTo>
                    <a:pt x="7131" y="30"/>
                  </a:lnTo>
                  <a:lnTo>
                    <a:pt x="7218" y="16"/>
                  </a:lnTo>
                  <a:lnTo>
                    <a:pt x="7306" y="6"/>
                  </a:lnTo>
                  <a:lnTo>
                    <a:pt x="7393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造字工房悦黑（非商用）常规体"/>
                  <a:ea typeface="造字工房悦黑（非商用）常规体"/>
                  <a:cs typeface="造字工房悦黑（非商用）常规体"/>
                  <a:sym typeface="造字工房悦黑（非商用）常规体"/>
                </a:defRPr>
              </a:pPr>
            </a:p>
          </p:txBody>
        </p:sp>
      </p:grpSp>
      <p:sp>
        <p:nvSpPr>
          <p:cNvPr id="414" name="MH_SubTitle_1"/>
          <p:cNvSpPr txBox="1"/>
          <p:nvPr/>
        </p:nvSpPr>
        <p:spPr>
          <a:xfrm>
            <a:off x="6083300" y="1499235"/>
            <a:ext cx="6054725" cy="13208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</a:lstStyle>
          <a:p>
            <a:pPr algn="l">
              <a:defRPr>
                <a:latin typeface="造字工房悦黑（非商用）常规体"/>
                <a:ea typeface="造字工房悦黑（非商用）常规体"/>
                <a:cs typeface="造字工房悦黑（非商用）常规体"/>
                <a:sym typeface="造字工房悦黑（非商用）常规体"/>
              </a:defRPr>
            </a:pP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Replacing typecode with subclasses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doesn't work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 when it changes after the object is created.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defRPr>
                <a:latin typeface="造字工房悦黑（非商用）常规体"/>
                <a:ea typeface="造字工房悦黑（非商用）常规体"/>
                <a:cs typeface="造字工房悦黑（非商用）常规体"/>
                <a:sym typeface="造字工房悦黑（非商用）常规体"/>
              </a:defRPr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Because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 the object's class cannot be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dynamically replaced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17" name="MH_SubTitle_1"/>
          <p:cNvSpPr txBox="1"/>
          <p:nvPr/>
        </p:nvSpPr>
        <p:spPr>
          <a:xfrm>
            <a:off x="6734810" y="3086100"/>
            <a:ext cx="5579110" cy="13208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</a:lstStyle>
          <a:p>
            <a:pPr algn="l">
              <a:defRPr>
                <a:latin typeface="造字工房悦黑（非商用）常规体"/>
                <a:ea typeface="造字工房悦黑（非商用）常规体"/>
                <a:cs typeface="造字工房悦黑（非商用）常规体"/>
                <a:sym typeface="造字工房悦黑（非商用）常规体"/>
              </a:defRPr>
            </a:pP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微软雅黑" panose="020B0503020204020204" charset="-122"/>
              </a:rPr>
              <a:t>In this example, each of the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微软雅黑" panose="020B0503020204020204" charset="-122"/>
              </a:rPr>
              <a:t>three type codes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微软雅黑" panose="020B0503020204020204" charset="-122"/>
              </a:rPr>
              <a:t> represents a different payment method(credit card, paypal, and bank transfer). Each payment method has its own fee calculation logic.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  <a:sym typeface="微软雅黑" panose="020B0503020204020204" charset="-122"/>
            </a:endParaRPr>
          </a:p>
        </p:txBody>
      </p:sp>
      <p:sp>
        <p:nvSpPr>
          <p:cNvPr id="7" name="MH_SubTitle_1"/>
          <p:cNvSpPr txBox="1"/>
          <p:nvPr/>
        </p:nvSpPr>
        <p:spPr>
          <a:xfrm>
            <a:off x="6193155" y="5078413"/>
            <a:ext cx="5917565" cy="70548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sp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</a:lstStyle>
          <a:p>
            <a:pPr algn="l">
              <a:defRPr>
                <a:latin typeface="造字工房悦黑（非商用）常规体"/>
                <a:ea typeface="造字工房悦黑（非商用）常规体"/>
                <a:cs typeface="造字工房悦黑（非商用）常规体"/>
                <a:sym typeface="造字工房悦黑（非商用）常规体"/>
              </a:defRPr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微软雅黑" panose="020B0503020204020204" charset="-122"/>
              </a:rPr>
              <a:t>To address the issue of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微软雅黑" panose="020B0503020204020204" charset="-122"/>
              </a:rPr>
              <a:t>role changes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微软雅黑" panose="020B0503020204020204" charset="-122"/>
              </a:rPr>
              <a:t> while retaining the object entity, we use the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微软雅黑" panose="020B0503020204020204" charset="-122"/>
              </a:rPr>
              <a:t>Strategy pattern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微软雅黑" panose="020B0503020204020204" charset="-122"/>
              </a:rPr>
              <a:t>.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440" y="1039495"/>
            <a:ext cx="5271770" cy="54629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eaLnBrk="1">
              <a:lnSpc>
                <a:spcPts val="1600"/>
              </a:lnSpc>
            </a:pPr>
            <a:r>
              <a:rPr lang="en-US" altLang="zh-CN" sz="14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class </a:t>
            </a:r>
            <a:r>
              <a:rPr lang="en-US" altLang="zh-CN" sz="14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Payment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4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public:</a:t>
            </a:r>
            <a:endParaRPr lang="en-US" altLang="zh-CN" sz="1400" b="1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4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static const int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CREDIT_CARD 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400" b="1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1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4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static const int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PAYPAL 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400" b="1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2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4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static const int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BANK_TRANSFER 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400" b="1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3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4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private:</a:t>
            </a:r>
            <a:endParaRPr lang="en-US" altLang="zh-CN" sz="1400" b="1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4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int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paymentType; 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4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public:</a:t>
            </a:r>
            <a:endParaRPr lang="en-US" altLang="zh-CN" sz="1400" b="1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4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explicit </a:t>
            </a:r>
            <a:r>
              <a:rPr lang="en-US" altLang="zh-CN" sz="14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Payment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4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int </a:t>
            </a:r>
            <a:r>
              <a:rPr lang="en-US" altLang="zh-CN" sz="14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type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 : 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marL="457200" lvl="1" indent="457200" eaLnBrk="1">
              <a:lnSpc>
                <a:spcPts val="1600"/>
              </a:lnSpc>
            </a:pPr>
            <a:r>
              <a:rPr lang="en-US" altLang="zh-CN" sz="14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paymentType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(type) {}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marL="457200" lvl="1" indent="457200" eaLnBrk="1">
              <a:lnSpc>
                <a:spcPts val="1600"/>
              </a:lnSpc>
            </a:pP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4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void </a:t>
            </a:r>
            <a:r>
              <a:rPr lang="en-US" altLang="zh-CN" sz="14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setPaymentType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4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int </a:t>
            </a:r>
            <a:r>
              <a:rPr lang="en-US" altLang="zh-CN" sz="14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type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 {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paymentType 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type;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}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4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double </a:t>
            </a:r>
            <a:r>
              <a:rPr lang="en-US" altLang="zh-CN" sz="14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calculateFee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4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double </a:t>
            </a:r>
            <a:r>
              <a:rPr lang="en-US" altLang="zh-CN" sz="14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amount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 </a:t>
            </a:r>
            <a:r>
              <a:rPr lang="en-US" altLang="zh-CN" sz="14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const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400" b="1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switch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(paymentType) {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lang="en-US" altLang="zh-CN" sz="1400" b="1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case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CREDIT_CARD: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    </a:t>
            </a:r>
            <a:r>
              <a:rPr lang="en-US" altLang="zh-CN" sz="1400" b="1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return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amount 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*</a:t>
            </a:r>
            <a:r>
              <a:rPr lang="en-US" altLang="zh-CN" sz="1400" b="1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0.02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lang="en-US" altLang="zh-CN" sz="1400" b="1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case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PAYPAL: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    </a:t>
            </a:r>
            <a:r>
              <a:rPr lang="en-US" altLang="zh-CN" sz="1400" b="1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return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amount 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*</a:t>
            </a:r>
            <a:r>
              <a:rPr lang="en-US" altLang="zh-CN" sz="1400" b="1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0.03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lang="en-US" altLang="zh-CN" sz="1400" b="1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case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BANK_TRANSFER: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    </a:t>
            </a:r>
            <a:r>
              <a:rPr lang="en-US" altLang="zh-CN" sz="1400" b="1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return</a:t>
            </a:r>
            <a:r>
              <a:rPr lang="en-US" altLang="zh-CN" sz="1400" b="1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5.0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lang="en-US" altLang="zh-CN" sz="1400" b="1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default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: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    </a:t>
            </a:r>
            <a:r>
              <a:rPr lang="en-US" altLang="zh-CN" sz="1400" b="1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throw </a:t>
            </a:r>
            <a:r>
              <a:rPr lang="en-US" altLang="zh-CN" sz="14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std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::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marL="457200" lvl="1" indent="457200" eaLnBrk="1">
              <a:lnSpc>
                <a:spcPts val="1600"/>
              </a:lnSpc>
            </a:pPr>
            <a:r>
              <a:rPr lang="en-US" altLang="zh-CN" sz="14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invalid_argument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400" b="1">
                <a:solidFill>
                  <a:srgbClr val="A31515"/>
                </a:solidFill>
                <a:latin typeface="Consolas" panose="020B0609020204030204"/>
                <a:ea typeface="Consolas" panose="020B0609020204030204"/>
              </a:rPr>
              <a:t>"Invalid payment type"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);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}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}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};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 thruBlk="1"/>
      </p:transition>
    </mc:Choice>
    <mc:Fallback>
      <p:transition spd="slow">
        <p:fade thruBlk="1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/>
          <p:nvPr>
            <p:custDataLst>
              <p:tags r:id="rId1"/>
            </p:custDataLst>
          </p:nvPr>
        </p:nvSpPr>
        <p:spPr>
          <a:xfrm>
            <a:off x="9408795" y="5770880"/>
            <a:ext cx="2414905" cy="803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9" name="Rectangle 3"/>
          <p:cNvSpPr/>
          <p:nvPr>
            <p:custDataLst>
              <p:tags r:id="rId2"/>
            </p:custDataLst>
          </p:nvPr>
        </p:nvSpPr>
        <p:spPr>
          <a:xfrm>
            <a:off x="5007610" y="1501775"/>
            <a:ext cx="4666615" cy="21266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3" name="Rectangle 3"/>
          <p:cNvSpPr/>
          <p:nvPr>
            <p:custDataLst>
              <p:tags r:id="rId3"/>
            </p:custDataLst>
          </p:nvPr>
        </p:nvSpPr>
        <p:spPr>
          <a:xfrm>
            <a:off x="260985" y="2010410"/>
            <a:ext cx="4620895" cy="1017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496" name="标题 1"/>
          <p:cNvSpPr txBox="1">
            <a:spLocks noGrp="1"/>
          </p:cNvSpPr>
          <p:nvPr>
            <p:ph type="title"/>
          </p:nvPr>
        </p:nvSpPr>
        <p:spPr>
          <a:xfrm>
            <a:off x="910590" y="256540"/>
            <a:ext cx="9703435" cy="65786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>
                <a:latin typeface="Comic Sans MS" panose="030F0702030302020204" pitchFamily="66" charset="0"/>
                <a:cs typeface="Comic Sans MS" panose="030F0702030302020204" pitchFamily="66" charset="0"/>
                <a:sym typeface="+mn-ea"/>
              </a:rPr>
              <a:t>0</a:t>
            </a:r>
            <a:r>
              <a:rPr lang="en-US">
                <a:latin typeface="Comic Sans MS" panose="030F0702030302020204" pitchFamily="66" charset="0"/>
                <a:cs typeface="Comic Sans MS" panose="030F0702030302020204" pitchFamily="66" charset="0"/>
                <a:sym typeface="+mn-ea"/>
              </a:rPr>
              <a:t>4. </a:t>
            </a:r>
            <a:r>
              <a:rPr>
                <a:latin typeface="Comic Sans MS" panose="030F0702030302020204" pitchFamily="66" charset="0"/>
                <a:cs typeface="Comic Sans MS" panose="030F0702030302020204" pitchFamily="66" charset="0"/>
                <a:sym typeface="+mn-ea"/>
              </a:rPr>
              <a:t>Limitations - The values of type code can change</a:t>
            </a:r>
            <a:endParaRPr lang="en-US" altLang="zh-CN" dirty="0">
              <a:sym typeface="+mn-ea"/>
            </a:endParaRPr>
          </a:p>
        </p:txBody>
      </p:sp>
      <p:sp>
        <p:nvSpPr>
          <p:cNvPr id="497" name="椭圆 2"/>
          <p:cNvSpPr/>
          <p:nvPr/>
        </p:nvSpPr>
        <p:spPr>
          <a:xfrm>
            <a:off x="9657795" y="4834832"/>
            <a:ext cx="2341579" cy="354245"/>
          </a:xfrm>
          <a:prstGeom prst="ellipse">
            <a:avLst/>
          </a:prstGeom>
          <a:gradFill>
            <a:gsLst>
              <a:gs pos="0">
                <a:srgbClr val="000000">
                  <a:alpha val="62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1218565">
              <a:defRPr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</p:txBody>
      </p:sp>
      <p:grpSp>
        <p:nvGrpSpPr>
          <p:cNvPr id="524" name="组合 3"/>
          <p:cNvGrpSpPr/>
          <p:nvPr>
            <p:custDataLst>
              <p:tags r:id="rId4"/>
            </p:custDataLst>
          </p:nvPr>
        </p:nvGrpSpPr>
        <p:grpSpPr>
          <a:xfrm>
            <a:off x="9743485" y="1402218"/>
            <a:ext cx="2155177" cy="3613067"/>
            <a:chOff x="0" y="0"/>
            <a:chExt cx="2155176" cy="3613065"/>
          </a:xfrm>
        </p:grpSpPr>
        <p:sp>
          <p:nvSpPr>
            <p:cNvPr id="498" name="Freeform 33"/>
            <p:cNvSpPr/>
            <p:nvPr>
              <p:custDataLst>
                <p:tags r:id="rId5"/>
              </p:custDataLst>
            </p:nvPr>
          </p:nvSpPr>
          <p:spPr>
            <a:xfrm>
              <a:off x="-1" y="-1"/>
              <a:ext cx="2155177" cy="2704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901" y="0"/>
                    <a:pt x="0" y="3698"/>
                    <a:pt x="0" y="8294"/>
                  </a:cubicBezTo>
                  <a:cubicBezTo>
                    <a:pt x="0" y="9366"/>
                    <a:pt x="260" y="10403"/>
                    <a:pt x="737" y="11336"/>
                  </a:cubicBezTo>
                  <a:cubicBezTo>
                    <a:pt x="737" y="11336"/>
                    <a:pt x="737" y="11336"/>
                    <a:pt x="737" y="11336"/>
                  </a:cubicBezTo>
                  <a:cubicBezTo>
                    <a:pt x="911" y="11681"/>
                    <a:pt x="1128" y="11992"/>
                    <a:pt x="1345" y="12303"/>
                  </a:cubicBezTo>
                  <a:cubicBezTo>
                    <a:pt x="2082" y="13513"/>
                    <a:pt x="3340" y="15587"/>
                    <a:pt x="4120" y="16865"/>
                  </a:cubicBezTo>
                  <a:cubicBezTo>
                    <a:pt x="4120" y="16865"/>
                    <a:pt x="4684" y="18144"/>
                    <a:pt x="4684" y="18628"/>
                  </a:cubicBezTo>
                  <a:cubicBezTo>
                    <a:pt x="4684" y="19146"/>
                    <a:pt x="4728" y="19907"/>
                    <a:pt x="4988" y="20321"/>
                  </a:cubicBezTo>
                  <a:cubicBezTo>
                    <a:pt x="5161" y="20563"/>
                    <a:pt x="5595" y="21151"/>
                    <a:pt x="6636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4920" y="21600"/>
                    <a:pt x="14920" y="21600"/>
                    <a:pt x="14920" y="21600"/>
                  </a:cubicBezTo>
                  <a:cubicBezTo>
                    <a:pt x="15961" y="21151"/>
                    <a:pt x="16439" y="20563"/>
                    <a:pt x="16569" y="20321"/>
                  </a:cubicBezTo>
                  <a:cubicBezTo>
                    <a:pt x="16829" y="19907"/>
                    <a:pt x="16916" y="19146"/>
                    <a:pt x="16916" y="18628"/>
                  </a:cubicBezTo>
                  <a:cubicBezTo>
                    <a:pt x="16916" y="18144"/>
                    <a:pt x="17480" y="16865"/>
                    <a:pt x="17480" y="16865"/>
                  </a:cubicBezTo>
                  <a:cubicBezTo>
                    <a:pt x="18217" y="15587"/>
                    <a:pt x="19518" y="13513"/>
                    <a:pt x="20255" y="12303"/>
                  </a:cubicBezTo>
                  <a:cubicBezTo>
                    <a:pt x="20472" y="11992"/>
                    <a:pt x="20646" y="11681"/>
                    <a:pt x="20819" y="11336"/>
                  </a:cubicBezTo>
                  <a:cubicBezTo>
                    <a:pt x="20819" y="11336"/>
                    <a:pt x="20819" y="11336"/>
                    <a:pt x="20819" y="11336"/>
                  </a:cubicBezTo>
                  <a:cubicBezTo>
                    <a:pt x="21340" y="10403"/>
                    <a:pt x="21600" y="9366"/>
                    <a:pt x="21600" y="8294"/>
                  </a:cubicBezTo>
                  <a:cubicBezTo>
                    <a:pt x="21600" y="3698"/>
                    <a:pt x="16699" y="0"/>
                    <a:pt x="10800" y="0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499" name="Freeform 33"/>
            <p:cNvSpPr/>
            <p:nvPr>
              <p:custDataLst>
                <p:tags r:id="rId6"/>
              </p:custDataLst>
            </p:nvPr>
          </p:nvSpPr>
          <p:spPr>
            <a:xfrm>
              <a:off x="54519" y="68427"/>
              <a:ext cx="2046136" cy="2568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901" y="0"/>
                    <a:pt x="0" y="3698"/>
                    <a:pt x="0" y="8294"/>
                  </a:cubicBezTo>
                  <a:cubicBezTo>
                    <a:pt x="0" y="9366"/>
                    <a:pt x="260" y="10403"/>
                    <a:pt x="737" y="11336"/>
                  </a:cubicBezTo>
                  <a:cubicBezTo>
                    <a:pt x="737" y="11336"/>
                    <a:pt x="737" y="11336"/>
                    <a:pt x="737" y="11336"/>
                  </a:cubicBezTo>
                  <a:cubicBezTo>
                    <a:pt x="911" y="11681"/>
                    <a:pt x="1128" y="11992"/>
                    <a:pt x="1345" y="12303"/>
                  </a:cubicBezTo>
                  <a:cubicBezTo>
                    <a:pt x="2082" y="13513"/>
                    <a:pt x="3340" y="15587"/>
                    <a:pt x="4120" y="16865"/>
                  </a:cubicBezTo>
                  <a:cubicBezTo>
                    <a:pt x="4120" y="16865"/>
                    <a:pt x="4684" y="18144"/>
                    <a:pt x="4684" y="18628"/>
                  </a:cubicBezTo>
                  <a:cubicBezTo>
                    <a:pt x="4684" y="19146"/>
                    <a:pt x="4728" y="19907"/>
                    <a:pt x="4988" y="20321"/>
                  </a:cubicBezTo>
                  <a:cubicBezTo>
                    <a:pt x="5161" y="20563"/>
                    <a:pt x="5595" y="21151"/>
                    <a:pt x="6636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4920" y="21600"/>
                    <a:pt x="14920" y="21600"/>
                    <a:pt x="14920" y="21600"/>
                  </a:cubicBezTo>
                  <a:cubicBezTo>
                    <a:pt x="15961" y="21151"/>
                    <a:pt x="16439" y="20563"/>
                    <a:pt x="16569" y="20321"/>
                  </a:cubicBezTo>
                  <a:cubicBezTo>
                    <a:pt x="16829" y="19907"/>
                    <a:pt x="16916" y="19146"/>
                    <a:pt x="16916" y="18628"/>
                  </a:cubicBezTo>
                  <a:cubicBezTo>
                    <a:pt x="16916" y="18144"/>
                    <a:pt x="17480" y="16865"/>
                    <a:pt x="17480" y="16865"/>
                  </a:cubicBezTo>
                  <a:cubicBezTo>
                    <a:pt x="18217" y="15587"/>
                    <a:pt x="19518" y="13513"/>
                    <a:pt x="20255" y="12303"/>
                  </a:cubicBezTo>
                  <a:cubicBezTo>
                    <a:pt x="20472" y="11992"/>
                    <a:pt x="20646" y="11681"/>
                    <a:pt x="20819" y="11336"/>
                  </a:cubicBezTo>
                  <a:cubicBezTo>
                    <a:pt x="20819" y="11336"/>
                    <a:pt x="20819" y="11336"/>
                    <a:pt x="20819" y="11336"/>
                  </a:cubicBezTo>
                  <a:cubicBezTo>
                    <a:pt x="21340" y="10403"/>
                    <a:pt x="21600" y="9366"/>
                    <a:pt x="21600" y="8294"/>
                  </a:cubicBezTo>
                  <a:cubicBezTo>
                    <a:pt x="21600" y="3698"/>
                    <a:pt x="16699" y="0"/>
                    <a:pt x="10800" y="0"/>
                  </a:cubicBezTo>
                  <a:close/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grpSp>
          <p:nvGrpSpPr>
            <p:cNvPr id="523" name="组合 148"/>
            <p:cNvGrpSpPr/>
            <p:nvPr/>
          </p:nvGrpSpPr>
          <p:grpSpPr>
            <a:xfrm>
              <a:off x="610428" y="2678421"/>
              <a:ext cx="946689" cy="934645"/>
              <a:chOff x="0" y="0"/>
              <a:chExt cx="946688" cy="934643"/>
            </a:xfrm>
          </p:grpSpPr>
          <p:sp>
            <p:nvSpPr>
              <p:cNvPr id="500" name="Freeform 6"/>
              <p:cNvSpPr/>
              <p:nvPr/>
            </p:nvSpPr>
            <p:spPr>
              <a:xfrm>
                <a:off x="0" y="0"/>
                <a:ext cx="946689" cy="8741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0" h="21600" extrusionOk="0">
                    <a:moveTo>
                      <a:pt x="21207" y="0"/>
                    </a:moveTo>
                    <a:cubicBezTo>
                      <a:pt x="20913" y="321"/>
                      <a:pt x="20913" y="321"/>
                      <a:pt x="20913" y="321"/>
                    </a:cubicBezTo>
                    <a:cubicBezTo>
                      <a:pt x="20913" y="1497"/>
                      <a:pt x="20913" y="1497"/>
                      <a:pt x="20913" y="1497"/>
                    </a:cubicBezTo>
                    <a:cubicBezTo>
                      <a:pt x="20716" y="1711"/>
                      <a:pt x="20716" y="1711"/>
                      <a:pt x="20716" y="1711"/>
                    </a:cubicBezTo>
                    <a:cubicBezTo>
                      <a:pt x="20716" y="1711"/>
                      <a:pt x="21207" y="2139"/>
                      <a:pt x="21404" y="2566"/>
                    </a:cubicBezTo>
                    <a:cubicBezTo>
                      <a:pt x="21600" y="2994"/>
                      <a:pt x="21600" y="3529"/>
                      <a:pt x="21305" y="3743"/>
                    </a:cubicBezTo>
                    <a:cubicBezTo>
                      <a:pt x="21011" y="4063"/>
                      <a:pt x="20618" y="4170"/>
                      <a:pt x="20618" y="4491"/>
                    </a:cubicBezTo>
                    <a:cubicBezTo>
                      <a:pt x="20618" y="4705"/>
                      <a:pt x="20520" y="5133"/>
                      <a:pt x="20520" y="5133"/>
                    </a:cubicBezTo>
                    <a:cubicBezTo>
                      <a:pt x="20520" y="5133"/>
                      <a:pt x="21207" y="5453"/>
                      <a:pt x="21305" y="5881"/>
                    </a:cubicBezTo>
                    <a:cubicBezTo>
                      <a:pt x="21502" y="6416"/>
                      <a:pt x="21404" y="6844"/>
                      <a:pt x="21207" y="7057"/>
                    </a:cubicBezTo>
                    <a:cubicBezTo>
                      <a:pt x="20913" y="7164"/>
                      <a:pt x="20618" y="7592"/>
                      <a:pt x="20618" y="7592"/>
                    </a:cubicBezTo>
                    <a:cubicBezTo>
                      <a:pt x="20618" y="8554"/>
                      <a:pt x="20618" y="8554"/>
                      <a:pt x="20618" y="8554"/>
                    </a:cubicBezTo>
                    <a:cubicBezTo>
                      <a:pt x="20618" y="8554"/>
                      <a:pt x="21404" y="9089"/>
                      <a:pt x="21404" y="9517"/>
                    </a:cubicBezTo>
                    <a:cubicBezTo>
                      <a:pt x="21404" y="10051"/>
                      <a:pt x="21011" y="10372"/>
                      <a:pt x="21011" y="10372"/>
                    </a:cubicBezTo>
                    <a:cubicBezTo>
                      <a:pt x="20520" y="10907"/>
                      <a:pt x="20520" y="10907"/>
                      <a:pt x="20520" y="10907"/>
                    </a:cubicBezTo>
                    <a:cubicBezTo>
                      <a:pt x="20618" y="11549"/>
                      <a:pt x="20618" y="11549"/>
                      <a:pt x="20618" y="11549"/>
                    </a:cubicBezTo>
                    <a:cubicBezTo>
                      <a:pt x="20618" y="11549"/>
                      <a:pt x="21207" y="11976"/>
                      <a:pt x="21305" y="12404"/>
                    </a:cubicBezTo>
                    <a:cubicBezTo>
                      <a:pt x="21404" y="12832"/>
                      <a:pt x="21305" y="13152"/>
                      <a:pt x="21109" y="13366"/>
                    </a:cubicBezTo>
                    <a:cubicBezTo>
                      <a:pt x="20913" y="13580"/>
                      <a:pt x="20520" y="14008"/>
                      <a:pt x="20520" y="14008"/>
                    </a:cubicBezTo>
                    <a:cubicBezTo>
                      <a:pt x="20520" y="14756"/>
                      <a:pt x="20520" y="14756"/>
                      <a:pt x="20520" y="14756"/>
                    </a:cubicBezTo>
                    <a:cubicBezTo>
                      <a:pt x="20520" y="14756"/>
                      <a:pt x="20913" y="15077"/>
                      <a:pt x="21011" y="15505"/>
                    </a:cubicBezTo>
                    <a:cubicBezTo>
                      <a:pt x="21011" y="15826"/>
                      <a:pt x="20520" y="16895"/>
                      <a:pt x="20225" y="17216"/>
                    </a:cubicBezTo>
                    <a:cubicBezTo>
                      <a:pt x="19931" y="17430"/>
                      <a:pt x="15611" y="21600"/>
                      <a:pt x="15611" y="21600"/>
                    </a:cubicBezTo>
                    <a:cubicBezTo>
                      <a:pt x="5989" y="21600"/>
                      <a:pt x="5989" y="21600"/>
                      <a:pt x="5989" y="21600"/>
                    </a:cubicBezTo>
                    <a:cubicBezTo>
                      <a:pt x="1276" y="17216"/>
                      <a:pt x="1276" y="17216"/>
                      <a:pt x="1276" y="17216"/>
                    </a:cubicBezTo>
                    <a:cubicBezTo>
                      <a:pt x="1276" y="17216"/>
                      <a:pt x="1178" y="16574"/>
                      <a:pt x="1178" y="16253"/>
                    </a:cubicBezTo>
                    <a:cubicBezTo>
                      <a:pt x="1080" y="15933"/>
                      <a:pt x="1178" y="15398"/>
                      <a:pt x="884" y="15184"/>
                    </a:cubicBezTo>
                    <a:cubicBezTo>
                      <a:pt x="687" y="14970"/>
                      <a:pt x="196" y="14863"/>
                      <a:pt x="196" y="14436"/>
                    </a:cubicBezTo>
                    <a:cubicBezTo>
                      <a:pt x="196" y="13901"/>
                      <a:pt x="295" y="13580"/>
                      <a:pt x="491" y="13473"/>
                    </a:cubicBezTo>
                    <a:cubicBezTo>
                      <a:pt x="687" y="13366"/>
                      <a:pt x="884" y="13046"/>
                      <a:pt x="785" y="12725"/>
                    </a:cubicBezTo>
                    <a:cubicBezTo>
                      <a:pt x="785" y="12404"/>
                      <a:pt x="589" y="11976"/>
                      <a:pt x="393" y="11549"/>
                    </a:cubicBezTo>
                    <a:cubicBezTo>
                      <a:pt x="196" y="11121"/>
                      <a:pt x="196" y="10693"/>
                      <a:pt x="295" y="10372"/>
                    </a:cubicBezTo>
                    <a:cubicBezTo>
                      <a:pt x="491" y="10051"/>
                      <a:pt x="785" y="9731"/>
                      <a:pt x="785" y="9731"/>
                    </a:cubicBezTo>
                    <a:cubicBezTo>
                      <a:pt x="785" y="9089"/>
                      <a:pt x="785" y="9089"/>
                      <a:pt x="785" y="9089"/>
                    </a:cubicBezTo>
                    <a:cubicBezTo>
                      <a:pt x="785" y="9089"/>
                      <a:pt x="196" y="8661"/>
                      <a:pt x="196" y="8127"/>
                    </a:cubicBezTo>
                    <a:cubicBezTo>
                      <a:pt x="196" y="7485"/>
                      <a:pt x="295" y="7164"/>
                      <a:pt x="491" y="7057"/>
                    </a:cubicBezTo>
                    <a:cubicBezTo>
                      <a:pt x="687" y="6844"/>
                      <a:pt x="884" y="6523"/>
                      <a:pt x="884" y="6523"/>
                    </a:cubicBezTo>
                    <a:cubicBezTo>
                      <a:pt x="884" y="6523"/>
                      <a:pt x="982" y="6095"/>
                      <a:pt x="785" y="5774"/>
                    </a:cubicBezTo>
                    <a:cubicBezTo>
                      <a:pt x="687" y="5560"/>
                      <a:pt x="295" y="5133"/>
                      <a:pt x="196" y="4705"/>
                    </a:cubicBezTo>
                    <a:cubicBezTo>
                      <a:pt x="196" y="1711"/>
                      <a:pt x="196" y="1711"/>
                      <a:pt x="196" y="1711"/>
                    </a:cubicBezTo>
                    <a:cubicBezTo>
                      <a:pt x="196" y="1711"/>
                      <a:pt x="196" y="1497"/>
                      <a:pt x="196" y="1176"/>
                    </a:cubicBezTo>
                    <a:cubicBezTo>
                      <a:pt x="196" y="855"/>
                      <a:pt x="196" y="107"/>
                      <a:pt x="196" y="10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1207" y="0"/>
                    </a:lnTo>
                    <a:close/>
                  </a:path>
                </a:pathLst>
              </a:custGeom>
              <a:solidFill>
                <a:srgbClr val="013B6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01" name="Freeform 7"/>
              <p:cNvSpPr/>
              <p:nvPr/>
            </p:nvSpPr>
            <p:spPr>
              <a:xfrm>
                <a:off x="267565" y="877831"/>
                <a:ext cx="405013" cy="56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1600" y="0"/>
                      <a:pt x="21600" y="0"/>
                      <a:pt x="21600" y="0"/>
                    </a:cubicBezTo>
                    <a:cubicBezTo>
                      <a:pt x="21600" y="0"/>
                      <a:pt x="20221" y="9969"/>
                      <a:pt x="19532" y="14954"/>
                    </a:cubicBezTo>
                    <a:cubicBezTo>
                      <a:pt x="18843" y="18277"/>
                      <a:pt x="17694" y="21600"/>
                      <a:pt x="17004" y="21600"/>
                    </a:cubicBezTo>
                    <a:cubicBezTo>
                      <a:pt x="16315" y="21600"/>
                      <a:pt x="4366" y="21600"/>
                      <a:pt x="4366" y="21600"/>
                    </a:cubicBezTo>
                    <a:cubicBezTo>
                      <a:pt x="4366" y="21600"/>
                      <a:pt x="2528" y="21600"/>
                      <a:pt x="1838" y="14954"/>
                    </a:cubicBezTo>
                    <a:cubicBezTo>
                      <a:pt x="1149" y="996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02" name="Freeform 8"/>
              <p:cNvSpPr/>
              <p:nvPr>
                <p:custDataLst>
                  <p:tags r:id="rId7"/>
                </p:custDataLst>
              </p:nvPr>
            </p:nvSpPr>
            <p:spPr>
              <a:xfrm>
                <a:off x="471737" y="24367"/>
                <a:ext cx="282919" cy="361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5" h="20267" extrusionOk="0">
                    <a:moveTo>
                      <a:pt x="1309" y="1067"/>
                    </a:moveTo>
                    <a:cubicBezTo>
                      <a:pt x="1309" y="1067"/>
                      <a:pt x="20291" y="-1333"/>
                      <a:pt x="20945" y="1067"/>
                    </a:cubicBezTo>
                    <a:cubicBezTo>
                      <a:pt x="21600" y="5867"/>
                      <a:pt x="21600" y="10667"/>
                      <a:pt x="20291" y="15467"/>
                    </a:cubicBezTo>
                    <a:cubicBezTo>
                      <a:pt x="18982" y="17867"/>
                      <a:pt x="0" y="20267"/>
                      <a:pt x="0" y="20267"/>
                    </a:cubicBezTo>
                    <a:cubicBezTo>
                      <a:pt x="0" y="20267"/>
                      <a:pt x="6545" y="15467"/>
                      <a:pt x="6545" y="10667"/>
                    </a:cubicBezTo>
                    <a:cubicBezTo>
                      <a:pt x="6545" y="5867"/>
                      <a:pt x="6873" y="8267"/>
                      <a:pt x="5564" y="5867"/>
                    </a:cubicBezTo>
                    <a:cubicBezTo>
                      <a:pt x="4255" y="5867"/>
                      <a:pt x="1309" y="1067"/>
                      <a:pt x="1309" y="106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03" name="Freeform 9"/>
              <p:cNvSpPr/>
              <p:nvPr>
                <p:custDataLst>
                  <p:tags r:id="rId8"/>
                </p:custDataLst>
              </p:nvPr>
            </p:nvSpPr>
            <p:spPr>
              <a:xfrm>
                <a:off x="471737" y="73305"/>
                <a:ext cx="280394" cy="108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655" y="0"/>
                    </a:moveTo>
                    <a:cubicBezTo>
                      <a:pt x="3655" y="0"/>
                      <a:pt x="19274" y="0"/>
                      <a:pt x="19938" y="864"/>
                    </a:cubicBezTo>
                    <a:cubicBezTo>
                      <a:pt x="20935" y="1728"/>
                      <a:pt x="21600" y="6048"/>
                      <a:pt x="21600" y="8640"/>
                    </a:cubicBezTo>
                    <a:cubicBezTo>
                      <a:pt x="21600" y="12096"/>
                      <a:pt x="21600" y="16416"/>
                      <a:pt x="18942" y="18144"/>
                    </a:cubicBezTo>
                    <a:cubicBezTo>
                      <a:pt x="16283" y="19872"/>
                      <a:pt x="0" y="21600"/>
                      <a:pt x="0" y="21600"/>
                    </a:cubicBezTo>
                    <a:cubicBezTo>
                      <a:pt x="0" y="21600"/>
                      <a:pt x="6646" y="19008"/>
                      <a:pt x="6978" y="17280"/>
                    </a:cubicBezTo>
                    <a:cubicBezTo>
                      <a:pt x="7643" y="15552"/>
                      <a:pt x="6978" y="12096"/>
                      <a:pt x="7311" y="10368"/>
                    </a:cubicBezTo>
                    <a:cubicBezTo>
                      <a:pt x="7643" y="8640"/>
                      <a:pt x="7975" y="8640"/>
                      <a:pt x="7643" y="5184"/>
                    </a:cubicBezTo>
                    <a:cubicBezTo>
                      <a:pt x="7643" y="2592"/>
                      <a:pt x="7643" y="2592"/>
                      <a:pt x="7643" y="2592"/>
                    </a:cubicBezTo>
                    <a:lnTo>
                      <a:pt x="365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04" name="Freeform 10"/>
              <p:cNvSpPr/>
              <p:nvPr>
                <p:custDataLst>
                  <p:tags r:id="rId9"/>
                </p:custDataLst>
              </p:nvPr>
            </p:nvSpPr>
            <p:spPr>
              <a:xfrm>
                <a:off x="406467" y="219915"/>
                <a:ext cx="335975" cy="403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32" h="21600" extrusionOk="0">
                    <a:moveTo>
                      <a:pt x="4611" y="2400"/>
                    </a:moveTo>
                    <a:cubicBezTo>
                      <a:pt x="4611" y="2400"/>
                      <a:pt x="16878" y="0"/>
                      <a:pt x="18745" y="0"/>
                    </a:cubicBezTo>
                    <a:cubicBezTo>
                      <a:pt x="20878" y="0"/>
                      <a:pt x="20878" y="7200"/>
                      <a:pt x="20611" y="7200"/>
                    </a:cubicBezTo>
                    <a:cubicBezTo>
                      <a:pt x="20078" y="9600"/>
                      <a:pt x="611" y="21600"/>
                      <a:pt x="78" y="21600"/>
                    </a:cubicBezTo>
                    <a:cubicBezTo>
                      <a:pt x="-722" y="21600"/>
                      <a:pt x="4878" y="14400"/>
                      <a:pt x="5678" y="12000"/>
                    </a:cubicBezTo>
                    <a:cubicBezTo>
                      <a:pt x="6478" y="9600"/>
                      <a:pt x="6211" y="4800"/>
                      <a:pt x="4611" y="24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05" name="Freeform 11"/>
              <p:cNvSpPr/>
              <p:nvPr>
                <p:custDataLst>
                  <p:tags r:id="rId10"/>
                </p:custDataLst>
              </p:nvPr>
            </p:nvSpPr>
            <p:spPr>
              <a:xfrm>
                <a:off x="449176" y="285890"/>
                <a:ext cx="295625" cy="293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96" h="21600" extrusionOk="0">
                    <a:moveTo>
                      <a:pt x="6696" y="3086"/>
                    </a:moveTo>
                    <a:cubicBezTo>
                      <a:pt x="20496" y="0"/>
                      <a:pt x="20496" y="0"/>
                      <a:pt x="20496" y="0"/>
                    </a:cubicBezTo>
                    <a:cubicBezTo>
                      <a:pt x="20496" y="0"/>
                      <a:pt x="14196" y="15429"/>
                      <a:pt x="13596" y="15429"/>
                    </a:cubicBezTo>
                    <a:cubicBezTo>
                      <a:pt x="12996" y="15429"/>
                      <a:pt x="1596" y="21600"/>
                      <a:pt x="96" y="21600"/>
                    </a:cubicBezTo>
                    <a:cubicBezTo>
                      <a:pt x="-1104" y="21600"/>
                      <a:pt x="9396" y="9257"/>
                      <a:pt x="6696" y="308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06" name="Freeform 12"/>
              <p:cNvSpPr/>
              <p:nvPr>
                <p:custDataLst>
                  <p:tags r:id="rId11"/>
                </p:custDataLst>
              </p:nvPr>
            </p:nvSpPr>
            <p:spPr>
              <a:xfrm>
                <a:off x="416758" y="350033"/>
                <a:ext cx="324126" cy="439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06" h="21600" extrusionOk="0">
                    <a:moveTo>
                      <a:pt x="4208" y="4320"/>
                    </a:moveTo>
                    <a:cubicBezTo>
                      <a:pt x="4208" y="4320"/>
                      <a:pt x="19356" y="0"/>
                      <a:pt x="20478" y="0"/>
                    </a:cubicBezTo>
                    <a:cubicBezTo>
                      <a:pt x="21600" y="0"/>
                      <a:pt x="21039" y="8640"/>
                      <a:pt x="20197" y="10800"/>
                    </a:cubicBezTo>
                    <a:cubicBezTo>
                      <a:pt x="19075" y="12960"/>
                      <a:pt x="0" y="21600"/>
                      <a:pt x="0" y="21600"/>
                    </a:cubicBezTo>
                    <a:cubicBezTo>
                      <a:pt x="0" y="21600"/>
                      <a:pt x="8135" y="12960"/>
                      <a:pt x="8696" y="10800"/>
                    </a:cubicBezTo>
                    <a:cubicBezTo>
                      <a:pt x="8977" y="8640"/>
                      <a:pt x="4208" y="4320"/>
                      <a:pt x="4208" y="43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07" name="Freeform 13"/>
              <p:cNvSpPr/>
              <p:nvPr/>
            </p:nvSpPr>
            <p:spPr>
              <a:xfrm>
                <a:off x="497394" y="416008"/>
                <a:ext cx="242761" cy="235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85" h="13229" extrusionOk="0">
                    <a:moveTo>
                      <a:pt x="0" y="9600"/>
                    </a:moveTo>
                    <a:cubicBezTo>
                      <a:pt x="0" y="9600"/>
                      <a:pt x="20483" y="0"/>
                      <a:pt x="20855" y="0"/>
                    </a:cubicBezTo>
                    <a:cubicBezTo>
                      <a:pt x="21600" y="0"/>
                      <a:pt x="8193" y="21600"/>
                      <a:pt x="0" y="9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08" name="Freeform 14"/>
              <p:cNvSpPr/>
              <p:nvPr/>
            </p:nvSpPr>
            <p:spPr>
              <a:xfrm>
                <a:off x="407596" y="492978"/>
                <a:ext cx="312283" cy="34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95" h="21600" extrusionOk="0">
                    <a:moveTo>
                      <a:pt x="6624" y="0"/>
                    </a:moveTo>
                    <a:cubicBezTo>
                      <a:pt x="6624" y="0"/>
                      <a:pt x="19296" y="0"/>
                      <a:pt x="20448" y="0"/>
                    </a:cubicBezTo>
                    <a:cubicBezTo>
                      <a:pt x="21600" y="2700"/>
                      <a:pt x="19584" y="8100"/>
                      <a:pt x="18720" y="10800"/>
                    </a:cubicBezTo>
                    <a:cubicBezTo>
                      <a:pt x="17856" y="13500"/>
                      <a:pt x="0" y="21600"/>
                      <a:pt x="0" y="21600"/>
                    </a:cubicBezTo>
                    <a:cubicBezTo>
                      <a:pt x="0" y="21600"/>
                      <a:pt x="8064" y="10800"/>
                      <a:pt x="8928" y="8100"/>
                    </a:cubicBezTo>
                    <a:cubicBezTo>
                      <a:pt x="9504" y="8100"/>
                      <a:pt x="9504" y="8100"/>
                      <a:pt x="66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09" name="Freeform 15"/>
              <p:cNvSpPr/>
              <p:nvPr/>
            </p:nvSpPr>
            <p:spPr>
              <a:xfrm>
                <a:off x="510223" y="549789"/>
                <a:ext cx="230033" cy="177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56" h="13067" extrusionOk="0">
                    <a:moveTo>
                      <a:pt x="0" y="9257"/>
                    </a:moveTo>
                    <a:cubicBezTo>
                      <a:pt x="0" y="9257"/>
                      <a:pt x="20029" y="0"/>
                      <a:pt x="20815" y="0"/>
                    </a:cubicBezTo>
                    <a:cubicBezTo>
                      <a:pt x="21600" y="0"/>
                      <a:pt x="10996" y="21600"/>
                      <a:pt x="0" y="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10" name="Freeform 16"/>
              <p:cNvSpPr/>
              <p:nvPr/>
            </p:nvSpPr>
            <p:spPr>
              <a:xfrm>
                <a:off x="528549" y="622397"/>
                <a:ext cx="177447" cy="273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07" h="17897" extrusionOk="0">
                    <a:moveTo>
                      <a:pt x="0" y="3456"/>
                    </a:moveTo>
                    <a:cubicBezTo>
                      <a:pt x="0" y="3456"/>
                      <a:pt x="19088" y="-1944"/>
                      <a:pt x="20595" y="756"/>
                    </a:cubicBezTo>
                    <a:cubicBezTo>
                      <a:pt x="21600" y="756"/>
                      <a:pt x="15572" y="11556"/>
                      <a:pt x="13060" y="16956"/>
                    </a:cubicBezTo>
                    <a:cubicBezTo>
                      <a:pt x="10047" y="19656"/>
                      <a:pt x="6028" y="16956"/>
                      <a:pt x="0" y="34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11" name="Freeform 17"/>
              <p:cNvSpPr/>
              <p:nvPr/>
            </p:nvSpPr>
            <p:spPr>
              <a:xfrm>
                <a:off x="446080" y="648752"/>
                <a:ext cx="362863" cy="348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3500"/>
                    </a:moveTo>
                    <a:cubicBezTo>
                      <a:pt x="0" y="13500"/>
                      <a:pt x="19543" y="5400"/>
                      <a:pt x="21600" y="0"/>
                    </a:cubicBezTo>
                    <a:cubicBezTo>
                      <a:pt x="21600" y="0"/>
                      <a:pt x="19286" y="16200"/>
                      <a:pt x="8229" y="21600"/>
                    </a:cubicBezTo>
                    <a:cubicBezTo>
                      <a:pt x="8229" y="21600"/>
                      <a:pt x="2314" y="18900"/>
                      <a:pt x="0" y="135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12" name="Freeform 18"/>
              <p:cNvSpPr/>
              <p:nvPr>
                <p:custDataLst>
                  <p:tags r:id="rId12"/>
                </p:custDataLst>
              </p:nvPr>
            </p:nvSpPr>
            <p:spPr>
              <a:xfrm>
                <a:off x="865754" y="225414"/>
                <a:ext cx="31285" cy="256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031" h="21600" extrusionOk="0">
                    <a:moveTo>
                      <a:pt x="15120" y="0"/>
                    </a:moveTo>
                    <a:cubicBezTo>
                      <a:pt x="15120" y="0"/>
                      <a:pt x="21600" y="18000"/>
                      <a:pt x="0" y="21600"/>
                    </a:cubicBezTo>
                    <a:lnTo>
                      <a:pt x="1512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13" name="Freeform 19"/>
              <p:cNvSpPr/>
              <p:nvPr>
                <p:custDataLst>
                  <p:tags r:id="rId13"/>
                </p:custDataLst>
              </p:nvPr>
            </p:nvSpPr>
            <p:spPr>
              <a:xfrm>
                <a:off x="860255" y="82469"/>
                <a:ext cx="36273" cy="219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443" h="21600" extrusionOk="0">
                    <a:moveTo>
                      <a:pt x="15709" y="0"/>
                    </a:moveTo>
                    <a:cubicBezTo>
                      <a:pt x="15709" y="0"/>
                      <a:pt x="21600" y="17280"/>
                      <a:pt x="0" y="21600"/>
                    </a:cubicBezTo>
                    <a:lnTo>
                      <a:pt x="15709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14" name="Freeform 20"/>
              <p:cNvSpPr/>
              <p:nvPr>
                <p:custDataLst>
                  <p:tags r:id="rId14"/>
                </p:custDataLst>
              </p:nvPr>
            </p:nvSpPr>
            <p:spPr>
              <a:xfrm>
                <a:off x="843762" y="359196"/>
                <a:ext cx="49108" cy="219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537" h="21600" extrusionOk="0">
                    <a:moveTo>
                      <a:pt x="15840" y="0"/>
                    </a:moveTo>
                    <a:cubicBezTo>
                      <a:pt x="15840" y="0"/>
                      <a:pt x="21600" y="17280"/>
                      <a:pt x="0" y="21600"/>
                    </a:cubicBezTo>
                    <a:lnTo>
                      <a:pt x="158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15" name="Freeform 21"/>
              <p:cNvSpPr/>
              <p:nvPr/>
            </p:nvSpPr>
            <p:spPr>
              <a:xfrm>
                <a:off x="847427" y="445330"/>
                <a:ext cx="53148" cy="62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454" extrusionOk="0">
                    <a:moveTo>
                      <a:pt x="10800" y="0"/>
                    </a:moveTo>
                    <a:cubicBezTo>
                      <a:pt x="10800" y="0"/>
                      <a:pt x="10800" y="7200"/>
                      <a:pt x="12600" y="8640"/>
                    </a:cubicBezTo>
                    <a:cubicBezTo>
                      <a:pt x="14400" y="10080"/>
                      <a:pt x="21600" y="17280"/>
                      <a:pt x="21600" y="17280"/>
                    </a:cubicBezTo>
                    <a:cubicBezTo>
                      <a:pt x="21600" y="17280"/>
                      <a:pt x="5400" y="21600"/>
                      <a:pt x="0" y="20160"/>
                    </a:cubicBezTo>
                    <a:cubicBezTo>
                      <a:pt x="0" y="20160"/>
                      <a:pt x="9000" y="17280"/>
                      <a:pt x="10800" y="14400"/>
                    </a:cubicBezTo>
                    <a:cubicBezTo>
                      <a:pt x="10800" y="12960"/>
                      <a:pt x="9000" y="1440"/>
                      <a:pt x="108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16" name="Freeform 22"/>
              <p:cNvSpPr/>
              <p:nvPr/>
            </p:nvSpPr>
            <p:spPr>
              <a:xfrm>
                <a:off x="869419" y="610267"/>
                <a:ext cx="16036" cy="219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3500" h="21600" extrusionOk="0">
                    <a:moveTo>
                      <a:pt x="10800" y="0"/>
                    </a:moveTo>
                    <a:cubicBezTo>
                      <a:pt x="10800" y="0"/>
                      <a:pt x="21600" y="17280"/>
                      <a:pt x="0" y="21600"/>
                    </a:cubicBez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17" name="Freeform 23"/>
              <p:cNvSpPr/>
              <p:nvPr>
                <p:custDataLst>
                  <p:tags r:id="rId15"/>
                </p:custDataLst>
              </p:nvPr>
            </p:nvSpPr>
            <p:spPr>
              <a:xfrm>
                <a:off x="57562" y="56812"/>
                <a:ext cx="238243" cy="160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3500" extrusionOk="0">
                    <a:moveTo>
                      <a:pt x="0" y="0"/>
                    </a:move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10800"/>
                      <a:pt x="5891" y="2160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18" name="Freeform 24"/>
              <p:cNvSpPr/>
              <p:nvPr>
                <p:custDataLst>
                  <p:tags r:id="rId16"/>
                </p:custDataLst>
              </p:nvPr>
            </p:nvSpPr>
            <p:spPr>
              <a:xfrm>
                <a:off x="9089" y="273062"/>
                <a:ext cx="70467" cy="166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56" h="17851" extrusionOk="0">
                    <a:moveTo>
                      <a:pt x="4814" y="0"/>
                    </a:moveTo>
                    <a:cubicBezTo>
                      <a:pt x="18456" y="4320"/>
                      <a:pt x="18456" y="4320"/>
                      <a:pt x="18456" y="4320"/>
                    </a:cubicBezTo>
                    <a:cubicBezTo>
                      <a:pt x="18456" y="4320"/>
                      <a:pt x="4814" y="17280"/>
                      <a:pt x="1403" y="17280"/>
                    </a:cubicBezTo>
                    <a:cubicBezTo>
                      <a:pt x="-3144" y="21600"/>
                      <a:pt x="4814" y="0"/>
                      <a:pt x="48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19" name="Freeform 25"/>
              <p:cNvSpPr/>
              <p:nvPr/>
            </p:nvSpPr>
            <p:spPr>
              <a:xfrm>
                <a:off x="3941" y="403179"/>
                <a:ext cx="79280" cy="164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81" h="21600" extrusionOk="0">
                    <a:moveTo>
                      <a:pt x="4761" y="0"/>
                    </a:moveTo>
                    <a:cubicBezTo>
                      <a:pt x="19881" y="0"/>
                      <a:pt x="19881" y="0"/>
                      <a:pt x="19881" y="0"/>
                    </a:cubicBezTo>
                    <a:cubicBezTo>
                      <a:pt x="19881" y="0"/>
                      <a:pt x="2601" y="21600"/>
                      <a:pt x="441" y="21600"/>
                    </a:cubicBezTo>
                    <a:cubicBezTo>
                      <a:pt x="-1719" y="21600"/>
                      <a:pt x="4761" y="0"/>
                      <a:pt x="47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20" name="Freeform 26"/>
              <p:cNvSpPr/>
              <p:nvPr/>
            </p:nvSpPr>
            <p:spPr>
              <a:xfrm>
                <a:off x="276" y="544292"/>
                <a:ext cx="79280" cy="21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81" h="21600" extrusionOk="0">
                    <a:moveTo>
                      <a:pt x="4761" y="0"/>
                    </a:moveTo>
                    <a:cubicBezTo>
                      <a:pt x="19881" y="4320"/>
                      <a:pt x="19881" y="4320"/>
                      <a:pt x="19881" y="4320"/>
                    </a:cubicBezTo>
                    <a:cubicBezTo>
                      <a:pt x="19881" y="4320"/>
                      <a:pt x="1521" y="21600"/>
                      <a:pt x="441" y="21600"/>
                    </a:cubicBezTo>
                    <a:cubicBezTo>
                      <a:pt x="-1719" y="21600"/>
                      <a:pt x="4761" y="0"/>
                      <a:pt x="47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21" name="Freeform 27"/>
              <p:cNvSpPr/>
              <p:nvPr/>
            </p:nvSpPr>
            <p:spPr>
              <a:xfrm>
                <a:off x="66726" y="667078"/>
                <a:ext cx="293522" cy="182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71" h="10264" extrusionOk="0">
                    <a:moveTo>
                      <a:pt x="0" y="0"/>
                    </a:moveTo>
                    <a:cubicBezTo>
                      <a:pt x="0" y="0"/>
                      <a:pt x="19500" y="4800"/>
                      <a:pt x="20400" y="2400"/>
                    </a:cubicBezTo>
                    <a:cubicBezTo>
                      <a:pt x="21600" y="2400"/>
                      <a:pt x="7200" y="2160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22" name="Freeform 28"/>
              <p:cNvSpPr/>
              <p:nvPr/>
            </p:nvSpPr>
            <p:spPr>
              <a:xfrm>
                <a:off x="630078" y="700065"/>
                <a:ext cx="144045" cy="1350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973" h="20945" extrusionOk="0">
                    <a:moveTo>
                      <a:pt x="19973" y="0"/>
                    </a:moveTo>
                    <a:cubicBezTo>
                      <a:pt x="19973" y="0"/>
                      <a:pt x="1373" y="20250"/>
                      <a:pt x="173" y="20925"/>
                    </a:cubicBezTo>
                    <a:cubicBezTo>
                      <a:pt x="-1627" y="21600"/>
                      <a:pt x="10973" y="5400"/>
                      <a:pt x="19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</p:grpSp>
      </p:grpSp>
      <p:grpSp>
        <p:nvGrpSpPr>
          <p:cNvPr id="642" name="Group 37"/>
          <p:cNvGrpSpPr/>
          <p:nvPr>
            <p:custDataLst>
              <p:tags r:id="rId17"/>
            </p:custDataLst>
          </p:nvPr>
        </p:nvGrpSpPr>
        <p:grpSpPr>
          <a:xfrm>
            <a:off x="9716829" y="1378430"/>
            <a:ext cx="2208259" cy="2671987"/>
            <a:chOff x="0" y="0"/>
            <a:chExt cx="2208258" cy="2671985"/>
          </a:xfrm>
        </p:grpSpPr>
        <p:sp>
          <p:nvSpPr>
            <p:cNvPr id="525" name="Rectangle 38"/>
            <p:cNvSpPr/>
            <p:nvPr>
              <p:custDataLst>
                <p:tags r:id="rId18"/>
              </p:custDataLst>
            </p:nvPr>
          </p:nvSpPr>
          <p:spPr>
            <a:xfrm>
              <a:off x="1094049" y="1900445"/>
              <a:ext cx="21991" cy="676244"/>
            </a:xfrm>
            <a:prstGeom prst="rect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26" name="Freeform 39"/>
            <p:cNvSpPr/>
            <p:nvPr>
              <p:custDataLst>
                <p:tags r:id="rId19"/>
              </p:custDataLst>
            </p:nvPr>
          </p:nvSpPr>
          <p:spPr>
            <a:xfrm>
              <a:off x="1103212" y="2563860"/>
              <a:ext cx="311540" cy="34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13642"/>
                  </a:lnTo>
                  <a:lnTo>
                    <a:pt x="0" y="0"/>
                  </a:lnTo>
                  <a:lnTo>
                    <a:pt x="21600" y="795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27" name="Freeform 40"/>
            <p:cNvSpPr/>
            <p:nvPr>
              <p:custDataLst>
                <p:tags r:id="rId20"/>
              </p:custDataLst>
            </p:nvPr>
          </p:nvSpPr>
          <p:spPr>
            <a:xfrm>
              <a:off x="870475" y="2268805"/>
              <a:ext cx="238236" cy="311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38" y="21600"/>
                  </a:moveTo>
                  <a:lnTo>
                    <a:pt x="0" y="889"/>
                  </a:lnTo>
                  <a:lnTo>
                    <a:pt x="1495" y="0"/>
                  </a:lnTo>
                  <a:lnTo>
                    <a:pt x="21600" y="20711"/>
                  </a:lnTo>
                  <a:lnTo>
                    <a:pt x="19938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28" name="Freeform 41"/>
            <p:cNvSpPr/>
            <p:nvPr>
              <p:custDataLst>
                <p:tags r:id="rId21"/>
              </p:custDataLst>
            </p:nvPr>
          </p:nvSpPr>
          <p:spPr>
            <a:xfrm>
              <a:off x="1090384" y="2303625"/>
              <a:ext cx="350024" cy="276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2" y="21600"/>
                  </a:moveTo>
                  <a:lnTo>
                    <a:pt x="0" y="20313"/>
                  </a:lnTo>
                  <a:lnTo>
                    <a:pt x="20808" y="0"/>
                  </a:lnTo>
                  <a:lnTo>
                    <a:pt x="21600" y="1430"/>
                  </a:lnTo>
                  <a:lnTo>
                    <a:pt x="792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29" name="Freeform 42"/>
            <p:cNvSpPr/>
            <p:nvPr>
              <p:custDataLst>
                <p:tags r:id="rId22"/>
              </p:custDataLst>
            </p:nvPr>
          </p:nvSpPr>
          <p:spPr>
            <a:xfrm>
              <a:off x="613914" y="2567525"/>
              <a:ext cx="485634" cy="34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7958"/>
                  </a:lnTo>
                  <a:lnTo>
                    <a:pt x="21600" y="0"/>
                  </a:lnTo>
                  <a:lnTo>
                    <a:pt x="21600" y="13642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30" name="Freeform 43"/>
            <p:cNvSpPr/>
            <p:nvPr>
              <p:custDataLst>
                <p:tags r:id="rId23"/>
              </p:custDataLst>
            </p:nvPr>
          </p:nvSpPr>
          <p:spPr>
            <a:xfrm>
              <a:off x="502126" y="2226654"/>
              <a:ext cx="120951" cy="368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673" y="21600"/>
                  </a:moveTo>
                  <a:lnTo>
                    <a:pt x="0" y="215"/>
                  </a:lnTo>
                  <a:lnTo>
                    <a:pt x="3927" y="0"/>
                  </a:lnTo>
                  <a:lnTo>
                    <a:pt x="21600" y="21278"/>
                  </a:lnTo>
                  <a:lnTo>
                    <a:pt x="17673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31" name="Freeform 44"/>
            <p:cNvSpPr/>
            <p:nvPr>
              <p:custDataLst>
                <p:tags r:id="rId24"/>
              </p:custDataLst>
            </p:nvPr>
          </p:nvSpPr>
          <p:spPr>
            <a:xfrm>
              <a:off x="601085" y="2274303"/>
              <a:ext cx="282219" cy="320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62" y="21600"/>
                  </a:moveTo>
                  <a:lnTo>
                    <a:pt x="0" y="20613"/>
                  </a:lnTo>
                  <a:lnTo>
                    <a:pt x="20618" y="0"/>
                  </a:lnTo>
                  <a:lnTo>
                    <a:pt x="21600" y="864"/>
                  </a:lnTo>
                  <a:lnTo>
                    <a:pt x="1262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32" name="Freeform 45"/>
            <p:cNvSpPr/>
            <p:nvPr>
              <p:custDataLst>
                <p:tags r:id="rId25"/>
              </p:custDataLst>
            </p:nvPr>
          </p:nvSpPr>
          <p:spPr>
            <a:xfrm>
              <a:off x="505791" y="2217491"/>
              <a:ext cx="372015" cy="64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5554"/>
                  </a:lnTo>
                  <a:lnTo>
                    <a:pt x="213" y="0"/>
                  </a:lnTo>
                  <a:lnTo>
                    <a:pt x="21600" y="1604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33" name="Freeform 46"/>
            <p:cNvSpPr/>
            <p:nvPr>
              <p:custDataLst>
                <p:tags r:id="rId26"/>
              </p:custDataLst>
            </p:nvPr>
          </p:nvSpPr>
          <p:spPr>
            <a:xfrm>
              <a:off x="870475" y="1900445"/>
              <a:ext cx="241901" cy="377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73" y="21600"/>
                  </a:moveTo>
                  <a:lnTo>
                    <a:pt x="0" y="20866"/>
                  </a:lnTo>
                  <a:lnTo>
                    <a:pt x="19964" y="0"/>
                  </a:lnTo>
                  <a:lnTo>
                    <a:pt x="21600" y="839"/>
                  </a:lnTo>
                  <a:lnTo>
                    <a:pt x="1473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34" name="Freeform 47"/>
            <p:cNvSpPr/>
            <p:nvPr>
              <p:custDataLst>
                <p:tags r:id="rId27"/>
              </p:custDataLst>
            </p:nvPr>
          </p:nvSpPr>
          <p:spPr>
            <a:xfrm>
              <a:off x="1423914" y="2105700"/>
              <a:ext cx="285883" cy="216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69" y="21600"/>
                  </a:moveTo>
                  <a:lnTo>
                    <a:pt x="0" y="19769"/>
                  </a:lnTo>
                  <a:lnTo>
                    <a:pt x="20631" y="0"/>
                  </a:lnTo>
                  <a:lnTo>
                    <a:pt x="21600" y="1281"/>
                  </a:lnTo>
                  <a:lnTo>
                    <a:pt x="969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35" name="Freeform 48"/>
            <p:cNvSpPr/>
            <p:nvPr>
              <p:custDataLst>
                <p:tags r:id="rId28"/>
              </p:custDataLst>
            </p:nvPr>
          </p:nvSpPr>
          <p:spPr>
            <a:xfrm>
              <a:off x="1407420" y="2316454"/>
              <a:ext cx="32988" cy="26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00" y="21600"/>
                  </a:moveTo>
                  <a:lnTo>
                    <a:pt x="0" y="21600"/>
                  </a:lnTo>
                  <a:lnTo>
                    <a:pt x="8400" y="0"/>
                  </a:lnTo>
                  <a:lnTo>
                    <a:pt x="21600" y="0"/>
                  </a:lnTo>
                  <a:lnTo>
                    <a:pt x="13200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36" name="Freeform 49"/>
            <p:cNvSpPr/>
            <p:nvPr>
              <p:custDataLst>
                <p:tags r:id="rId29"/>
              </p:custDataLst>
            </p:nvPr>
          </p:nvSpPr>
          <p:spPr>
            <a:xfrm>
              <a:off x="883303" y="2255977"/>
              <a:ext cx="544277" cy="73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5400"/>
                  </a:lnTo>
                  <a:lnTo>
                    <a:pt x="0" y="0"/>
                  </a:lnTo>
                  <a:lnTo>
                    <a:pt x="21600" y="1566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37" name="Freeform 50"/>
            <p:cNvSpPr/>
            <p:nvPr>
              <p:custDataLst>
                <p:tags r:id="rId30"/>
              </p:custDataLst>
            </p:nvPr>
          </p:nvSpPr>
          <p:spPr>
            <a:xfrm>
              <a:off x="1414751" y="1948093"/>
              <a:ext cx="25657" cy="364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21600"/>
                  </a:moveTo>
                  <a:lnTo>
                    <a:pt x="0" y="0"/>
                  </a:lnTo>
                  <a:lnTo>
                    <a:pt x="18514" y="0"/>
                  </a:lnTo>
                  <a:lnTo>
                    <a:pt x="21600" y="21600"/>
                  </a:lnTo>
                  <a:lnTo>
                    <a:pt x="4629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38" name="Freeform 51"/>
            <p:cNvSpPr/>
            <p:nvPr>
              <p:custDataLst>
                <p:tags r:id="rId31"/>
              </p:custDataLst>
            </p:nvPr>
          </p:nvSpPr>
          <p:spPr>
            <a:xfrm>
              <a:off x="1423914" y="2294462"/>
              <a:ext cx="225408" cy="243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4" y="21600"/>
                  </a:moveTo>
                  <a:cubicBezTo>
                    <a:pt x="415" y="1543"/>
                    <a:pt x="0" y="771"/>
                    <a:pt x="0" y="771"/>
                  </a:cubicBezTo>
                  <a:cubicBezTo>
                    <a:pt x="1662" y="0"/>
                    <a:pt x="1662" y="0"/>
                    <a:pt x="1662" y="0"/>
                  </a:cubicBezTo>
                  <a:cubicBezTo>
                    <a:pt x="831" y="386"/>
                    <a:pt x="831" y="386"/>
                    <a:pt x="831" y="386"/>
                  </a:cubicBezTo>
                  <a:cubicBezTo>
                    <a:pt x="1662" y="0"/>
                    <a:pt x="1662" y="0"/>
                    <a:pt x="1662" y="0"/>
                  </a:cubicBezTo>
                  <a:cubicBezTo>
                    <a:pt x="2492" y="771"/>
                    <a:pt x="14123" y="12729"/>
                    <a:pt x="21600" y="20443"/>
                  </a:cubicBezTo>
                  <a:lnTo>
                    <a:pt x="20354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39" name="Freeform 52"/>
            <p:cNvSpPr/>
            <p:nvPr>
              <p:custDataLst>
                <p:tags r:id="rId32"/>
              </p:custDataLst>
            </p:nvPr>
          </p:nvSpPr>
          <p:spPr>
            <a:xfrm>
              <a:off x="1420248" y="2525374"/>
              <a:ext cx="225409" cy="73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1" y="21600"/>
                  </a:moveTo>
                  <a:lnTo>
                    <a:pt x="0" y="16200"/>
                  </a:lnTo>
                  <a:lnTo>
                    <a:pt x="21073" y="0"/>
                  </a:lnTo>
                  <a:lnTo>
                    <a:pt x="21600" y="6480"/>
                  </a:lnTo>
                  <a:lnTo>
                    <a:pt x="351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40" name="Freeform 53"/>
            <p:cNvSpPr/>
            <p:nvPr>
              <p:custDataLst>
                <p:tags r:id="rId33"/>
              </p:custDataLst>
            </p:nvPr>
          </p:nvSpPr>
          <p:spPr>
            <a:xfrm>
              <a:off x="1640158" y="2113031"/>
              <a:ext cx="69639" cy="425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84" y="21600"/>
                  </a:moveTo>
                  <a:lnTo>
                    <a:pt x="0" y="21600"/>
                  </a:lnTo>
                  <a:lnTo>
                    <a:pt x="14779" y="0"/>
                  </a:lnTo>
                  <a:lnTo>
                    <a:pt x="21600" y="0"/>
                  </a:lnTo>
                  <a:lnTo>
                    <a:pt x="5684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41" name="Freeform 54"/>
            <p:cNvSpPr/>
            <p:nvPr>
              <p:custDataLst>
                <p:tags r:id="rId34"/>
              </p:custDataLst>
            </p:nvPr>
          </p:nvSpPr>
          <p:spPr>
            <a:xfrm>
              <a:off x="1693303" y="1728177"/>
              <a:ext cx="203417" cy="394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1" y="21600"/>
                  </a:moveTo>
                  <a:lnTo>
                    <a:pt x="0" y="21098"/>
                  </a:lnTo>
                  <a:lnTo>
                    <a:pt x="19654" y="0"/>
                  </a:lnTo>
                  <a:lnTo>
                    <a:pt x="21600" y="703"/>
                  </a:lnTo>
                  <a:lnTo>
                    <a:pt x="1751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42" name="Freeform 55"/>
            <p:cNvSpPr/>
            <p:nvPr>
              <p:custDataLst>
                <p:tags r:id="rId35"/>
              </p:custDataLst>
            </p:nvPr>
          </p:nvSpPr>
          <p:spPr>
            <a:xfrm>
              <a:off x="1874728" y="1260854"/>
              <a:ext cx="241902" cy="480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4" y="21600"/>
                  </a:moveTo>
                  <a:lnTo>
                    <a:pt x="0" y="21188"/>
                  </a:lnTo>
                  <a:lnTo>
                    <a:pt x="20127" y="0"/>
                  </a:lnTo>
                  <a:lnTo>
                    <a:pt x="21600" y="412"/>
                  </a:lnTo>
                  <a:lnTo>
                    <a:pt x="1964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43" name="Freeform 56"/>
            <p:cNvSpPr/>
            <p:nvPr>
              <p:custDataLst>
                <p:tags r:id="rId36"/>
              </p:custDataLst>
            </p:nvPr>
          </p:nvSpPr>
          <p:spPr>
            <a:xfrm>
              <a:off x="1640158" y="1467942"/>
              <a:ext cx="256562" cy="273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57" y="21600"/>
                  </a:moveTo>
                  <a:lnTo>
                    <a:pt x="0" y="1450"/>
                  </a:lnTo>
                  <a:lnTo>
                    <a:pt x="1080" y="0"/>
                  </a:lnTo>
                  <a:lnTo>
                    <a:pt x="21600" y="20585"/>
                  </a:lnTo>
                  <a:lnTo>
                    <a:pt x="20057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44" name="Freeform 57"/>
            <p:cNvSpPr/>
            <p:nvPr>
              <p:custDataLst>
                <p:tags r:id="rId37"/>
              </p:custDataLst>
            </p:nvPr>
          </p:nvSpPr>
          <p:spPr>
            <a:xfrm>
              <a:off x="1420248" y="1467942"/>
              <a:ext cx="232739" cy="489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31" y="21600"/>
                  </a:moveTo>
                  <a:lnTo>
                    <a:pt x="0" y="21196"/>
                  </a:lnTo>
                  <a:lnTo>
                    <a:pt x="20069" y="0"/>
                  </a:lnTo>
                  <a:lnTo>
                    <a:pt x="21600" y="404"/>
                  </a:lnTo>
                  <a:lnTo>
                    <a:pt x="1531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45" name="Freeform 58"/>
            <p:cNvSpPr/>
            <p:nvPr>
              <p:custDataLst>
                <p:tags r:id="rId38"/>
              </p:custDataLst>
            </p:nvPr>
          </p:nvSpPr>
          <p:spPr>
            <a:xfrm>
              <a:off x="1103212" y="1893114"/>
              <a:ext cx="320703" cy="69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53" y="21600"/>
                  </a:moveTo>
                  <a:lnTo>
                    <a:pt x="0" y="6821"/>
                  </a:lnTo>
                  <a:lnTo>
                    <a:pt x="370" y="0"/>
                  </a:lnTo>
                  <a:lnTo>
                    <a:pt x="21600" y="14779"/>
                  </a:lnTo>
                  <a:lnTo>
                    <a:pt x="21353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46" name="Freeform 59"/>
            <p:cNvSpPr/>
            <p:nvPr>
              <p:custDataLst>
                <p:tags r:id="rId39"/>
              </p:custDataLst>
            </p:nvPr>
          </p:nvSpPr>
          <p:spPr>
            <a:xfrm>
              <a:off x="1423914" y="1940763"/>
              <a:ext cx="282218" cy="177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1600"/>
                  </a:moveTo>
                  <a:lnTo>
                    <a:pt x="0" y="2004"/>
                  </a:lnTo>
                  <a:lnTo>
                    <a:pt x="982" y="0"/>
                  </a:lnTo>
                  <a:lnTo>
                    <a:pt x="21600" y="19373"/>
                  </a:lnTo>
                  <a:lnTo>
                    <a:pt x="20618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47" name="Freeform 60"/>
            <p:cNvSpPr/>
            <p:nvPr>
              <p:custDataLst>
                <p:tags r:id="rId40"/>
              </p:custDataLst>
            </p:nvPr>
          </p:nvSpPr>
          <p:spPr>
            <a:xfrm>
              <a:off x="1427579" y="1724512"/>
              <a:ext cx="459978" cy="229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0" y="21600"/>
                  </a:moveTo>
                  <a:lnTo>
                    <a:pt x="0" y="19872"/>
                  </a:lnTo>
                  <a:lnTo>
                    <a:pt x="21170" y="0"/>
                  </a:lnTo>
                  <a:lnTo>
                    <a:pt x="21600" y="1901"/>
                  </a:lnTo>
                  <a:lnTo>
                    <a:pt x="430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48" name="Freeform 61"/>
            <p:cNvSpPr/>
            <p:nvPr>
              <p:custDataLst>
                <p:tags r:id="rId41"/>
              </p:custDataLst>
            </p:nvPr>
          </p:nvSpPr>
          <p:spPr>
            <a:xfrm>
              <a:off x="1354276" y="1550411"/>
              <a:ext cx="82467" cy="394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0" y="21600"/>
                  </a:moveTo>
                  <a:lnTo>
                    <a:pt x="0" y="201"/>
                  </a:lnTo>
                  <a:lnTo>
                    <a:pt x="5760" y="0"/>
                  </a:lnTo>
                  <a:lnTo>
                    <a:pt x="21600" y="21399"/>
                  </a:lnTo>
                  <a:lnTo>
                    <a:pt x="17280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49" name="Freeform 62"/>
            <p:cNvSpPr/>
            <p:nvPr>
              <p:custDataLst>
                <p:tags r:id="rId42"/>
              </p:custDataLst>
            </p:nvPr>
          </p:nvSpPr>
          <p:spPr>
            <a:xfrm>
              <a:off x="1090384" y="1559574"/>
              <a:ext cx="25657" cy="340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86" y="21600"/>
                  </a:moveTo>
                  <a:lnTo>
                    <a:pt x="0" y="0"/>
                  </a:lnTo>
                  <a:lnTo>
                    <a:pt x="18514" y="0"/>
                  </a:lnTo>
                  <a:lnTo>
                    <a:pt x="21600" y="21600"/>
                  </a:lnTo>
                  <a:lnTo>
                    <a:pt x="3086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50" name="Freeform 63"/>
            <p:cNvSpPr/>
            <p:nvPr>
              <p:custDataLst>
                <p:tags r:id="rId43"/>
              </p:custDataLst>
            </p:nvPr>
          </p:nvSpPr>
          <p:spPr>
            <a:xfrm>
              <a:off x="1068393" y="1026277"/>
              <a:ext cx="43983" cy="536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0" y="221"/>
                  </a:lnTo>
                  <a:lnTo>
                    <a:pt x="10800" y="0"/>
                  </a:lnTo>
                  <a:lnTo>
                    <a:pt x="21600" y="216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51" name="Freeform 64"/>
            <p:cNvSpPr/>
            <p:nvPr>
              <p:custDataLst>
                <p:tags r:id="rId44"/>
              </p:custDataLst>
            </p:nvPr>
          </p:nvSpPr>
          <p:spPr>
            <a:xfrm>
              <a:off x="1108710" y="1541248"/>
              <a:ext cx="258395" cy="40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9818"/>
                  </a:lnTo>
                  <a:lnTo>
                    <a:pt x="21600" y="0"/>
                  </a:lnTo>
                  <a:lnTo>
                    <a:pt x="21600" y="11782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52" name="Freeform 65"/>
            <p:cNvSpPr/>
            <p:nvPr>
              <p:custDataLst>
                <p:tags r:id="rId45"/>
              </p:custDataLst>
            </p:nvPr>
          </p:nvSpPr>
          <p:spPr>
            <a:xfrm>
              <a:off x="731199" y="1563240"/>
              <a:ext cx="377512" cy="256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34" y="21600"/>
                  </a:moveTo>
                  <a:lnTo>
                    <a:pt x="0" y="20057"/>
                  </a:lnTo>
                  <a:lnTo>
                    <a:pt x="20761" y="0"/>
                  </a:lnTo>
                  <a:lnTo>
                    <a:pt x="21600" y="1543"/>
                  </a:lnTo>
                  <a:lnTo>
                    <a:pt x="734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53" name="Freeform 66"/>
            <p:cNvSpPr/>
            <p:nvPr>
              <p:custDataLst>
                <p:tags r:id="rId46"/>
              </p:custDataLst>
            </p:nvPr>
          </p:nvSpPr>
          <p:spPr>
            <a:xfrm>
              <a:off x="502126" y="1806980"/>
              <a:ext cx="245567" cy="423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51" y="21600"/>
                  </a:moveTo>
                  <a:lnTo>
                    <a:pt x="0" y="20945"/>
                  </a:lnTo>
                  <a:lnTo>
                    <a:pt x="20149" y="0"/>
                  </a:lnTo>
                  <a:lnTo>
                    <a:pt x="21600" y="374"/>
                  </a:lnTo>
                  <a:lnTo>
                    <a:pt x="1451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54" name="Freeform 67"/>
            <p:cNvSpPr/>
            <p:nvPr>
              <p:custDataLst>
                <p:tags r:id="rId47"/>
              </p:custDataLst>
            </p:nvPr>
          </p:nvSpPr>
          <p:spPr>
            <a:xfrm>
              <a:off x="505791" y="1896780"/>
              <a:ext cx="602920" cy="324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8" y="21600"/>
                  </a:moveTo>
                  <a:lnTo>
                    <a:pt x="0" y="20502"/>
                  </a:lnTo>
                  <a:lnTo>
                    <a:pt x="21272" y="0"/>
                  </a:lnTo>
                  <a:lnTo>
                    <a:pt x="21600" y="1220"/>
                  </a:lnTo>
                  <a:lnTo>
                    <a:pt x="328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55" name="Freeform 68"/>
            <p:cNvSpPr/>
            <p:nvPr>
              <p:custDataLst>
                <p:tags r:id="rId48"/>
              </p:custDataLst>
            </p:nvPr>
          </p:nvSpPr>
          <p:spPr>
            <a:xfrm>
              <a:off x="731199" y="1801482"/>
              <a:ext cx="152105" cy="467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98" y="21600"/>
                  </a:moveTo>
                  <a:lnTo>
                    <a:pt x="0" y="424"/>
                  </a:lnTo>
                  <a:lnTo>
                    <a:pt x="3123" y="0"/>
                  </a:lnTo>
                  <a:lnTo>
                    <a:pt x="21600" y="21261"/>
                  </a:lnTo>
                  <a:lnTo>
                    <a:pt x="18998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56" name="Freeform 69"/>
            <p:cNvSpPr/>
            <p:nvPr>
              <p:custDataLst>
                <p:tags r:id="rId49"/>
              </p:custDataLst>
            </p:nvPr>
          </p:nvSpPr>
          <p:spPr>
            <a:xfrm>
              <a:off x="197918" y="1576068"/>
              <a:ext cx="320702" cy="641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19" y="21600"/>
                  </a:moveTo>
                  <a:lnTo>
                    <a:pt x="0" y="309"/>
                  </a:lnTo>
                  <a:lnTo>
                    <a:pt x="1234" y="0"/>
                  </a:lnTo>
                  <a:lnTo>
                    <a:pt x="21600" y="21291"/>
                  </a:lnTo>
                  <a:lnTo>
                    <a:pt x="20119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57" name="Freeform 70"/>
            <p:cNvSpPr/>
            <p:nvPr>
              <p:custDataLst>
                <p:tags r:id="rId50"/>
              </p:custDataLst>
            </p:nvPr>
          </p:nvSpPr>
          <p:spPr>
            <a:xfrm>
              <a:off x="60475" y="914486"/>
              <a:ext cx="155770" cy="670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51" y="21600"/>
                  </a:moveTo>
                  <a:lnTo>
                    <a:pt x="0" y="118"/>
                  </a:lnTo>
                  <a:lnTo>
                    <a:pt x="2795" y="0"/>
                  </a:lnTo>
                  <a:lnTo>
                    <a:pt x="21600" y="21600"/>
                  </a:lnTo>
                  <a:lnTo>
                    <a:pt x="18551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58" name="Freeform 71"/>
            <p:cNvSpPr/>
            <p:nvPr>
              <p:custDataLst>
                <p:tags r:id="rId51"/>
              </p:custDataLst>
            </p:nvPr>
          </p:nvSpPr>
          <p:spPr>
            <a:xfrm>
              <a:off x="64140" y="914486"/>
              <a:ext cx="307874" cy="254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00" y="21600"/>
                  </a:moveTo>
                  <a:lnTo>
                    <a:pt x="0" y="1088"/>
                  </a:lnTo>
                  <a:lnTo>
                    <a:pt x="900" y="0"/>
                  </a:lnTo>
                  <a:lnTo>
                    <a:pt x="21600" y="20201"/>
                  </a:lnTo>
                  <a:lnTo>
                    <a:pt x="20700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59" name="Freeform 72"/>
            <p:cNvSpPr/>
            <p:nvPr>
              <p:custDataLst>
                <p:tags r:id="rId52"/>
              </p:custDataLst>
            </p:nvPr>
          </p:nvSpPr>
          <p:spPr>
            <a:xfrm>
              <a:off x="194253" y="1160059"/>
              <a:ext cx="181426" cy="416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4" y="21600"/>
                  </a:moveTo>
                  <a:lnTo>
                    <a:pt x="0" y="21219"/>
                  </a:lnTo>
                  <a:lnTo>
                    <a:pt x="19636" y="0"/>
                  </a:lnTo>
                  <a:lnTo>
                    <a:pt x="21600" y="476"/>
                  </a:lnTo>
                  <a:lnTo>
                    <a:pt x="1964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60" name="Freeform 73"/>
            <p:cNvSpPr/>
            <p:nvPr>
              <p:custDataLst>
                <p:tags r:id="rId53"/>
              </p:custDataLst>
            </p:nvPr>
          </p:nvSpPr>
          <p:spPr>
            <a:xfrm>
              <a:off x="359185" y="1152729"/>
              <a:ext cx="328033" cy="194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17" y="21600"/>
                  </a:moveTo>
                  <a:lnTo>
                    <a:pt x="0" y="1834"/>
                  </a:lnTo>
                  <a:lnTo>
                    <a:pt x="483" y="0"/>
                  </a:lnTo>
                  <a:lnTo>
                    <a:pt x="21600" y="19766"/>
                  </a:lnTo>
                  <a:lnTo>
                    <a:pt x="21117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61" name="Freeform 74"/>
            <p:cNvSpPr/>
            <p:nvPr>
              <p:custDataLst>
                <p:tags r:id="rId54"/>
              </p:custDataLst>
            </p:nvPr>
          </p:nvSpPr>
          <p:spPr>
            <a:xfrm>
              <a:off x="665226" y="1334160"/>
              <a:ext cx="78802" cy="480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9" y="21600"/>
                  </a:moveTo>
                  <a:lnTo>
                    <a:pt x="0" y="165"/>
                  </a:lnTo>
                  <a:lnTo>
                    <a:pt x="6028" y="0"/>
                  </a:lnTo>
                  <a:lnTo>
                    <a:pt x="21600" y="21435"/>
                  </a:lnTo>
                  <a:lnTo>
                    <a:pt x="17079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62" name="Freeform 75"/>
            <p:cNvSpPr/>
            <p:nvPr>
              <p:custDataLst>
                <p:tags r:id="rId55"/>
              </p:custDataLst>
            </p:nvPr>
          </p:nvSpPr>
          <p:spPr>
            <a:xfrm>
              <a:off x="679886" y="1330495"/>
              <a:ext cx="423327" cy="245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32" y="21600"/>
                  </a:moveTo>
                  <a:lnTo>
                    <a:pt x="0" y="1451"/>
                  </a:lnTo>
                  <a:lnTo>
                    <a:pt x="374" y="0"/>
                  </a:lnTo>
                  <a:lnTo>
                    <a:pt x="21600" y="20149"/>
                  </a:lnTo>
                  <a:lnTo>
                    <a:pt x="21132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63" name="Freeform 76"/>
            <p:cNvSpPr/>
            <p:nvPr>
              <p:custDataLst>
                <p:tags r:id="rId56"/>
              </p:custDataLst>
            </p:nvPr>
          </p:nvSpPr>
          <p:spPr>
            <a:xfrm>
              <a:off x="632239" y="1086754"/>
              <a:ext cx="60476" cy="256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45" y="21600"/>
                  </a:moveTo>
                  <a:lnTo>
                    <a:pt x="0" y="0"/>
                  </a:lnTo>
                  <a:lnTo>
                    <a:pt x="5891" y="0"/>
                  </a:lnTo>
                  <a:lnTo>
                    <a:pt x="21600" y="21137"/>
                  </a:lnTo>
                  <a:lnTo>
                    <a:pt x="13745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64" name="Freeform 77"/>
            <p:cNvSpPr/>
            <p:nvPr>
              <p:custDataLst>
                <p:tags r:id="rId57"/>
              </p:custDataLst>
            </p:nvPr>
          </p:nvSpPr>
          <p:spPr>
            <a:xfrm>
              <a:off x="203416" y="1324997"/>
              <a:ext cx="480137" cy="247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0" y="21600"/>
                  </a:moveTo>
                  <a:lnTo>
                    <a:pt x="0" y="20000"/>
                  </a:lnTo>
                  <a:lnTo>
                    <a:pt x="21188" y="0"/>
                  </a:lnTo>
                  <a:lnTo>
                    <a:pt x="21600" y="1600"/>
                  </a:lnTo>
                  <a:lnTo>
                    <a:pt x="330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65" name="Freeform 78"/>
            <p:cNvSpPr/>
            <p:nvPr>
              <p:custDataLst>
                <p:tags r:id="rId58"/>
              </p:custDataLst>
            </p:nvPr>
          </p:nvSpPr>
          <p:spPr>
            <a:xfrm>
              <a:off x="203416" y="1559574"/>
              <a:ext cx="531449" cy="247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51" y="21600"/>
                  </a:moveTo>
                  <a:lnTo>
                    <a:pt x="0" y="1440"/>
                  </a:lnTo>
                  <a:lnTo>
                    <a:pt x="298" y="0"/>
                  </a:lnTo>
                  <a:lnTo>
                    <a:pt x="21600" y="20000"/>
                  </a:lnTo>
                  <a:lnTo>
                    <a:pt x="21451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66" name="Freeform 79"/>
            <p:cNvSpPr/>
            <p:nvPr>
              <p:custDataLst>
                <p:tags r:id="rId59"/>
              </p:custDataLst>
            </p:nvPr>
          </p:nvSpPr>
          <p:spPr>
            <a:xfrm>
              <a:off x="744027" y="1724512"/>
              <a:ext cx="1134367" cy="95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16615"/>
                  </a:lnTo>
                  <a:lnTo>
                    <a:pt x="21600" y="0"/>
                  </a:lnTo>
                  <a:lnTo>
                    <a:pt x="21600" y="456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67" name="Freeform 80"/>
            <p:cNvSpPr/>
            <p:nvPr>
              <p:custDataLst>
                <p:tags r:id="rId60"/>
              </p:custDataLst>
            </p:nvPr>
          </p:nvSpPr>
          <p:spPr>
            <a:xfrm>
              <a:off x="1640158" y="1255356"/>
              <a:ext cx="472806" cy="225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19" y="21600"/>
                  </a:moveTo>
                  <a:lnTo>
                    <a:pt x="0" y="20020"/>
                  </a:lnTo>
                  <a:lnTo>
                    <a:pt x="21181" y="0"/>
                  </a:lnTo>
                  <a:lnTo>
                    <a:pt x="21600" y="1756"/>
                  </a:lnTo>
                  <a:lnTo>
                    <a:pt x="419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68" name="Freeform 81"/>
            <p:cNvSpPr/>
            <p:nvPr>
              <p:custDataLst>
                <p:tags r:id="rId61"/>
              </p:custDataLst>
            </p:nvPr>
          </p:nvSpPr>
          <p:spPr>
            <a:xfrm>
              <a:off x="1363438" y="1464277"/>
              <a:ext cx="285884" cy="95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7" y="21600"/>
                  </a:moveTo>
                  <a:lnTo>
                    <a:pt x="0" y="16615"/>
                  </a:lnTo>
                  <a:lnTo>
                    <a:pt x="21323" y="0"/>
                  </a:lnTo>
                  <a:lnTo>
                    <a:pt x="21600" y="3738"/>
                  </a:lnTo>
                  <a:lnTo>
                    <a:pt x="277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69" name="Freeform 82"/>
            <p:cNvSpPr/>
            <p:nvPr>
              <p:custDataLst>
                <p:tags r:id="rId62"/>
              </p:custDataLst>
            </p:nvPr>
          </p:nvSpPr>
          <p:spPr>
            <a:xfrm>
              <a:off x="2068982" y="663414"/>
              <a:ext cx="47648" cy="601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31" y="21600"/>
                  </a:moveTo>
                  <a:lnTo>
                    <a:pt x="0" y="0"/>
                  </a:lnTo>
                  <a:lnTo>
                    <a:pt x="9969" y="0"/>
                  </a:lnTo>
                  <a:lnTo>
                    <a:pt x="21600" y="21600"/>
                  </a:lnTo>
                  <a:lnTo>
                    <a:pt x="11631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70" name="Freeform 83"/>
            <p:cNvSpPr/>
            <p:nvPr>
              <p:custDataLst>
                <p:tags r:id="rId63"/>
              </p:custDataLst>
            </p:nvPr>
          </p:nvSpPr>
          <p:spPr>
            <a:xfrm>
              <a:off x="1744615" y="282226"/>
              <a:ext cx="342693" cy="388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76" y="21600"/>
                  </a:moveTo>
                  <a:lnTo>
                    <a:pt x="0" y="713"/>
                  </a:lnTo>
                  <a:lnTo>
                    <a:pt x="1040" y="0"/>
                  </a:lnTo>
                  <a:lnTo>
                    <a:pt x="21600" y="20887"/>
                  </a:lnTo>
                  <a:lnTo>
                    <a:pt x="20676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71" name="Freeform 84"/>
            <p:cNvSpPr/>
            <p:nvPr>
              <p:custDataLst>
                <p:tags r:id="rId64"/>
              </p:custDataLst>
            </p:nvPr>
          </p:nvSpPr>
          <p:spPr>
            <a:xfrm>
              <a:off x="1808755" y="657916"/>
              <a:ext cx="273056" cy="218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15" y="21600"/>
                  </a:moveTo>
                  <a:lnTo>
                    <a:pt x="0" y="19785"/>
                  </a:lnTo>
                  <a:lnTo>
                    <a:pt x="20585" y="0"/>
                  </a:lnTo>
                  <a:lnTo>
                    <a:pt x="21600" y="1815"/>
                  </a:lnTo>
                  <a:lnTo>
                    <a:pt x="1015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72" name="Freeform 85"/>
            <p:cNvSpPr/>
            <p:nvPr>
              <p:custDataLst>
                <p:tags r:id="rId65"/>
              </p:custDataLst>
            </p:nvPr>
          </p:nvSpPr>
          <p:spPr>
            <a:xfrm>
              <a:off x="1532036" y="857674"/>
              <a:ext cx="295046" cy="251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39" y="21600"/>
                  </a:moveTo>
                  <a:lnTo>
                    <a:pt x="0" y="20496"/>
                  </a:lnTo>
                  <a:lnTo>
                    <a:pt x="20661" y="0"/>
                  </a:lnTo>
                  <a:lnTo>
                    <a:pt x="21600" y="1577"/>
                  </a:lnTo>
                  <a:lnTo>
                    <a:pt x="939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73" name="Freeform 86"/>
            <p:cNvSpPr/>
            <p:nvPr>
              <p:custDataLst>
                <p:tags r:id="rId66"/>
              </p:custDataLst>
            </p:nvPr>
          </p:nvSpPr>
          <p:spPr>
            <a:xfrm>
              <a:off x="1077556" y="1031775"/>
              <a:ext cx="467309" cy="76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31" y="21600"/>
                  </a:moveTo>
                  <a:lnTo>
                    <a:pt x="0" y="4629"/>
                  </a:lnTo>
                  <a:lnTo>
                    <a:pt x="169" y="0"/>
                  </a:lnTo>
                  <a:lnTo>
                    <a:pt x="21600" y="16971"/>
                  </a:lnTo>
                  <a:lnTo>
                    <a:pt x="21431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74" name="Freeform 87"/>
            <p:cNvSpPr/>
            <p:nvPr>
              <p:custDataLst>
                <p:tags r:id="rId67"/>
              </p:custDataLst>
            </p:nvPr>
          </p:nvSpPr>
          <p:spPr>
            <a:xfrm>
              <a:off x="639570" y="1035440"/>
              <a:ext cx="437987" cy="60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15709"/>
                  </a:lnTo>
                  <a:lnTo>
                    <a:pt x="21600" y="0"/>
                  </a:lnTo>
                  <a:lnTo>
                    <a:pt x="21600" y="7855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75" name="Freeform 88"/>
            <p:cNvSpPr/>
            <p:nvPr>
              <p:custDataLst>
                <p:tags r:id="rId68"/>
              </p:custDataLst>
            </p:nvPr>
          </p:nvSpPr>
          <p:spPr>
            <a:xfrm>
              <a:off x="67805" y="908988"/>
              <a:ext cx="577263" cy="190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57" y="21600"/>
                  </a:moveTo>
                  <a:lnTo>
                    <a:pt x="0" y="2077"/>
                  </a:lnTo>
                  <a:lnTo>
                    <a:pt x="343" y="0"/>
                  </a:lnTo>
                  <a:lnTo>
                    <a:pt x="21600" y="19731"/>
                  </a:lnTo>
                  <a:lnTo>
                    <a:pt x="21257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76" name="Freeform 89"/>
            <p:cNvSpPr/>
            <p:nvPr>
              <p:custDataLst>
                <p:tags r:id="rId69"/>
              </p:custDataLst>
            </p:nvPr>
          </p:nvSpPr>
          <p:spPr>
            <a:xfrm>
              <a:off x="362850" y="1086754"/>
              <a:ext cx="273055" cy="87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5" y="21600"/>
                  </a:moveTo>
                  <a:lnTo>
                    <a:pt x="0" y="16200"/>
                  </a:lnTo>
                  <a:lnTo>
                    <a:pt x="21310" y="0"/>
                  </a:lnTo>
                  <a:lnTo>
                    <a:pt x="21600" y="4500"/>
                  </a:lnTo>
                  <a:lnTo>
                    <a:pt x="725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77" name="Freeform 90"/>
            <p:cNvSpPr/>
            <p:nvPr>
              <p:custDataLst>
                <p:tags r:id="rId70"/>
              </p:custDataLst>
            </p:nvPr>
          </p:nvSpPr>
          <p:spPr>
            <a:xfrm>
              <a:off x="674389" y="1092252"/>
              <a:ext cx="866811" cy="241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108" y="20829"/>
                    <a:pt x="108" y="20829"/>
                    <a:pt x="108" y="20829"/>
                  </a:cubicBezTo>
                  <a:cubicBezTo>
                    <a:pt x="108" y="20057"/>
                    <a:pt x="108" y="20057"/>
                    <a:pt x="108" y="20057"/>
                  </a:cubicBezTo>
                  <a:cubicBezTo>
                    <a:pt x="648" y="19671"/>
                    <a:pt x="15660" y="5400"/>
                    <a:pt x="21492" y="0"/>
                  </a:cubicBezTo>
                  <a:cubicBezTo>
                    <a:pt x="21600" y="1543"/>
                    <a:pt x="21600" y="1543"/>
                    <a:pt x="21600" y="1543"/>
                  </a:cubicBezTo>
                  <a:cubicBezTo>
                    <a:pt x="1944" y="20443"/>
                    <a:pt x="216" y="21600"/>
                    <a:pt x="0" y="21600"/>
                  </a:cubicBez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78" name="Freeform 91"/>
            <p:cNvSpPr/>
            <p:nvPr>
              <p:custDataLst>
                <p:tags r:id="rId71"/>
              </p:custDataLst>
            </p:nvPr>
          </p:nvSpPr>
          <p:spPr>
            <a:xfrm>
              <a:off x="674389" y="1039105"/>
              <a:ext cx="412331" cy="298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72" y="21600"/>
                  </a:moveTo>
                  <a:lnTo>
                    <a:pt x="0" y="20407"/>
                  </a:lnTo>
                  <a:lnTo>
                    <a:pt x="20928" y="0"/>
                  </a:lnTo>
                  <a:lnTo>
                    <a:pt x="21600" y="1325"/>
                  </a:lnTo>
                  <a:lnTo>
                    <a:pt x="672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79" name="Freeform 92"/>
            <p:cNvSpPr/>
            <p:nvPr>
              <p:custDataLst>
                <p:tags r:id="rId72"/>
              </p:custDataLst>
            </p:nvPr>
          </p:nvSpPr>
          <p:spPr>
            <a:xfrm>
              <a:off x="1090384" y="857674"/>
              <a:ext cx="723870" cy="181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" y="21600"/>
                  </a:moveTo>
                  <a:lnTo>
                    <a:pt x="0" y="19200"/>
                  </a:lnTo>
                  <a:lnTo>
                    <a:pt x="21436" y="0"/>
                  </a:lnTo>
                  <a:lnTo>
                    <a:pt x="21600" y="2618"/>
                  </a:lnTo>
                  <a:lnTo>
                    <a:pt x="109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80" name="Freeform 93"/>
            <p:cNvSpPr/>
            <p:nvPr>
              <p:custDataLst>
                <p:tags r:id="rId73"/>
              </p:custDataLst>
            </p:nvPr>
          </p:nvSpPr>
          <p:spPr>
            <a:xfrm>
              <a:off x="1532036" y="1105080"/>
              <a:ext cx="126449" cy="362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70" y="21600"/>
                  </a:moveTo>
                  <a:lnTo>
                    <a:pt x="0" y="218"/>
                  </a:lnTo>
                  <a:lnTo>
                    <a:pt x="3757" y="0"/>
                  </a:lnTo>
                  <a:lnTo>
                    <a:pt x="21600" y="21382"/>
                  </a:lnTo>
                  <a:lnTo>
                    <a:pt x="18470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81" name="Freeform 94"/>
            <p:cNvSpPr/>
            <p:nvPr>
              <p:custDataLst>
                <p:tags r:id="rId74"/>
              </p:custDataLst>
            </p:nvPr>
          </p:nvSpPr>
          <p:spPr>
            <a:xfrm>
              <a:off x="1337782" y="577280"/>
              <a:ext cx="734866" cy="93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92" y="21600"/>
                  </a:moveTo>
                  <a:lnTo>
                    <a:pt x="0" y="4659"/>
                  </a:lnTo>
                  <a:lnTo>
                    <a:pt x="0" y="0"/>
                  </a:lnTo>
                  <a:lnTo>
                    <a:pt x="21600" y="17788"/>
                  </a:lnTo>
                  <a:lnTo>
                    <a:pt x="21492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82" name="Freeform 95"/>
            <p:cNvSpPr/>
            <p:nvPr>
              <p:custDataLst>
                <p:tags r:id="rId75"/>
              </p:custDataLst>
            </p:nvPr>
          </p:nvSpPr>
          <p:spPr>
            <a:xfrm>
              <a:off x="1332285" y="282226"/>
              <a:ext cx="425159" cy="307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2" y="21600"/>
                  </a:moveTo>
                  <a:lnTo>
                    <a:pt x="0" y="20700"/>
                  </a:lnTo>
                  <a:lnTo>
                    <a:pt x="20948" y="0"/>
                  </a:lnTo>
                  <a:lnTo>
                    <a:pt x="21600" y="1157"/>
                  </a:lnTo>
                  <a:lnTo>
                    <a:pt x="652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83" name="Freeform 96"/>
            <p:cNvSpPr/>
            <p:nvPr>
              <p:custDataLst>
                <p:tags r:id="rId76"/>
              </p:custDataLst>
            </p:nvPr>
          </p:nvSpPr>
          <p:spPr>
            <a:xfrm>
              <a:off x="60475" y="454494"/>
              <a:ext cx="203417" cy="463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1" y="21600"/>
                  </a:moveTo>
                  <a:lnTo>
                    <a:pt x="0" y="21173"/>
                  </a:lnTo>
                  <a:lnTo>
                    <a:pt x="19265" y="0"/>
                  </a:lnTo>
                  <a:lnTo>
                    <a:pt x="21600" y="427"/>
                  </a:lnTo>
                  <a:lnTo>
                    <a:pt x="1751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84" name="Freeform 97"/>
            <p:cNvSpPr/>
            <p:nvPr>
              <p:custDataLst>
                <p:tags r:id="rId77"/>
              </p:custDataLst>
            </p:nvPr>
          </p:nvSpPr>
          <p:spPr>
            <a:xfrm>
              <a:off x="254728" y="447163"/>
              <a:ext cx="317037" cy="441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1" y="21600"/>
                  </a:moveTo>
                  <a:lnTo>
                    <a:pt x="0" y="627"/>
                  </a:lnTo>
                  <a:lnTo>
                    <a:pt x="1124" y="0"/>
                  </a:lnTo>
                  <a:lnTo>
                    <a:pt x="21600" y="20973"/>
                  </a:lnTo>
                  <a:lnTo>
                    <a:pt x="20351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85" name="Freeform 98"/>
            <p:cNvSpPr/>
            <p:nvPr>
              <p:custDataLst>
                <p:tags r:id="rId78"/>
              </p:custDataLst>
            </p:nvPr>
          </p:nvSpPr>
          <p:spPr>
            <a:xfrm>
              <a:off x="571764" y="866837"/>
              <a:ext cx="522286" cy="181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48" y="21600"/>
                  </a:moveTo>
                  <a:lnTo>
                    <a:pt x="0" y="1964"/>
                  </a:lnTo>
                  <a:lnTo>
                    <a:pt x="152" y="0"/>
                  </a:lnTo>
                  <a:lnTo>
                    <a:pt x="21600" y="18982"/>
                  </a:lnTo>
                  <a:lnTo>
                    <a:pt x="21448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86" name="Freeform 99"/>
            <p:cNvSpPr/>
            <p:nvPr>
              <p:custDataLst>
                <p:tags r:id="rId79"/>
              </p:custDataLst>
            </p:nvPr>
          </p:nvSpPr>
          <p:spPr>
            <a:xfrm>
              <a:off x="557104" y="870502"/>
              <a:ext cx="87964" cy="22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00" y="21600"/>
                  </a:moveTo>
                  <a:lnTo>
                    <a:pt x="0" y="893"/>
                  </a:lnTo>
                  <a:lnTo>
                    <a:pt x="5400" y="0"/>
                  </a:lnTo>
                  <a:lnTo>
                    <a:pt x="21600" y="21064"/>
                  </a:lnTo>
                  <a:lnTo>
                    <a:pt x="17100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87" name="Freeform 100"/>
            <p:cNvSpPr/>
            <p:nvPr>
              <p:custDataLst>
                <p:tags r:id="rId80"/>
              </p:custDataLst>
            </p:nvPr>
          </p:nvSpPr>
          <p:spPr>
            <a:xfrm>
              <a:off x="353687" y="866837"/>
              <a:ext cx="221743" cy="302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5" y="21600"/>
                  </a:moveTo>
                  <a:lnTo>
                    <a:pt x="0" y="20684"/>
                  </a:lnTo>
                  <a:lnTo>
                    <a:pt x="19815" y="0"/>
                  </a:lnTo>
                  <a:lnTo>
                    <a:pt x="21600" y="916"/>
                  </a:lnTo>
                  <a:lnTo>
                    <a:pt x="1785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88" name="Freeform 101"/>
            <p:cNvSpPr/>
            <p:nvPr>
              <p:custDataLst>
                <p:tags r:id="rId81"/>
              </p:custDataLst>
            </p:nvPr>
          </p:nvSpPr>
          <p:spPr>
            <a:xfrm>
              <a:off x="241900" y="174100"/>
              <a:ext cx="362852" cy="293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4" y="21600"/>
                  </a:moveTo>
                  <a:lnTo>
                    <a:pt x="0" y="20385"/>
                  </a:lnTo>
                  <a:lnTo>
                    <a:pt x="20836" y="0"/>
                  </a:lnTo>
                  <a:lnTo>
                    <a:pt x="21600" y="945"/>
                  </a:lnTo>
                  <a:lnTo>
                    <a:pt x="764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89" name="Freeform 102"/>
            <p:cNvSpPr/>
            <p:nvPr>
              <p:custDataLst>
                <p:tags r:id="rId82"/>
              </p:custDataLst>
            </p:nvPr>
          </p:nvSpPr>
          <p:spPr>
            <a:xfrm>
              <a:off x="584592" y="174100"/>
              <a:ext cx="381178" cy="458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69" y="21600"/>
                  </a:moveTo>
                  <a:lnTo>
                    <a:pt x="0" y="605"/>
                  </a:lnTo>
                  <a:lnTo>
                    <a:pt x="935" y="0"/>
                  </a:lnTo>
                  <a:lnTo>
                    <a:pt x="21600" y="20995"/>
                  </a:lnTo>
                  <a:lnTo>
                    <a:pt x="20769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90" name="Freeform 103"/>
            <p:cNvSpPr/>
            <p:nvPr>
              <p:custDataLst>
                <p:tags r:id="rId83"/>
              </p:custDataLst>
            </p:nvPr>
          </p:nvSpPr>
          <p:spPr>
            <a:xfrm>
              <a:off x="557104" y="610268"/>
              <a:ext cx="403168" cy="269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5" y="21600"/>
                  </a:moveTo>
                  <a:lnTo>
                    <a:pt x="0" y="20131"/>
                  </a:lnTo>
                  <a:lnTo>
                    <a:pt x="21109" y="0"/>
                  </a:lnTo>
                  <a:lnTo>
                    <a:pt x="21600" y="1469"/>
                  </a:lnTo>
                  <a:lnTo>
                    <a:pt x="785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91" name="Freeform 104"/>
            <p:cNvSpPr/>
            <p:nvPr>
              <p:custDataLst>
                <p:tags r:id="rId84"/>
              </p:custDataLst>
            </p:nvPr>
          </p:nvSpPr>
          <p:spPr>
            <a:xfrm>
              <a:off x="73303" y="866837"/>
              <a:ext cx="492964" cy="51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12343"/>
                  </a:lnTo>
                  <a:lnTo>
                    <a:pt x="21600" y="0"/>
                  </a:lnTo>
                  <a:lnTo>
                    <a:pt x="21600" y="6943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92" name="Freeform 105"/>
            <p:cNvSpPr/>
            <p:nvPr>
              <p:custDataLst>
                <p:tags r:id="rId85"/>
              </p:custDataLst>
            </p:nvPr>
          </p:nvSpPr>
          <p:spPr>
            <a:xfrm>
              <a:off x="956606" y="571783"/>
              <a:ext cx="384843" cy="56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" y="21600"/>
                  </a:moveTo>
                  <a:lnTo>
                    <a:pt x="0" y="13239"/>
                  </a:lnTo>
                  <a:lnTo>
                    <a:pt x="21600" y="0"/>
                  </a:lnTo>
                  <a:lnTo>
                    <a:pt x="21600" y="8361"/>
                  </a:lnTo>
                  <a:lnTo>
                    <a:pt x="206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93" name="Freeform 106"/>
            <p:cNvSpPr/>
            <p:nvPr>
              <p:custDataLst>
                <p:tags r:id="rId86"/>
              </p:custDataLst>
            </p:nvPr>
          </p:nvSpPr>
          <p:spPr>
            <a:xfrm>
              <a:off x="1189343" y="43983"/>
              <a:ext cx="564436" cy="254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49" y="21600"/>
                  </a:moveTo>
                  <a:lnTo>
                    <a:pt x="0" y="1399"/>
                  </a:lnTo>
                  <a:lnTo>
                    <a:pt x="351" y="0"/>
                  </a:lnTo>
                  <a:lnTo>
                    <a:pt x="21600" y="19735"/>
                  </a:lnTo>
                  <a:lnTo>
                    <a:pt x="21249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94" name="Freeform 107"/>
            <p:cNvSpPr/>
            <p:nvPr>
              <p:custDataLst>
                <p:tags r:id="rId87"/>
              </p:custDataLst>
            </p:nvPr>
          </p:nvSpPr>
          <p:spPr>
            <a:xfrm>
              <a:off x="588257" y="43983"/>
              <a:ext cx="606585" cy="142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" y="21600"/>
                  </a:moveTo>
                  <a:lnTo>
                    <a:pt x="0" y="18277"/>
                  </a:lnTo>
                  <a:lnTo>
                    <a:pt x="21404" y="0"/>
                  </a:lnTo>
                  <a:lnTo>
                    <a:pt x="21600" y="3323"/>
                  </a:lnTo>
                  <a:lnTo>
                    <a:pt x="131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95" name="Freeform 108"/>
            <p:cNvSpPr/>
            <p:nvPr>
              <p:custDataLst>
                <p:tags r:id="rId88"/>
              </p:custDataLst>
            </p:nvPr>
          </p:nvSpPr>
          <p:spPr>
            <a:xfrm>
              <a:off x="1182013" y="53146"/>
              <a:ext cx="172264" cy="531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43" y="21600"/>
                  </a:moveTo>
                  <a:lnTo>
                    <a:pt x="0" y="149"/>
                  </a:lnTo>
                  <a:lnTo>
                    <a:pt x="2528" y="0"/>
                  </a:lnTo>
                  <a:lnTo>
                    <a:pt x="21600" y="21451"/>
                  </a:lnTo>
                  <a:lnTo>
                    <a:pt x="18843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96" name="Freeform 109"/>
            <p:cNvSpPr/>
            <p:nvPr>
              <p:custDataLst>
                <p:tags r:id="rId89"/>
              </p:custDataLst>
            </p:nvPr>
          </p:nvSpPr>
          <p:spPr>
            <a:xfrm>
              <a:off x="938280" y="60477"/>
              <a:ext cx="260227" cy="558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1" y="21600"/>
                  </a:moveTo>
                  <a:lnTo>
                    <a:pt x="0" y="21246"/>
                  </a:lnTo>
                  <a:lnTo>
                    <a:pt x="19775" y="0"/>
                  </a:lnTo>
                  <a:lnTo>
                    <a:pt x="21600" y="354"/>
                  </a:lnTo>
                  <a:lnTo>
                    <a:pt x="1521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97" name="Freeform 110"/>
            <p:cNvSpPr/>
            <p:nvPr>
              <p:custDataLst>
                <p:tags r:id="rId90"/>
              </p:custDataLst>
            </p:nvPr>
          </p:nvSpPr>
          <p:spPr>
            <a:xfrm>
              <a:off x="549773" y="177765"/>
              <a:ext cx="51313" cy="683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257" y="21600"/>
                  </a:moveTo>
                  <a:lnTo>
                    <a:pt x="0" y="21600"/>
                  </a:lnTo>
                  <a:lnTo>
                    <a:pt x="12343" y="0"/>
                  </a:lnTo>
                  <a:lnTo>
                    <a:pt x="21600" y="0"/>
                  </a:lnTo>
                  <a:lnTo>
                    <a:pt x="9257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98" name="Freeform 111"/>
            <p:cNvSpPr/>
            <p:nvPr>
              <p:custDataLst>
                <p:tags r:id="rId91"/>
              </p:custDataLst>
            </p:nvPr>
          </p:nvSpPr>
          <p:spPr>
            <a:xfrm>
              <a:off x="1332285" y="580946"/>
              <a:ext cx="221743" cy="514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58" y="21600"/>
                  </a:moveTo>
                  <a:lnTo>
                    <a:pt x="0" y="154"/>
                  </a:lnTo>
                  <a:lnTo>
                    <a:pt x="2142" y="0"/>
                  </a:lnTo>
                  <a:lnTo>
                    <a:pt x="21600" y="21216"/>
                  </a:lnTo>
                  <a:lnTo>
                    <a:pt x="19458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99" name="Freeform 112"/>
            <p:cNvSpPr/>
            <p:nvPr>
              <p:custDataLst>
                <p:tags r:id="rId92"/>
              </p:custDataLst>
            </p:nvPr>
          </p:nvSpPr>
          <p:spPr>
            <a:xfrm>
              <a:off x="951108" y="615766"/>
              <a:ext cx="135612" cy="410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97" y="21600"/>
                  </a:moveTo>
                  <a:lnTo>
                    <a:pt x="0" y="482"/>
                  </a:lnTo>
                  <a:lnTo>
                    <a:pt x="3503" y="0"/>
                  </a:lnTo>
                  <a:lnTo>
                    <a:pt x="21600" y="21407"/>
                  </a:lnTo>
                  <a:lnTo>
                    <a:pt x="18097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600" name="Freeform 113"/>
            <p:cNvSpPr/>
            <p:nvPr>
              <p:custDataLst>
                <p:tags r:id="rId93"/>
              </p:custDataLst>
            </p:nvPr>
          </p:nvSpPr>
          <p:spPr>
            <a:xfrm>
              <a:off x="1073891" y="584611"/>
              <a:ext cx="271223" cy="454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" y="21600"/>
                  </a:moveTo>
                  <a:lnTo>
                    <a:pt x="0" y="21252"/>
                  </a:lnTo>
                  <a:lnTo>
                    <a:pt x="20286" y="0"/>
                  </a:lnTo>
                  <a:lnTo>
                    <a:pt x="21600" y="610"/>
                  </a:lnTo>
                  <a:lnTo>
                    <a:pt x="1314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601" name="Freeform 114"/>
            <p:cNvSpPr/>
            <p:nvPr>
              <p:custDataLst>
                <p:tags r:id="rId94"/>
              </p:custDataLst>
            </p:nvPr>
          </p:nvSpPr>
          <p:spPr>
            <a:xfrm>
              <a:off x="1350610" y="577280"/>
              <a:ext cx="467309" cy="293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76" y="21600"/>
                  </a:moveTo>
                  <a:lnTo>
                    <a:pt x="0" y="1215"/>
                  </a:lnTo>
                  <a:lnTo>
                    <a:pt x="424" y="0"/>
                  </a:lnTo>
                  <a:lnTo>
                    <a:pt x="21600" y="20385"/>
                  </a:lnTo>
                  <a:lnTo>
                    <a:pt x="21176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602" name="Freeform 115"/>
            <p:cNvSpPr/>
            <p:nvPr>
              <p:custDataLst>
                <p:tags r:id="rId95"/>
              </p:custDataLst>
            </p:nvPr>
          </p:nvSpPr>
          <p:spPr>
            <a:xfrm>
              <a:off x="1805090" y="866837"/>
              <a:ext cx="302377" cy="397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22" y="21600"/>
                  </a:moveTo>
                  <a:lnTo>
                    <a:pt x="0" y="697"/>
                  </a:lnTo>
                  <a:lnTo>
                    <a:pt x="1178" y="0"/>
                  </a:lnTo>
                  <a:lnTo>
                    <a:pt x="21600" y="21102"/>
                  </a:lnTo>
                  <a:lnTo>
                    <a:pt x="20422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603" name="Freeform 116"/>
            <p:cNvSpPr/>
            <p:nvPr>
              <p:custDataLst>
                <p:tags r:id="rId96"/>
              </p:custDataLst>
            </p:nvPr>
          </p:nvSpPr>
          <p:spPr>
            <a:xfrm>
              <a:off x="1649321" y="879666"/>
              <a:ext cx="172263" cy="588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8" y="21600"/>
                  </a:moveTo>
                  <a:lnTo>
                    <a:pt x="0" y="21465"/>
                  </a:lnTo>
                  <a:lnTo>
                    <a:pt x="19072" y="0"/>
                  </a:lnTo>
                  <a:lnTo>
                    <a:pt x="21600" y="135"/>
                  </a:lnTo>
                  <a:lnTo>
                    <a:pt x="2068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604" name="Freeform 117"/>
            <p:cNvSpPr/>
            <p:nvPr>
              <p:custDataLst>
                <p:tags r:id="rId97"/>
              </p:custDataLst>
            </p:nvPr>
          </p:nvSpPr>
          <p:spPr>
            <a:xfrm>
              <a:off x="1077556" y="1039105"/>
              <a:ext cx="289549" cy="520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70" y="21600"/>
                  </a:moveTo>
                  <a:lnTo>
                    <a:pt x="0" y="380"/>
                  </a:lnTo>
                  <a:lnTo>
                    <a:pt x="1230" y="0"/>
                  </a:lnTo>
                  <a:lnTo>
                    <a:pt x="21600" y="21068"/>
                  </a:lnTo>
                  <a:lnTo>
                    <a:pt x="20370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605" name="Freeform 118"/>
            <p:cNvSpPr/>
            <p:nvPr>
              <p:custDataLst>
                <p:tags r:id="rId98"/>
              </p:custDataLst>
            </p:nvPr>
          </p:nvSpPr>
          <p:spPr>
            <a:xfrm>
              <a:off x="1350610" y="1099582"/>
              <a:ext cx="199753" cy="450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3" y="21600"/>
                  </a:moveTo>
                  <a:lnTo>
                    <a:pt x="0" y="21161"/>
                  </a:lnTo>
                  <a:lnTo>
                    <a:pt x="19618" y="0"/>
                  </a:lnTo>
                  <a:lnTo>
                    <a:pt x="21600" y="439"/>
                  </a:lnTo>
                  <a:lnTo>
                    <a:pt x="1783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606" name="Freeform 119"/>
            <p:cNvSpPr/>
            <p:nvPr>
              <p:custDataLst>
                <p:tags r:id="rId99"/>
              </p:custDataLst>
            </p:nvPr>
          </p:nvSpPr>
          <p:spPr>
            <a:xfrm>
              <a:off x="1099547" y="1546746"/>
              <a:ext cx="260227" cy="359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69" y="21600"/>
                  </a:moveTo>
                  <a:lnTo>
                    <a:pt x="0" y="20829"/>
                  </a:lnTo>
                  <a:lnTo>
                    <a:pt x="20079" y="0"/>
                  </a:lnTo>
                  <a:lnTo>
                    <a:pt x="21600" y="771"/>
                  </a:lnTo>
                  <a:lnTo>
                    <a:pt x="1369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607" name="Freeform 120"/>
            <p:cNvSpPr/>
            <p:nvPr>
              <p:custDataLst>
                <p:tags r:id="rId100"/>
              </p:custDataLst>
            </p:nvPr>
          </p:nvSpPr>
          <p:spPr>
            <a:xfrm>
              <a:off x="1099547" y="1918771"/>
              <a:ext cx="320702" cy="375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66" y="21600"/>
                  </a:moveTo>
                  <a:lnTo>
                    <a:pt x="0" y="738"/>
                  </a:lnTo>
                  <a:lnTo>
                    <a:pt x="864" y="0"/>
                  </a:lnTo>
                  <a:lnTo>
                    <a:pt x="21600" y="20862"/>
                  </a:lnTo>
                  <a:lnTo>
                    <a:pt x="20366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608" name="Freeform 121"/>
            <p:cNvSpPr/>
            <p:nvPr>
              <p:custDataLst>
                <p:tags r:id="rId101"/>
              </p:custDataLst>
            </p:nvPr>
          </p:nvSpPr>
          <p:spPr>
            <a:xfrm>
              <a:off x="670724" y="1343323"/>
              <a:ext cx="441652" cy="588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73" y="21600"/>
                  </a:moveTo>
                  <a:lnTo>
                    <a:pt x="0" y="471"/>
                  </a:lnTo>
                  <a:lnTo>
                    <a:pt x="807" y="0"/>
                  </a:lnTo>
                  <a:lnTo>
                    <a:pt x="21600" y="21264"/>
                  </a:lnTo>
                  <a:lnTo>
                    <a:pt x="20973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609" name="Oval 122"/>
            <p:cNvSpPr/>
            <p:nvPr>
              <p:custDataLst>
                <p:tags r:id="rId102"/>
              </p:custDataLst>
            </p:nvPr>
          </p:nvSpPr>
          <p:spPr>
            <a:xfrm>
              <a:off x="982262" y="918151"/>
              <a:ext cx="203417" cy="203423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10" name="Oval 123"/>
            <p:cNvSpPr/>
            <p:nvPr>
              <p:custDataLst>
                <p:tags r:id="rId103"/>
              </p:custDataLst>
            </p:nvPr>
          </p:nvSpPr>
          <p:spPr>
            <a:xfrm>
              <a:off x="102624" y="1467942"/>
              <a:ext cx="203417" cy="208921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11" name="Oval 124"/>
            <p:cNvSpPr/>
            <p:nvPr>
              <p:custDataLst>
                <p:tags r:id="rId104"/>
              </p:custDataLst>
            </p:nvPr>
          </p:nvSpPr>
          <p:spPr>
            <a:xfrm>
              <a:off x="1004253" y="2468563"/>
              <a:ext cx="203417" cy="203423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12" name="Oval 125"/>
            <p:cNvSpPr/>
            <p:nvPr>
              <p:custDataLst>
                <p:tags r:id="rId105"/>
              </p:custDataLst>
            </p:nvPr>
          </p:nvSpPr>
          <p:spPr>
            <a:xfrm>
              <a:off x="1004253" y="1445951"/>
              <a:ext cx="203417" cy="203423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13" name="Oval 126"/>
            <p:cNvSpPr/>
            <p:nvPr>
              <p:custDataLst>
                <p:tags r:id="rId106"/>
              </p:custDataLst>
            </p:nvPr>
          </p:nvSpPr>
          <p:spPr>
            <a:xfrm>
              <a:off x="973099" y="1779491"/>
              <a:ext cx="263893" cy="263901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14" name="Oval 127"/>
            <p:cNvSpPr/>
            <p:nvPr>
              <p:custDataLst>
                <p:tags r:id="rId107"/>
              </p:custDataLst>
            </p:nvPr>
          </p:nvSpPr>
          <p:spPr>
            <a:xfrm>
              <a:off x="1999344" y="1156394"/>
              <a:ext cx="208915" cy="203423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15" name="Oval 128"/>
            <p:cNvSpPr/>
            <p:nvPr>
              <p:custDataLst>
                <p:tags r:id="rId108"/>
              </p:custDataLst>
            </p:nvPr>
          </p:nvSpPr>
          <p:spPr>
            <a:xfrm>
              <a:off x="502126" y="82468"/>
              <a:ext cx="203417" cy="203423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16" name="Oval 129"/>
            <p:cNvSpPr/>
            <p:nvPr>
              <p:custDataLst>
                <p:tags r:id="rId109"/>
              </p:custDataLst>
            </p:nvPr>
          </p:nvSpPr>
          <p:spPr>
            <a:xfrm>
              <a:off x="496628" y="800862"/>
              <a:ext cx="148439" cy="148445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17" name="Oval 130"/>
            <p:cNvSpPr/>
            <p:nvPr>
              <p:custDataLst>
                <p:tags r:id="rId110"/>
              </p:custDataLst>
            </p:nvPr>
          </p:nvSpPr>
          <p:spPr>
            <a:xfrm>
              <a:off x="-1" y="841180"/>
              <a:ext cx="146607" cy="146613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18" name="Oval 131"/>
            <p:cNvSpPr/>
            <p:nvPr>
              <p:custDataLst>
                <p:tags r:id="rId111"/>
              </p:custDataLst>
            </p:nvPr>
          </p:nvSpPr>
          <p:spPr>
            <a:xfrm>
              <a:off x="185090" y="386686"/>
              <a:ext cx="148439" cy="146613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19" name="Oval 132"/>
            <p:cNvSpPr/>
            <p:nvPr>
              <p:custDataLst>
                <p:tags r:id="rId112"/>
              </p:custDataLst>
            </p:nvPr>
          </p:nvSpPr>
          <p:spPr>
            <a:xfrm>
              <a:off x="1268144" y="511305"/>
              <a:ext cx="146607" cy="146613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20" name="Oval 133"/>
            <p:cNvSpPr/>
            <p:nvPr>
              <p:custDataLst>
                <p:tags r:id="rId113"/>
              </p:custDataLst>
            </p:nvPr>
          </p:nvSpPr>
          <p:spPr>
            <a:xfrm>
              <a:off x="2008506" y="584611"/>
              <a:ext cx="146607" cy="148445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21" name="Oval 134"/>
            <p:cNvSpPr/>
            <p:nvPr>
              <p:custDataLst>
                <p:tags r:id="rId114"/>
              </p:custDataLst>
            </p:nvPr>
          </p:nvSpPr>
          <p:spPr>
            <a:xfrm>
              <a:off x="1576018" y="1407465"/>
              <a:ext cx="146607" cy="146613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22" name="Oval 135"/>
            <p:cNvSpPr/>
            <p:nvPr>
              <p:custDataLst>
                <p:tags r:id="rId115"/>
              </p:custDataLst>
            </p:nvPr>
          </p:nvSpPr>
          <p:spPr>
            <a:xfrm>
              <a:off x="1748280" y="797197"/>
              <a:ext cx="142943" cy="142947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23" name="Oval 136"/>
            <p:cNvSpPr/>
            <p:nvPr>
              <p:custDataLst>
                <p:tags r:id="rId116"/>
              </p:custDataLst>
            </p:nvPr>
          </p:nvSpPr>
          <p:spPr>
            <a:xfrm>
              <a:off x="441651" y="2147851"/>
              <a:ext cx="146607" cy="146613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24" name="Oval 137"/>
            <p:cNvSpPr/>
            <p:nvPr>
              <p:custDataLst>
                <p:tags r:id="rId117"/>
              </p:custDataLst>
            </p:nvPr>
          </p:nvSpPr>
          <p:spPr>
            <a:xfrm>
              <a:off x="1623665" y="2036060"/>
              <a:ext cx="146607" cy="146613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25" name="Oval 138"/>
            <p:cNvSpPr/>
            <p:nvPr>
              <p:custDataLst>
                <p:tags r:id="rId118"/>
              </p:custDataLst>
            </p:nvPr>
          </p:nvSpPr>
          <p:spPr>
            <a:xfrm>
              <a:off x="908959" y="571782"/>
              <a:ext cx="104459" cy="108128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26" name="Oval 139"/>
            <p:cNvSpPr/>
            <p:nvPr>
              <p:custDataLst>
                <p:tags r:id="rId119"/>
              </p:custDataLst>
            </p:nvPr>
          </p:nvSpPr>
          <p:spPr>
            <a:xfrm>
              <a:off x="315203" y="1108745"/>
              <a:ext cx="104459" cy="108127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27" name="Oval 140"/>
            <p:cNvSpPr/>
            <p:nvPr>
              <p:custDataLst>
                <p:tags r:id="rId120"/>
              </p:custDataLst>
            </p:nvPr>
          </p:nvSpPr>
          <p:spPr>
            <a:xfrm>
              <a:off x="591923" y="1039105"/>
              <a:ext cx="104459" cy="108127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28" name="Oval 141"/>
            <p:cNvSpPr/>
            <p:nvPr>
              <p:custDataLst>
                <p:tags r:id="rId121"/>
              </p:custDataLst>
            </p:nvPr>
          </p:nvSpPr>
          <p:spPr>
            <a:xfrm>
              <a:off x="1493552" y="1048268"/>
              <a:ext cx="108123" cy="104461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29" name="Oval 142"/>
            <p:cNvSpPr/>
            <p:nvPr>
              <p:custDataLst>
                <p:tags r:id="rId122"/>
              </p:custDataLst>
            </p:nvPr>
          </p:nvSpPr>
          <p:spPr>
            <a:xfrm>
              <a:off x="1315791" y="1502763"/>
              <a:ext cx="104459" cy="104461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30" name="Oval 143"/>
            <p:cNvSpPr/>
            <p:nvPr>
              <p:custDataLst>
                <p:tags r:id="rId123"/>
              </p:custDataLst>
            </p:nvPr>
          </p:nvSpPr>
          <p:spPr>
            <a:xfrm>
              <a:off x="1141696" y="0"/>
              <a:ext cx="104459" cy="108127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31" name="Oval 144"/>
            <p:cNvSpPr/>
            <p:nvPr>
              <p:custDataLst>
                <p:tags r:id="rId124"/>
              </p:custDataLst>
            </p:nvPr>
          </p:nvSpPr>
          <p:spPr>
            <a:xfrm>
              <a:off x="1700633" y="243740"/>
              <a:ext cx="104459" cy="102629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32" name="Oval 145"/>
            <p:cNvSpPr/>
            <p:nvPr>
              <p:custDataLst>
                <p:tags r:id="rId125"/>
              </p:custDataLst>
            </p:nvPr>
          </p:nvSpPr>
          <p:spPr>
            <a:xfrm>
              <a:off x="1839909" y="1680528"/>
              <a:ext cx="104459" cy="108127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33" name="Oval 146"/>
            <p:cNvSpPr/>
            <p:nvPr>
              <p:custDataLst>
                <p:tags r:id="rId126"/>
              </p:custDataLst>
            </p:nvPr>
          </p:nvSpPr>
          <p:spPr>
            <a:xfrm>
              <a:off x="1592511" y="2472228"/>
              <a:ext cx="104459" cy="108127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34" name="Oval 147"/>
            <p:cNvSpPr/>
            <p:nvPr>
              <p:custDataLst>
                <p:tags r:id="rId127"/>
              </p:custDataLst>
            </p:nvPr>
          </p:nvSpPr>
          <p:spPr>
            <a:xfrm>
              <a:off x="1363438" y="2529040"/>
              <a:ext cx="104459" cy="108127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35" name="Oval 148"/>
            <p:cNvSpPr/>
            <p:nvPr>
              <p:custDataLst>
                <p:tags r:id="rId128"/>
              </p:custDataLst>
            </p:nvPr>
          </p:nvSpPr>
          <p:spPr>
            <a:xfrm>
              <a:off x="562601" y="2532705"/>
              <a:ext cx="102625" cy="108127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36" name="Oval 149"/>
            <p:cNvSpPr/>
            <p:nvPr>
              <p:custDataLst>
                <p:tags r:id="rId129"/>
              </p:custDataLst>
            </p:nvPr>
          </p:nvSpPr>
          <p:spPr>
            <a:xfrm>
              <a:off x="674389" y="1731842"/>
              <a:ext cx="148439" cy="148445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37" name="Oval 150"/>
            <p:cNvSpPr/>
            <p:nvPr>
              <p:custDataLst>
                <p:tags r:id="rId130"/>
              </p:custDataLst>
            </p:nvPr>
          </p:nvSpPr>
          <p:spPr>
            <a:xfrm>
              <a:off x="1354276" y="1867457"/>
              <a:ext cx="148439" cy="146613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38" name="Oval 151"/>
            <p:cNvSpPr/>
            <p:nvPr>
              <p:custDataLst>
                <p:tags r:id="rId131"/>
              </p:custDataLst>
            </p:nvPr>
          </p:nvSpPr>
          <p:spPr>
            <a:xfrm>
              <a:off x="1363438" y="2233985"/>
              <a:ext cx="146607" cy="148445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39" name="Oval 152"/>
            <p:cNvSpPr/>
            <p:nvPr>
              <p:custDataLst>
                <p:tags r:id="rId132"/>
              </p:custDataLst>
            </p:nvPr>
          </p:nvSpPr>
          <p:spPr>
            <a:xfrm>
              <a:off x="813665" y="2200998"/>
              <a:ext cx="146607" cy="146613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40" name="Oval 153"/>
            <p:cNvSpPr/>
            <p:nvPr>
              <p:custDataLst>
                <p:tags r:id="rId133"/>
              </p:custDataLst>
            </p:nvPr>
          </p:nvSpPr>
          <p:spPr>
            <a:xfrm>
              <a:off x="610248" y="1270018"/>
              <a:ext cx="146607" cy="146613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41" name="Freeform 154"/>
            <p:cNvSpPr/>
            <p:nvPr>
              <p:custDataLst>
                <p:tags r:id="rId134"/>
              </p:custDataLst>
            </p:nvPr>
          </p:nvSpPr>
          <p:spPr>
            <a:xfrm>
              <a:off x="1026244" y="1827139"/>
              <a:ext cx="159435" cy="164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08" y="21600"/>
                  </a:moveTo>
                  <a:cubicBezTo>
                    <a:pt x="9341" y="21600"/>
                    <a:pt x="8173" y="20463"/>
                    <a:pt x="8173" y="18758"/>
                  </a:cubicBezTo>
                  <a:cubicBezTo>
                    <a:pt x="8173" y="13074"/>
                    <a:pt x="8173" y="13074"/>
                    <a:pt x="8173" y="13074"/>
                  </a:cubicBezTo>
                  <a:cubicBezTo>
                    <a:pt x="2335" y="13074"/>
                    <a:pt x="2335" y="13074"/>
                    <a:pt x="2335" y="13074"/>
                  </a:cubicBezTo>
                  <a:cubicBezTo>
                    <a:pt x="1168" y="13074"/>
                    <a:pt x="0" y="11937"/>
                    <a:pt x="0" y="10800"/>
                  </a:cubicBezTo>
                  <a:cubicBezTo>
                    <a:pt x="0" y="9663"/>
                    <a:pt x="1168" y="8526"/>
                    <a:pt x="2335" y="8526"/>
                  </a:cubicBezTo>
                  <a:cubicBezTo>
                    <a:pt x="8173" y="8526"/>
                    <a:pt x="8173" y="8526"/>
                    <a:pt x="8173" y="8526"/>
                  </a:cubicBezTo>
                  <a:cubicBezTo>
                    <a:pt x="8173" y="2274"/>
                    <a:pt x="8173" y="2274"/>
                    <a:pt x="8173" y="2274"/>
                  </a:cubicBezTo>
                  <a:cubicBezTo>
                    <a:pt x="8173" y="1137"/>
                    <a:pt x="9341" y="0"/>
                    <a:pt x="10508" y="0"/>
                  </a:cubicBezTo>
                  <a:cubicBezTo>
                    <a:pt x="12259" y="0"/>
                    <a:pt x="13427" y="1137"/>
                    <a:pt x="13427" y="2274"/>
                  </a:cubicBezTo>
                  <a:cubicBezTo>
                    <a:pt x="13427" y="8526"/>
                    <a:pt x="13427" y="8526"/>
                    <a:pt x="13427" y="8526"/>
                  </a:cubicBezTo>
                  <a:cubicBezTo>
                    <a:pt x="19265" y="8526"/>
                    <a:pt x="19265" y="8526"/>
                    <a:pt x="19265" y="8526"/>
                  </a:cubicBezTo>
                  <a:cubicBezTo>
                    <a:pt x="20432" y="8526"/>
                    <a:pt x="21600" y="9663"/>
                    <a:pt x="21600" y="10800"/>
                  </a:cubicBezTo>
                  <a:cubicBezTo>
                    <a:pt x="21600" y="11937"/>
                    <a:pt x="20432" y="13074"/>
                    <a:pt x="19265" y="13074"/>
                  </a:cubicBezTo>
                  <a:cubicBezTo>
                    <a:pt x="13427" y="13074"/>
                    <a:pt x="13427" y="13074"/>
                    <a:pt x="13427" y="13074"/>
                  </a:cubicBezTo>
                  <a:cubicBezTo>
                    <a:pt x="13427" y="18758"/>
                    <a:pt x="13427" y="18758"/>
                    <a:pt x="13427" y="18758"/>
                  </a:cubicBezTo>
                  <a:cubicBezTo>
                    <a:pt x="13427" y="20463"/>
                    <a:pt x="12259" y="21600"/>
                    <a:pt x="10508" y="21600"/>
                  </a:cubicBez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</p:grpSp>
      <p:sp>
        <p:nvSpPr>
          <p:cNvPr id="6" name="矩形 13"/>
          <p:cNvSpPr txBox="1"/>
          <p:nvPr>
            <p:custDataLst>
              <p:tags r:id="rId135"/>
            </p:custDataLst>
          </p:nvPr>
        </p:nvSpPr>
        <p:spPr>
          <a:xfrm>
            <a:off x="665480" y="1673860"/>
            <a:ext cx="3811905" cy="325755"/>
          </a:xfrm>
          <a:prstGeom prst="rect">
            <a:avLst/>
          </a:prstGeom>
          <a:ln w="12700">
            <a:miter lim="400000"/>
          </a:ln>
        </p:spPr>
        <p:txBody>
          <a:bodyPr wrap="square" lIns="60946" tIns="60946" rIns="60946" bIns="60946">
            <a:spAutoFit/>
          </a:bodyPr>
          <a:lstStyle>
            <a:lvl1pPr algn="just" defTabSz="1218565">
              <a:lnSpc>
                <a:spcPts val="1600"/>
              </a:lnSpc>
              <a:defRPr b="1">
                <a:solidFill>
                  <a:schemeClr val="accent1"/>
                </a:solidFill>
              </a:defRPr>
            </a:lvl1pPr>
          </a:lstStyle>
          <a:p>
            <a:r>
              <a:rPr sz="1600">
                <a:latin typeface="Comic Sans MS" panose="030F0702030302020204" pitchFamily="66" charset="0"/>
                <a:cs typeface="Comic Sans MS" panose="030F0702030302020204" pitchFamily="66" charset="0"/>
              </a:rPr>
              <a:t>Define the strategy interface</a:t>
            </a:r>
            <a:endParaRPr sz="1600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sp>
        <p:nvSpPr>
          <p:cNvPr id="11" name="矩形 16"/>
          <p:cNvSpPr txBox="1"/>
          <p:nvPr>
            <p:custDataLst>
              <p:tags r:id="rId136"/>
            </p:custDataLst>
          </p:nvPr>
        </p:nvSpPr>
        <p:spPr>
          <a:xfrm>
            <a:off x="666750" y="3086100"/>
            <a:ext cx="3810635" cy="325755"/>
          </a:xfrm>
          <a:prstGeom prst="rect">
            <a:avLst/>
          </a:prstGeom>
          <a:ln w="12700">
            <a:miter lim="400000"/>
          </a:ln>
        </p:spPr>
        <p:txBody>
          <a:bodyPr wrap="square" lIns="60946" tIns="60946" rIns="60946" bIns="60946">
            <a:spAutoFit/>
          </a:bodyPr>
          <a:lstStyle>
            <a:lvl1pPr algn="just" defTabSz="1218565">
              <a:lnSpc>
                <a:spcPts val="1600"/>
              </a:lnSpc>
              <a:defRPr b="1">
                <a:solidFill>
                  <a:schemeClr val="accent1"/>
                </a:solidFill>
              </a:defRPr>
            </a:lvl1pPr>
          </a:lstStyle>
          <a:p>
            <a:pPr algn="just"/>
            <a:r>
              <a:rPr sz="1600">
                <a:latin typeface="Comic Sans MS" panose="030F0702030302020204" pitchFamily="66" charset="0"/>
                <a:cs typeface="Comic Sans MS" panose="030F0702030302020204" pitchFamily="66" charset="0"/>
              </a:rPr>
              <a:t>Implement specific strategy classes</a:t>
            </a:r>
            <a:endParaRPr sz="1600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7480" y="1036637"/>
            <a:ext cx="50800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/>
            <a:r>
              <a:rPr lang="en-US" altLang="zh-CN" sz="2400" b="1" i="0" dirty="0">
                <a:solidFill>
                  <a:schemeClr val="accent1"/>
                </a:solidFill>
                <a:latin typeface="Comic Sans MS" panose="030F0702030302020204" pitchFamily="66" charset="0"/>
                <a:ea typeface="造字工房悦黑（非商用）常规体"/>
                <a:cs typeface="Comic Sans MS" panose="030F0702030302020204" pitchFamily="66" charset="0"/>
              </a:rPr>
              <a:t>The </a:t>
            </a:r>
            <a:r>
              <a:rPr lang="en-US" altLang="zh-CN" sz="2400" b="1" dirty="0">
                <a:solidFill>
                  <a:schemeClr val="accent1"/>
                </a:solidFill>
                <a:latin typeface="Comic Sans MS" panose="030F0702030302020204" pitchFamily="66" charset="0"/>
                <a:ea typeface="造字工房悦黑（非商用）常规体"/>
                <a:cs typeface="Comic Sans MS" panose="030F0702030302020204" pitchFamily="66" charset="0"/>
                <a:sym typeface="+mn-ea"/>
              </a:rPr>
              <a:t>steps </a:t>
            </a:r>
            <a:r>
              <a:rPr lang="en-US" altLang="zh-CN" sz="2400" b="1" i="0" dirty="0">
                <a:solidFill>
                  <a:schemeClr val="accent1"/>
                </a:solidFill>
                <a:latin typeface="Comic Sans MS" panose="030F0702030302020204" pitchFamily="66" charset="0"/>
                <a:ea typeface="造字工房悦黑（非商用）常规体"/>
                <a:cs typeface="Comic Sans MS" panose="030F0702030302020204" pitchFamily="66" charset="0"/>
              </a:rPr>
              <a:t>are as follows:</a:t>
            </a:r>
            <a:endParaRPr lang="en-US" altLang="zh-CN" sz="2400" b="1" i="0" dirty="0">
              <a:solidFill>
                <a:schemeClr val="accent1"/>
              </a:solidFill>
              <a:latin typeface="Comic Sans MS" panose="030F0702030302020204" pitchFamily="66" charset="0"/>
              <a:ea typeface="造字工房悦黑（非商用）常规体"/>
              <a:cs typeface="Comic Sans MS" panose="030F0702030302020204" pitchFamily="66" charset="0"/>
            </a:endParaRPr>
          </a:p>
        </p:txBody>
      </p:sp>
      <p:sp>
        <p:nvSpPr>
          <p:cNvPr id="22" name="矩形 13"/>
          <p:cNvSpPr txBox="1"/>
          <p:nvPr>
            <p:custDataLst>
              <p:tags r:id="rId137"/>
            </p:custDataLst>
          </p:nvPr>
        </p:nvSpPr>
        <p:spPr>
          <a:xfrm>
            <a:off x="5415280" y="1069975"/>
            <a:ext cx="2720340" cy="325755"/>
          </a:xfrm>
          <a:prstGeom prst="rect">
            <a:avLst/>
          </a:prstGeom>
          <a:ln w="12700">
            <a:miter lim="400000"/>
          </a:ln>
        </p:spPr>
        <p:txBody>
          <a:bodyPr wrap="square" lIns="60946" tIns="60946" rIns="60946" bIns="60946">
            <a:spAutoFit/>
          </a:bodyPr>
          <a:lstStyle>
            <a:lvl1pPr algn="just" defTabSz="1218565">
              <a:lnSpc>
                <a:spcPts val="1600"/>
              </a:lnSpc>
              <a:defRPr b="1">
                <a:solidFill>
                  <a:schemeClr val="accent1"/>
                </a:solidFill>
              </a:defRPr>
            </a:lvl1pPr>
          </a:lstStyle>
          <a:p>
            <a:pPr algn="just"/>
            <a:r>
              <a:rPr sz="1600">
                <a:latin typeface="Comic Sans MS" panose="030F0702030302020204" pitchFamily="66" charset="0"/>
                <a:cs typeface="Comic Sans MS" panose="030F0702030302020204" pitchFamily="66" charset="0"/>
              </a:rPr>
              <a:t>Modify the main class</a:t>
            </a:r>
            <a:endParaRPr sz="1600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sp>
        <p:nvSpPr>
          <p:cNvPr id="27" name="矩形 13"/>
          <p:cNvSpPr txBox="1"/>
          <p:nvPr>
            <p:custDataLst>
              <p:tags r:id="rId138"/>
            </p:custDataLst>
          </p:nvPr>
        </p:nvSpPr>
        <p:spPr>
          <a:xfrm>
            <a:off x="5468620" y="3728720"/>
            <a:ext cx="2270125" cy="325755"/>
          </a:xfrm>
          <a:prstGeom prst="rect">
            <a:avLst/>
          </a:prstGeom>
          <a:ln w="12700">
            <a:miter lim="400000"/>
          </a:ln>
        </p:spPr>
        <p:txBody>
          <a:bodyPr wrap="square" lIns="60946" tIns="60946" rIns="60946" bIns="60946">
            <a:spAutoFit/>
          </a:bodyPr>
          <a:lstStyle>
            <a:lvl1pPr algn="just" defTabSz="1218565">
              <a:lnSpc>
                <a:spcPts val="1600"/>
              </a:lnSpc>
              <a:defRPr b="1">
                <a:solidFill>
                  <a:schemeClr val="accent1"/>
                </a:solidFill>
              </a:defRPr>
            </a:lvl1pPr>
          </a:lstStyle>
          <a:p>
            <a:pPr algn="just"/>
            <a:r>
              <a:rPr sz="1600">
                <a:latin typeface="Comic Sans MS" panose="030F0702030302020204" pitchFamily="66" charset="0"/>
                <a:cs typeface="Comic Sans MS" panose="030F0702030302020204" pitchFamily="66" charset="0"/>
              </a:rPr>
              <a:t>Usage example</a:t>
            </a:r>
            <a:endParaRPr sz="1600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grpSp>
        <p:nvGrpSpPr>
          <p:cNvPr id="701" name="椭圆 2"/>
          <p:cNvGrpSpPr/>
          <p:nvPr>
            <p:custDataLst>
              <p:tags r:id="rId139"/>
            </p:custDataLst>
          </p:nvPr>
        </p:nvGrpSpPr>
        <p:grpSpPr>
          <a:xfrm>
            <a:off x="171494" y="1636338"/>
            <a:ext cx="360000" cy="360000"/>
            <a:chOff x="-1" y="0"/>
            <a:chExt cx="1115802" cy="1137538"/>
          </a:xfrm>
        </p:grpSpPr>
        <p:sp>
          <p:nvSpPr>
            <p:cNvPr id="699" name="椭圆形"/>
            <p:cNvSpPr/>
            <p:nvPr>
              <p:custDataLst>
                <p:tags r:id="rId140"/>
              </p:custDataLst>
            </p:nvPr>
          </p:nvSpPr>
          <p:spPr>
            <a:xfrm>
              <a:off x="-1" y="0"/>
              <a:ext cx="1115802" cy="1137538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200" b="1">
                  <a:solidFill>
                    <a:srgbClr val="FFFFFF"/>
                  </a:solidFill>
                </a:defRPr>
              </a:pPr>
              <a:endParaRPr sz="1800"/>
            </a:p>
          </p:txBody>
        </p:sp>
        <p:sp>
          <p:nvSpPr>
            <p:cNvPr id="700" name="标题1"/>
            <p:cNvSpPr txBox="1"/>
            <p:nvPr>
              <p:custDataLst>
                <p:tags r:id="rId141"/>
              </p:custDataLst>
            </p:nvPr>
          </p:nvSpPr>
          <p:spPr>
            <a:xfrm>
              <a:off x="163404" y="18990"/>
              <a:ext cx="788992" cy="10995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662" tIns="35662" rIns="35662" bIns="35662" numCol="1" anchor="ctr">
              <a:spAutoFit/>
            </a:bodyPr>
            <a:lstStyle/>
            <a:p>
              <a:pPr algn="ctr">
                <a:defRPr sz="2200" b="1">
                  <a:solidFill>
                    <a:srgbClr val="FFFFFF"/>
                  </a:solidFill>
                </a:defRPr>
              </a:pPr>
              <a:r>
                <a:rPr lang="en-US" sz="1800"/>
                <a:t>1</a:t>
              </a:r>
              <a:endParaRPr lang="en-US" sz="1800"/>
            </a:p>
          </p:txBody>
        </p:sp>
      </p:grpSp>
      <p:grpSp>
        <p:nvGrpSpPr>
          <p:cNvPr id="28" name="椭圆 2"/>
          <p:cNvGrpSpPr/>
          <p:nvPr>
            <p:custDataLst>
              <p:tags r:id="rId142"/>
            </p:custDataLst>
          </p:nvPr>
        </p:nvGrpSpPr>
        <p:grpSpPr>
          <a:xfrm>
            <a:off x="171494" y="3057468"/>
            <a:ext cx="360000" cy="360000"/>
            <a:chOff x="-1" y="0"/>
            <a:chExt cx="1115802" cy="1137538"/>
          </a:xfrm>
        </p:grpSpPr>
        <p:sp>
          <p:nvSpPr>
            <p:cNvPr id="29" name="椭圆形"/>
            <p:cNvSpPr/>
            <p:nvPr>
              <p:custDataLst>
                <p:tags r:id="rId143"/>
              </p:custDataLst>
            </p:nvPr>
          </p:nvSpPr>
          <p:spPr>
            <a:xfrm>
              <a:off x="-1" y="0"/>
              <a:ext cx="1115802" cy="1137538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200" b="1">
                  <a:solidFill>
                    <a:srgbClr val="FFFFFF"/>
                  </a:solidFill>
                </a:defRPr>
              </a:pPr>
              <a:endParaRPr sz="1800"/>
            </a:p>
          </p:txBody>
        </p:sp>
        <p:sp>
          <p:nvSpPr>
            <p:cNvPr id="30" name="标题1"/>
            <p:cNvSpPr txBox="1"/>
            <p:nvPr>
              <p:custDataLst>
                <p:tags r:id="rId144"/>
              </p:custDataLst>
            </p:nvPr>
          </p:nvSpPr>
          <p:spPr>
            <a:xfrm>
              <a:off x="163404" y="18990"/>
              <a:ext cx="788992" cy="10995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662" tIns="35662" rIns="35662" bIns="35662" numCol="1" anchor="ctr">
              <a:spAutoFit/>
            </a:bodyPr>
            <a:lstStyle/>
            <a:p>
              <a:pPr algn="ctr">
                <a:defRPr sz="2200" b="1">
                  <a:solidFill>
                    <a:srgbClr val="FFFFFF"/>
                  </a:solidFill>
                </a:defRPr>
              </a:pPr>
              <a:r>
                <a:rPr lang="en-US" sz="1800"/>
                <a:t>2</a:t>
              </a:r>
              <a:endParaRPr lang="en-US" sz="1800"/>
            </a:p>
          </p:txBody>
        </p:sp>
      </p:grpSp>
      <p:grpSp>
        <p:nvGrpSpPr>
          <p:cNvPr id="31" name="椭圆 2"/>
          <p:cNvGrpSpPr/>
          <p:nvPr>
            <p:custDataLst>
              <p:tags r:id="rId145"/>
            </p:custDataLst>
          </p:nvPr>
        </p:nvGrpSpPr>
        <p:grpSpPr>
          <a:xfrm>
            <a:off x="4965744" y="1044518"/>
            <a:ext cx="360000" cy="360000"/>
            <a:chOff x="-1" y="0"/>
            <a:chExt cx="1115802" cy="1137538"/>
          </a:xfrm>
        </p:grpSpPr>
        <p:sp>
          <p:nvSpPr>
            <p:cNvPr id="32" name="椭圆形"/>
            <p:cNvSpPr/>
            <p:nvPr>
              <p:custDataLst>
                <p:tags r:id="rId146"/>
              </p:custDataLst>
            </p:nvPr>
          </p:nvSpPr>
          <p:spPr>
            <a:xfrm>
              <a:off x="-1" y="0"/>
              <a:ext cx="1115802" cy="1137538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200" b="1">
                  <a:solidFill>
                    <a:srgbClr val="FFFFFF"/>
                  </a:solidFill>
                </a:defRPr>
              </a:pPr>
              <a:endParaRPr sz="1800"/>
            </a:p>
          </p:txBody>
        </p:sp>
        <p:sp>
          <p:nvSpPr>
            <p:cNvPr id="33" name="标题1"/>
            <p:cNvSpPr txBox="1"/>
            <p:nvPr>
              <p:custDataLst>
                <p:tags r:id="rId147"/>
              </p:custDataLst>
            </p:nvPr>
          </p:nvSpPr>
          <p:spPr>
            <a:xfrm>
              <a:off x="163404" y="18990"/>
              <a:ext cx="788992" cy="10995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662" tIns="35662" rIns="35662" bIns="35662" numCol="1" anchor="ctr">
              <a:spAutoFit/>
            </a:bodyPr>
            <a:lstStyle/>
            <a:p>
              <a:pPr algn="ctr">
                <a:defRPr sz="2200" b="1">
                  <a:solidFill>
                    <a:srgbClr val="FFFFFF"/>
                  </a:solidFill>
                </a:defRPr>
              </a:pPr>
              <a:r>
                <a:rPr lang="en-US" sz="1800"/>
                <a:t>3</a:t>
              </a:r>
              <a:endParaRPr lang="en-US" sz="1800"/>
            </a:p>
          </p:txBody>
        </p:sp>
      </p:grpSp>
      <p:grpSp>
        <p:nvGrpSpPr>
          <p:cNvPr id="34" name="椭圆 2"/>
          <p:cNvGrpSpPr/>
          <p:nvPr>
            <p:custDataLst>
              <p:tags r:id="rId148"/>
            </p:custDataLst>
          </p:nvPr>
        </p:nvGrpSpPr>
        <p:grpSpPr>
          <a:xfrm>
            <a:off x="5000669" y="3665163"/>
            <a:ext cx="360000" cy="360000"/>
            <a:chOff x="-1" y="0"/>
            <a:chExt cx="1115802" cy="1137538"/>
          </a:xfrm>
        </p:grpSpPr>
        <p:sp>
          <p:nvSpPr>
            <p:cNvPr id="35" name="椭圆形"/>
            <p:cNvSpPr/>
            <p:nvPr>
              <p:custDataLst>
                <p:tags r:id="rId149"/>
              </p:custDataLst>
            </p:nvPr>
          </p:nvSpPr>
          <p:spPr>
            <a:xfrm>
              <a:off x="-1" y="0"/>
              <a:ext cx="1115802" cy="1137538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200" b="1">
                  <a:solidFill>
                    <a:srgbClr val="FFFFFF"/>
                  </a:solidFill>
                </a:defRPr>
              </a:pPr>
              <a:endParaRPr sz="1800"/>
            </a:p>
          </p:txBody>
        </p:sp>
        <p:sp>
          <p:nvSpPr>
            <p:cNvPr id="36" name="标题1"/>
            <p:cNvSpPr txBox="1"/>
            <p:nvPr>
              <p:custDataLst>
                <p:tags r:id="rId150"/>
              </p:custDataLst>
            </p:nvPr>
          </p:nvSpPr>
          <p:spPr>
            <a:xfrm>
              <a:off x="163404" y="18990"/>
              <a:ext cx="788992" cy="10995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35662" tIns="35662" rIns="35662" bIns="35662" numCol="1" anchor="ctr">
              <a:spAutoFit/>
            </a:bodyPr>
            <a:lstStyle/>
            <a:p>
              <a:pPr algn="ctr">
                <a:defRPr sz="2200" b="1">
                  <a:solidFill>
                    <a:srgbClr val="FFFFFF"/>
                  </a:solidFill>
                </a:defRPr>
              </a:pPr>
              <a:r>
                <a:rPr lang="en-US" sz="1800"/>
                <a:t>4</a:t>
              </a:r>
              <a:endParaRPr lang="en-US" sz="1800"/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9402445" y="5403850"/>
            <a:ext cx="2918460" cy="4222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>
                <a:solidFill>
                  <a:srgbClr val="404040"/>
                </a:solidFill>
              </a:defRPr>
            </a:pPr>
            <a:r>
              <a:rPr kumimoji="0" sz="1800" i="0" u="none" strike="noStrike" cap="none" spc="0" normalizeH="0" baseline="0">
                <a:ln>
                  <a:noFill/>
                </a:ln>
                <a:solidFill>
                  <a:srgbClr val="404040"/>
                </a:solidFill>
                <a:effectLst/>
                <a:uFillTx/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output is as follows: </a:t>
            </a:r>
            <a:endParaRPr kumimoji="0" sz="1800" i="0" u="none" strike="noStrike" cap="none" spc="0" normalizeH="0" baseline="0">
              <a:ln>
                <a:noFill/>
              </a:ln>
              <a:effectLst/>
              <a:uFillTx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0985" y="1986915"/>
            <a:ext cx="4791710" cy="1052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>
              <a:lnSpc>
                <a:spcPts val="1500"/>
              </a:lnSpc>
            </a:pPr>
            <a:r>
              <a:rPr lang="en-US" altLang="zh-CN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class </a:t>
            </a:r>
            <a:r>
              <a:rPr lang="en-US" altLang="zh-CN" sz="12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PaymentStrategy</a:t>
            </a:r>
            <a:r>
              <a:rPr lang="en-US" altLang="zh-CN" sz="12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</a:t>
            </a:r>
            <a:endParaRPr lang="en-US" altLang="zh-CN" sz="12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500"/>
              </a:lnSpc>
            </a:pPr>
            <a:r>
              <a:rPr lang="en-US" altLang="zh-CN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public:</a:t>
            </a:r>
            <a:endParaRPr lang="en-US" altLang="zh-CN" sz="1200" b="1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500"/>
              </a:lnSpc>
            </a:pPr>
            <a:r>
              <a:rPr lang="en-US" altLang="zh-CN" sz="12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virtual </a:t>
            </a:r>
            <a:r>
              <a:rPr lang="en-US" altLang="zh-CN" sz="12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~PaymentStrategy</a:t>
            </a:r>
            <a:r>
              <a:rPr lang="en-US" altLang="zh-CN" sz="12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 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default</a:t>
            </a:r>
            <a:r>
              <a:rPr lang="en-US" altLang="zh-CN" sz="12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</a:t>
            </a:r>
            <a:endParaRPr lang="en-US" altLang="zh-CN" sz="12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500"/>
              </a:lnSpc>
            </a:pPr>
            <a:r>
              <a:rPr lang="en-US" altLang="zh-CN" sz="12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virtualdouble </a:t>
            </a:r>
            <a:r>
              <a:rPr lang="en-US" altLang="zh-CN" sz="12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calculateFee</a:t>
            </a:r>
            <a:r>
              <a:rPr lang="en-US" altLang="zh-CN" sz="12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double </a:t>
            </a:r>
            <a:r>
              <a:rPr lang="en-US" altLang="zh-CN" sz="12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amount</a:t>
            </a:r>
            <a:r>
              <a:rPr lang="en-US" altLang="zh-CN" sz="12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 </a:t>
            </a:r>
            <a:r>
              <a:rPr lang="en-US" altLang="zh-CN" sz="12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const</a:t>
            </a:r>
            <a:r>
              <a:rPr lang="en-US" altLang="zh-CN" sz="12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200" b="1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0</a:t>
            </a:r>
            <a:r>
              <a:rPr lang="en-US" altLang="zh-CN" sz="12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</a:t>
            </a:r>
            <a:endParaRPr lang="en-US" altLang="zh-CN" sz="12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500"/>
              </a:lnSpc>
            </a:pPr>
            <a:r>
              <a:rPr lang="en-US" altLang="zh-CN" sz="12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};</a:t>
            </a:r>
            <a:endParaRPr lang="en-US" altLang="zh-CN" sz="12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4" name="Rectangle 3"/>
          <p:cNvSpPr/>
          <p:nvPr>
            <p:custDataLst>
              <p:tags r:id="rId151"/>
            </p:custDataLst>
          </p:nvPr>
        </p:nvSpPr>
        <p:spPr>
          <a:xfrm>
            <a:off x="270510" y="3411220"/>
            <a:ext cx="4080510" cy="34302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5" name="文本框 4"/>
          <p:cNvSpPr txBox="1"/>
          <p:nvPr/>
        </p:nvSpPr>
        <p:spPr>
          <a:xfrm>
            <a:off x="587375" y="3406775"/>
            <a:ext cx="3962400" cy="341566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1150"/>
              </a:lnSpc>
            </a:pPr>
            <a:r>
              <a:rPr lang="en-US" altLang="zh-CN" sz="9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class </a:t>
            </a:r>
            <a:r>
              <a:rPr lang="en-US" altLang="zh-CN" sz="9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PaymentStrategy</a:t>
            </a: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</a:t>
            </a:r>
            <a:endParaRPr lang="en-US" altLang="zh-CN" sz="9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50"/>
              </a:lnSpc>
            </a:pPr>
            <a:r>
              <a:rPr lang="en-US" altLang="zh-CN" sz="9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public:</a:t>
            </a:r>
            <a:endParaRPr lang="en-US" altLang="zh-CN" sz="900" b="1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50"/>
              </a:lnSpc>
            </a:pP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9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virtual </a:t>
            </a:r>
            <a:r>
              <a:rPr lang="en-US" altLang="zh-CN" sz="9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~PaymentStrategy</a:t>
            </a: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 </a:t>
            </a:r>
            <a:r>
              <a:rPr lang="en-US" altLang="zh-CN" sz="9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9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default</a:t>
            </a: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</a:t>
            </a:r>
            <a:endParaRPr lang="en-US" altLang="zh-CN" sz="9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50"/>
              </a:lnSpc>
            </a:pP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9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virtualdouble </a:t>
            </a:r>
            <a:r>
              <a:rPr lang="en-US" altLang="zh-CN" sz="9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calculateFee</a:t>
            </a: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9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double </a:t>
            </a:r>
            <a:r>
              <a:rPr lang="en-US" altLang="zh-CN" sz="9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amount</a:t>
            </a: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 </a:t>
            </a:r>
            <a:r>
              <a:rPr lang="en-US" altLang="zh-CN" sz="9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const</a:t>
            </a:r>
            <a:r>
              <a:rPr lang="en-US" altLang="zh-CN" sz="9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900" b="1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0</a:t>
            </a: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</a:t>
            </a:r>
            <a:endParaRPr lang="en-US" altLang="zh-CN" sz="9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50"/>
              </a:lnSpc>
            </a:pP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};</a:t>
            </a:r>
            <a:endParaRPr lang="en-US" altLang="zh-CN" sz="9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50"/>
              </a:lnSpc>
            </a:pPr>
            <a:r>
              <a:rPr lang="en-US" altLang="zh-CN" sz="9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class</a:t>
            </a:r>
            <a:r>
              <a:rPr lang="en-US" altLang="zh-CN" sz="9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CreditCardPayment</a:t>
            </a: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: </a:t>
            </a:r>
            <a:r>
              <a:rPr lang="en-US" altLang="zh-CN" sz="9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public </a:t>
            </a:r>
            <a:r>
              <a:rPr lang="en-US" altLang="zh-CN" sz="9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PaymentStrategy</a:t>
            </a: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</a:t>
            </a:r>
            <a:endParaRPr lang="en-US" altLang="zh-CN" sz="9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50"/>
              </a:lnSpc>
            </a:pPr>
            <a:r>
              <a:rPr lang="en-US" altLang="zh-CN" sz="9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public:</a:t>
            </a:r>
            <a:endParaRPr lang="en-US" altLang="zh-CN" sz="900" b="1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50"/>
              </a:lnSpc>
            </a:pP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9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double </a:t>
            </a:r>
            <a:r>
              <a:rPr lang="en-US" altLang="zh-CN" sz="9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calculateFee</a:t>
            </a: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9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double </a:t>
            </a:r>
            <a:r>
              <a:rPr lang="en-US" altLang="zh-CN" sz="9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amount</a:t>
            </a: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 </a:t>
            </a:r>
            <a:r>
              <a:rPr lang="en-US" altLang="zh-CN" sz="9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const override</a:t>
            </a: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</a:t>
            </a:r>
            <a:endParaRPr lang="en-US" altLang="zh-CN" sz="9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50"/>
              </a:lnSpc>
            </a:pP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900" b="1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return</a:t>
            </a: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amount </a:t>
            </a:r>
            <a:r>
              <a:rPr lang="en-US" altLang="zh-CN" sz="9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*</a:t>
            </a:r>
            <a:r>
              <a:rPr lang="en-US" altLang="zh-CN" sz="900" b="1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0.02</a:t>
            </a: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</a:t>
            </a:r>
            <a:endParaRPr lang="en-US" altLang="zh-CN" sz="9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50"/>
              </a:lnSpc>
            </a:pP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}</a:t>
            </a:r>
            <a:endParaRPr lang="en-US" altLang="zh-CN" sz="9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50"/>
              </a:lnSpc>
            </a:pP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};</a:t>
            </a:r>
            <a:endParaRPr lang="en-US" altLang="zh-CN" sz="9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50"/>
              </a:lnSpc>
            </a:pPr>
            <a:r>
              <a:rPr lang="en-US" altLang="zh-CN" sz="9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class </a:t>
            </a:r>
            <a:r>
              <a:rPr lang="en-US" altLang="zh-CN" sz="9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PayPalPayment</a:t>
            </a: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: </a:t>
            </a:r>
            <a:r>
              <a:rPr lang="en-US" altLang="zh-CN" sz="9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public </a:t>
            </a:r>
            <a:r>
              <a:rPr lang="en-US" altLang="zh-CN" sz="9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PaymentStrategy</a:t>
            </a: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</a:t>
            </a:r>
            <a:endParaRPr lang="en-US" altLang="zh-CN" sz="9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50"/>
              </a:lnSpc>
            </a:pPr>
            <a:r>
              <a:rPr lang="en-US" altLang="zh-CN" sz="9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public:</a:t>
            </a:r>
            <a:endParaRPr lang="en-US" altLang="zh-CN" sz="900" b="1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50"/>
              </a:lnSpc>
            </a:pP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9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double </a:t>
            </a:r>
            <a:r>
              <a:rPr lang="en-US" altLang="zh-CN" sz="9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calculateFee</a:t>
            </a: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9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double </a:t>
            </a:r>
            <a:r>
              <a:rPr lang="en-US" altLang="zh-CN" sz="9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amount</a:t>
            </a: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 </a:t>
            </a:r>
            <a:r>
              <a:rPr lang="en-US" altLang="zh-CN" sz="9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const override</a:t>
            </a: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</a:t>
            </a:r>
            <a:endParaRPr lang="en-US" altLang="zh-CN" sz="9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50"/>
              </a:lnSpc>
            </a:pP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900" b="1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return</a:t>
            </a: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amount </a:t>
            </a:r>
            <a:r>
              <a:rPr lang="en-US" altLang="zh-CN" sz="9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*</a:t>
            </a:r>
            <a:r>
              <a:rPr lang="en-US" altLang="zh-CN" sz="900" b="1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0.03</a:t>
            </a: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</a:t>
            </a:r>
            <a:endParaRPr lang="en-US" altLang="zh-CN" sz="9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50"/>
              </a:lnSpc>
            </a:pP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}</a:t>
            </a:r>
            <a:endParaRPr lang="en-US" altLang="zh-CN" sz="9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50"/>
              </a:lnSpc>
            </a:pP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};</a:t>
            </a:r>
            <a:endParaRPr lang="en-US" altLang="zh-CN" sz="9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50"/>
              </a:lnSpc>
            </a:pPr>
            <a:r>
              <a:rPr lang="en-US" altLang="zh-CN" sz="9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class </a:t>
            </a:r>
            <a:r>
              <a:rPr lang="en-US" altLang="zh-CN" sz="9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BankTransferPayment</a:t>
            </a: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: </a:t>
            </a:r>
            <a:r>
              <a:rPr lang="en-US" altLang="zh-CN" sz="9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public </a:t>
            </a:r>
            <a:r>
              <a:rPr lang="en-US" altLang="zh-CN" sz="9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PaymentStrategy</a:t>
            </a: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</a:t>
            </a:r>
            <a:endParaRPr lang="en-US" altLang="zh-CN" sz="9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50"/>
              </a:lnSpc>
            </a:pPr>
            <a:r>
              <a:rPr lang="en-US" altLang="zh-CN" sz="9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public:</a:t>
            </a:r>
            <a:endParaRPr lang="en-US" altLang="zh-CN" sz="900" b="1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50"/>
              </a:lnSpc>
            </a:pP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9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double </a:t>
            </a:r>
            <a:r>
              <a:rPr lang="en-US" altLang="zh-CN" sz="9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calculateFee</a:t>
            </a: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9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double </a:t>
            </a:r>
            <a:r>
              <a:rPr lang="en-US" altLang="zh-CN" sz="9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amount</a:t>
            </a: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 </a:t>
            </a:r>
            <a:r>
              <a:rPr lang="en-US" altLang="zh-CN" sz="9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const override</a:t>
            </a: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</a:t>
            </a:r>
            <a:endParaRPr lang="en-US" altLang="zh-CN" sz="9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50"/>
              </a:lnSpc>
            </a:pP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900" b="1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return </a:t>
            </a:r>
            <a:r>
              <a:rPr lang="en-US" altLang="zh-CN" sz="900" b="1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5.0</a:t>
            </a: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 </a:t>
            </a:r>
            <a:endParaRPr lang="en-US" altLang="zh-CN" sz="9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50"/>
              </a:lnSpc>
            </a:pP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}</a:t>
            </a:r>
            <a:endParaRPr lang="en-US" altLang="zh-CN" sz="9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50"/>
              </a:lnSpc>
            </a:pP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};</a:t>
            </a:r>
            <a:endParaRPr lang="en-US" altLang="zh-CN" sz="9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41900" y="1489710"/>
            <a:ext cx="4615815" cy="198056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ts val="1150"/>
              </a:lnSpc>
            </a:pPr>
            <a:r>
              <a:rPr lang="en-US" altLang="zh-CN" sz="9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class </a:t>
            </a:r>
            <a:r>
              <a:rPr lang="en-US" altLang="zh-CN" sz="9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Payment</a:t>
            </a: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</a:t>
            </a:r>
            <a:endParaRPr lang="en-US" altLang="zh-CN" sz="9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50"/>
              </a:lnSpc>
            </a:pPr>
            <a:r>
              <a:rPr lang="en-US" altLang="zh-CN" sz="9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private:</a:t>
            </a:r>
            <a:endParaRPr lang="en-US" altLang="zh-CN" sz="900" b="1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50"/>
              </a:lnSpc>
            </a:pP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9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std</a:t>
            </a: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::unique_ptr</a:t>
            </a:r>
            <a:r>
              <a:rPr lang="en-US" altLang="zh-CN" sz="9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&lt;</a:t>
            </a: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PaymentStrategy</a:t>
            </a:r>
            <a:r>
              <a:rPr lang="en-US" altLang="zh-CN" sz="9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&gt;</a:t>
            </a: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paymentStrategy;</a:t>
            </a:r>
            <a:endParaRPr lang="en-US" altLang="zh-CN" sz="9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50"/>
              </a:lnSpc>
            </a:pPr>
            <a:r>
              <a:rPr lang="en-US" altLang="zh-CN" sz="9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public:</a:t>
            </a:r>
            <a:endParaRPr lang="en-US" altLang="zh-CN" sz="900" b="1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50"/>
              </a:lnSpc>
            </a:pP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9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Payment</a:t>
            </a: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9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std</a:t>
            </a: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::</a:t>
            </a:r>
            <a:r>
              <a:rPr lang="en-US" altLang="zh-CN" sz="9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unique_ptr</a:t>
            </a: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&lt;</a:t>
            </a:r>
            <a:r>
              <a:rPr lang="en-US" altLang="zh-CN" sz="9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PaymentStrategy</a:t>
            </a: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&gt; </a:t>
            </a:r>
            <a:r>
              <a:rPr lang="en-US" altLang="zh-CN" sz="9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strategy</a:t>
            </a: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 : </a:t>
            </a:r>
            <a:r>
              <a:rPr lang="en-US" altLang="zh-CN" sz="9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paymentStrategy</a:t>
            </a: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9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std</a:t>
            </a: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::</a:t>
            </a:r>
            <a:r>
              <a:rPr lang="en-US" altLang="zh-CN" sz="9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move</a:t>
            </a: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(strategy)) {}</a:t>
            </a:r>
            <a:endParaRPr lang="en-US" altLang="zh-CN" sz="9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50"/>
              </a:lnSpc>
            </a:pP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9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void</a:t>
            </a:r>
            <a:r>
              <a:rPr lang="en-US" altLang="zh-CN" sz="9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setPaymentStrategy</a:t>
            </a: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9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std</a:t>
            </a: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::</a:t>
            </a:r>
            <a:r>
              <a:rPr lang="en-US" altLang="zh-CN" sz="9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unique_ptr</a:t>
            </a: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&lt;</a:t>
            </a:r>
            <a:r>
              <a:rPr lang="en-US" altLang="zh-CN" sz="9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PaymentStrategy</a:t>
            </a: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&gt; </a:t>
            </a:r>
            <a:r>
              <a:rPr lang="en-US" altLang="zh-CN" sz="9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strategy</a:t>
            </a: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 {</a:t>
            </a:r>
            <a:endParaRPr lang="en-US" altLang="zh-CN" sz="9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50"/>
              </a:lnSpc>
            </a:pP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paymentStrategy </a:t>
            </a:r>
            <a:r>
              <a:rPr lang="en-US" altLang="zh-CN" sz="9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9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std</a:t>
            </a: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::</a:t>
            </a:r>
            <a:r>
              <a:rPr lang="en-US" altLang="zh-CN" sz="9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move</a:t>
            </a: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(strategy);</a:t>
            </a:r>
            <a:endParaRPr lang="en-US" altLang="zh-CN" sz="9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50"/>
              </a:lnSpc>
            </a:pP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}</a:t>
            </a:r>
            <a:endParaRPr lang="en-US" altLang="zh-CN" sz="9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50"/>
              </a:lnSpc>
            </a:pP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9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double </a:t>
            </a:r>
            <a:r>
              <a:rPr lang="en-US" altLang="zh-CN" sz="9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calculateFee</a:t>
            </a: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9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double </a:t>
            </a:r>
            <a:r>
              <a:rPr lang="en-US" altLang="zh-CN" sz="9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amount</a:t>
            </a: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 </a:t>
            </a:r>
            <a:r>
              <a:rPr lang="en-US" altLang="zh-CN" sz="9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const</a:t>
            </a: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</a:t>
            </a:r>
            <a:endParaRPr lang="en-US" altLang="zh-CN" sz="9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50"/>
              </a:lnSpc>
            </a:pP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900" b="1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return</a:t>
            </a:r>
            <a:r>
              <a:rPr lang="en-US" altLang="zh-CN" sz="9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paymentStrategy</a:t>
            </a: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-&gt;</a:t>
            </a:r>
            <a:r>
              <a:rPr lang="en-US" altLang="zh-CN" sz="9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calculateFee</a:t>
            </a: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(amount);</a:t>
            </a:r>
            <a:endParaRPr lang="en-US" altLang="zh-CN" sz="9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50"/>
              </a:lnSpc>
            </a:pP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}</a:t>
            </a:r>
            <a:endParaRPr lang="en-US" altLang="zh-CN" sz="9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50"/>
              </a:lnSpc>
            </a:pPr>
            <a:r>
              <a:rPr lang="en-US" altLang="zh-CN" sz="9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};</a:t>
            </a:r>
            <a:endParaRPr lang="en-US" altLang="zh-CN" sz="9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8" name="Rectangle 3"/>
          <p:cNvSpPr/>
          <p:nvPr>
            <p:custDataLst>
              <p:tags r:id="rId152"/>
            </p:custDataLst>
          </p:nvPr>
        </p:nvSpPr>
        <p:spPr>
          <a:xfrm>
            <a:off x="4991735" y="4080510"/>
            <a:ext cx="4333875" cy="27419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10" name="文本框 9"/>
          <p:cNvSpPr txBox="1"/>
          <p:nvPr/>
        </p:nvSpPr>
        <p:spPr>
          <a:xfrm>
            <a:off x="4979035" y="4114165"/>
            <a:ext cx="4047490" cy="24390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1150"/>
              </a:lnSpc>
            </a:pPr>
            <a:r>
              <a:rPr lang="en-US" altLang="zh-CN" sz="10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int </a:t>
            </a:r>
            <a:r>
              <a:rPr lang="en-US" altLang="zh-CN" sz="10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main</a:t>
            </a:r>
            <a:r>
              <a:rPr lang="en-US" altLang="zh-CN" sz="1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 {</a:t>
            </a:r>
            <a:endParaRPr lang="en-US" altLang="zh-CN" sz="10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50"/>
              </a:lnSpc>
            </a:pPr>
            <a:r>
              <a:rPr lang="en-US" altLang="zh-CN" sz="1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Payment </a:t>
            </a:r>
            <a:r>
              <a:rPr lang="en-US" altLang="zh-CN" sz="10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payment</a:t>
            </a:r>
            <a:r>
              <a:rPr lang="en-US" altLang="zh-CN" sz="1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0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std</a:t>
            </a:r>
            <a:r>
              <a:rPr lang="en-US" altLang="zh-CN" sz="1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::</a:t>
            </a:r>
            <a:r>
              <a:rPr lang="en-US" altLang="zh-CN" sz="10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make_unique</a:t>
            </a:r>
            <a:r>
              <a:rPr lang="en-US" altLang="zh-CN" sz="1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&lt;</a:t>
            </a:r>
            <a:r>
              <a:rPr lang="en-US" altLang="zh-CN" sz="10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CreditCardPayment</a:t>
            </a:r>
            <a:r>
              <a:rPr lang="en-US" altLang="zh-CN" sz="1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&gt;());</a:t>
            </a:r>
            <a:endParaRPr lang="en-US" altLang="zh-CN" sz="10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50"/>
              </a:lnSpc>
            </a:pPr>
            <a:r>
              <a:rPr lang="en-US" altLang="zh-CN" sz="1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0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double</a:t>
            </a:r>
            <a:r>
              <a:rPr lang="en-US" altLang="zh-CN" sz="1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amount </a:t>
            </a:r>
            <a:r>
              <a:rPr lang="en-US" altLang="zh-CN" sz="10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000" b="1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1000.0</a:t>
            </a:r>
            <a:r>
              <a:rPr lang="en-US" altLang="zh-CN" sz="1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</a:t>
            </a:r>
            <a:endParaRPr lang="en-US" altLang="zh-CN" sz="10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50"/>
              </a:lnSpc>
            </a:pPr>
            <a:r>
              <a:rPr lang="en-US" altLang="zh-CN" sz="1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0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std</a:t>
            </a:r>
            <a:r>
              <a:rPr lang="en-US" altLang="zh-CN" sz="1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::cout </a:t>
            </a:r>
            <a:r>
              <a:rPr lang="en-US" altLang="zh-CN" sz="10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000" b="1">
                <a:solidFill>
                  <a:srgbClr val="A31515"/>
                </a:solidFill>
                <a:latin typeface="Consolas" panose="020B0609020204030204"/>
                <a:ea typeface="Consolas" panose="020B0609020204030204"/>
              </a:rPr>
              <a:t>"Credit Card Fee: "</a:t>
            </a:r>
            <a:r>
              <a:rPr lang="en-US" altLang="zh-CN" sz="10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0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payment</a:t>
            </a:r>
            <a:r>
              <a:rPr lang="en-US" altLang="zh-CN" sz="1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0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calculateFee</a:t>
            </a:r>
            <a:r>
              <a:rPr lang="en-US" altLang="zh-CN" sz="1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(amount) </a:t>
            </a:r>
            <a:r>
              <a:rPr lang="en-US" altLang="zh-CN" sz="10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0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std</a:t>
            </a:r>
            <a:r>
              <a:rPr lang="en-US" altLang="zh-CN" sz="1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::endl;</a:t>
            </a:r>
            <a:endParaRPr lang="en-US" altLang="zh-CN" sz="10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50"/>
              </a:lnSpc>
            </a:pPr>
            <a:r>
              <a:rPr lang="en-US" altLang="zh-CN" sz="1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0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payment</a:t>
            </a:r>
            <a:r>
              <a:rPr lang="en-US" altLang="zh-CN" sz="1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0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setPaymentStrategy</a:t>
            </a:r>
            <a:r>
              <a:rPr lang="en-US" altLang="zh-CN" sz="1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0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std</a:t>
            </a:r>
            <a:r>
              <a:rPr lang="en-US" altLang="zh-CN" sz="1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::</a:t>
            </a:r>
            <a:r>
              <a:rPr lang="en-US" altLang="zh-CN" sz="10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make_unique</a:t>
            </a:r>
            <a:r>
              <a:rPr lang="en-US" altLang="zh-CN" sz="1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&lt;</a:t>
            </a:r>
            <a:r>
              <a:rPr lang="en-US" altLang="zh-CN" sz="10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PayPalPayment</a:t>
            </a:r>
            <a:r>
              <a:rPr lang="en-US" altLang="zh-CN" sz="1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&gt;());</a:t>
            </a:r>
            <a:endParaRPr lang="en-US" altLang="zh-CN" sz="10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50"/>
              </a:lnSpc>
            </a:pPr>
            <a:r>
              <a:rPr lang="en-US" altLang="zh-CN" sz="1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0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std</a:t>
            </a:r>
            <a:r>
              <a:rPr lang="en-US" altLang="zh-CN" sz="1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::cout </a:t>
            </a:r>
            <a:r>
              <a:rPr lang="en-US" altLang="zh-CN" sz="10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000" b="1">
                <a:solidFill>
                  <a:srgbClr val="A31515"/>
                </a:solidFill>
                <a:latin typeface="Consolas" panose="020B0609020204030204"/>
                <a:ea typeface="Consolas" panose="020B0609020204030204"/>
              </a:rPr>
              <a:t>"PayPal Fee: "</a:t>
            </a:r>
            <a:r>
              <a:rPr lang="en-US" altLang="zh-CN" sz="10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0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payment</a:t>
            </a:r>
            <a:r>
              <a:rPr lang="en-US" altLang="zh-CN" sz="1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0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calculateFee</a:t>
            </a:r>
            <a:r>
              <a:rPr lang="en-US" altLang="zh-CN" sz="1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(amount) </a:t>
            </a:r>
            <a:r>
              <a:rPr lang="en-US" altLang="zh-CN" sz="10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0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std</a:t>
            </a:r>
            <a:r>
              <a:rPr lang="en-US" altLang="zh-CN" sz="1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::endl;</a:t>
            </a:r>
            <a:endParaRPr lang="en-US" altLang="zh-CN" sz="10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50"/>
              </a:lnSpc>
            </a:pPr>
            <a:r>
              <a:rPr lang="en-US" altLang="zh-CN" sz="1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0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payment</a:t>
            </a:r>
            <a:r>
              <a:rPr lang="en-US" altLang="zh-CN" sz="1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0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setPaymentStrategy</a:t>
            </a:r>
            <a:r>
              <a:rPr lang="en-US" altLang="zh-CN" sz="1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0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std</a:t>
            </a:r>
            <a:r>
              <a:rPr lang="en-US" altLang="zh-CN" sz="1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::</a:t>
            </a:r>
            <a:r>
              <a:rPr lang="en-US" altLang="zh-CN" sz="10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make_unique</a:t>
            </a:r>
            <a:r>
              <a:rPr lang="en-US" altLang="zh-CN" sz="1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&lt;</a:t>
            </a:r>
            <a:r>
              <a:rPr lang="en-US" altLang="zh-CN" sz="10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BankTransferPayment</a:t>
            </a:r>
            <a:r>
              <a:rPr lang="en-US" altLang="zh-CN" sz="1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&gt;());</a:t>
            </a:r>
            <a:endParaRPr lang="en-US" altLang="zh-CN" sz="10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50"/>
              </a:lnSpc>
            </a:pPr>
            <a:r>
              <a:rPr lang="en-US" altLang="zh-CN" sz="1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0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std</a:t>
            </a:r>
            <a:r>
              <a:rPr lang="en-US" altLang="zh-CN" sz="1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::cout </a:t>
            </a:r>
            <a:r>
              <a:rPr lang="en-US" altLang="zh-CN" sz="10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000" b="1">
                <a:solidFill>
                  <a:srgbClr val="A31515"/>
                </a:solidFill>
                <a:latin typeface="Consolas" panose="020B0609020204030204"/>
                <a:ea typeface="Consolas" panose="020B0609020204030204"/>
              </a:rPr>
              <a:t>"Bank Transfer Fee: "</a:t>
            </a:r>
            <a:r>
              <a:rPr lang="en-US" altLang="zh-CN" sz="10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0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payment</a:t>
            </a:r>
            <a:r>
              <a:rPr lang="en-US" altLang="zh-CN" sz="1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0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calculateFee</a:t>
            </a:r>
            <a:r>
              <a:rPr lang="en-US" altLang="zh-CN" sz="1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(amount) </a:t>
            </a:r>
            <a:r>
              <a:rPr lang="en-US" altLang="zh-CN" sz="10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0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std</a:t>
            </a:r>
            <a:r>
              <a:rPr lang="en-US" altLang="zh-CN" sz="1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::endl;</a:t>
            </a:r>
            <a:endParaRPr lang="en-US" altLang="zh-CN" sz="10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50"/>
              </a:lnSpc>
            </a:pPr>
            <a:r>
              <a:rPr lang="en-US" altLang="zh-CN" sz="1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000" b="1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return</a:t>
            </a:r>
            <a:r>
              <a:rPr lang="en-US" altLang="zh-CN" sz="1000" b="1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0</a:t>
            </a:r>
            <a:r>
              <a:rPr lang="en-US" altLang="zh-CN" sz="1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</a:t>
            </a:r>
            <a:endParaRPr lang="en-US" altLang="zh-CN" sz="10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50"/>
              </a:lnSpc>
            </a:pPr>
            <a:r>
              <a:rPr lang="en-US" altLang="zh-CN" sz="10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}</a:t>
            </a:r>
            <a:endParaRPr lang="en-US" altLang="zh-CN" sz="10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402445" y="5770880"/>
            <a:ext cx="2708275" cy="80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>
              <a:lnSpc>
                <a:spcPts val="1850"/>
              </a:lnSpc>
            </a:pPr>
            <a:r>
              <a:rPr lang="en-US" altLang="zh-CN"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Credit Card Fee: </a:t>
            </a:r>
            <a:r>
              <a:rPr lang="en-US" altLang="zh-CN" sz="1600" b="0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20</a:t>
            </a:r>
            <a:r>
              <a:rPr lang="en-US" altLang="zh-CN"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 </a:t>
            </a:r>
            <a:endParaRPr lang="en-US" altLang="zh-CN"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850"/>
              </a:lnSpc>
            </a:pPr>
            <a:r>
              <a:rPr lang="en-US" altLang="zh-CN"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PayPal Fee: </a:t>
            </a:r>
            <a:r>
              <a:rPr lang="en-US" altLang="zh-CN" sz="1600" b="0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30</a:t>
            </a:r>
            <a:r>
              <a:rPr lang="en-US" altLang="zh-CN"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 </a:t>
            </a:r>
            <a:endParaRPr lang="en-US" altLang="zh-CN" sz="1600" b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850"/>
              </a:lnSpc>
            </a:pPr>
            <a:r>
              <a:rPr lang="en-US" altLang="zh-CN" sz="1600" b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Bank Transfer Fee: </a:t>
            </a:r>
            <a:r>
              <a:rPr lang="en-US" altLang="zh-CN" sz="1600" b="0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5</a:t>
            </a:r>
            <a:endParaRPr lang="en-US" altLang="zh-CN" sz="1600" b="0">
              <a:solidFill>
                <a:srgbClr val="098658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 thruBlk="1"/>
      </p:transition>
    </mc:Choice>
    <mc:Fallback>
      <p:transition spd="slow">
        <p:fade thruBlk="1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标题 1"/>
          <p:cNvSpPr txBox="1">
            <a:spLocks noGrp="1"/>
          </p:cNvSpPr>
          <p:nvPr>
            <p:ph type="title"/>
          </p:nvPr>
        </p:nvSpPr>
        <p:spPr>
          <a:xfrm>
            <a:off x="910386" y="256837"/>
            <a:ext cx="5526505" cy="65756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>
                <a:latin typeface="Comic Sans MS" panose="030F0702030302020204" pitchFamily="66" charset="0"/>
                <a:cs typeface="Comic Sans MS" panose="030F0702030302020204" pitchFamily="66" charset="0"/>
                <a:sym typeface="+mn-ea"/>
              </a:rPr>
              <a:t>0</a:t>
            </a:r>
            <a:r>
              <a:rPr lang="en-US">
                <a:latin typeface="Comic Sans MS" panose="030F0702030302020204" pitchFamily="66" charset="0"/>
                <a:cs typeface="Comic Sans MS" panose="030F0702030302020204" pitchFamily="66" charset="0"/>
                <a:sym typeface="+mn-ea"/>
              </a:rPr>
              <a:t>5. Pros &amp; cons—</a:t>
            </a:r>
            <a:r>
              <a:rPr>
                <a:latin typeface="Comic Sans MS" panose="030F0702030302020204" pitchFamily="66" charset="0"/>
                <a:cs typeface="Comic Sans MS" panose="030F0702030302020204" pitchFamily="66" charset="0"/>
                <a:sym typeface="+mn-ea"/>
              </a:rPr>
              <a:t>Benefits</a:t>
            </a:r>
            <a:endParaRPr>
              <a:latin typeface="Comic Sans MS" panose="030F0702030302020204" pitchFamily="66" charset="0"/>
              <a:cs typeface="Comic Sans MS" panose="030F0702030302020204" pitchFamily="66" charset="0"/>
              <a:sym typeface="+mn-ea"/>
            </a:endParaRPr>
          </a:p>
        </p:txBody>
      </p:sp>
      <p:sp>
        <p:nvSpPr>
          <p:cNvPr id="497" name="椭圆 2"/>
          <p:cNvSpPr/>
          <p:nvPr/>
        </p:nvSpPr>
        <p:spPr>
          <a:xfrm>
            <a:off x="4642565" y="5377122"/>
            <a:ext cx="2341579" cy="354245"/>
          </a:xfrm>
          <a:prstGeom prst="ellipse">
            <a:avLst/>
          </a:prstGeom>
          <a:gradFill>
            <a:gsLst>
              <a:gs pos="0">
                <a:srgbClr val="000000">
                  <a:alpha val="62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1218565">
              <a:defRPr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</p:txBody>
      </p:sp>
      <p:grpSp>
        <p:nvGrpSpPr>
          <p:cNvPr id="524" name="组合 3"/>
          <p:cNvGrpSpPr/>
          <p:nvPr>
            <p:custDataLst>
              <p:tags r:id="rId1"/>
            </p:custDataLst>
          </p:nvPr>
        </p:nvGrpSpPr>
        <p:grpSpPr>
          <a:xfrm>
            <a:off x="4728255" y="1944508"/>
            <a:ext cx="2155177" cy="3613067"/>
            <a:chOff x="0" y="0"/>
            <a:chExt cx="2155176" cy="3613065"/>
          </a:xfrm>
        </p:grpSpPr>
        <p:sp>
          <p:nvSpPr>
            <p:cNvPr id="498" name="Freeform 33"/>
            <p:cNvSpPr/>
            <p:nvPr>
              <p:custDataLst>
                <p:tags r:id="rId2"/>
              </p:custDataLst>
            </p:nvPr>
          </p:nvSpPr>
          <p:spPr>
            <a:xfrm>
              <a:off x="-1" y="-1"/>
              <a:ext cx="2155177" cy="2704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901" y="0"/>
                    <a:pt x="0" y="3698"/>
                    <a:pt x="0" y="8294"/>
                  </a:cubicBezTo>
                  <a:cubicBezTo>
                    <a:pt x="0" y="9366"/>
                    <a:pt x="260" y="10403"/>
                    <a:pt x="737" y="11336"/>
                  </a:cubicBezTo>
                  <a:cubicBezTo>
                    <a:pt x="737" y="11336"/>
                    <a:pt x="737" y="11336"/>
                    <a:pt x="737" y="11336"/>
                  </a:cubicBezTo>
                  <a:cubicBezTo>
                    <a:pt x="911" y="11681"/>
                    <a:pt x="1128" y="11992"/>
                    <a:pt x="1345" y="12303"/>
                  </a:cubicBezTo>
                  <a:cubicBezTo>
                    <a:pt x="2082" y="13513"/>
                    <a:pt x="3340" y="15587"/>
                    <a:pt x="4120" y="16865"/>
                  </a:cubicBezTo>
                  <a:cubicBezTo>
                    <a:pt x="4120" y="16865"/>
                    <a:pt x="4684" y="18144"/>
                    <a:pt x="4684" y="18628"/>
                  </a:cubicBezTo>
                  <a:cubicBezTo>
                    <a:pt x="4684" y="19146"/>
                    <a:pt x="4728" y="19907"/>
                    <a:pt x="4988" y="20321"/>
                  </a:cubicBezTo>
                  <a:cubicBezTo>
                    <a:pt x="5161" y="20563"/>
                    <a:pt x="5595" y="21151"/>
                    <a:pt x="6636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4920" y="21600"/>
                    <a:pt x="14920" y="21600"/>
                    <a:pt x="14920" y="21600"/>
                  </a:cubicBezTo>
                  <a:cubicBezTo>
                    <a:pt x="15961" y="21151"/>
                    <a:pt x="16439" y="20563"/>
                    <a:pt x="16569" y="20321"/>
                  </a:cubicBezTo>
                  <a:cubicBezTo>
                    <a:pt x="16829" y="19907"/>
                    <a:pt x="16916" y="19146"/>
                    <a:pt x="16916" y="18628"/>
                  </a:cubicBezTo>
                  <a:cubicBezTo>
                    <a:pt x="16916" y="18144"/>
                    <a:pt x="17480" y="16865"/>
                    <a:pt x="17480" y="16865"/>
                  </a:cubicBezTo>
                  <a:cubicBezTo>
                    <a:pt x="18217" y="15587"/>
                    <a:pt x="19518" y="13513"/>
                    <a:pt x="20255" y="12303"/>
                  </a:cubicBezTo>
                  <a:cubicBezTo>
                    <a:pt x="20472" y="11992"/>
                    <a:pt x="20646" y="11681"/>
                    <a:pt x="20819" y="11336"/>
                  </a:cubicBezTo>
                  <a:cubicBezTo>
                    <a:pt x="20819" y="11336"/>
                    <a:pt x="20819" y="11336"/>
                    <a:pt x="20819" y="11336"/>
                  </a:cubicBezTo>
                  <a:cubicBezTo>
                    <a:pt x="21340" y="10403"/>
                    <a:pt x="21600" y="9366"/>
                    <a:pt x="21600" y="8294"/>
                  </a:cubicBezTo>
                  <a:cubicBezTo>
                    <a:pt x="21600" y="3698"/>
                    <a:pt x="16699" y="0"/>
                    <a:pt x="10800" y="0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499" name="Freeform 33"/>
            <p:cNvSpPr/>
            <p:nvPr>
              <p:custDataLst>
                <p:tags r:id="rId3"/>
              </p:custDataLst>
            </p:nvPr>
          </p:nvSpPr>
          <p:spPr>
            <a:xfrm>
              <a:off x="54519" y="68427"/>
              <a:ext cx="2046136" cy="2568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901" y="0"/>
                    <a:pt x="0" y="3698"/>
                    <a:pt x="0" y="8294"/>
                  </a:cubicBezTo>
                  <a:cubicBezTo>
                    <a:pt x="0" y="9366"/>
                    <a:pt x="260" y="10403"/>
                    <a:pt x="737" y="11336"/>
                  </a:cubicBezTo>
                  <a:cubicBezTo>
                    <a:pt x="737" y="11336"/>
                    <a:pt x="737" y="11336"/>
                    <a:pt x="737" y="11336"/>
                  </a:cubicBezTo>
                  <a:cubicBezTo>
                    <a:pt x="911" y="11681"/>
                    <a:pt x="1128" y="11992"/>
                    <a:pt x="1345" y="12303"/>
                  </a:cubicBezTo>
                  <a:cubicBezTo>
                    <a:pt x="2082" y="13513"/>
                    <a:pt x="3340" y="15587"/>
                    <a:pt x="4120" y="16865"/>
                  </a:cubicBezTo>
                  <a:cubicBezTo>
                    <a:pt x="4120" y="16865"/>
                    <a:pt x="4684" y="18144"/>
                    <a:pt x="4684" y="18628"/>
                  </a:cubicBezTo>
                  <a:cubicBezTo>
                    <a:pt x="4684" y="19146"/>
                    <a:pt x="4728" y="19907"/>
                    <a:pt x="4988" y="20321"/>
                  </a:cubicBezTo>
                  <a:cubicBezTo>
                    <a:pt x="5161" y="20563"/>
                    <a:pt x="5595" y="21151"/>
                    <a:pt x="6636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4920" y="21600"/>
                    <a:pt x="14920" y="21600"/>
                    <a:pt x="14920" y="21600"/>
                  </a:cubicBezTo>
                  <a:cubicBezTo>
                    <a:pt x="15961" y="21151"/>
                    <a:pt x="16439" y="20563"/>
                    <a:pt x="16569" y="20321"/>
                  </a:cubicBezTo>
                  <a:cubicBezTo>
                    <a:pt x="16829" y="19907"/>
                    <a:pt x="16916" y="19146"/>
                    <a:pt x="16916" y="18628"/>
                  </a:cubicBezTo>
                  <a:cubicBezTo>
                    <a:pt x="16916" y="18144"/>
                    <a:pt x="17480" y="16865"/>
                    <a:pt x="17480" y="16865"/>
                  </a:cubicBezTo>
                  <a:cubicBezTo>
                    <a:pt x="18217" y="15587"/>
                    <a:pt x="19518" y="13513"/>
                    <a:pt x="20255" y="12303"/>
                  </a:cubicBezTo>
                  <a:cubicBezTo>
                    <a:pt x="20472" y="11992"/>
                    <a:pt x="20646" y="11681"/>
                    <a:pt x="20819" y="11336"/>
                  </a:cubicBezTo>
                  <a:cubicBezTo>
                    <a:pt x="20819" y="11336"/>
                    <a:pt x="20819" y="11336"/>
                    <a:pt x="20819" y="11336"/>
                  </a:cubicBezTo>
                  <a:cubicBezTo>
                    <a:pt x="21340" y="10403"/>
                    <a:pt x="21600" y="9366"/>
                    <a:pt x="21600" y="8294"/>
                  </a:cubicBezTo>
                  <a:cubicBezTo>
                    <a:pt x="21600" y="3698"/>
                    <a:pt x="16699" y="0"/>
                    <a:pt x="10800" y="0"/>
                  </a:cubicBezTo>
                  <a:close/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grpSp>
          <p:nvGrpSpPr>
            <p:cNvPr id="523" name="组合 148"/>
            <p:cNvGrpSpPr/>
            <p:nvPr/>
          </p:nvGrpSpPr>
          <p:grpSpPr>
            <a:xfrm>
              <a:off x="610428" y="2678421"/>
              <a:ext cx="946689" cy="934645"/>
              <a:chOff x="0" y="0"/>
              <a:chExt cx="946688" cy="934643"/>
            </a:xfrm>
          </p:grpSpPr>
          <p:sp>
            <p:nvSpPr>
              <p:cNvPr id="500" name="Freeform 6"/>
              <p:cNvSpPr/>
              <p:nvPr/>
            </p:nvSpPr>
            <p:spPr>
              <a:xfrm>
                <a:off x="0" y="0"/>
                <a:ext cx="946689" cy="8741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0" h="21600" extrusionOk="0">
                    <a:moveTo>
                      <a:pt x="21207" y="0"/>
                    </a:moveTo>
                    <a:cubicBezTo>
                      <a:pt x="20913" y="321"/>
                      <a:pt x="20913" y="321"/>
                      <a:pt x="20913" y="321"/>
                    </a:cubicBezTo>
                    <a:cubicBezTo>
                      <a:pt x="20913" y="1497"/>
                      <a:pt x="20913" y="1497"/>
                      <a:pt x="20913" y="1497"/>
                    </a:cubicBezTo>
                    <a:cubicBezTo>
                      <a:pt x="20716" y="1711"/>
                      <a:pt x="20716" y="1711"/>
                      <a:pt x="20716" y="1711"/>
                    </a:cubicBezTo>
                    <a:cubicBezTo>
                      <a:pt x="20716" y="1711"/>
                      <a:pt x="21207" y="2139"/>
                      <a:pt x="21404" y="2566"/>
                    </a:cubicBezTo>
                    <a:cubicBezTo>
                      <a:pt x="21600" y="2994"/>
                      <a:pt x="21600" y="3529"/>
                      <a:pt x="21305" y="3743"/>
                    </a:cubicBezTo>
                    <a:cubicBezTo>
                      <a:pt x="21011" y="4063"/>
                      <a:pt x="20618" y="4170"/>
                      <a:pt x="20618" y="4491"/>
                    </a:cubicBezTo>
                    <a:cubicBezTo>
                      <a:pt x="20618" y="4705"/>
                      <a:pt x="20520" y="5133"/>
                      <a:pt x="20520" y="5133"/>
                    </a:cubicBezTo>
                    <a:cubicBezTo>
                      <a:pt x="20520" y="5133"/>
                      <a:pt x="21207" y="5453"/>
                      <a:pt x="21305" y="5881"/>
                    </a:cubicBezTo>
                    <a:cubicBezTo>
                      <a:pt x="21502" y="6416"/>
                      <a:pt x="21404" y="6844"/>
                      <a:pt x="21207" y="7057"/>
                    </a:cubicBezTo>
                    <a:cubicBezTo>
                      <a:pt x="20913" y="7164"/>
                      <a:pt x="20618" y="7592"/>
                      <a:pt x="20618" y="7592"/>
                    </a:cubicBezTo>
                    <a:cubicBezTo>
                      <a:pt x="20618" y="8554"/>
                      <a:pt x="20618" y="8554"/>
                      <a:pt x="20618" y="8554"/>
                    </a:cubicBezTo>
                    <a:cubicBezTo>
                      <a:pt x="20618" y="8554"/>
                      <a:pt x="21404" y="9089"/>
                      <a:pt x="21404" y="9517"/>
                    </a:cubicBezTo>
                    <a:cubicBezTo>
                      <a:pt x="21404" y="10051"/>
                      <a:pt x="21011" y="10372"/>
                      <a:pt x="21011" y="10372"/>
                    </a:cubicBezTo>
                    <a:cubicBezTo>
                      <a:pt x="20520" y="10907"/>
                      <a:pt x="20520" y="10907"/>
                      <a:pt x="20520" y="10907"/>
                    </a:cubicBezTo>
                    <a:cubicBezTo>
                      <a:pt x="20618" y="11549"/>
                      <a:pt x="20618" y="11549"/>
                      <a:pt x="20618" y="11549"/>
                    </a:cubicBezTo>
                    <a:cubicBezTo>
                      <a:pt x="20618" y="11549"/>
                      <a:pt x="21207" y="11976"/>
                      <a:pt x="21305" y="12404"/>
                    </a:cubicBezTo>
                    <a:cubicBezTo>
                      <a:pt x="21404" y="12832"/>
                      <a:pt x="21305" y="13152"/>
                      <a:pt x="21109" y="13366"/>
                    </a:cubicBezTo>
                    <a:cubicBezTo>
                      <a:pt x="20913" y="13580"/>
                      <a:pt x="20520" y="14008"/>
                      <a:pt x="20520" y="14008"/>
                    </a:cubicBezTo>
                    <a:cubicBezTo>
                      <a:pt x="20520" y="14756"/>
                      <a:pt x="20520" y="14756"/>
                      <a:pt x="20520" y="14756"/>
                    </a:cubicBezTo>
                    <a:cubicBezTo>
                      <a:pt x="20520" y="14756"/>
                      <a:pt x="20913" y="15077"/>
                      <a:pt x="21011" y="15505"/>
                    </a:cubicBezTo>
                    <a:cubicBezTo>
                      <a:pt x="21011" y="15826"/>
                      <a:pt x="20520" y="16895"/>
                      <a:pt x="20225" y="17216"/>
                    </a:cubicBezTo>
                    <a:cubicBezTo>
                      <a:pt x="19931" y="17430"/>
                      <a:pt x="15611" y="21600"/>
                      <a:pt x="15611" y="21600"/>
                    </a:cubicBezTo>
                    <a:cubicBezTo>
                      <a:pt x="5989" y="21600"/>
                      <a:pt x="5989" y="21600"/>
                      <a:pt x="5989" y="21600"/>
                    </a:cubicBezTo>
                    <a:cubicBezTo>
                      <a:pt x="1276" y="17216"/>
                      <a:pt x="1276" y="17216"/>
                      <a:pt x="1276" y="17216"/>
                    </a:cubicBezTo>
                    <a:cubicBezTo>
                      <a:pt x="1276" y="17216"/>
                      <a:pt x="1178" y="16574"/>
                      <a:pt x="1178" y="16253"/>
                    </a:cubicBezTo>
                    <a:cubicBezTo>
                      <a:pt x="1080" y="15933"/>
                      <a:pt x="1178" y="15398"/>
                      <a:pt x="884" y="15184"/>
                    </a:cubicBezTo>
                    <a:cubicBezTo>
                      <a:pt x="687" y="14970"/>
                      <a:pt x="196" y="14863"/>
                      <a:pt x="196" y="14436"/>
                    </a:cubicBezTo>
                    <a:cubicBezTo>
                      <a:pt x="196" y="13901"/>
                      <a:pt x="295" y="13580"/>
                      <a:pt x="491" y="13473"/>
                    </a:cubicBezTo>
                    <a:cubicBezTo>
                      <a:pt x="687" y="13366"/>
                      <a:pt x="884" y="13046"/>
                      <a:pt x="785" y="12725"/>
                    </a:cubicBezTo>
                    <a:cubicBezTo>
                      <a:pt x="785" y="12404"/>
                      <a:pt x="589" y="11976"/>
                      <a:pt x="393" y="11549"/>
                    </a:cubicBezTo>
                    <a:cubicBezTo>
                      <a:pt x="196" y="11121"/>
                      <a:pt x="196" y="10693"/>
                      <a:pt x="295" y="10372"/>
                    </a:cubicBezTo>
                    <a:cubicBezTo>
                      <a:pt x="491" y="10051"/>
                      <a:pt x="785" y="9731"/>
                      <a:pt x="785" y="9731"/>
                    </a:cubicBezTo>
                    <a:cubicBezTo>
                      <a:pt x="785" y="9089"/>
                      <a:pt x="785" y="9089"/>
                      <a:pt x="785" y="9089"/>
                    </a:cubicBezTo>
                    <a:cubicBezTo>
                      <a:pt x="785" y="9089"/>
                      <a:pt x="196" y="8661"/>
                      <a:pt x="196" y="8127"/>
                    </a:cubicBezTo>
                    <a:cubicBezTo>
                      <a:pt x="196" y="7485"/>
                      <a:pt x="295" y="7164"/>
                      <a:pt x="491" y="7057"/>
                    </a:cubicBezTo>
                    <a:cubicBezTo>
                      <a:pt x="687" y="6844"/>
                      <a:pt x="884" y="6523"/>
                      <a:pt x="884" y="6523"/>
                    </a:cubicBezTo>
                    <a:cubicBezTo>
                      <a:pt x="884" y="6523"/>
                      <a:pt x="982" y="6095"/>
                      <a:pt x="785" y="5774"/>
                    </a:cubicBezTo>
                    <a:cubicBezTo>
                      <a:pt x="687" y="5560"/>
                      <a:pt x="295" y="5133"/>
                      <a:pt x="196" y="4705"/>
                    </a:cubicBezTo>
                    <a:cubicBezTo>
                      <a:pt x="196" y="1711"/>
                      <a:pt x="196" y="1711"/>
                      <a:pt x="196" y="1711"/>
                    </a:cubicBezTo>
                    <a:cubicBezTo>
                      <a:pt x="196" y="1711"/>
                      <a:pt x="196" y="1497"/>
                      <a:pt x="196" y="1176"/>
                    </a:cubicBezTo>
                    <a:cubicBezTo>
                      <a:pt x="196" y="855"/>
                      <a:pt x="196" y="107"/>
                      <a:pt x="196" y="10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1207" y="0"/>
                    </a:lnTo>
                    <a:close/>
                  </a:path>
                </a:pathLst>
              </a:custGeom>
              <a:solidFill>
                <a:srgbClr val="013B6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01" name="Freeform 7"/>
              <p:cNvSpPr/>
              <p:nvPr/>
            </p:nvSpPr>
            <p:spPr>
              <a:xfrm>
                <a:off x="267565" y="877831"/>
                <a:ext cx="405013" cy="56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1600" y="0"/>
                      <a:pt x="21600" y="0"/>
                      <a:pt x="21600" y="0"/>
                    </a:cubicBezTo>
                    <a:cubicBezTo>
                      <a:pt x="21600" y="0"/>
                      <a:pt x="20221" y="9969"/>
                      <a:pt x="19532" y="14954"/>
                    </a:cubicBezTo>
                    <a:cubicBezTo>
                      <a:pt x="18843" y="18277"/>
                      <a:pt x="17694" y="21600"/>
                      <a:pt x="17004" y="21600"/>
                    </a:cubicBezTo>
                    <a:cubicBezTo>
                      <a:pt x="16315" y="21600"/>
                      <a:pt x="4366" y="21600"/>
                      <a:pt x="4366" y="21600"/>
                    </a:cubicBezTo>
                    <a:cubicBezTo>
                      <a:pt x="4366" y="21600"/>
                      <a:pt x="2528" y="21600"/>
                      <a:pt x="1838" y="14954"/>
                    </a:cubicBezTo>
                    <a:cubicBezTo>
                      <a:pt x="1149" y="996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02" name="Freeform 8"/>
              <p:cNvSpPr/>
              <p:nvPr>
                <p:custDataLst>
                  <p:tags r:id="rId4"/>
                </p:custDataLst>
              </p:nvPr>
            </p:nvSpPr>
            <p:spPr>
              <a:xfrm>
                <a:off x="471737" y="24367"/>
                <a:ext cx="282919" cy="361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5" h="20267" extrusionOk="0">
                    <a:moveTo>
                      <a:pt x="1309" y="1067"/>
                    </a:moveTo>
                    <a:cubicBezTo>
                      <a:pt x="1309" y="1067"/>
                      <a:pt x="20291" y="-1333"/>
                      <a:pt x="20945" y="1067"/>
                    </a:cubicBezTo>
                    <a:cubicBezTo>
                      <a:pt x="21600" y="5867"/>
                      <a:pt x="21600" y="10667"/>
                      <a:pt x="20291" y="15467"/>
                    </a:cubicBezTo>
                    <a:cubicBezTo>
                      <a:pt x="18982" y="17867"/>
                      <a:pt x="0" y="20267"/>
                      <a:pt x="0" y="20267"/>
                    </a:cubicBezTo>
                    <a:cubicBezTo>
                      <a:pt x="0" y="20267"/>
                      <a:pt x="6545" y="15467"/>
                      <a:pt x="6545" y="10667"/>
                    </a:cubicBezTo>
                    <a:cubicBezTo>
                      <a:pt x="6545" y="5867"/>
                      <a:pt x="6873" y="8267"/>
                      <a:pt x="5564" y="5867"/>
                    </a:cubicBezTo>
                    <a:cubicBezTo>
                      <a:pt x="4255" y="5867"/>
                      <a:pt x="1309" y="1067"/>
                      <a:pt x="1309" y="106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03" name="Freeform 9"/>
              <p:cNvSpPr/>
              <p:nvPr>
                <p:custDataLst>
                  <p:tags r:id="rId5"/>
                </p:custDataLst>
              </p:nvPr>
            </p:nvSpPr>
            <p:spPr>
              <a:xfrm>
                <a:off x="471737" y="73305"/>
                <a:ext cx="280394" cy="108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655" y="0"/>
                    </a:moveTo>
                    <a:cubicBezTo>
                      <a:pt x="3655" y="0"/>
                      <a:pt x="19274" y="0"/>
                      <a:pt x="19938" y="864"/>
                    </a:cubicBezTo>
                    <a:cubicBezTo>
                      <a:pt x="20935" y="1728"/>
                      <a:pt x="21600" y="6048"/>
                      <a:pt x="21600" y="8640"/>
                    </a:cubicBezTo>
                    <a:cubicBezTo>
                      <a:pt x="21600" y="12096"/>
                      <a:pt x="21600" y="16416"/>
                      <a:pt x="18942" y="18144"/>
                    </a:cubicBezTo>
                    <a:cubicBezTo>
                      <a:pt x="16283" y="19872"/>
                      <a:pt x="0" y="21600"/>
                      <a:pt x="0" y="21600"/>
                    </a:cubicBezTo>
                    <a:cubicBezTo>
                      <a:pt x="0" y="21600"/>
                      <a:pt x="6646" y="19008"/>
                      <a:pt x="6978" y="17280"/>
                    </a:cubicBezTo>
                    <a:cubicBezTo>
                      <a:pt x="7643" y="15552"/>
                      <a:pt x="6978" y="12096"/>
                      <a:pt x="7311" y="10368"/>
                    </a:cubicBezTo>
                    <a:cubicBezTo>
                      <a:pt x="7643" y="8640"/>
                      <a:pt x="7975" y="8640"/>
                      <a:pt x="7643" y="5184"/>
                    </a:cubicBezTo>
                    <a:cubicBezTo>
                      <a:pt x="7643" y="2592"/>
                      <a:pt x="7643" y="2592"/>
                      <a:pt x="7643" y="2592"/>
                    </a:cubicBezTo>
                    <a:lnTo>
                      <a:pt x="365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04" name="Freeform 10"/>
              <p:cNvSpPr/>
              <p:nvPr>
                <p:custDataLst>
                  <p:tags r:id="rId6"/>
                </p:custDataLst>
              </p:nvPr>
            </p:nvSpPr>
            <p:spPr>
              <a:xfrm>
                <a:off x="406467" y="219915"/>
                <a:ext cx="335975" cy="403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32" h="21600" extrusionOk="0">
                    <a:moveTo>
                      <a:pt x="4611" y="2400"/>
                    </a:moveTo>
                    <a:cubicBezTo>
                      <a:pt x="4611" y="2400"/>
                      <a:pt x="16878" y="0"/>
                      <a:pt x="18745" y="0"/>
                    </a:cubicBezTo>
                    <a:cubicBezTo>
                      <a:pt x="20878" y="0"/>
                      <a:pt x="20878" y="7200"/>
                      <a:pt x="20611" y="7200"/>
                    </a:cubicBezTo>
                    <a:cubicBezTo>
                      <a:pt x="20078" y="9600"/>
                      <a:pt x="611" y="21600"/>
                      <a:pt x="78" y="21600"/>
                    </a:cubicBezTo>
                    <a:cubicBezTo>
                      <a:pt x="-722" y="21600"/>
                      <a:pt x="4878" y="14400"/>
                      <a:pt x="5678" y="12000"/>
                    </a:cubicBezTo>
                    <a:cubicBezTo>
                      <a:pt x="6478" y="9600"/>
                      <a:pt x="6211" y="4800"/>
                      <a:pt x="4611" y="24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05" name="Freeform 11"/>
              <p:cNvSpPr/>
              <p:nvPr>
                <p:custDataLst>
                  <p:tags r:id="rId7"/>
                </p:custDataLst>
              </p:nvPr>
            </p:nvSpPr>
            <p:spPr>
              <a:xfrm>
                <a:off x="449176" y="285890"/>
                <a:ext cx="295625" cy="293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96" h="21600" extrusionOk="0">
                    <a:moveTo>
                      <a:pt x="6696" y="3086"/>
                    </a:moveTo>
                    <a:cubicBezTo>
                      <a:pt x="20496" y="0"/>
                      <a:pt x="20496" y="0"/>
                      <a:pt x="20496" y="0"/>
                    </a:cubicBezTo>
                    <a:cubicBezTo>
                      <a:pt x="20496" y="0"/>
                      <a:pt x="14196" y="15429"/>
                      <a:pt x="13596" y="15429"/>
                    </a:cubicBezTo>
                    <a:cubicBezTo>
                      <a:pt x="12996" y="15429"/>
                      <a:pt x="1596" y="21600"/>
                      <a:pt x="96" y="21600"/>
                    </a:cubicBezTo>
                    <a:cubicBezTo>
                      <a:pt x="-1104" y="21600"/>
                      <a:pt x="9396" y="9257"/>
                      <a:pt x="6696" y="308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06" name="Freeform 12"/>
              <p:cNvSpPr/>
              <p:nvPr>
                <p:custDataLst>
                  <p:tags r:id="rId8"/>
                </p:custDataLst>
              </p:nvPr>
            </p:nvSpPr>
            <p:spPr>
              <a:xfrm>
                <a:off x="416758" y="350033"/>
                <a:ext cx="324126" cy="439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06" h="21600" extrusionOk="0">
                    <a:moveTo>
                      <a:pt x="4208" y="4320"/>
                    </a:moveTo>
                    <a:cubicBezTo>
                      <a:pt x="4208" y="4320"/>
                      <a:pt x="19356" y="0"/>
                      <a:pt x="20478" y="0"/>
                    </a:cubicBezTo>
                    <a:cubicBezTo>
                      <a:pt x="21600" y="0"/>
                      <a:pt x="21039" y="8640"/>
                      <a:pt x="20197" y="10800"/>
                    </a:cubicBezTo>
                    <a:cubicBezTo>
                      <a:pt x="19075" y="12960"/>
                      <a:pt x="0" y="21600"/>
                      <a:pt x="0" y="21600"/>
                    </a:cubicBezTo>
                    <a:cubicBezTo>
                      <a:pt x="0" y="21600"/>
                      <a:pt x="8135" y="12960"/>
                      <a:pt x="8696" y="10800"/>
                    </a:cubicBezTo>
                    <a:cubicBezTo>
                      <a:pt x="8977" y="8640"/>
                      <a:pt x="4208" y="4320"/>
                      <a:pt x="4208" y="43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07" name="Freeform 13"/>
              <p:cNvSpPr/>
              <p:nvPr/>
            </p:nvSpPr>
            <p:spPr>
              <a:xfrm>
                <a:off x="497394" y="416008"/>
                <a:ext cx="242761" cy="235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85" h="13229" extrusionOk="0">
                    <a:moveTo>
                      <a:pt x="0" y="9600"/>
                    </a:moveTo>
                    <a:cubicBezTo>
                      <a:pt x="0" y="9600"/>
                      <a:pt x="20483" y="0"/>
                      <a:pt x="20855" y="0"/>
                    </a:cubicBezTo>
                    <a:cubicBezTo>
                      <a:pt x="21600" y="0"/>
                      <a:pt x="8193" y="21600"/>
                      <a:pt x="0" y="9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08" name="Freeform 14"/>
              <p:cNvSpPr/>
              <p:nvPr/>
            </p:nvSpPr>
            <p:spPr>
              <a:xfrm>
                <a:off x="407596" y="492978"/>
                <a:ext cx="312283" cy="34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95" h="21600" extrusionOk="0">
                    <a:moveTo>
                      <a:pt x="6624" y="0"/>
                    </a:moveTo>
                    <a:cubicBezTo>
                      <a:pt x="6624" y="0"/>
                      <a:pt x="19296" y="0"/>
                      <a:pt x="20448" y="0"/>
                    </a:cubicBezTo>
                    <a:cubicBezTo>
                      <a:pt x="21600" y="2700"/>
                      <a:pt x="19584" y="8100"/>
                      <a:pt x="18720" y="10800"/>
                    </a:cubicBezTo>
                    <a:cubicBezTo>
                      <a:pt x="17856" y="13500"/>
                      <a:pt x="0" y="21600"/>
                      <a:pt x="0" y="21600"/>
                    </a:cubicBezTo>
                    <a:cubicBezTo>
                      <a:pt x="0" y="21600"/>
                      <a:pt x="8064" y="10800"/>
                      <a:pt x="8928" y="8100"/>
                    </a:cubicBezTo>
                    <a:cubicBezTo>
                      <a:pt x="9504" y="8100"/>
                      <a:pt x="9504" y="8100"/>
                      <a:pt x="66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09" name="Freeform 15"/>
              <p:cNvSpPr/>
              <p:nvPr/>
            </p:nvSpPr>
            <p:spPr>
              <a:xfrm>
                <a:off x="510223" y="549789"/>
                <a:ext cx="230033" cy="177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56" h="13067" extrusionOk="0">
                    <a:moveTo>
                      <a:pt x="0" y="9257"/>
                    </a:moveTo>
                    <a:cubicBezTo>
                      <a:pt x="0" y="9257"/>
                      <a:pt x="20029" y="0"/>
                      <a:pt x="20815" y="0"/>
                    </a:cubicBezTo>
                    <a:cubicBezTo>
                      <a:pt x="21600" y="0"/>
                      <a:pt x="10996" y="21600"/>
                      <a:pt x="0" y="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10" name="Freeform 16"/>
              <p:cNvSpPr/>
              <p:nvPr/>
            </p:nvSpPr>
            <p:spPr>
              <a:xfrm>
                <a:off x="528549" y="622397"/>
                <a:ext cx="177447" cy="273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07" h="17897" extrusionOk="0">
                    <a:moveTo>
                      <a:pt x="0" y="3456"/>
                    </a:moveTo>
                    <a:cubicBezTo>
                      <a:pt x="0" y="3456"/>
                      <a:pt x="19088" y="-1944"/>
                      <a:pt x="20595" y="756"/>
                    </a:cubicBezTo>
                    <a:cubicBezTo>
                      <a:pt x="21600" y="756"/>
                      <a:pt x="15572" y="11556"/>
                      <a:pt x="13060" y="16956"/>
                    </a:cubicBezTo>
                    <a:cubicBezTo>
                      <a:pt x="10047" y="19656"/>
                      <a:pt x="6028" y="16956"/>
                      <a:pt x="0" y="34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11" name="Freeform 17"/>
              <p:cNvSpPr/>
              <p:nvPr/>
            </p:nvSpPr>
            <p:spPr>
              <a:xfrm>
                <a:off x="446080" y="648752"/>
                <a:ext cx="362863" cy="348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3500"/>
                    </a:moveTo>
                    <a:cubicBezTo>
                      <a:pt x="0" y="13500"/>
                      <a:pt x="19543" y="5400"/>
                      <a:pt x="21600" y="0"/>
                    </a:cubicBezTo>
                    <a:cubicBezTo>
                      <a:pt x="21600" y="0"/>
                      <a:pt x="19286" y="16200"/>
                      <a:pt x="8229" y="21600"/>
                    </a:cubicBezTo>
                    <a:cubicBezTo>
                      <a:pt x="8229" y="21600"/>
                      <a:pt x="2314" y="18900"/>
                      <a:pt x="0" y="135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12" name="Freeform 18"/>
              <p:cNvSpPr/>
              <p:nvPr>
                <p:custDataLst>
                  <p:tags r:id="rId9"/>
                </p:custDataLst>
              </p:nvPr>
            </p:nvSpPr>
            <p:spPr>
              <a:xfrm>
                <a:off x="865754" y="225414"/>
                <a:ext cx="31285" cy="256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031" h="21600" extrusionOk="0">
                    <a:moveTo>
                      <a:pt x="15120" y="0"/>
                    </a:moveTo>
                    <a:cubicBezTo>
                      <a:pt x="15120" y="0"/>
                      <a:pt x="21600" y="18000"/>
                      <a:pt x="0" y="21600"/>
                    </a:cubicBezTo>
                    <a:lnTo>
                      <a:pt x="1512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13" name="Freeform 19"/>
              <p:cNvSpPr/>
              <p:nvPr>
                <p:custDataLst>
                  <p:tags r:id="rId10"/>
                </p:custDataLst>
              </p:nvPr>
            </p:nvSpPr>
            <p:spPr>
              <a:xfrm>
                <a:off x="860255" y="82469"/>
                <a:ext cx="36273" cy="219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443" h="21600" extrusionOk="0">
                    <a:moveTo>
                      <a:pt x="15709" y="0"/>
                    </a:moveTo>
                    <a:cubicBezTo>
                      <a:pt x="15709" y="0"/>
                      <a:pt x="21600" y="17280"/>
                      <a:pt x="0" y="21600"/>
                    </a:cubicBezTo>
                    <a:lnTo>
                      <a:pt x="15709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14" name="Freeform 20"/>
              <p:cNvSpPr/>
              <p:nvPr>
                <p:custDataLst>
                  <p:tags r:id="rId11"/>
                </p:custDataLst>
              </p:nvPr>
            </p:nvSpPr>
            <p:spPr>
              <a:xfrm>
                <a:off x="843762" y="359196"/>
                <a:ext cx="49108" cy="219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537" h="21600" extrusionOk="0">
                    <a:moveTo>
                      <a:pt x="15840" y="0"/>
                    </a:moveTo>
                    <a:cubicBezTo>
                      <a:pt x="15840" y="0"/>
                      <a:pt x="21600" y="17280"/>
                      <a:pt x="0" y="21600"/>
                    </a:cubicBezTo>
                    <a:lnTo>
                      <a:pt x="158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15" name="Freeform 21"/>
              <p:cNvSpPr/>
              <p:nvPr/>
            </p:nvSpPr>
            <p:spPr>
              <a:xfrm>
                <a:off x="847427" y="445330"/>
                <a:ext cx="53148" cy="62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454" extrusionOk="0">
                    <a:moveTo>
                      <a:pt x="10800" y="0"/>
                    </a:moveTo>
                    <a:cubicBezTo>
                      <a:pt x="10800" y="0"/>
                      <a:pt x="10800" y="7200"/>
                      <a:pt x="12600" y="8640"/>
                    </a:cubicBezTo>
                    <a:cubicBezTo>
                      <a:pt x="14400" y="10080"/>
                      <a:pt x="21600" y="17280"/>
                      <a:pt x="21600" y="17280"/>
                    </a:cubicBezTo>
                    <a:cubicBezTo>
                      <a:pt x="21600" y="17280"/>
                      <a:pt x="5400" y="21600"/>
                      <a:pt x="0" y="20160"/>
                    </a:cubicBezTo>
                    <a:cubicBezTo>
                      <a:pt x="0" y="20160"/>
                      <a:pt x="9000" y="17280"/>
                      <a:pt x="10800" y="14400"/>
                    </a:cubicBezTo>
                    <a:cubicBezTo>
                      <a:pt x="10800" y="12960"/>
                      <a:pt x="9000" y="1440"/>
                      <a:pt x="108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16" name="Freeform 22"/>
              <p:cNvSpPr/>
              <p:nvPr/>
            </p:nvSpPr>
            <p:spPr>
              <a:xfrm>
                <a:off x="869419" y="610267"/>
                <a:ext cx="16036" cy="219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3500" h="21600" extrusionOk="0">
                    <a:moveTo>
                      <a:pt x="10800" y="0"/>
                    </a:moveTo>
                    <a:cubicBezTo>
                      <a:pt x="10800" y="0"/>
                      <a:pt x="21600" y="17280"/>
                      <a:pt x="0" y="21600"/>
                    </a:cubicBez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17" name="Freeform 23"/>
              <p:cNvSpPr/>
              <p:nvPr>
                <p:custDataLst>
                  <p:tags r:id="rId12"/>
                </p:custDataLst>
              </p:nvPr>
            </p:nvSpPr>
            <p:spPr>
              <a:xfrm>
                <a:off x="57562" y="56812"/>
                <a:ext cx="238243" cy="160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3500" extrusionOk="0">
                    <a:moveTo>
                      <a:pt x="0" y="0"/>
                    </a:move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10800"/>
                      <a:pt x="5891" y="2160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18" name="Freeform 24"/>
              <p:cNvSpPr/>
              <p:nvPr>
                <p:custDataLst>
                  <p:tags r:id="rId13"/>
                </p:custDataLst>
              </p:nvPr>
            </p:nvSpPr>
            <p:spPr>
              <a:xfrm>
                <a:off x="9089" y="273062"/>
                <a:ext cx="70467" cy="166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56" h="17851" extrusionOk="0">
                    <a:moveTo>
                      <a:pt x="4814" y="0"/>
                    </a:moveTo>
                    <a:cubicBezTo>
                      <a:pt x="18456" y="4320"/>
                      <a:pt x="18456" y="4320"/>
                      <a:pt x="18456" y="4320"/>
                    </a:cubicBezTo>
                    <a:cubicBezTo>
                      <a:pt x="18456" y="4320"/>
                      <a:pt x="4814" y="17280"/>
                      <a:pt x="1403" y="17280"/>
                    </a:cubicBezTo>
                    <a:cubicBezTo>
                      <a:pt x="-3144" y="21600"/>
                      <a:pt x="4814" y="0"/>
                      <a:pt x="48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19" name="Freeform 25"/>
              <p:cNvSpPr/>
              <p:nvPr/>
            </p:nvSpPr>
            <p:spPr>
              <a:xfrm>
                <a:off x="3941" y="403179"/>
                <a:ext cx="79280" cy="164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81" h="21600" extrusionOk="0">
                    <a:moveTo>
                      <a:pt x="4761" y="0"/>
                    </a:moveTo>
                    <a:cubicBezTo>
                      <a:pt x="19881" y="0"/>
                      <a:pt x="19881" y="0"/>
                      <a:pt x="19881" y="0"/>
                    </a:cubicBezTo>
                    <a:cubicBezTo>
                      <a:pt x="19881" y="0"/>
                      <a:pt x="2601" y="21600"/>
                      <a:pt x="441" y="21600"/>
                    </a:cubicBezTo>
                    <a:cubicBezTo>
                      <a:pt x="-1719" y="21600"/>
                      <a:pt x="4761" y="0"/>
                      <a:pt x="47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20" name="Freeform 26"/>
              <p:cNvSpPr/>
              <p:nvPr/>
            </p:nvSpPr>
            <p:spPr>
              <a:xfrm>
                <a:off x="276" y="544292"/>
                <a:ext cx="79280" cy="21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81" h="21600" extrusionOk="0">
                    <a:moveTo>
                      <a:pt x="4761" y="0"/>
                    </a:moveTo>
                    <a:cubicBezTo>
                      <a:pt x="19881" y="4320"/>
                      <a:pt x="19881" y="4320"/>
                      <a:pt x="19881" y="4320"/>
                    </a:cubicBezTo>
                    <a:cubicBezTo>
                      <a:pt x="19881" y="4320"/>
                      <a:pt x="1521" y="21600"/>
                      <a:pt x="441" y="21600"/>
                    </a:cubicBezTo>
                    <a:cubicBezTo>
                      <a:pt x="-1719" y="21600"/>
                      <a:pt x="4761" y="0"/>
                      <a:pt x="47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21" name="Freeform 27"/>
              <p:cNvSpPr/>
              <p:nvPr/>
            </p:nvSpPr>
            <p:spPr>
              <a:xfrm>
                <a:off x="66726" y="667078"/>
                <a:ext cx="293522" cy="182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71" h="10264" extrusionOk="0">
                    <a:moveTo>
                      <a:pt x="0" y="0"/>
                    </a:moveTo>
                    <a:cubicBezTo>
                      <a:pt x="0" y="0"/>
                      <a:pt x="19500" y="4800"/>
                      <a:pt x="20400" y="2400"/>
                    </a:cubicBezTo>
                    <a:cubicBezTo>
                      <a:pt x="21600" y="2400"/>
                      <a:pt x="7200" y="2160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22" name="Freeform 28"/>
              <p:cNvSpPr/>
              <p:nvPr/>
            </p:nvSpPr>
            <p:spPr>
              <a:xfrm>
                <a:off x="630078" y="700065"/>
                <a:ext cx="144045" cy="1350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973" h="20945" extrusionOk="0">
                    <a:moveTo>
                      <a:pt x="19973" y="0"/>
                    </a:moveTo>
                    <a:cubicBezTo>
                      <a:pt x="19973" y="0"/>
                      <a:pt x="1373" y="20250"/>
                      <a:pt x="173" y="20925"/>
                    </a:cubicBezTo>
                    <a:cubicBezTo>
                      <a:pt x="-1627" y="21600"/>
                      <a:pt x="10973" y="5400"/>
                      <a:pt x="19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</p:grpSp>
      </p:grpSp>
      <p:grpSp>
        <p:nvGrpSpPr>
          <p:cNvPr id="642" name="Group 37"/>
          <p:cNvGrpSpPr/>
          <p:nvPr>
            <p:custDataLst>
              <p:tags r:id="rId14"/>
            </p:custDataLst>
          </p:nvPr>
        </p:nvGrpSpPr>
        <p:grpSpPr>
          <a:xfrm>
            <a:off x="4701599" y="1920720"/>
            <a:ext cx="2208259" cy="2671987"/>
            <a:chOff x="0" y="0"/>
            <a:chExt cx="2208258" cy="2671985"/>
          </a:xfrm>
        </p:grpSpPr>
        <p:sp>
          <p:nvSpPr>
            <p:cNvPr id="525" name="Rectangle 38"/>
            <p:cNvSpPr/>
            <p:nvPr>
              <p:custDataLst>
                <p:tags r:id="rId15"/>
              </p:custDataLst>
            </p:nvPr>
          </p:nvSpPr>
          <p:spPr>
            <a:xfrm>
              <a:off x="1094049" y="1900445"/>
              <a:ext cx="21991" cy="676244"/>
            </a:xfrm>
            <a:prstGeom prst="rect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26" name="Freeform 39"/>
            <p:cNvSpPr/>
            <p:nvPr>
              <p:custDataLst>
                <p:tags r:id="rId16"/>
              </p:custDataLst>
            </p:nvPr>
          </p:nvSpPr>
          <p:spPr>
            <a:xfrm>
              <a:off x="1103212" y="2563860"/>
              <a:ext cx="311540" cy="34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13642"/>
                  </a:lnTo>
                  <a:lnTo>
                    <a:pt x="0" y="0"/>
                  </a:lnTo>
                  <a:lnTo>
                    <a:pt x="21600" y="795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27" name="Freeform 40"/>
            <p:cNvSpPr/>
            <p:nvPr>
              <p:custDataLst>
                <p:tags r:id="rId17"/>
              </p:custDataLst>
            </p:nvPr>
          </p:nvSpPr>
          <p:spPr>
            <a:xfrm>
              <a:off x="870475" y="2268805"/>
              <a:ext cx="238236" cy="311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38" y="21600"/>
                  </a:moveTo>
                  <a:lnTo>
                    <a:pt x="0" y="889"/>
                  </a:lnTo>
                  <a:lnTo>
                    <a:pt x="1495" y="0"/>
                  </a:lnTo>
                  <a:lnTo>
                    <a:pt x="21600" y="20711"/>
                  </a:lnTo>
                  <a:lnTo>
                    <a:pt x="19938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28" name="Freeform 41"/>
            <p:cNvSpPr/>
            <p:nvPr>
              <p:custDataLst>
                <p:tags r:id="rId18"/>
              </p:custDataLst>
            </p:nvPr>
          </p:nvSpPr>
          <p:spPr>
            <a:xfrm>
              <a:off x="1090384" y="2303625"/>
              <a:ext cx="350024" cy="276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2" y="21600"/>
                  </a:moveTo>
                  <a:lnTo>
                    <a:pt x="0" y="20313"/>
                  </a:lnTo>
                  <a:lnTo>
                    <a:pt x="20808" y="0"/>
                  </a:lnTo>
                  <a:lnTo>
                    <a:pt x="21600" y="1430"/>
                  </a:lnTo>
                  <a:lnTo>
                    <a:pt x="792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29" name="Freeform 42"/>
            <p:cNvSpPr/>
            <p:nvPr>
              <p:custDataLst>
                <p:tags r:id="rId19"/>
              </p:custDataLst>
            </p:nvPr>
          </p:nvSpPr>
          <p:spPr>
            <a:xfrm>
              <a:off x="613914" y="2567525"/>
              <a:ext cx="485634" cy="34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7958"/>
                  </a:lnTo>
                  <a:lnTo>
                    <a:pt x="21600" y="0"/>
                  </a:lnTo>
                  <a:lnTo>
                    <a:pt x="21600" y="13642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30" name="Freeform 43"/>
            <p:cNvSpPr/>
            <p:nvPr>
              <p:custDataLst>
                <p:tags r:id="rId20"/>
              </p:custDataLst>
            </p:nvPr>
          </p:nvSpPr>
          <p:spPr>
            <a:xfrm>
              <a:off x="502126" y="2226654"/>
              <a:ext cx="120951" cy="368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673" y="21600"/>
                  </a:moveTo>
                  <a:lnTo>
                    <a:pt x="0" y="215"/>
                  </a:lnTo>
                  <a:lnTo>
                    <a:pt x="3927" y="0"/>
                  </a:lnTo>
                  <a:lnTo>
                    <a:pt x="21600" y="21278"/>
                  </a:lnTo>
                  <a:lnTo>
                    <a:pt x="17673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31" name="Freeform 44"/>
            <p:cNvSpPr/>
            <p:nvPr>
              <p:custDataLst>
                <p:tags r:id="rId21"/>
              </p:custDataLst>
            </p:nvPr>
          </p:nvSpPr>
          <p:spPr>
            <a:xfrm>
              <a:off x="601085" y="2274303"/>
              <a:ext cx="282219" cy="320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62" y="21600"/>
                  </a:moveTo>
                  <a:lnTo>
                    <a:pt x="0" y="20613"/>
                  </a:lnTo>
                  <a:lnTo>
                    <a:pt x="20618" y="0"/>
                  </a:lnTo>
                  <a:lnTo>
                    <a:pt x="21600" y="864"/>
                  </a:lnTo>
                  <a:lnTo>
                    <a:pt x="1262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32" name="Freeform 45"/>
            <p:cNvSpPr/>
            <p:nvPr>
              <p:custDataLst>
                <p:tags r:id="rId22"/>
              </p:custDataLst>
            </p:nvPr>
          </p:nvSpPr>
          <p:spPr>
            <a:xfrm>
              <a:off x="505791" y="2217491"/>
              <a:ext cx="372015" cy="64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5554"/>
                  </a:lnTo>
                  <a:lnTo>
                    <a:pt x="213" y="0"/>
                  </a:lnTo>
                  <a:lnTo>
                    <a:pt x="21600" y="1604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33" name="Freeform 46"/>
            <p:cNvSpPr/>
            <p:nvPr>
              <p:custDataLst>
                <p:tags r:id="rId23"/>
              </p:custDataLst>
            </p:nvPr>
          </p:nvSpPr>
          <p:spPr>
            <a:xfrm>
              <a:off x="870475" y="1900445"/>
              <a:ext cx="241901" cy="377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73" y="21600"/>
                  </a:moveTo>
                  <a:lnTo>
                    <a:pt x="0" y="20866"/>
                  </a:lnTo>
                  <a:lnTo>
                    <a:pt x="19964" y="0"/>
                  </a:lnTo>
                  <a:lnTo>
                    <a:pt x="21600" y="839"/>
                  </a:lnTo>
                  <a:lnTo>
                    <a:pt x="1473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34" name="Freeform 47"/>
            <p:cNvSpPr/>
            <p:nvPr>
              <p:custDataLst>
                <p:tags r:id="rId24"/>
              </p:custDataLst>
            </p:nvPr>
          </p:nvSpPr>
          <p:spPr>
            <a:xfrm>
              <a:off x="1423914" y="2105700"/>
              <a:ext cx="285883" cy="216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69" y="21600"/>
                  </a:moveTo>
                  <a:lnTo>
                    <a:pt x="0" y="19769"/>
                  </a:lnTo>
                  <a:lnTo>
                    <a:pt x="20631" y="0"/>
                  </a:lnTo>
                  <a:lnTo>
                    <a:pt x="21600" y="1281"/>
                  </a:lnTo>
                  <a:lnTo>
                    <a:pt x="969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35" name="Freeform 48"/>
            <p:cNvSpPr/>
            <p:nvPr>
              <p:custDataLst>
                <p:tags r:id="rId25"/>
              </p:custDataLst>
            </p:nvPr>
          </p:nvSpPr>
          <p:spPr>
            <a:xfrm>
              <a:off x="1407420" y="2316454"/>
              <a:ext cx="32988" cy="26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00" y="21600"/>
                  </a:moveTo>
                  <a:lnTo>
                    <a:pt x="0" y="21600"/>
                  </a:lnTo>
                  <a:lnTo>
                    <a:pt x="8400" y="0"/>
                  </a:lnTo>
                  <a:lnTo>
                    <a:pt x="21600" y="0"/>
                  </a:lnTo>
                  <a:lnTo>
                    <a:pt x="13200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36" name="Freeform 49"/>
            <p:cNvSpPr/>
            <p:nvPr>
              <p:custDataLst>
                <p:tags r:id="rId26"/>
              </p:custDataLst>
            </p:nvPr>
          </p:nvSpPr>
          <p:spPr>
            <a:xfrm>
              <a:off x="883303" y="2255977"/>
              <a:ext cx="544277" cy="73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5400"/>
                  </a:lnTo>
                  <a:lnTo>
                    <a:pt x="0" y="0"/>
                  </a:lnTo>
                  <a:lnTo>
                    <a:pt x="21600" y="1566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37" name="Freeform 50"/>
            <p:cNvSpPr/>
            <p:nvPr>
              <p:custDataLst>
                <p:tags r:id="rId27"/>
              </p:custDataLst>
            </p:nvPr>
          </p:nvSpPr>
          <p:spPr>
            <a:xfrm>
              <a:off x="1414751" y="1948093"/>
              <a:ext cx="25657" cy="364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21600"/>
                  </a:moveTo>
                  <a:lnTo>
                    <a:pt x="0" y="0"/>
                  </a:lnTo>
                  <a:lnTo>
                    <a:pt x="18514" y="0"/>
                  </a:lnTo>
                  <a:lnTo>
                    <a:pt x="21600" y="21600"/>
                  </a:lnTo>
                  <a:lnTo>
                    <a:pt x="4629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38" name="Freeform 51"/>
            <p:cNvSpPr/>
            <p:nvPr>
              <p:custDataLst>
                <p:tags r:id="rId28"/>
              </p:custDataLst>
            </p:nvPr>
          </p:nvSpPr>
          <p:spPr>
            <a:xfrm>
              <a:off x="1423914" y="2294462"/>
              <a:ext cx="225408" cy="243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4" y="21600"/>
                  </a:moveTo>
                  <a:cubicBezTo>
                    <a:pt x="415" y="1543"/>
                    <a:pt x="0" y="771"/>
                    <a:pt x="0" y="771"/>
                  </a:cubicBezTo>
                  <a:cubicBezTo>
                    <a:pt x="1662" y="0"/>
                    <a:pt x="1662" y="0"/>
                    <a:pt x="1662" y="0"/>
                  </a:cubicBezTo>
                  <a:cubicBezTo>
                    <a:pt x="831" y="386"/>
                    <a:pt x="831" y="386"/>
                    <a:pt x="831" y="386"/>
                  </a:cubicBezTo>
                  <a:cubicBezTo>
                    <a:pt x="1662" y="0"/>
                    <a:pt x="1662" y="0"/>
                    <a:pt x="1662" y="0"/>
                  </a:cubicBezTo>
                  <a:cubicBezTo>
                    <a:pt x="2492" y="771"/>
                    <a:pt x="14123" y="12729"/>
                    <a:pt x="21600" y="20443"/>
                  </a:cubicBezTo>
                  <a:lnTo>
                    <a:pt x="20354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39" name="Freeform 52"/>
            <p:cNvSpPr/>
            <p:nvPr>
              <p:custDataLst>
                <p:tags r:id="rId29"/>
              </p:custDataLst>
            </p:nvPr>
          </p:nvSpPr>
          <p:spPr>
            <a:xfrm>
              <a:off x="1420248" y="2525374"/>
              <a:ext cx="225409" cy="73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1" y="21600"/>
                  </a:moveTo>
                  <a:lnTo>
                    <a:pt x="0" y="16200"/>
                  </a:lnTo>
                  <a:lnTo>
                    <a:pt x="21073" y="0"/>
                  </a:lnTo>
                  <a:lnTo>
                    <a:pt x="21600" y="6480"/>
                  </a:lnTo>
                  <a:lnTo>
                    <a:pt x="351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40" name="Freeform 53"/>
            <p:cNvSpPr/>
            <p:nvPr>
              <p:custDataLst>
                <p:tags r:id="rId30"/>
              </p:custDataLst>
            </p:nvPr>
          </p:nvSpPr>
          <p:spPr>
            <a:xfrm>
              <a:off x="1640158" y="2113031"/>
              <a:ext cx="69639" cy="425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84" y="21600"/>
                  </a:moveTo>
                  <a:lnTo>
                    <a:pt x="0" y="21600"/>
                  </a:lnTo>
                  <a:lnTo>
                    <a:pt x="14779" y="0"/>
                  </a:lnTo>
                  <a:lnTo>
                    <a:pt x="21600" y="0"/>
                  </a:lnTo>
                  <a:lnTo>
                    <a:pt x="5684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41" name="Freeform 54"/>
            <p:cNvSpPr/>
            <p:nvPr>
              <p:custDataLst>
                <p:tags r:id="rId31"/>
              </p:custDataLst>
            </p:nvPr>
          </p:nvSpPr>
          <p:spPr>
            <a:xfrm>
              <a:off x="1693303" y="1728177"/>
              <a:ext cx="203417" cy="394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1" y="21600"/>
                  </a:moveTo>
                  <a:lnTo>
                    <a:pt x="0" y="21098"/>
                  </a:lnTo>
                  <a:lnTo>
                    <a:pt x="19654" y="0"/>
                  </a:lnTo>
                  <a:lnTo>
                    <a:pt x="21600" y="703"/>
                  </a:lnTo>
                  <a:lnTo>
                    <a:pt x="1751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42" name="Freeform 55"/>
            <p:cNvSpPr/>
            <p:nvPr>
              <p:custDataLst>
                <p:tags r:id="rId32"/>
              </p:custDataLst>
            </p:nvPr>
          </p:nvSpPr>
          <p:spPr>
            <a:xfrm>
              <a:off x="1874728" y="1260854"/>
              <a:ext cx="241902" cy="480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4" y="21600"/>
                  </a:moveTo>
                  <a:lnTo>
                    <a:pt x="0" y="21188"/>
                  </a:lnTo>
                  <a:lnTo>
                    <a:pt x="20127" y="0"/>
                  </a:lnTo>
                  <a:lnTo>
                    <a:pt x="21600" y="412"/>
                  </a:lnTo>
                  <a:lnTo>
                    <a:pt x="1964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43" name="Freeform 56"/>
            <p:cNvSpPr/>
            <p:nvPr>
              <p:custDataLst>
                <p:tags r:id="rId33"/>
              </p:custDataLst>
            </p:nvPr>
          </p:nvSpPr>
          <p:spPr>
            <a:xfrm>
              <a:off x="1640158" y="1467942"/>
              <a:ext cx="256562" cy="273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57" y="21600"/>
                  </a:moveTo>
                  <a:lnTo>
                    <a:pt x="0" y="1450"/>
                  </a:lnTo>
                  <a:lnTo>
                    <a:pt x="1080" y="0"/>
                  </a:lnTo>
                  <a:lnTo>
                    <a:pt x="21600" y="20585"/>
                  </a:lnTo>
                  <a:lnTo>
                    <a:pt x="20057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44" name="Freeform 57"/>
            <p:cNvSpPr/>
            <p:nvPr>
              <p:custDataLst>
                <p:tags r:id="rId34"/>
              </p:custDataLst>
            </p:nvPr>
          </p:nvSpPr>
          <p:spPr>
            <a:xfrm>
              <a:off x="1420248" y="1467942"/>
              <a:ext cx="232739" cy="489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31" y="21600"/>
                  </a:moveTo>
                  <a:lnTo>
                    <a:pt x="0" y="21196"/>
                  </a:lnTo>
                  <a:lnTo>
                    <a:pt x="20069" y="0"/>
                  </a:lnTo>
                  <a:lnTo>
                    <a:pt x="21600" y="404"/>
                  </a:lnTo>
                  <a:lnTo>
                    <a:pt x="1531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45" name="Freeform 58"/>
            <p:cNvSpPr/>
            <p:nvPr>
              <p:custDataLst>
                <p:tags r:id="rId35"/>
              </p:custDataLst>
            </p:nvPr>
          </p:nvSpPr>
          <p:spPr>
            <a:xfrm>
              <a:off x="1103212" y="1893114"/>
              <a:ext cx="320703" cy="69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53" y="21600"/>
                  </a:moveTo>
                  <a:lnTo>
                    <a:pt x="0" y="6821"/>
                  </a:lnTo>
                  <a:lnTo>
                    <a:pt x="370" y="0"/>
                  </a:lnTo>
                  <a:lnTo>
                    <a:pt x="21600" y="14779"/>
                  </a:lnTo>
                  <a:lnTo>
                    <a:pt x="21353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46" name="Freeform 59"/>
            <p:cNvSpPr/>
            <p:nvPr>
              <p:custDataLst>
                <p:tags r:id="rId36"/>
              </p:custDataLst>
            </p:nvPr>
          </p:nvSpPr>
          <p:spPr>
            <a:xfrm>
              <a:off x="1423914" y="1940763"/>
              <a:ext cx="282218" cy="177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1600"/>
                  </a:moveTo>
                  <a:lnTo>
                    <a:pt x="0" y="2004"/>
                  </a:lnTo>
                  <a:lnTo>
                    <a:pt x="982" y="0"/>
                  </a:lnTo>
                  <a:lnTo>
                    <a:pt x="21600" y="19373"/>
                  </a:lnTo>
                  <a:lnTo>
                    <a:pt x="20618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47" name="Freeform 60"/>
            <p:cNvSpPr/>
            <p:nvPr>
              <p:custDataLst>
                <p:tags r:id="rId37"/>
              </p:custDataLst>
            </p:nvPr>
          </p:nvSpPr>
          <p:spPr>
            <a:xfrm>
              <a:off x="1427579" y="1724512"/>
              <a:ext cx="459978" cy="229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0" y="21600"/>
                  </a:moveTo>
                  <a:lnTo>
                    <a:pt x="0" y="19872"/>
                  </a:lnTo>
                  <a:lnTo>
                    <a:pt x="21170" y="0"/>
                  </a:lnTo>
                  <a:lnTo>
                    <a:pt x="21600" y="1901"/>
                  </a:lnTo>
                  <a:lnTo>
                    <a:pt x="430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48" name="Freeform 61"/>
            <p:cNvSpPr/>
            <p:nvPr>
              <p:custDataLst>
                <p:tags r:id="rId38"/>
              </p:custDataLst>
            </p:nvPr>
          </p:nvSpPr>
          <p:spPr>
            <a:xfrm>
              <a:off x="1354276" y="1550411"/>
              <a:ext cx="82467" cy="394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0" y="21600"/>
                  </a:moveTo>
                  <a:lnTo>
                    <a:pt x="0" y="201"/>
                  </a:lnTo>
                  <a:lnTo>
                    <a:pt x="5760" y="0"/>
                  </a:lnTo>
                  <a:lnTo>
                    <a:pt x="21600" y="21399"/>
                  </a:lnTo>
                  <a:lnTo>
                    <a:pt x="17280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49" name="Freeform 62"/>
            <p:cNvSpPr/>
            <p:nvPr>
              <p:custDataLst>
                <p:tags r:id="rId39"/>
              </p:custDataLst>
            </p:nvPr>
          </p:nvSpPr>
          <p:spPr>
            <a:xfrm>
              <a:off x="1090384" y="1559574"/>
              <a:ext cx="25657" cy="340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86" y="21600"/>
                  </a:moveTo>
                  <a:lnTo>
                    <a:pt x="0" y="0"/>
                  </a:lnTo>
                  <a:lnTo>
                    <a:pt x="18514" y="0"/>
                  </a:lnTo>
                  <a:lnTo>
                    <a:pt x="21600" y="21600"/>
                  </a:lnTo>
                  <a:lnTo>
                    <a:pt x="3086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50" name="Freeform 63"/>
            <p:cNvSpPr/>
            <p:nvPr>
              <p:custDataLst>
                <p:tags r:id="rId40"/>
              </p:custDataLst>
            </p:nvPr>
          </p:nvSpPr>
          <p:spPr>
            <a:xfrm>
              <a:off x="1068393" y="1026277"/>
              <a:ext cx="43983" cy="536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0" y="221"/>
                  </a:lnTo>
                  <a:lnTo>
                    <a:pt x="10800" y="0"/>
                  </a:lnTo>
                  <a:lnTo>
                    <a:pt x="21600" y="216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51" name="Freeform 64"/>
            <p:cNvSpPr/>
            <p:nvPr>
              <p:custDataLst>
                <p:tags r:id="rId41"/>
              </p:custDataLst>
            </p:nvPr>
          </p:nvSpPr>
          <p:spPr>
            <a:xfrm>
              <a:off x="1108710" y="1541248"/>
              <a:ext cx="258395" cy="40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9818"/>
                  </a:lnTo>
                  <a:lnTo>
                    <a:pt x="21600" y="0"/>
                  </a:lnTo>
                  <a:lnTo>
                    <a:pt x="21600" y="11782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52" name="Freeform 65"/>
            <p:cNvSpPr/>
            <p:nvPr>
              <p:custDataLst>
                <p:tags r:id="rId42"/>
              </p:custDataLst>
            </p:nvPr>
          </p:nvSpPr>
          <p:spPr>
            <a:xfrm>
              <a:off x="731199" y="1563240"/>
              <a:ext cx="377512" cy="256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34" y="21600"/>
                  </a:moveTo>
                  <a:lnTo>
                    <a:pt x="0" y="20057"/>
                  </a:lnTo>
                  <a:lnTo>
                    <a:pt x="20761" y="0"/>
                  </a:lnTo>
                  <a:lnTo>
                    <a:pt x="21600" y="1543"/>
                  </a:lnTo>
                  <a:lnTo>
                    <a:pt x="734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53" name="Freeform 66"/>
            <p:cNvSpPr/>
            <p:nvPr>
              <p:custDataLst>
                <p:tags r:id="rId43"/>
              </p:custDataLst>
            </p:nvPr>
          </p:nvSpPr>
          <p:spPr>
            <a:xfrm>
              <a:off x="502126" y="1806980"/>
              <a:ext cx="245567" cy="423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51" y="21600"/>
                  </a:moveTo>
                  <a:lnTo>
                    <a:pt x="0" y="20945"/>
                  </a:lnTo>
                  <a:lnTo>
                    <a:pt x="20149" y="0"/>
                  </a:lnTo>
                  <a:lnTo>
                    <a:pt x="21600" y="374"/>
                  </a:lnTo>
                  <a:lnTo>
                    <a:pt x="1451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54" name="Freeform 67"/>
            <p:cNvSpPr/>
            <p:nvPr>
              <p:custDataLst>
                <p:tags r:id="rId44"/>
              </p:custDataLst>
            </p:nvPr>
          </p:nvSpPr>
          <p:spPr>
            <a:xfrm>
              <a:off x="505791" y="1896780"/>
              <a:ext cx="602920" cy="324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8" y="21600"/>
                  </a:moveTo>
                  <a:lnTo>
                    <a:pt x="0" y="20502"/>
                  </a:lnTo>
                  <a:lnTo>
                    <a:pt x="21272" y="0"/>
                  </a:lnTo>
                  <a:lnTo>
                    <a:pt x="21600" y="1220"/>
                  </a:lnTo>
                  <a:lnTo>
                    <a:pt x="328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55" name="Freeform 68"/>
            <p:cNvSpPr/>
            <p:nvPr>
              <p:custDataLst>
                <p:tags r:id="rId45"/>
              </p:custDataLst>
            </p:nvPr>
          </p:nvSpPr>
          <p:spPr>
            <a:xfrm>
              <a:off x="731199" y="1801482"/>
              <a:ext cx="152105" cy="467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98" y="21600"/>
                  </a:moveTo>
                  <a:lnTo>
                    <a:pt x="0" y="424"/>
                  </a:lnTo>
                  <a:lnTo>
                    <a:pt x="3123" y="0"/>
                  </a:lnTo>
                  <a:lnTo>
                    <a:pt x="21600" y="21261"/>
                  </a:lnTo>
                  <a:lnTo>
                    <a:pt x="18998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56" name="Freeform 69"/>
            <p:cNvSpPr/>
            <p:nvPr>
              <p:custDataLst>
                <p:tags r:id="rId46"/>
              </p:custDataLst>
            </p:nvPr>
          </p:nvSpPr>
          <p:spPr>
            <a:xfrm>
              <a:off x="197918" y="1576068"/>
              <a:ext cx="320702" cy="641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19" y="21600"/>
                  </a:moveTo>
                  <a:lnTo>
                    <a:pt x="0" y="309"/>
                  </a:lnTo>
                  <a:lnTo>
                    <a:pt x="1234" y="0"/>
                  </a:lnTo>
                  <a:lnTo>
                    <a:pt x="21600" y="21291"/>
                  </a:lnTo>
                  <a:lnTo>
                    <a:pt x="20119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57" name="Freeform 70"/>
            <p:cNvSpPr/>
            <p:nvPr>
              <p:custDataLst>
                <p:tags r:id="rId47"/>
              </p:custDataLst>
            </p:nvPr>
          </p:nvSpPr>
          <p:spPr>
            <a:xfrm>
              <a:off x="60475" y="914486"/>
              <a:ext cx="155770" cy="670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51" y="21600"/>
                  </a:moveTo>
                  <a:lnTo>
                    <a:pt x="0" y="118"/>
                  </a:lnTo>
                  <a:lnTo>
                    <a:pt x="2795" y="0"/>
                  </a:lnTo>
                  <a:lnTo>
                    <a:pt x="21600" y="21600"/>
                  </a:lnTo>
                  <a:lnTo>
                    <a:pt x="18551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58" name="Freeform 71"/>
            <p:cNvSpPr/>
            <p:nvPr>
              <p:custDataLst>
                <p:tags r:id="rId48"/>
              </p:custDataLst>
            </p:nvPr>
          </p:nvSpPr>
          <p:spPr>
            <a:xfrm>
              <a:off x="64140" y="914486"/>
              <a:ext cx="307874" cy="254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00" y="21600"/>
                  </a:moveTo>
                  <a:lnTo>
                    <a:pt x="0" y="1088"/>
                  </a:lnTo>
                  <a:lnTo>
                    <a:pt x="900" y="0"/>
                  </a:lnTo>
                  <a:lnTo>
                    <a:pt x="21600" y="20201"/>
                  </a:lnTo>
                  <a:lnTo>
                    <a:pt x="20700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59" name="Freeform 72"/>
            <p:cNvSpPr/>
            <p:nvPr>
              <p:custDataLst>
                <p:tags r:id="rId49"/>
              </p:custDataLst>
            </p:nvPr>
          </p:nvSpPr>
          <p:spPr>
            <a:xfrm>
              <a:off x="194253" y="1160059"/>
              <a:ext cx="181426" cy="416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4" y="21600"/>
                  </a:moveTo>
                  <a:lnTo>
                    <a:pt x="0" y="21219"/>
                  </a:lnTo>
                  <a:lnTo>
                    <a:pt x="19636" y="0"/>
                  </a:lnTo>
                  <a:lnTo>
                    <a:pt x="21600" y="476"/>
                  </a:lnTo>
                  <a:lnTo>
                    <a:pt x="1964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60" name="Freeform 73"/>
            <p:cNvSpPr/>
            <p:nvPr>
              <p:custDataLst>
                <p:tags r:id="rId50"/>
              </p:custDataLst>
            </p:nvPr>
          </p:nvSpPr>
          <p:spPr>
            <a:xfrm>
              <a:off x="359185" y="1152729"/>
              <a:ext cx="328033" cy="194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17" y="21600"/>
                  </a:moveTo>
                  <a:lnTo>
                    <a:pt x="0" y="1834"/>
                  </a:lnTo>
                  <a:lnTo>
                    <a:pt x="483" y="0"/>
                  </a:lnTo>
                  <a:lnTo>
                    <a:pt x="21600" y="19766"/>
                  </a:lnTo>
                  <a:lnTo>
                    <a:pt x="21117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61" name="Freeform 74"/>
            <p:cNvSpPr/>
            <p:nvPr>
              <p:custDataLst>
                <p:tags r:id="rId51"/>
              </p:custDataLst>
            </p:nvPr>
          </p:nvSpPr>
          <p:spPr>
            <a:xfrm>
              <a:off x="665226" y="1334160"/>
              <a:ext cx="78802" cy="480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9" y="21600"/>
                  </a:moveTo>
                  <a:lnTo>
                    <a:pt x="0" y="165"/>
                  </a:lnTo>
                  <a:lnTo>
                    <a:pt x="6028" y="0"/>
                  </a:lnTo>
                  <a:lnTo>
                    <a:pt x="21600" y="21435"/>
                  </a:lnTo>
                  <a:lnTo>
                    <a:pt x="17079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62" name="Freeform 75"/>
            <p:cNvSpPr/>
            <p:nvPr>
              <p:custDataLst>
                <p:tags r:id="rId52"/>
              </p:custDataLst>
            </p:nvPr>
          </p:nvSpPr>
          <p:spPr>
            <a:xfrm>
              <a:off x="679886" y="1330495"/>
              <a:ext cx="423327" cy="245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32" y="21600"/>
                  </a:moveTo>
                  <a:lnTo>
                    <a:pt x="0" y="1451"/>
                  </a:lnTo>
                  <a:lnTo>
                    <a:pt x="374" y="0"/>
                  </a:lnTo>
                  <a:lnTo>
                    <a:pt x="21600" y="20149"/>
                  </a:lnTo>
                  <a:lnTo>
                    <a:pt x="21132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63" name="Freeform 76"/>
            <p:cNvSpPr/>
            <p:nvPr>
              <p:custDataLst>
                <p:tags r:id="rId53"/>
              </p:custDataLst>
            </p:nvPr>
          </p:nvSpPr>
          <p:spPr>
            <a:xfrm>
              <a:off x="632239" y="1086754"/>
              <a:ext cx="60476" cy="256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45" y="21600"/>
                  </a:moveTo>
                  <a:lnTo>
                    <a:pt x="0" y="0"/>
                  </a:lnTo>
                  <a:lnTo>
                    <a:pt x="5891" y="0"/>
                  </a:lnTo>
                  <a:lnTo>
                    <a:pt x="21600" y="21137"/>
                  </a:lnTo>
                  <a:lnTo>
                    <a:pt x="13745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64" name="Freeform 77"/>
            <p:cNvSpPr/>
            <p:nvPr>
              <p:custDataLst>
                <p:tags r:id="rId54"/>
              </p:custDataLst>
            </p:nvPr>
          </p:nvSpPr>
          <p:spPr>
            <a:xfrm>
              <a:off x="203416" y="1324997"/>
              <a:ext cx="480137" cy="247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0" y="21600"/>
                  </a:moveTo>
                  <a:lnTo>
                    <a:pt x="0" y="20000"/>
                  </a:lnTo>
                  <a:lnTo>
                    <a:pt x="21188" y="0"/>
                  </a:lnTo>
                  <a:lnTo>
                    <a:pt x="21600" y="1600"/>
                  </a:lnTo>
                  <a:lnTo>
                    <a:pt x="330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65" name="Freeform 78"/>
            <p:cNvSpPr/>
            <p:nvPr>
              <p:custDataLst>
                <p:tags r:id="rId55"/>
              </p:custDataLst>
            </p:nvPr>
          </p:nvSpPr>
          <p:spPr>
            <a:xfrm>
              <a:off x="203416" y="1559574"/>
              <a:ext cx="531449" cy="247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51" y="21600"/>
                  </a:moveTo>
                  <a:lnTo>
                    <a:pt x="0" y="1440"/>
                  </a:lnTo>
                  <a:lnTo>
                    <a:pt x="298" y="0"/>
                  </a:lnTo>
                  <a:lnTo>
                    <a:pt x="21600" y="20000"/>
                  </a:lnTo>
                  <a:lnTo>
                    <a:pt x="21451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66" name="Freeform 79"/>
            <p:cNvSpPr/>
            <p:nvPr>
              <p:custDataLst>
                <p:tags r:id="rId56"/>
              </p:custDataLst>
            </p:nvPr>
          </p:nvSpPr>
          <p:spPr>
            <a:xfrm>
              <a:off x="744027" y="1724512"/>
              <a:ext cx="1134367" cy="95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16615"/>
                  </a:lnTo>
                  <a:lnTo>
                    <a:pt x="21600" y="0"/>
                  </a:lnTo>
                  <a:lnTo>
                    <a:pt x="21600" y="456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67" name="Freeform 80"/>
            <p:cNvSpPr/>
            <p:nvPr>
              <p:custDataLst>
                <p:tags r:id="rId57"/>
              </p:custDataLst>
            </p:nvPr>
          </p:nvSpPr>
          <p:spPr>
            <a:xfrm>
              <a:off x="1640158" y="1255356"/>
              <a:ext cx="472806" cy="225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19" y="21600"/>
                  </a:moveTo>
                  <a:lnTo>
                    <a:pt x="0" y="20020"/>
                  </a:lnTo>
                  <a:lnTo>
                    <a:pt x="21181" y="0"/>
                  </a:lnTo>
                  <a:lnTo>
                    <a:pt x="21600" y="1756"/>
                  </a:lnTo>
                  <a:lnTo>
                    <a:pt x="419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68" name="Freeform 81"/>
            <p:cNvSpPr/>
            <p:nvPr>
              <p:custDataLst>
                <p:tags r:id="rId58"/>
              </p:custDataLst>
            </p:nvPr>
          </p:nvSpPr>
          <p:spPr>
            <a:xfrm>
              <a:off x="1363438" y="1464277"/>
              <a:ext cx="285884" cy="95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7" y="21600"/>
                  </a:moveTo>
                  <a:lnTo>
                    <a:pt x="0" y="16615"/>
                  </a:lnTo>
                  <a:lnTo>
                    <a:pt x="21323" y="0"/>
                  </a:lnTo>
                  <a:lnTo>
                    <a:pt x="21600" y="3738"/>
                  </a:lnTo>
                  <a:lnTo>
                    <a:pt x="277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69" name="Freeform 82"/>
            <p:cNvSpPr/>
            <p:nvPr>
              <p:custDataLst>
                <p:tags r:id="rId59"/>
              </p:custDataLst>
            </p:nvPr>
          </p:nvSpPr>
          <p:spPr>
            <a:xfrm>
              <a:off x="2068982" y="663414"/>
              <a:ext cx="47648" cy="601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31" y="21600"/>
                  </a:moveTo>
                  <a:lnTo>
                    <a:pt x="0" y="0"/>
                  </a:lnTo>
                  <a:lnTo>
                    <a:pt x="9969" y="0"/>
                  </a:lnTo>
                  <a:lnTo>
                    <a:pt x="21600" y="21600"/>
                  </a:lnTo>
                  <a:lnTo>
                    <a:pt x="11631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70" name="Freeform 83"/>
            <p:cNvSpPr/>
            <p:nvPr>
              <p:custDataLst>
                <p:tags r:id="rId60"/>
              </p:custDataLst>
            </p:nvPr>
          </p:nvSpPr>
          <p:spPr>
            <a:xfrm>
              <a:off x="1744615" y="282226"/>
              <a:ext cx="342693" cy="388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76" y="21600"/>
                  </a:moveTo>
                  <a:lnTo>
                    <a:pt x="0" y="713"/>
                  </a:lnTo>
                  <a:lnTo>
                    <a:pt x="1040" y="0"/>
                  </a:lnTo>
                  <a:lnTo>
                    <a:pt x="21600" y="20887"/>
                  </a:lnTo>
                  <a:lnTo>
                    <a:pt x="20676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71" name="Freeform 84"/>
            <p:cNvSpPr/>
            <p:nvPr>
              <p:custDataLst>
                <p:tags r:id="rId61"/>
              </p:custDataLst>
            </p:nvPr>
          </p:nvSpPr>
          <p:spPr>
            <a:xfrm>
              <a:off x="1808755" y="657916"/>
              <a:ext cx="273056" cy="218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15" y="21600"/>
                  </a:moveTo>
                  <a:lnTo>
                    <a:pt x="0" y="19785"/>
                  </a:lnTo>
                  <a:lnTo>
                    <a:pt x="20585" y="0"/>
                  </a:lnTo>
                  <a:lnTo>
                    <a:pt x="21600" y="1815"/>
                  </a:lnTo>
                  <a:lnTo>
                    <a:pt x="1015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72" name="Freeform 85"/>
            <p:cNvSpPr/>
            <p:nvPr>
              <p:custDataLst>
                <p:tags r:id="rId62"/>
              </p:custDataLst>
            </p:nvPr>
          </p:nvSpPr>
          <p:spPr>
            <a:xfrm>
              <a:off x="1532036" y="857674"/>
              <a:ext cx="295046" cy="251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39" y="21600"/>
                  </a:moveTo>
                  <a:lnTo>
                    <a:pt x="0" y="20496"/>
                  </a:lnTo>
                  <a:lnTo>
                    <a:pt x="20661" y="0"/>
                  </a:lnTo>
                  <a:lnTo>
                    <a:pt x="21600" y="1577"/>
                  </a:lnTo>
                  <a:lnTo>
                    <a:pt x="939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73" name="Freeform 86"/>
            <p:cNvSpPr/>
            <p:nvPr>
              <p:custDataLst>
                <p:tags r:id="rId63"/>
              </p:custDataLst>
            </p:nvPr>
          </p:nvSpPr>
          <p:spPr>
            <a:xfrm>
              <a:off x="1077556" y="1031775"/>
              <a:ext cx="467309" cy="76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31" y="21600"/>
                  </a:moveTo>
                  <a:lnTo>
                    <a:pt x="0" y="4629"/>
                  </a:lnTo>
                  <a:lnTo>
                    <a:pt x="169" y="0"/>
                  </a:lnTo>
                  <a:lnTo>
                    <a:pt x="21600" y="16971"/>
                  </a:lnTo>
                  <a:lnTo>
                    <a:pt x="21431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74" name="Freeform 87"/>
            <p:cNvSpPr/>
            <p:nvPr>
              <p:custDataLst>
                <p:tags r:id="rId64"/>
              </p:custDataLst>
            </p:nvPr>
          </p:nvSpPr>
          <p:spPr>
            <a:xfrm>
              <a:off x="639570" y="1035440"/>
              <a:ext cx="437987" cy="60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15709"/>
                  </a:lnTo>
                  <a:lnTo>
                    <a:pt x="21600" y="0"/>
                  </a:lnTo>
                  <a:lnTo>
                    <a:pt x="21600" y="7855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75" name="Freeform 88"/>
            <p:cNvSpPr/>
            <p:nvPr>
              <p:custDataLst>
                <p:tags r:id="rId65"/>
              </p:custDataLst>
            </p:nvPr>
          </p:nvSpPr>
          <p:spPr>
            <a:xfrm>
              <a:off x="67805" y="908988"/>
              <a:ext cx="577263" cy="190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57" y="21600"/>
                  </a:moveTo>
                  <a:lnTo>
                    <a:pt x="0" y="2077"/>
                  </a:lnTo>
                  <a:lnTo>
                    <a:pt x="343" y="0"/>
                  </a:lnTo>
                  <a:lnTo>
                    <a:pt x="21600" y="19731"/>
                  </a:lnTo>
                  <a:lnTo>
                    <a:pt x="21257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76" name="Freeform 89"/>
            <p:cNvSpPr/>
            <p:nvPr>
              <p:custDataLst>
                <p:tags r:id="rId66"/>
              </p:custDataLst>
            </p:nvPr>
          </p:nvSpPr>
          <p:spPr>
            <a:xfrm>
              <a:off x="362850" y="1086754"/>
              <a:ext cx="273055" cy="87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5" y="21600"/>
                  </a:moveTo>
                  <a:lnTo>
                    <a:pt x="0" y="16200"/>
                  </a:lnTo>
                  <a:lnTo>
                    <a:pt x="21310" y="0"/>
                  </a:lnTo>
                  <a:lnTo>
                    <a:pt x="21600" y="4500"/>
                  </a:lnTo>
                  <a:lnTo>
                    <a:pt x="725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77" name="Freeform 90"/>
            <p:cNvSpPr/>
            <p:nvPr>
              <p:custDataLst>
                <p:tags r:id="rId67"/>
              </p:custDataLst>
            </p:nvPr>
          </p:nvSpPr>
          <p:spPr>
            <a:xfrm>
              <a:off x="674389" y="1092252"/>
              <a:ext cx="866811" cy="241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108" y="20829"/>
                    <a:pt x="108" y="20829"/>
                    <a:pt x="108" y="20829"/>
                  </a:cubicBezTo>
                  <a:cubicBezTo>
                    <a:pt x="108" y="20057"/>
                    <a:pt x="108" y="20057"/>
                    <a:pt x="108" y="20057"/>
                  </a:cubicBezTo>
                  <a:cubicBezTo>
                    <a:pt x="648" y="19671"/>
                    <a:pt x="15660" y="5400"/>
                    <a:pt x="21492" y="0"/>
                  </a:cubicBezTo>
                  <a:cubicBezTo>
                    <a:pt x="21600" y="1543"/>
                    <a:pt x="21600" y="1543"/>
                    <a:pt x="21600" y="1543"/>
                  </a:cubicBezTo>
                  <a:cubicBezTo>
                    <a:pt x="1944" y="20443"/>
                    <a:pt x="216" y="21600"/>
                    <a:pt x="0" y="21600"/>
                  </a:cubicBez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78" name="Freeform 91"/>
            <p:cNvSpPr/>
            <p:nvPr>
              <p:custDataLst>
                <p:tags r:id="rId68"/>
              </p:custDataLst>
            </p:nvPr>
          </p:nvSpPr>
          <p:spPr>
            <a:xfrm>
              <a:off x="674389" y="1039105"/>
              <a:ext cx="412331" cy="298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72" y="21600"/>
                  </a:moveTo>
                  <a:lnTo>
                    <a:pt x="0" y="20407"/>
                  </a:lnTo>
                  <a:lnTo>
                    <a:pt x="20928" y="0"/>
                  </a:lnTo>
                  <a:lnTo>
                    <a:pt x="21600" y="1325"/>
                  </a:lnTo>
                  <a:lnTo>
                    <a:pt x="672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79" name="Freeform 92"/>
            <p:cNvSpPr/>
            <p:nvPr>
              <p:custDataLst>
                <p:tags r:id="rId69"/>
              </p:custDataLst>
            </p:nvPr>
          </p:nvSpPr>
          <p:spPr>
            <a:xfrm>
              <a:off x="1090384" y="857674"/>
              <a:ext cx="723870" cy="181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" y="21600"/>
                  </a:moveTo>
                  <a:lnTo>
                    <a:pt x="0" y="19200"/>
                  </a:lnTo>
                  <a:lnTo>
                    <a:pt x="21436" y="0"/>
                  </a:lnTo>
                  <a:lnTo>
                    <a:pt x="21600" y="2618"/>
                  </a:lnTo>
                  <a:lnTo>
                    <a:pt x="109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80" name="Freeform 93"/>
            <p:cNvSpPr/>
            <p:nvPr>
              <p:custDataLst>
                <p:tags r:id="rId70"/>
              </p:custDataLst>
            </p:nvPr>
          </p:nvSpPr>
          <p:spPr>
            <a:xfrm>
              <a:off x="1532036" y="1105080"/>
              <a:ext cx="126449" cy="362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70" y="21600"/>
                  </a:moveTo>
                  <a:lnTo>
                    <a:pt x="0" y="218"/>
                  </a:lnTo>
                  <a:lnTo>
                    <a:pt x="3757" y="0"/>
                  </a:lnTo>
                  <a:lnTo>
                    <a:pt x="21600" y="21382"/>
                  </a:lnTo>
                  <a:lnTo>
                    <a:pt x="18470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81" name="Freeform 94"/>
            <p:cNvSpPr/>
            <p:nvPr>
              <p:custDataLst>
                <p:tags r:id="rId71"/>
              </p:custDataLst>
            </p:nvPr>
          </p:nvSpPr>
          <p:spPr>
            <a:xfrm>
              <a:off x="1337782" y="577280"/>
              <a:ext cx="734866" cy="93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92" y="21600"/>
                  </a:moveTo>
                  <a:lnTo>
                    <a:pt x="0" y="4659"/>
                  </a:lnTo>
                  <a:lnTo>
                    <a:pt x="0" y="0"/>
                  </a:lnTo>
                  <a:lnTo>
                    <a:pt x="21600" y="17788"/>
                  </a:lnTo>
                  <a:lnTo>
                    <a:pt x="21492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82" name="Freeform 95"/>
            <p:cNvSpPr/>
            <p:nvPr>
              <p:custDataLst>
                <p:tags r:id="rId72"/>
              </p:custDataLst>
            </p:nvPr>
          </p:nvSpPr>
          <p:spPr>
            <a:xfrm>
              <a:off x="1332285" y="282226"/>
              <a:ext cx="425159" cy="307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2" y="21600"/>
                  </a:moveTo>
                  <a:lnTo>
                    <a:pt x="0" y="20700"/>
                  </a:lnTo>
                  <a:lnTo>
                    <a:pt x="20948" y="0"/>
                  </a:lnTo>
                  <a:lnTo>
                    <a:pt x="21600" y="1157"/>
                  </a:lnTo>
                  <a:lnTo>
                    <a:pt x="652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83" name="Freeform 96"/>
            <p:cNvSpPr/>
            <p:nvPr>
              <p:custDataLst>
                <p:tags r:id="rId73"/>
              </p:custDataLst>
            </p:nvPr>
          </p:nvSpPr>
          <p:spPr>
            <a:xfrm>
              <a:off x="60475" y="454494"/>
              <a:ext cx="203417" cy="463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1" y="21600"/>
                  </a:moveTo>
                  <a:lnTo>
                    <a:pt x="0" y="21173"/>
                  </a:lnTo>
                  <a:lnTo>
                    <a:pt x="19265" y="0"/>
                  </a:lnTo>
                  <a:lnTo>
                    <a:pt x="21600" y="427"/>
                  </a:lnTo>
                  <a:lnTo>
                    <a:pt x="1751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84" name="Freeform 97"/>
            <p:cNvSpPr/>
            <p:nvPr>
              <p:custDataLst>
                <p:tags r:id="rId74"/>
              </p:custDataLst>
            </p:nvPr>
          </p:nvSpPr>
          <p:spPr>
            <a:xfrm>
              <a:off x="254728" y="447163"/>
              <a:ext cx="317037" cy="441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1" y="21600"/>
                  </a:moveTo>
                  <a:lnTo>
                    <a:pt x="0" y="627"/>
                  </a:lnTo>
                  <a:lnTo>
                    <a:pt x="1124" y="0"/>
                  </a:lnTo>
                  <a:lnTo>
                    <a:pt x="21600" y="20973"/>
                  </a:lnTo>
                  <a:lnTo>
                    <a:pt x="20351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85" name="Freeform 98"/>
            <p:cNvSpPr/>
            <p:nvPr>
              <p:custDataLst>
                <p:tags r:id="rId75"/>
              </p:custDataLst>
            </p:nvPr>
          </p:nvSpPr>
          <p:spPr>
            <a:xfrm>
              <a:off x="571764" y="866837"/>
              <a:ext cx="522286" cy="181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48" y="21600"/>
                  </a:moveTo>
                  <a:lnTo>
                    <a:pt x="0" y="1964"/>
                  </a:lnTo>
                  <a:lnTo>
                    <a:pt x="152" y="0"/>
                  </a:lnTo>
                  <a:lnTo>
                    <a:pt x="21600" y="18982"/>
                  </a:lnTo>
                  <a:lnTo>
                    <a:pt x="21448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86" name="Freeform 99"/>
            <p:cNvSpPr/>
            <p:nvPr>
              <p:custDataLst>
                <p:tags r:id="rId76"/>
              </p:custDataLst>
            </p:nvPr>
          </p:nvSpPr>
          <p:spPr>
            <a:xfrm>
              <a:off x="557104" y="870502"/>
              <a:ext cx="87964" cy="22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00" y="21600"/>
                  </a:moveTo>
                  <a:lnTo>
                    <a:pt x="0" y="893"/>
                  </a:lnTo>
                  <a:lnTo>
                    <a:pt x="5400" y="0"/>
                  </a:lnTo>
                  <a:lnTo>
                    <a:pt x="21600" y="21064"/>
                  </a:lnTo>
                  <a:lnTo>
                    <a:pt x="17100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87" name="Freeform 100"/>
            <p:cNvSpPr/>
            <p:nvPr>
              <p:custDataLst>
                <p:tags r:id="rId77"/>
              </p:custDataLst>
            </p:nvPr>
          </p:nvSpPr>
          <p:spPr>
            <a:xfrm>
              <a:off x="353687" y="866837"/>
              <a:ext cx="221743" cy="302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5" y="21600"/>
                  </a:moveTo>
                  <a:lnTo>
                    <a:pt x="0" y="20684"/>
                  </a:lnTo>
                  <a:lnTo>
                    <a:pt x="19815" y="0"/>
                  </a:lnTo>
                  <a:lnTo>
                    <a:pt x="21600" y="916"/>
                  </a:lnTo>
                  <a:lnTo>
                    <a:pt x="1785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88" name="Freeform 101"/>
            <p:cNvSpPr/>
            <p:nvPr>
              <p:custDataLst>
                <p:tags r:id="rId78"/>
              </p:custDataLst>
            </p:nvPr>
          </p:nvSpPr>
          <p:spPr>
            <a:xfrm>
              <a:off x="241900" y="174100"/>
              <a:ext cx="362852" cy="293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4" y="21600"/>
                  </a:moveTo>
                  <a:lnTo>
                    <a:pt x="0" y="20385"/>
                  </a:lnTo>
                  <a:lnTo>
                    <a:pt x="20836" y="0"/>
                  </a:lnTo>
                  <a:lnTo>
                    <a:pt x="21600" y="945"/>
                  </a:lnTo>
                  <a:lnTo>
                    <a:pt x="764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89" name="Freeform 102"/>
            <p:cNvSpPr/>
            <p:nvPr>
              <p:custDataLst>
                <p:tags r:id="rId79"/>
              </p:custDataLst>
            </p:nvPr>
          </p:nvSpPr>
          <p:spPr>
            <a:xfrm>
              <a:off x="584592" y="174100"/>
              <a:ext cx="381178" cy="458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69" y="21600"/>
                  </a:moveTo>
                  <a:lnTo>
                    <a:pt x="0" y="605"/>
                  </a:lnTo>
                  <a:lnTo>
                    <a:pt x="935" y="0"/>
                  </a:lnTo>
                  <a:lnTo>
                    <a:pt x="21600" y="20995"/>
                  </a:lnTo>
                  <a:lnTo>
                    <a:pt x="20769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90" name="Freeform 103"/>
            <p:cNvSpPr/>
            <p:nvPr>
              <p:custDataLst>
                <p:tags r:id="rId80"/>
              </p:custDataLst>
            </p:nvPr>
          </p:nvSpPr>
          <p:spPr>
            <a:xfrm>
              <a:off x="557104" y="610268"/>
              <a:ext cx="403168" cy="269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5" y="21600"/>
                  </a:moveTo>
                  <a:lnTo>
                    <a:pt x="0" y="20131"/>
                  </a:lnTo>
                  <a:lnTo>
                    <a:pt x="21109" y="0"/>
                  </a:lnTo>
                  <a:lnTo>
                    <a:pt x="21600" y="1469"/>
                  </a:lnTo>
                  <a:lnTo>
                    <a:pt x="785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91" name="Freeform 104"/>
            <p:cNvSpPr/>
            <p:nvPr>
              <p:custDataLst>
                <p:tags r:id="rId81"/>
              </p:custDataLst>
            </p:nvPr>
          </p:nvSpPr>
          <p:spPr>
            <a:xfrm>
              <a:off x="73303" y="866837"/>
              <a:ext cx="492964" cy="51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12343"/>
                  </a:lnTo>
                  <a:lnTo>
                    <a:pt x="21600" y="0"/>
                  </a:lnTo>
                  <a:lnTo>
                    <a:pt x="21600" y="6943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92" name="Freeform 105"/>
            <p:cNvSpPr/>
            <p:nvPr>
              <p:custDataLst>
                <p:tags r:id="rId82"/>
              </p:custDataLst>
            </p:nvPr>
          </p:nvSpPr>
          <p:spPr>
            <a:xfrm>
              <a:off x="956606" y="571783"/>
              <a:ext cx="384843" cy="56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" y="21600"/>
                  </a:moveTo>
                  <a:lnTo>
                    <a:pt x="0" y="13239"/>
                  </a:lnTo>
                  <a:lnTo>
                    <a:pt x="21600" y="0"/>
                  </a:lnTo>
                  <a:lnTo>
                    <a:pt x="21600" y="8361"/>
                  </a:lnTo>
                  <a:lnTo>
                    <a:pt x="206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93" name="Freeform 106"/>
            <p:cNvSpPr/>
            <p:nvPr>
              <p:custDataLst>
                <p:tags r:id="rId83"/>
              </p:custDataLst>
            </p:nvPr>
          </p:nvSpPr>
          <p:spPr>
            <a:xfrm>
              <a:off x="1189343" y="43983"/>
              <a:ext cx="564436" cy="254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49" y="21600"/>
                  </a:moveTo>
                  <a:lnTo>
                    <a:pt x="0" y="1399"/>
                  </a:lnTo>
                  <a:lnTo>
                    <a:pt x="351" y="0"/>
                  </a:lnTo>
                  <a:lnTo>
                    <a:pt x="21600" y="19735"/>
                  </a:lnTo>
                  <a:lnTo>
                    <a:pt x="21249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94" name="Freeform 107"/>
            <p:cNvSpPr/>
            <p:nvPr>
              <p:custDataLst>
                <p:tags r:id="rId84"/>
              </p:custDataLst>
            </p:nvPr>
          </p:nvSpPr>
          <p:spPr>
            <a:xfrm>
              <a:off x="588257" y="43983"/>
              <a:ext cx="606585" cy="142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" y="21600"/>
                  </a:moveTo>
                  <a:lnTo>
                    <a:pt x="0" y="18277"/>
                  </a:lnTo>
                  <a:lnTo>
                    <a:pt x="21404" y="0"/>
                  </a:lnTo>
                  <a:lnTo>
                    <a:pt x="21600" y="3323"/>
                  </a:lnTo>
                  <a:lnTo>
                    <a:pt x="131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95" name="Freeform 108"/>
            <p:cNvSpPr/>
            <p:nvPr>
              <p:custDataLst>
                <p:tags r:id="rId85"/>
              </p:custDataLst>
            </p:nvPr>
          </p:nvSpPr>
          <p:spPr>
            <a:xfrm>
              <a:off x="1182013" y="53146"/>
              <a:ext cx="172264" cy="531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43" y="21600"/>
                  </a:moveTo>
                  <a:lnTo>
                    <a:pt x="0" y="149"/>
                  </a:lnTo>
                  <a:lnTo>
                    <a:pt x="2528" y="0"/>
                  </a:lnTo>
                  <a:lnTo>
                    <a:pt x="21600" y="21451"/>
                  </a:lnTo>
                  <a:lnTo>
                    <a:pt x="18843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96" name="Freeform 109"/>
            <p:cNvSpPr/>
            <p:nvPr>
              <p:custDataLst>
                <p:tags r:id="rId86"/>
              </p:custDataLst>
            </p:nvPr>
          </p:nvSpPr>
          <p:spPr>
            <a:xfrm>
              <a:off x="938280" y="60477"/>
              <a:ext cx="260227" cy="558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1" y="21600"/>
                  </a:moveTo>
                  <a:lnTo>
                    <a:pt x="0" y="21246"/>
                  </a:lnTo>
                  <a:lnTo>
                    <a:pt x="19775" y="0"/>
                  </a:lnTo>
                  <a:lnTo>
                    <a:pt x="21600" y="354"/>
                  </a:lnTo>
                  <a:lnTo>
                    <a:pt x="1521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97" name="Freeform 110"/>
            <p:cNvSpPr/>
            <p:nvPr>
              <p:custDataLst>
                <p:tags r:id="rId87"/>
              </p:custDataLst>
            </p:nvPr>
          </p:nvSpPr>
          <p:spPr>
            <a:xfrm>
              <a:off x="549773" y="177765"/>
              <a:ext cx="51313" cy="683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257" y="21600"/>
                  </a:moveTo>
                  <a:lnTo>
                    <a:pt x="0" y="21600"/>
                  </a:lnTo>
                  <a:lnTo>
                    <a:pt x="12343" y="0"/>
                  </a:lnTo>
                  <a:lnTo>
                    <a:pt x="21600" y="0"/>
                  </a:lnTo>
                  <a:lnTo>
                    <a:pt x="9257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98" name="Freeform 111"/>
            <p:cNvSpPr/>
            <p:nvPr>
              <p:custDataLst>
                <p:tags r:id="rId88"/>
              </p:custDataLst>
            </p:nvPr>
          </p:nvSpPr>
          <p:spPr>
            <a:xfrm>
              <a:off x="1332285" y="580946"/>
              <a:ext cx="221743" cy="514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58" y="21600"/>
                  </a:moveTo>
                  <a:lnTo>
                    <a:pt x="0" y="154"/>
                  </a:lnTo>
                  <a:lnTo>
                    <a:pt x="2142" y="0"/>
                  </a:lnTo>
                  <a:lnTo>
                    <a:pt x="21600" y="21216"/>
                  </a:lnTo>
                  <a:lnTo>
                    <a:pt x="19458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99" name="Freeform 112"/>
            <p:cNvSpPr/>
            <p:nvPr>
              <p:custDataLst>
                <p:tags r:id="rId89"/>
              </p:custDataLst>
            </p:nvPr>
          </p:nvSpPr>
          <p:spPr>
            <a:xfrm>
              <a:off x="951108" y="615766"/>
              <a:ext cx="135612" cy="410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97" y="21600"/>
                  </a:moveTo>
                  <a:lnTo>
                    <a:pt x="0" y="482"/>
                  </a:lnTo>
                  <a:lnTo>
                    <a:pt x="3503" y="0"/>
                  </a:lnTo>
                  <a:lnTo>
                    <a:pt x="21600" y="21407"/>
                  </a:lnTo>
                  <a:lnTo>
                    <a:pt x="18097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600" name="Freeform 113"/>
            <p:cNvSpPr/>
            <p:nvPr>
              <p:custDataLst>
                <p:tags r:id="rId90"/>
              </p:custDataLst>
            </p:nvPr>
          </p:nvSpPr>
          <p:spPr>
            <a:xfrm>
              <a:off x="1073891" y="584611"/>
              <a:ext cx="271223" cy="454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" y="21600"/>
                  </a:moveTo>
                  <a:lnTo>
                    <a:pt x="0" y="21252"/>
                  </a:lnTo>
                  <a:lnTo>
                    <a:pt x="20286" y="0"/>
                  </a:lnTo>
                  <a:lnTo>
                    <a:pt x="21600" y="610"/>
                  </a:lnTo>
                  <a:lnTo>
                    <a:pt x="1314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601" name="Freeform 114"/>
            <p:cNvSpPr/>
            <p:nvPr>
              <p:custDataLst>
                <p:tags r:id="rId91"/>
              </p:custDataLst>
            </p:nvPr>
          </p:nvSpPr>
          <p:spPr>
            <a:xfrm>
              <a:off x="1350610" y="577280"/>
              <a:ext cx="467309" cy="293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76" y="21600"/>
                  </a:moveTo>
                  <a:lnTo>
                    <a:pt x="0" y="1215"/>
                  </a:lnTo>
                  <a:lnTo>
                    <a:pt x="424" y="0"/>
                  </a:lnTo>
                  <a:lnTo>
                    <a:pt x="21600" y="20385"/>
                  </a:lnTo>
                  <a:lnTo>
                    <a:pt x="21176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602" name="Freeform 115"/>
            <p:cNvSpPr/>
            <p:nvPr>
              <p:custDataLst>
                <p:tags r:id="rId92"/>
              </p:custDataLst>
            </p:nvPr>
          </p:nvSpPr>
          <p:spPr>
            <a:xfrm>
              <a:off x="1805090" y="866837"/>
              <a:ext cx="302377" cy="397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22" y="21600"/>
                  </a:moveTo>
                  <a:lnTo>
                    <a:pt x="0" y="697"/>
                  </a:lnTo>
                  <a:lnTo>
                    <a:pt x="1178" y="0"/>
                  </a:lnTo>
                  <a:lnTo>
                    <a:pt x="21600" y="21102"/>
                  </a:lnTo>
                  <a:lnTo>
                    <a:pt x="20422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603" name="Freeform 116"/>
            <p:cNvSpPr/>
            <p:nvPr>
              <p:custDataLst>
                <p:tags r:id="rId93"/>
              </p:custDataLst>
            </p:nvPr>
          </p:nvSpPr>
          <p:spPr>
            <a:xfrm>
              <a:off x="1649321" y="879666"/>
              <a:ext cx="172263" cy="588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8" y="21600"/>
                  </a:moveTo>
                  <a:lnTo>
                    <a:pt x="0" y="21465"/>
                  </a:lnTo>
                  <a:lnTo>
                    <a:pt x="19072" y="0"/>
                  </a:lnTo>
                  <a:lnTo>
                    <a:pt x="21600" y="135"/>
                  </a:lnTo>
                  <a:lnTo>
                    <a:pt x="2068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604" name="Freeform 117"/>
            <p:cNvSpPr/>
            <p:nvPr>
              <p:custDataLst>
                <p:tags r:id="rId94"/>
              </p:custDataLst>
            </p:nvPr>
          </p:nvSpPr>
          <p:spPr>
            <a:xfrm>
              <a:off x="1077556" y="1039105"/>
              <a:ext cx="289549" cy="520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70" y="21600"/>
                  </a:moveTo>
                  <a:lnTo>
                    <a:pt x="0" y="380"/>
                  </a:lnTo>
                  <a:lnTo>
                    <a:pt x="1230" y="0"/>
                  </a:lnTo>
                  <a:lnTo>
                    <a:pt x="21600" y="21068"/>
                  </a:lnTo>
                  <a:lnTo>
                    <a:pt x="20370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605" name="Freeform 118"/>
            <p:cNvSpPr/>
            <p:nvPr>
              <p:custDataLst>
                <p:tags r:id="rId95"/>
              </p:custDataLst>
            </p:nvPr>
          </p:nvSpPr>
          <p:spPr>
            <a:xfrm>
              <a:off x="1350610" y="1099582"/>
              <a:ext cx="199753" cy="450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3" y="21600"/>
                  </a:moveTo>
                  <a:lnTo>
                    <a:pt x="0" y="21161"/>
                  </a:lnTo>
                  <a:lnTo>
                    <a:pt x="19618" y="0"/>
                  </a:lnTo>
                  <a:lnTo>
                    <a:pt x="21600" y="439"/>
                  </a:lnTo>
                  <a:lnTo>
                    <a:pt x="1783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606" name="Freeform 119"/>
            <p:cNvSpPr/>
            <p:nvPr>
              <p:custDataLst>
                <p:tags r:id="rId96"/>
              </p:custDataLst>
            </p:nvPr>
          </p:nvSpPr>
          <p:spPr>
            <a:xfrm>
              <a:off x="1099547" y="1546746"/>
              <a:ext cx="260227" cy="359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69" y="21600"/>
                  </a:moveTo>
                  <a:lnTo>
                    <a:pt x="0" y="20829"/>
                  </a:lnTo>
                  <a:lnTo>
                    <a:pt x="20079" y="0"/>
                  </a:lnTo>
                  <a:lnTo>
                    <a:pt x="21600" y="771"/>
                  </a:lnTo>
                  <a:lnTo>
                    <a:pt x="1369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607" name="Freeform 120"/>
            <p:cNvSpPr/>
            <p:nvPr>
              <p:custDataLst>
                <p:tags r:id="rId97"/>
              </p:custDataLst>
            </p:nvPr>
          </p:nvSpPr>
          <p:spPr>
            <a:xfrm>
              <a:off x="1099547" y="1918771"/>
              <a:ext cx="320702" cy="375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66" y="21600"/>
                  </a:moveTo>
                  <a:lnTo>
                    <a:pt x="0" y="738"/>
                  </a:lnTo>
                  <a:lnTo>
                    <a:pt x="864" y="0"/>
                  </a:lnTo>
                  <a:lnTo>
                    <a:pt x="21600" y="20862"/>
                  </a:lnTo>
                  <a:lnTo>
                    <a:pt x="20366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608" name="Freeform 121"/>
            <p:cNvSpPr/>
            <p:nvPr>
              <p:custDataLst>
                <p:tags r:id="rId98"/>
              </p:custDataLst>
            </p:nvPr>
          </p:nvSpPr>
          <p:spPr>
            <a:xfrm>
              <a:off x="670724" y="1343323"/>
              <a:ext cx="441652" cy="588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73" y="21600"/>
                  </a:moveTo>
                  <a:lnTo>
                    <a:pt x="0" y="471"/>
                  </a:lnTo>
                  <a:lnTo>
                    <a:pt x="807" y="0"/>
                  </a:lnTo>
                  <a:lnTo>
                    <a:pt x="21600" y="21264"/>
                  </a:lnTo>
                  <a:lnTo>
                    <a:pt x="20973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609" name="Oval 122"/>
            <p:cNvSpPr/>
            <p:nvPr>
              <p:custDataLst>
                <p:tags r:id="rId99"/>
              </p:custDataLst>
            </p:nvPr>
          </p:nvSpPr>
          <p:spPr>
            <a:xfrm>
              <a:off x="982262" y="918151"/>
              <a:ext cx="203417" cy="203423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10" name="Oval 123"/>
            <p:cNvSpPr/>
            <p:nvPr>
              <p:custDataLst>
                <p:tags r:id="rId100"/>
              </p:custDataLst>
            </p:nvPr>
          </p:nvSpPr>
          <p:spPr>
            <a:xfrm>
              <a:off x="102624" y="1467942"/>
              <a:ext cx="203417" cy="208921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11" name="Oval 124"/>
            <p:cNvSpPr/>
            <p:nvPr>
              <p:custDataLst>
                <p:tags r:id="rId101"/>
              </p:custDataLst>
            </p:nvPr>
          </p:nvSpPr>
          <p:spPr>
            <a:xfrm>
              <a:off x="1004253" y="2468563"/>
              <a:ext cx="203417" cy="203423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12" name="Oval 125"/>
            <p:cNvSpPr/>
            <p:nvPr>
              <p:custDataLst>
                <p:tags r:id="rId102"/>
              </p:custDataLst>
            </p:nvPr>
          </p:nvSpPr>
          <p:spPr>
            <a:xfrm>
              <a:off x="1004253" y="1445951"/>
              <a:ext cx="203417" cy="203423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13" name="Oval 126"/>
            <p:cNvSpPr/>
            <p:nvPr>
              <p:custDataLst>
                <p:tags r:id="rId103"/>
              </p:custDataLst>
            </p:nvPr>
          </p:nvSpPr>
          <p:spPr>
            <a:xfrm>
              <a:off x="973099" y="1779491"/>
              <a:ext cx="263893" cy="263901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14" name="Oval 127"/>
            <p:cNvSpPr/>
            <p:nvPr>
              <p:custDataLst>
                <p:tags r:id="rId104"/>
              </p:custDataLst>
            </p:nvPr>
          </p:nvSpPr>
          <p:spPr>
            <a:xfrm>
              <a:off x="1999344" y="1156394"/>
              <a:ext cx="208915" cy="203423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15" name="Oval 128"/>
            <p:cNvSpPr/>
            <p:nvPr>
              <p:custDataLst>
                <p:tags r:id="rId105"/>
              </p:custDataLst>
            </p:nvPr>
          </p:nvSpPr>
          <p:spPr>
            <a:xfrm>
              <a:off x="502126" y="82468"/>
              <a:ext cx="203417" cy="203423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16" name="Oval 129"/>
            <p:cNvSpPr/>
            <p:nvPr>
              <p:custDataLst>
                <p:tags r:id="rId106"/>
              </p:custDataLst>
            </p:nvPr>
          </p:nvSpPr>
          <p:spPr>
            <a:xfrm>
              <a:off x="496628" y="800862"/>
              <a:ext cx="148439" cy="148445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17" name="Oval 130"/>
            <p:cNvSpPr/>
            <p:nvPr>
              <p:custDataLst>
                <p:tags r:id="rId107"/>
              </p:custDataLst>
            </p:nvPr>
          </p:nvSpPr>
          <p:spPr>
            <a:xfrm>
              <a:off x="-1" y="841180"/>
              <a:ext cx="146607" cy="146613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18" name="Oval 131"/>
            <p:cNvSpPr/>
            <p:nvPr>
              <p:custDataLst>
                <p:tags r:id="rId108"/>
              </p:custDataLst>
            </p:nvPr>
          </p:nvSpPr>
          <p:spPr>
            <a:xfrm>
              <a:off x="185090" y="386686"/>
              <a:ext cx="148439" cy="146613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19" name="Oval 132"/>
            <p:cNvSpPr/>
            <p:nvPr>
              <p:custDataLst>
                <p:tags r:id="rId109"/>
              </p:custDataLst>
            </p:nvPr>
          </p:nvSpPr>
          <p:spPr>
            <a:xfrm>
              <a:off x="1268144" y="511305"/>
              <a:ext cx="146607" cy="146613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20" name="Oval 133"/>
            <p:cNvSpPr/>
            <p:nvPr>
              <p:custDataLst>
                <p:tags r:id="rId110"/>
              </p:custDataLst>
            </p:nvPr>
          </p:nvSpPr>
          <p:spPr>
            <a:xfrm>
              <a:off x="2008506" y="584611"/>
              <a:ext cx="146607" cy="148445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21" name="Oval 134"/>
            <p:cNvSpPr/>
            <p:nvPr>
              <p:custDataLst>
                <p:tags r:id="rId111"/>
              </p:custDataLst>
            </p:nvPr>
          </p:nvSpPr>
          <p:spPr>
            <a:xfrm>
              <a:off x="1576018" y="1407465"/>
              <a:ext cx="146607" cy="146613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22" name="Oval 135"/>
            <p:cNvSpPr/>
            <p:nvPr>
              <p:custDataLst>
                <p:tags r:id="rId112"/>
              </p:custDataLst>
            </p:nvPr>
          </p:nvSpPr>
          <p:spPr>
            <a:xfrm>
              <a:off x="1748280" y="797197"/>
              <a:ext cx="142943" cy="142947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23" name="Oval 136"/>
            <p:cNvSpPr/>
            <p:nvPr>
              <p:custDataLst>
                <p:tags r:id="rId113"/>
              </p:custDataLst>
            </p:nvPr>
          </p:nvSpPr>
          <p:spPr>
            <a:xfrm>
              <a:off x="441651" y="2147851"/>
              <a:ext cx="146607" cy="146613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24" name="Oval 137"/>
            <p:cNvSpPr/>
            <p:nvPr>
              <p:custDataLst>
                <p:tags r:id="rId114"/>
              </p:custDataLst>
            </p:nvPr>
          </p:nvSpPr>
          <p:spPr>
            <a:xfrm>
              <a:off x="1623665" y="2036060"/>
              <a:ext cx="146607" cy="146613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25" name="Oval 138"/>
            <p:cNvSpPr/>
            <p:nvPr>
              <p:custDataLst>
                <p:tags r:id="rId115"/>
              </p:custDataLst>
            </p:nvPr>
          </p:nvSpPr>
          <p:spPr>
            <a:xfrm>
              <a:off x="908959" y="571782"/>
              <a:ext cx="104459" cy="108128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26" name="Oval 139"/>
            <p:cNvSpPr/>
            <p:nvPr>
              <p:custDataLst>
                <p:tags r:id="rId116"/>
              </p:custDataLst>
            </p:nvPr>
          </p:nvSpPr>
          <p:spPr>
            <a:xfrm>
              <a:off x="315203" y="1108745"/>
              <a:ext cx="104459" cy="108127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27" name="Oval 140"/>
            <p:cNvSpPr/>
            <p:nvPr>
              <p:custDataLst>
                <p:tags r:id="rId117"/>
              </p:custDataLst>
            </p:nvPr>
          </p:nvSpPr>
          <p:spPr>
            <a:xfrm>
              <a:off x="591923" y="1039105"/>
              <a:ext cx="104459" cy="108127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28" name="Oval 141"/>
            <p:cNvSpPr/>
            <p:nvPr>
              <p:custDataLst>
                <p:tags r:id="rId118"/>
              </p:custDataLst>
            </p:nvPr>
          </p:nvSpPr>
          <p:spPr>
            <a:xfrm>
              <a:off x="1493552" y="1048268"/>
              <a:ext cx="108123" cy="104461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29" name="Oval 142"/>
            <p:cNvSpPr/>
            <p:nvPr>
              <p:custDataLst>
                <p:tags r:id="rId119"/>
              </p:custDataLst>
            </p:nvPr>
          </p:nvSpPr>
          <p:spPr>
            <a:xfrm>
              <a:off x="1315791" y="1502763"/>
              <a:ext cx="104459" cy="104461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30" name="Oval 143"/>
            <p:cNvSpPr/>
            <p:nvPr>
              <p:custDataLst>
                <p:tags r:id="rId120"/>
              </p:custDataLst>
            </p:nvPr>
          </p:nvSpPr>
          <p:spPr>
            <a:xfrm>
              <a:off x="1141696" y="0"/>
              <a:ext cx="104459" cy="108127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31" name="Oval 144"/>
            <p:cNvSpPr/>
            <p:nvPr>
              <p:custDataLst>
                <p:tags r:id="rId121"/>
              </p:custDataLst>
            </p:nvPr>
          </p:nvSpPr>
          <p:spPr>
            <a:xfrm>
              <a:off x="1700633" y="243740"/>
              <a:ext cx="104459" cy="102629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32" name="Oval 145"/>
            <p:cNvSpPr/>
            <p:nvPr>
              <p:custDataLst>
                <p:tags r:id="rId122"/>
              </p:custDataLst>
            </p:nvPr>
          </p:nvSpPr>
          <p:spPr>
            <a:xfrm>
              <a:off x="1839909" y="1680528"/>
              <a:ext cx="104459" cy="108127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33" name="Oval 146"/>
            <p:cNvSpPr/>
            <p:nvPr>
              <p:custDataLst>
                <p:tags r:id="rId123"/>
              </p:custDataLst>
            </p:nvPr>
          </p:nvSpPr>
          <p:spPr>
            <a:xfrm>
              <a:off x="1592511" y="2472228"/>
              <a:ext cx="104459" cy="108127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34" name="Oval 147"/>
            <p:cNvSpPr/>
            <p:nvPr>
              <p:custDataLst>
                <p:tags r:id="rId124"/>
              </p:custDataLst>
            </p:nvPr>
          </p:nvSpPr>
          <p:spPr>
            <a:xfrm>
              <a:off x="1363438" y="2529040"/>
              <a:ext cx="104459" cy="108127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35" name="Oval 148"/>
            <p:cNvSpPr/>
            <p:nvPr>
              <p:custDataLst>
                <p:tags r:id="rId125"/>
              </p:custDataLst>
            </p:nvPr>
          </p:nvSpPr>
          <p:spPr>
            <a:xfrm>
              <a:off x="562601" y="2532705"/>
              <a:ext cx="102625" cy="108127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36" name="Oval 149"/>
            <p:cNvSpPr/>
            <p:nvPr>
              <p:custDataLst>
                <p:tags r:id="rId126"/>
              </p:custDataLst>
            </p:nvPr>
          </p:nvSpPr>
          <p:spPr>
            <a:xfrm>
              <a:off x="674389" y="1731842"/>
              <a:ext cx="148439" cy="148445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37" name="Oval 150"/>
            <p:cNvSpPr/>
            <p:nvPr>
              <p:custDataLst>
                <p:tags r:id="rId127"/>
              </p:custDataLst>
            </p:nvPr>
          </p:nvSpPr>
          <p:spPr>
            <a:xfrm>
              <a:off x="1354276" y="1867457"/>
              <a:ext cx="148439" cy="146613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38" name="Oval 151"/>
            <p:cNvSpPr/>
            <p:nvPr>
              <p:custDataLst>
                <p:tags r:id="rId128"/>
              </p:custDataLst>
            </p:nvPr>
          </p:nvSpPr>
          <p:spPr>
            <a:xfrm>
              <a:off x="1363438" y="2233985"/>
              <a:ext cx="146607" cy="148445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39" name="Oval 152"/>
            <p:cNvSpPr/>
            <p:nvPr>
              <p:custDataLst>
                <p:tags r:id="rId129"/>
              </p:custDataLst>
            </p:nvPr>
          </p:nvSpPr>
          <p:spPr>
            <a:xfrm>
              <a:off x="813665" y="2200998"/>
              <a:ext cx="146607" cy="146613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40" name="Oval 153"/>
            <p:cNvSpPr/>
            <p:nvPr>
              <p:custDataLst>
                <p:tags r:id="rId130"/>
              </p:custDataLst>
            </p:nvPr>
          </p:nvSpPr>
          <p:spPr>
            <a:xfrm>
              <a:off x="610248" y="1270018"/>
              <a:ext cx="146607" cy="146613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41" name="Freeform 154"/>
            <p:cNvSpPr/>
            <p:nvPr>
              <p:custDataLst>
                <p:tags r:id="rId131"/>
              </p:custDataLst>
            </p:nvPr>
          </p:nvSpPr>
          <p:spPr>
            <a:xfrm>
              <a:off x="1026244" y="1827139"/>
              <a:ext cx="159435" cy="164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08" y="21600"/>
                  </a:moveTo>
                  <a:cubicBezTo>
                    <a:pt x="9341" y="21600"/>
                    <a:pt x="8173" y="20463"/>
                    <a:pt x="8173" y="18758"/>
                  </a:cubicBezTo>
                  <a:cubicBezTo>
                    <a:pt x="8173" y="13074"/>
                    <a:pt x="8173" y="13074"/>
                    <a:pt x="8173" y="13074"/>
                  </a:cubicBezTo>
                  <a:cubicBezTo>
                    <a:pt x="2335" y="13074"/>
                    <a:pt x="2335" y="13074"/>
                    <a:pt x="2335" y="13074"/>
                  </a:cubicBezTo>
                  <a:cubicBezTo>
                    <a:pt x="1168" y="13074"/>
                    <a:pt x="0" y="11937"/>
                    <a:pt x="0" y="10800"/>
                  </a:cubicBezTo>
                  <a:cubicBezTo>
                    <a:pt x="0" y="9663"/>
                    <a:pt x="1168" y="8526"/>
                    <a:pt x="2335" y="8526"/>
                  </a:cubicBezTo>
                  <a:cubicBezTo>
                    <a:pt x="8173" y="8526"/>
                    <a:pt x="8173" y="8526"/>
                    <a:pt x="8173" y="8526"/>
                  </a:cubicBezTo>
                  <a:cubicBezTo>
                    <a:pt x="8173" y="2274"/>
                    <a:pt x="8173" y="2274"/>
                    <a:pt x="8173" y="2274"/>
                  </a:cubicBezTo>
                  <a:cubicBezTo>
                    <a:pt x="8173" y="1137"/>
                    <a:pt x="9341" y="0"/>
                    <a:pt x="10508" y="0"/>
                  </a:cubicBezTo>
                  <a:cubicBezTo>
                    <a:pt x="12259" y="0"/>
                    <a:pt x="13427" y="1137"/>
                    <a:pt x="13427" y="2274"/>
                  </a:cubicBezTo>
                  <a:cubicBezTo>
                    <a:pt x="13427" y="8526"/>
                    <a:pt x="13427" y="8526"/>
                    <a:pt x="13427" y="8526"/>
                  </a:cubicBezTo>
                  <a:cubicBezTo>
                    <a:pt x="19265" y="8526"/>
                    <a:pt x="19265" y="8526"/>
                    <a:pt x="19265" y="8526"/>
                  </a:cubicBezTo>
                  <a:cubicBezTo>
                    <a:pt x="20432" y="8526"/>
                    <a:pt x="21600" y="9663"/>
                    <a:pt x="21600" y="10800"/>
                  </a:cubicBezTo>
                  <a:cubicBezTo>
                    <a:pt x="21600" y="11937"/>
                    <a:pt x="20432" y="13074"/>
                    <a:pt x="19265" y="13074"/>
                  </a:cubicBezTo>
                  <a:cubicBezTo>
                    <a:pt x="13427" y="13074"/>
                    <a:pt x="13427" y="13074"/>
                    <a:pt x="13427" y="13074"/>
                  </a:cubicBezTo>
                  <a:cubicBezTo>
                    <a:pt x="13427" y="18758"/>
                    <a:pt x="13427" y="18758"/>
                    <a:pt x="13427" y="18758"/>
                  </a:cubicBezTo>
                  <a:cubicBezTo>
                    <a:pt x="13427" y="20463"/>
                    <a:pt x="12259" y="21600"/>
                    <a:pt x="10508" y="21600"/>
                  </a:cubicBez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</p:grpSp>
      <p:grpSp>
        <p:nvGrpSpPr>
          <p:cNvPr id="646" name="组合 5"/>
          <p:cNvGrpSpPr/>
          <p:nvPr>
            <p:custDataLst>
              <p:tags r:id="rId132"/>
            </p:custDataLst>
          </p:nvPr>
        </p:nvGrpSpPr>
        <p:grpSpPr>
          <a:xfrm>
            <a:off x="3559632" y="3996629"/>
            <a:ext cx="354369" cy="354369"/>
            <a:chOff x="0" y="0"/>
            <a:chExt cx="354368" cy="354368"/>
          </a:xfrm>
        </p:grpSpPr>
        <p:sp>
          <p:nvSpPr>
            <p:cNvPr id="643" name="椭圆 26"/>
            <p:cNvSpPr/>
            <p:nvPr>
              <p:custDataLst>
                <p:tags r:id="rId133"/>
              </p:custDataLst>
            </p:nvPr>
          </p:nvSpPr>
          <p:spPr>
            <a:xfrm>
              <a:off x="-1" y="-1"/>
              <a:ext cx="354370" cy="35437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44" name="椭圆 27"/>
            <p:cNvSpPr/>
            <p:nvPr>
              <p:custDataLst>
                <p:tags r:id="rId134"/>
              </p:custDataLst>
            </p:nvPr>
          </p:nvSpPr>
          <p:spPr>
            <a:xfrm>
              <a:off x="35942" y="33509"/>
              <a:ext cx="282483" cy="282483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45" name="Freeform 154"/>
            <p:cNvSpPr/>
            <p:nvPr>
              <p:custDataLst>
                <p:tags r:id="rId135"/>
              </p:custDataLst>
            </p:nvPr>
          </p:nvSpPr>
          <p:spPr>
            <a:xfrm>
              <a:off x="89095" y="77161"/>
              <a:ext cx="176174" cy="18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08" y="21600"/>
                  </a:moveTo>
                  <a:cubicBezTo>
                    <a:pt x="9341" y="21600"/>
                    <a:pt x="8173" y="20463"/>
                    <a:pt x="8173" y="18758"/>
                  </a:cubicBezTo>
                  <a:cubicBezTo>
                    <a:pt x="8173" y="13074"/>
                    <a:pt x="8173" y="13074"/>
                    <a:pt x="8173" y="13074"/>
                  </a:cubicBezTo>
                  <a:cubicBezTo>
                    <a:pt x="2335" y="13074"/>
                    <a:pt x="2335" y="13074"/>
                    <a:pt x="2335" y="13074"/>
                  </a:cubicBezTo>
                  <a:cubicBezTo>
                    <a:pt x="1168" y="13074"/>
                    <a:pt x="0" y="11937"/>
                    <a:pt x="0" y="10800"/>
                  </a:cubicBezTo>
                  <a:cubicBezTo>
                    <a:pt x="0" y="9663"/>
                    <a:pt x="1168" y="8526"/>
                    <a:pt x="2335" y="8526"/>
                  </a:cubicBezTo>
                  <a:cubicBezTo>
                    <a:pt x="8173" y="8526"/>
                    <a:pt x="8173" y="8526"/>
                    <a:pt x="8173" y="8526"/>
                  </a:cubicBezTo>
                  <a:cubicBezTo>
                    <a:pt x="8173" y="2274"/>
                    <a:pt x="8173" y="2274"/>
                    <a:pt x="8173" y="2274"/>
                  </a:cubicBezTo>
                  <a:cubicBezTo>
                    <a:pt x="8173" y="1137"/>
                    <a:pt x="9341" y="0"/>
                    <a:pt x="10508" y="0"/>
                  </a:cubicBezTo>
                  <a:cubicBezTo>
                    <a:pt x="12259" y="0"/>
                    <a:pt x="13427" y="1137"/>
                    <a:pt x="13427" y="2274"/>
                  </a:cubicBezTo>
                  <a:cubicBezTo>
                    <a:pt x="13427" y="8526"/>
                    <a:pt x="13427" y="8526"/>
                    <a:pt x="13427" y="8526"/>
                  </a:cubicBezTo>
                  <a:cubicBezTo>
                    <a:pt x="19265" y="8526"/>
                    <a:pt x="19265" y="8526"/>
                    <a:pt x="19265" y="8526"/>
                  </a:cubicBezTo>
                  <a:cubicBezTo>
                    <a:pt x="20432" y="8526"/>
                    <a:pt x="21600" y="9663"/>
                    <a:pt x="21600" y="10800"/>
                  </a:cubicBezTo>
                  <a:cubicBezTo>
                    <a:pt x="21600" y="11937"/>
                    <a:pt x="20432" y="13074"/>
                    <a:pt x="19265" y="13074"/>
                  </a:cubicBezTo>
                  <a:cubicBezTo>
                    <a:pt x="13427" y="13074"/>
                    <a:pt x="13427" y="13074"/>
                    <a:pt x="13427" y="13074"/>
                  </a:cubicBezTo>
                  <a:cubicBezTo>
                    <a:pt x="13427" y="18758"/>
                    <a:pt x="13427" y="18758"/>
                    <a:pt x="13427" y="18758"/>
                  </a:cubicBezTo>
                  <a:cubicBezTo>
                    <a:pt x="13427" y="20463"/>
                    <a:pt x="12259" y="21600"/>
                    <a:pt x="10508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</p:grpSp>
      <p:sp>
        <p:nvSpPr>
          <p:cNvPr id="647" name="矩形 6"/>
          <p:cNvSpPr txBox="1"/>
          <p:nvPr>
            <p:custDataLst>
              <p:tags r:id="rId136"/>
            </p:custDataLst>
          </p:nvPr>
        </p:nvSpPr>
        <p:spPr>
          <a:xfrm>
            <a:off x="1016000" y="4774565"/>
            <a:ext cx="3394710" cy="1874520"/>
          </a:xfrm>
          <a:prstGeom prst="rect">
            <a:avLst/>
          </a:prstGeom>
          <a:ln w="12700">
            <a:miter lim="400000"/>
          </a:ln>
        </p:spPr>
        <p:txBody>
          <a:bodyPr wrap="square" lIns="60946" tIns="60946" rIns="60946" bIns="60946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404040"/>
                </a:solidFill>
              </a:defRPr>
            </a:lvl1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Each subclass is responsible for the behavior related to its specific type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aligned with the Single Responsibility Principle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48" name="矩形 7"/>
          <p:cNvSpPr txBox="1"/>
          <p:nvPr>
            <p:custDataLst>
              <p:tags r:id="rId137"/>
            </p:custDataLst>
          </p:nvPr>
        </p:nvSpPr>
        <p:spPr>
          <a:xfrm>
            <a:off x="1016635" y="4457700"/>
            <a:ext cx="3340100" cy="325755"/>
          </a:xfrm>
          <a:prstGeom prst="rect">
            <a:avLst/>
          </a:prstGeom>
          <a:ln w="12700">
            <a:miter lim="400000"/>
          </a:ln>
        </p:spPr>
        <p:txBody>
          <a:bodyPr wrap="square" lIns="60946" tIns="60946" rIns="60946" bIns="60946">
            <a:spAutoFit/>
          </a:bodyPr>
          <a:lstStyle>
            <a:lvl1pPr algn="just" defTabSz="1218565">
              <a:lnSpc>
                <a:spcPts val="1600"/>
              </a:lnSpc>
              <a:defRPr b="1">
                <a:solidFill>
                  <a:schemeClr val="accent1"/>
                </a:solidFill>
              </a:defRPr>
            </a:lvl1pPr>
          </a:lstStyle>
          <a:p>
            <a:r>
              <a:rPr lang="en-US" altLang="zh-CN">
                <a:latin typeface="Comic Sans MS" panose="030F0702030302020204" pitchFamily="66" charset="0"/>
                <a:cs typeface="Comic Sans MS" panose="030F0702030302020204" pitchFamily="66" charset="0"/>
              </a:rPr>
              <a:t>Concentrate </a:t>
            </a:r>
            <a:r>
              <a:rPr lang="en-US" altLang="zh-CN" sz="1800">
                <a:latin typeface="Comic Sans MS" panose="030F0702030302020204" pitchFamily="66" charset="0"/>
                <a:cs typeface="Comic Sans MS" panose="030F0702030302020204" pitchFamily="66" charset="0"/>
              </a:rPr>
              <a:t>responsibilities</a:t>
            </a:r>
            <a:endParaRPr lang="en-US" altLang="zh-CN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grpSp>
        <p:nvGrpSpPr>
          <p:cNvPr id="652" name="组合 8"/>
          <p:cNvGrpSpPr/>
          <p:nvPr>
            <p:custDataLst>
              <p:tags r:id="rId138"/>
            </p:custDataLst>
          </p:nvPr>
        </p:nvGrpSpPr>
        <p:grpSpPr>
          <a:xfrm>
            <a:off x="3559632" y="1113371"/>
            <a:ext cx="354369" cy="354369"/>
            <a:chOff x="0" y="0"/>
            <a:chExt cx="354368" cy="354368"/>
          </a:xfrm>
        </p:grpSpPr>
        <p:sp>
          <p:nvSpPr>
            <p:cNvPr id="649" name="椭圆 23"/>
            <p:cNvSpPr/>
            <p:nvPr>
              <p:custDataLst>
                <p:tags r:id="rId139"/>
              </p:custDataLst>
            </p:nvPr>
          </p:nvSpPr>
          <p:spPr>
            <a:xfrm>
              <a:off x="-1" y="-1"/>
              <a:ext cx="354370" cy="35437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50" name="椭圆 24"/>
            <p:cNvSpPr/>
            <p:nvPr>
              <p:custDataLst>
                <p:tags r:id="rId140"/>
              </p:custDataLst>
            </p:nvPr>
          </p:nvSpPr>
          <p:spPr>
            <a:xfrm>
              <a:off x="35942" y="33509"/>
              <a:ext cx="282483" cy="282483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51" name="Freeform 154"/>
            <p:cNvSpPr/>
            <p:nvPr>
              <p:custDataLst>
                <p:tags r:id="rId141"/>
              </p:custDataLst>
            </p:nvPr>
          </p:nvSpPr>
          <p:spPr>
            <a:xfrm>
              <a:off x="89095" y="77161"/>
              <a:ext cx="176174" cy="18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08" y="21600"/>
                  </a:moveTo>
                  <a:cubicBezTo>
                    <a:pt x="9341" y="21600"/>
                    <a:pt x="8173" y="20463"/>
                    <a:pt x="8173" y="18758"/>
                  </a:cubicBezTo>
                  <a:cubicBezTo>
                    <a:pt x="8173" y="13074"/>
                    <a:pt x="8173" y="13074"/>
                    <a:pt x="8173" y="13074"/>
                  </a:cubicBezTo>
                  <a:cubicBezTo>
                    <a:pt x="2335" y="13074"/>
                    <a:pt x="2335" y="13074"/>
                    <a:pt x="2335" y="13074"/>
                  </a:cubicBezTo>
                  <a:cubicBezTo>
                    <a:pt x="1168" y="13074"/>
                    <a:pt x="0" y="11937"/>
                    <a:pt x="0" y="10800"/>
                  </a:cubicBezTo>
                  <a:cubicBezTo>
                    <a:pt x="0" y="9663"/>
                    <a:pt x="1168" y="8526"/>
                    <a:pt x="2335" y="8526"/>
                  </a:cubicBezTo>
                  <a:cubicBezTo>
                    <a:pt x="8173" y="8526"/>
                    <a:pt x="8173" y="8526"/>
                    <a:pt x="8173" y="8526"/>
                  </a:cubicBezTo>
                  <a:cubicBezTo>
                    <a:pt x="8173" y="2274"/>
                    <a:pt x="8173" y="2274"/>
                    <a:pt x="8173" y="2274"/>
                  </a:cubicBezTo>
                  <a:cubicBezTo>
                    <a:pt x="8173" y="1137"/>
                    <a:pt x="9341" y="0"/>
                    <a:pt x="10508" y="0"/>
                  </a:cubicBezTo>
                  <a:cubicBezTo>
                    <a:pt x="12259" y="0"/>
                    <a:pt x="13427" y="1137"/>
                    <a:pt x="13427" y="2274"/>
                  </a:cubicBezTo>
                  <a:cubicBezTo>
                    <a:pt x="13427" y="8526"/>
                    <a:pt x="13427" y="8526"/>
                    <a:pt x="13427" y="8526"/>
                  </a:cubicBezTo>
                  <a:cubicBezTo>
                    <a:pt x="19265" y="8526"/>
                    <a:pt x="19265" y="8526"/>
                    <a:pt x="19265" y="8526"/>
                  </a:cubicBezTo>
                  <a:cubicBezTo>
                    <a:pt x="20432" y="8526"/>
                    <a:pt x="21600" y="9663"/>
                    <a:pt x="21600" y="10800"/>
                  </a:cubicBezTo>
                  <a:cubicBezTo>
                    <a:pt x="21600" y="11937"/>
                    <a:pt x="20432" y="13074"/>
                    <a:pt x="19265" y="13074"/>
                  </a:cubicBezTo>
                  <a:cubicBezTo>
                    <a:pt x="13427" y="13074"/>
                    <a:pt x="13427" y="13074"/>
                    <a:pt x="13427" y="13074"/>
                  </a:cubicBezTo>
                  <a:cubicBezTo>
                    <a:pt x="13427" y="18758"/>
                    <a:pt x="13427" y="18758"/>
                    <a:pt x="13427" y="18758"/>
                  </a:cubicBezTo>
                  <a:cubicBezTo>
                    <a:pt x="13427" y="20463"/>
                    <a:pt x="12259" y="21600"/>
                    <a:pt x="10508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</p:grpSp>
      <p:sp>
        <p:nvSpPr>
          <p:cNvPr id="653" name="矩形 9"/>
          <p:cNvSpPr txBox="1"/>
          <p:nvPr>
            <p:custDataLst>
              <p:tags r:id="rId142"/>
            </p:custDataLst>
          </p:nvPr>
        </p:nvSpPr>
        <p:spPr>
          <a:xfrm>
            <a:off x="963295" y="2100580"/>
            <a:ext cx="3277870" cy="1301115"/>
          </a:xfrm>
          <a:prstGeom prst="rect">
            <a:avLst/>
          </a:prstGeom>
          <a:ln w="12700">
            <a:miter lim="400000"/>
          </a:ln>
        </p:spPr>
        <p:txBody>
          <a:bodyPr lIns="60946" tIns="60946" rIns="60946" bIns="60946">
            <a:noAutofit/>
          </a:bodyPr>
          <a:lstStyle>
            <a:lvl1pPr>
              <a:lnSpc>
                <a:spcPct val="150000"/>
              </a:lnSpc>
              <a:defRPr sz="1200">
                <a:solidFill>
                  <a:srgbClr val="404040"/>
                </a:solidFill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Different behaviors for different types are handled by their respective subclasses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no need for if-else or switch-case statements to check types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54" name="矩形 10"/>
          <p:cNvSpPr txBox="1"/>
          <p:nvPr>
            <p:custDataLst>
              <p:tags r:id="rId143"/>
            </p:custDataLst>
          </p:nvPr>
        </p:nvSpPr>
        <p:spPr>
          <a:xfrm>
            <a:off x="1259840" y="1563370"/>
            <a:ext cx="2685415" cy="401320"/>
          </a:xfrm>
          <a:prstGeom prst="rect">
            <a:avLst/>
          </a:prstGeom>
          <a:ln w="12700">
            <a:miter lim="400000"/>
          </a:ln>
        </p:spPr>
        <p:txBody>
          <a:bodyPr wrap="square" lIns="60946" tIns="60946" rIns="60946" bIns="60946">
            <a:noAutofit/>
          </a:bodyPr>
          <a:lstStyle>
            <a:lvl1pPr algn="just" defTabSz="1218565">
              <a:lnSpc>
                <a:spcPts val="1600"/>
              </a:lnSpc>
              <a:defRPr b="1">
                <a:solidFill>
                  <a:schemeClr val="accent1"/>
                </a:solidFill>
              </a:defRPr>
            </a:lvl1pPr>
          </a:lstStyle>
          <a:p>
            <a:r>
              <a:rPr lang="en-US" altLang="zh-CN">
                <a:latin typeface="Comic Sans MS" panose="030F0702030302020204" pitchFamily="66" charset="0"/>
                <a:cs typeface="Comic Sans MS" panose="030F0702030302020204" pitchFamily="66" charset="0"/>
              </a:rPr>
              <a:t>Eliminate conditional statements</a:t>
            </a:r>
            <a:endParaRPr lang="en-US" altLang="zh-CN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grpSp>
        <p:nvGrpSpPr>
          <p:cNvPr id="658" name="组合 11"/>
          <p:cNvGrpSpPr/>
          <p:nvPr>
            <p:custDataLst>
              <p:tags r:id="rId144"/>
            </p:custDataLst>
          </p:nvPr>
        </p:nvGrpSpPr>
        <p:grpSpPr>
          <a:xfrm>
            <a:off x="7818839" y="1113371"/>
            <a:ext cx="354369" cy="354369"/>
            <a:chOff x="0" y="0"/>
            <a:chExt cx="354368" cy="354368"/>
          </a:xfrm>
        </p:grpSpPr>
        <p:sp>
          <p:nvSpPr>
            <p:cNvPr id="655" name="椭圆 20"/>
            <p:cNvSpPr/>
            <p:nvPr>
              <p:custDataLst>
                <p:tags r:id="rId145"/>
              </p:custDataLst>
            </p:nvPr>
          </p:nvSpPr>
          <p:spPr>
            <a:xfrm>
              <a:off x="-1" y="-1"/>
              <a:ext cx="354370" cy="35437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56" name="椭圆 21"/>
            <p:cNvSpPr/>
            <p:nvPr>
              <p:custDataLst>
                <p:tags r:id="rId146"/>
              </p:custDataLst>
            </p:nvPr>
          </p:nvSpPr>
          <p:spPr>
            <a:xfrm>
              <a:off x="35942" y="33509"/>
              <a:ext cx="282483" cy="282483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57" name="Freeform 154"/>
            <p:cNvSpPr/>
            <p:nvPr>
              <p:custDataLst>
                <p:tags r:id="rId147"/>
              </p:custDataLst>
            </p:nvPr>
          </p:nvSpPr>
          <p:spPr>
            <a:xfrm>
              <a:off x="89095" y="77161"/>
              <a:ext cx="176174" cy="18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08" y="21600"/>
                  </a:moveTo>
                  <a:cubicBezTo>
                    <a:pt x="9341" y="21600"/>
                    <a:pt x="8173" y="20463"/>
                    <a:pt x="8173" y="18758"/>
                  </a:cubicBezTo>
                  <a:cubicBezTo>
                    <a:pt x="8173" y="13074"/>
                    <a:pt x="8173" y="13074"/>
                    <a:pt x="8173" y="13074"/>
                  </a:cubicBezTo>
                  <a:cubicBezTo>
                    <a:pt x="2335" y="13074"/>
                    <a:pt x="2335" y="13074"/>
                    <a:pt x="2335" y="13074"/>
                  </a:cubicBezTo>
                  <a:cubicBezTo>
                    <a:pt x="1168" y="13074"/>
                    <a:pt x="0" y="11937"/>
                    <a:pt x="0" y="10800"/>
                  </a:cubicBezTo>
                  <a:cubicBezTo>
                    <a:pt x="0" y="9663"/>
                    <a:pt x="1168" y="8526"/>
                    <a:pt x="2335" y="8526"/>
                  </a:cubicBezTo>
                  <a:cubicBezTo>
                    <a:pt x="8173" y="8526"/>
                    <a:pt x="8173" y="8526"/>
                    <a:pt x="8173" y="8526"/>
                  </a:cubicBezTo>
                  <a:cubicBezTo>
                    <a:pt x="8173" y="2274"/>
                    <a:pt x="8173" y="2274"/>
                    <a:pt x="8173" y="2274"/>
                  </a:cubicBezTo>
                  <a:cubicBezTo>
                    <a:pt x="8173" y="1137"/>
                    <a:pt x="9341" y="0"/>
                    <a:pt x="10508" y="0"/>
                  </a:cubicBezTo>
                  <a:cubicBezTo>
                    <a:pt x="12259" y="0"/>
                    <a:pt x="13427" y="1137"/>
                    <a:pt x="13427" y="2274"/>
                  </a:cubicBezTo>
                  <a:cubicBezTo>
                    <a:pt x="13427" y="8526"/>
                    <a:pt x="13427" y="8526"/>
                    <a:pt x="13427" y="8526"/>
                  </a:cubicBezTo>
                  <a:cubicBezTo>
                    <a:pt x="19265" y="8526"/>
                    <a:pt x="19265" y="8526"/>
                    <a:pt x="19265" y="8526"/>
                  </a:cubicBezTo>
                  <a:cubicBezTo>
                    <a:pt x="20432" y="8526"/>
                    <a:pt x="21600" y="9663"/>
                    <a:pt x="21600" y="10800"/>
                  </a:cubicBezTo>
                  <a:cubicBezTo>
                    <a:pt x="21600" y="11937"/>
                    <a:pt x="20432" y="13074"/>
                    <a:pt x="19265" y="13074"/>
                  </a:cubicBezTo>
                  <a:cubicBezTo>
                    <a:pt x="13427" y="13074"/>
                    <a:pt x="13427" y="13074"/>
                    <a:pt x="13427" y="13074"/>
                  </a:cubicBezTo>
                  <a:cubicBezTo>
                    <a:pt x="13427" y="18758"/>
                    <a:pt x="13427" y="18758"/>
                    <a:pt x="13427" y="18758"/>
                  </a:cubicBezTo>
                  <a:cubicBezTo>
                    <a:pt x="13427" y="20463"/>
                    <a:pt x="12259" y="21600"/>
                    <a:pt x="10508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</p:grpSp>
      <p:sp>
        <p:nvSpPr>
          <p:cNvPr id="659" name="矩形 12"/>
          <p:cNvSpPr txBox="1"/>
          <p:nvPr>
            <p:custDataLst>
              <p:tags r:id="rId148"/>
            </p:custDataLst>
          </p:nvPr>
        </p:nvSpPr>
        <p:spPr>
          <a:xfrm>
            <a:off x="7719435" y="1891200"/>
            <a:ext cx="3481964" cy="1874520"/>
          </a:xfrm>
          <a:prstGeom prst="rect">
            <a:avLst/>
          </a:prstGeom>
          <a:ln w="12700">
            <a:miter lim="400000"/>
          </a:ln>
        </p:spPr>
        <p:txBody>
          <a:bodyPr lIns="60946" tIns="60946" rIns="60946" bIns="60946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404040"/>
                </a:solidFill>
              </a:defRPr>
            </a:lvl1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only need to create a new subclass without modifying existing code w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hen a new type is added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follow the Open/Closed Principle 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60" name="矩形 13"/>
          <p:cNvSpPr txBox="1"/>
          <p:nvPr>
            <p:custDataLst>
              <p:tags r:id="rId149"/>
            </p:custDataLst>
          </p:nvPr>
        </p:nvSpPr>
        <p:spPr>
          <a:xfrm>
            <a:off x="7767955" y="1574165"/>
            <a:ext cx="2914015" cy="414020"/>
          </a:xfrm>
          <a:prstGeom prst="rect">
            <a:avLst/>
          </a:prstGeom>
          <a:ln w="12700">
            <a:miter lim="400000"/>
          </a:ln>
        </p:spPr>
        <p:txBody>
          <a:bodyPr lIns="60946" tIns="60946" rIns="60946" bIns="60946">
            <a:noAutofit/>
          </a:bodyPr>
          <a:lstStyle>
            <a:lvl1pPr algn="just" defTabSz="1218565">
              <a:lnSpc>
                <a:spcPts val="1600"/>
              </a:lnSpc>
              <a:defRPr b="1">
                <a:solidFill>
                  <a:schemeClr val="accent1"/>
                </a:solidFill>
              </a:defRPr>
            </a:lvl1pPr>
          </a:lstStyle>
          <a:p>
            <a:r>
              <a:rPr lang="en-US" altLang="zh-CN">
                <a:latin typeface="Comic Sans MS" panose="030F0702030302020204" pitchFamily="66" charset="0"/>
                <a:cs typeface="Comic Sans MS" panose="030F0702030302020204" pitchFamily="66" charset="0"/>
              </a:rPr>
              <a:t>Enhance scalability</a:t>
            </a:r>
            <a:endParaRPr lang="en-US" altLang="zh-CN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grpSp>
        <p:nvGrpSpPr>
          <p:cNvPr id="664" name="组合 14"/>
          <p:cNvGrpSpPr/>
          <p:nvPr>
            <p:custDataLst>
              <p:tags r:id="rId150"/>
            </p:custDataLst>
          </p:nvPr>
        </p:nvGrpSpPr>
        <p:grpSpPr>
          <a:xfrm>
            <a:off x="7872179" y="3996629"/>
            <a:ext cx="354369" cy="354369"/>
            <a:chOff x="0" y="0"/>
            <a:chExt cx="354368" cy="354368"/>
          </a:xfrm>
        </p:grpSpPr>
        <p:sp>
          <p:nvSpPr>
            <p:cNvPr id="661" name="椭圆 17"/>
            <p:cNvSpPr/>
            <p:nvPr>
              <p:custDataLst>
                <p:tags r:id="rId151"/>
              </p:custDataLst>
            </p:nvPr>
          </p:nvSpPr>
          <p:spPr>
            <a:xfrm>
              <a:off x="-1" y="-1"/>
              <a:ext cx="354370" cy="354370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50800" dist="38100" dir="2700000" rotWithShape="0">
                <a:srgbClr val="000000">
                  <a:alpha val="4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62" name="椭圆 18"/>
            <p:cNvSpPr/>
            <p:nvPr>
              <p:custDataLst>
                <p:tags r:id="rId152"/>
              </p:custDataLst>
            </p:nvPr>
          </p:nvSpPr>
          <p:spPr>
            <a:xfrm>
              <a:off x="35942" y="33509"/>
              <a:ext cx="282483" cy="282483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63" name="Freeform 154"/>
            <p:cNvSpPr/>
            <p:nvPr>
              <p:custDataLst>
                <p:tags r:id="rId153"/>
              </p:custDataLst>
            </p:nvPr>
          </p:nvSpPr>
          <p:spPr>
            <a:xfrm>
              <a:off x="89095" y="77161"/>
              <a:ext cx="176174" cy="18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08" y="21600"/>
                  </a:moveTo>
                  <a:cubicBezTo>
                    <a:pt x="9341" y="21600"/>
                    <a:pt x="8173" y="20463"/>
                    <a:pt x="8173" y="18758"/>
                  </a:cubicBezTo>
                  <a:cubicBezTo>
                    <a:pt x="8173" y="13074"/>
                    <a:pt x="8173" y="13074"/>
                    <a:pt x="8173" y="13074"/>
                  </a:cubicBezTo>
                  <a:cubicBezTo>
                    <a:pt x="2335" y="13074"/>
                    <a:pt x="2335" y="13074"/>
                    <a:pt x="2335" y="13074"/>
                  </a:cubicBezTo>
                  <a:cubicBezTo>
                    <a:pt x="1168" y="13074"/>
                    <a:pt x="0" y="11937"/>
                    <a:pt x="0" y="10800"/>
                  </a:cubicBezTo>
                  <a:cubicBezTo>
                    <a:pt x="0" y="9663"/>
                    <a:pt x="1168" y="8526"/>
                    <a:pt x="2335" y="8526"/>
                  </a:cubicBezTo>
                  <a:cubicBezTo>
                    <a:pt x="8173" y="8526"/>
                    <a:pt x="8173" y="8526"/>
                    <a:pt x="8173" y="8526"/>
                  </a:cubicBezTo>
                  <a:cubicBezTo>
                    <a:pt x="8173" y="2274"/>
                    <a:pt x="8173" y="2274"/>
                    <a:pt x="8173" y="2274"/>
                  </a:cubicBezTo>
                  <a:cubicBezTo>
                    <a:pt x="8173" y="1137"/>
                    <a:pt x="9341" y="0"/>
                    <a:pt x="10508" y="0"/>
                  </a:cubicBezTo>
                  <a:cubicBezTo>
                    <a:pt x="12259" y="0"/>
                    <a:pt x="13427" y="1137"/>
                    <a:pt x="13427" y="2274"/>
                  </a:cubicBezTo>
                  <a:cubicBezTo>
                    <a:pt x="13427" y="8526"/>
                    <a:pt x="13427" y="8526"/>
                    <a:pt x="13427" y="8526"/>
                  </a:cubicBezTo>
                  <a:cubicBezTo>
                    <a:pt x="19265" y="8526"/>
                    <a:pt x="19265" y="8526"/>
                    <a:pt x="19265" y="8526"/>
                  </a:cubicBezTo>
                  <a:cubicBezTo>
                    <a:pt x="20432" y="8526"/>
                    <a:pt x="21600" y="9663"/>
                    <a:pt x="21600" y="10800"/>
                  </a:cubicBezTo>
                  <a:cubicBezTo>
                    <a:pt x="21600" y="11937"/>
                    <a:pt x="20432" y="13074"/>
                    <a:pt x="19265" y="13074"/>
                  </a:cubicBezTo>
                  <a:cubicBezTo>
                    <a:pt x="13427" y="13074"/>
                    <a:pt x="13427" y="13074"/>
                    <a:pt x="13427" y="13074"/>
                  </a:cubicBezTo>
                  <a:cubicBezTo>
                    <a:pt x="13427" y="18758"/>
                    <a:pt x="13427" y="18758"/>
                    <a:pt x="13427" y="18758"/>
                  </a:cubicBezTo>
                  <a:cubicBezTo>
                    <a:pt x="13427" y="20463"/>
                    <a:pt x="12259" y="21600"/>
                    <a:pt x="10508" y="216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</p:grpSp>
      <p:sp>
        <p:nvSpPr>
          <p:cNvPr id="665" name="矩形 15"/>
          <p:cNvSpPr txBox="1"/>
          <p:nvPr>
            <p:custDataLst>
              <p:tags r:id="rId154"/>
            </p:custDataLst>
          </p:nvPr>
        </p:nvSpPr>
        <p:spPr>
          <a:xfrm>
            <a:off x="7772774" y="4947811"/>
            <a:ext cx="3481963" cy="1967230"/>
          </a:xfrm>
          <a:prstGeom prst="rect">
            <a:avLst/>
          </a:prstGeom>
          <a:ln w="12700">
            <a:miter lim="400000"/>
          </a:ln>
        </p:spPr>
        <p:txBody>
          <a:bodyPr lIns="60946" tIns="60946" rIns="60946" bIns="60946">
            <a:spAutoFit/>
          </a:bodyPr>
          <a:lstStyle>
            <a:lvl1pPr>
              <a:lnSpc>
                <a:spcPct val="150000"/>
              </a:lnSpc>
              <a:defRPr sz="1200">
                <a:solidFill>
                  <a:srgbClr val="404040"/>
                </a:solidFill>
              </a:defRPr>
            </a:lvl1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avoid centralized conditional logic b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y separating type-related behaviors into specific subclasses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Each subclass has clear and independent behavior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66" name="矩形 16"/>
          <p:cNvSpPr txBox="1"/>
          <p:nvPr>
            <p:custDataLst>
              <p:tags r:id="rId155"/>
            </p:custDataLst>
          </p:nvPr>
        </p:nvSpPr>
        <p:spPr>
          <a:xfrm>
            <a:off x="7821295" y="4425315"/>
            <a:ext cx="3322320" cy="473710"/>
          </a:xfrm>
          <a:prstGeom prst="rect">
            <a:avLst/>
          </a:prstGeom>
          <a:ln w="12700">
            <a:miter lim="400000"/>
          </a:ln>
        </p:spPr>
        <p:txBody>
          <a:bodyPr wrap="square" lIns="60946" tIns="60946" rIns="60946" bIns="60946">
            <a:noAutofit/>
          </a:bodyPr>
          <a:lstStyle>
            <a:lvl1pPr algn="just" defTabSz="1218565">
              <a:lnSpc>
                <a:spcPts val="1600"/>
              </a:lnSpc>
              <a:defRPr b="1">
                <a:solidFill>
                  <a:schemeClr val="accent1"/>
                </a:solidFill>
              </a:defRPr>
            </a:lvl1pPr>
          </a:lstStyle>
          <a:p>
            <a:pPr algn="just"/>
            <a:r>
              <a:rPr lang="en-US" altLang="zh-CN">
                <a:latin typeface="Comic Sans MS" panose="030F0702030302020204" pitchFamily="66" charset="0"/>
                <a:cs typeface="Comic Sans MS" panose="030F0702030302020204" pitchFamily="66" charset="0"/>
              </a:rPr>
              <a:t>Improve the readability and</a:t>
            </a:r>
            <a:endParaRPr lang="en-US" altLang="zh-CN">
              <a:latin typeface="Comic Sans MS" panose="030F0702030302020204" pitchFamily="66" charset="0"/>
              <a:cs typeface="Comic Sans MS" panose="030F0702030302020204" pitchFamily="66" charset="0"/>
            </a:endParaRPr>
          </a:p>
          <a:p>
            <a:pPr algn="just"/>
            <a:r>
              <a:rPr lang="en-US" altLang="zh-CN">
                <a:latin typeface="Comic Sans MS" panose="030F0702030302020204" pitchFamily="66" charset="0"/>
                <a:cs typeface="Comic Sans MS" panose="030F0702030302020204" pitchFamily="66" charset="0"/>
              </a:rPr>
              <a:t>maintainability</a:t>
            </a:r>
            <a:endParaRPr lang="en-US" altLang="zh-CN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 thruBlk="1"/>
      </p:transition>
    </mc:Choice>
    <mc:Fallback>
      <p:transition spd="slow">
        <p:fade thruBlk="1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标题 1"/>
          <p:cNvSpPr txBox="1">
            <a:spLocks noGrp="1"/>
          </p:cNvSpPr>
          <p:nvPr>
            <p:ph type="title"/>
          </p:nvPr>
        </p:nvSpPr>
        <p:spPr>
          <a:xfrm>
            <a:off x="910386" y="256837"/>
            <a:ext cx="5526505" cy="657560"/>
          </a:xfrm>
          <a:prstGeom prst="rect">
            <a:avLst/>
          </a:prstGeom>
        </p:spPr>
        <p:txBody>
          <a:bodyPr/>
          <a:lstStyle/>
          <a:p>
            <a:pPr algn="l"/>
            <a:r>
              <a:rPr>
                <a:latin typeface="Comic Sans MS" panose="030F0702030302020204" pitchFamily="66" charset="0"/>
                <a:cs typeface="Comic Sans MS" panose="030F0702030302020204" pitchFamily="66" charset="0"/>
                <a:sym typeface="+mn-ea"/>
              </a:rPr>
              <a:t>0</a:t>
            </a:r>
            <a:r>
              <a:rPr lang="en-US">
                <a:latin typeface="Comic Sans MS" panose="030F0702030302020204" pitchFamily="66" charset="0"/>
                <a:cs typeface="Comic Sans MS" panose="030F0702030302020204" pitchFamily="66" charset="0"/>
                <a:sym typeface="+mn-ea"/>
              </a:rPr>
              <a:t>5. Pros &amp; cons—</a:t>
            </a:r>
            <a:r>
              <a:rPr>
                <a:latin typeface="Comic Sans MS" panose="030F0702030302020204" pitchFamily="66" charset="0"/>
                <a:cs typeface="Comic Sans MS" panose="030F0702030302020204" pitchFamily="66" charset="0"/>
                <a:sym typeface="+mn-ea"/>
              </a:rPr>
              <a:t>Benefits</a:t>
            </a:r>
            <a:endParaRPr>
              <a:latin typeface="Comic Sans MS" panose="030F0702030302020204" pitchFamily="66" charset="0"/>
              <a:cs typeface="Comic Sans MS" panose="030F0702030302020204" pitchFamily="66" charset="0"/>
              <a:sym typeface="+mn-ea"/>
            </a:endParaRPr>
          </a:p>
        </p:txBody>
      </p:sp>
      <p:sp>
        <p:nvSpPr>
          <p:cNvPr id="865" name="椭圆 4"/>
          <p:cNvSpPr/>
          <p:nvPr>
            <p:custDataLst>
              <p:tags r:id="rId1"/>
            </p:custDataLst>
          </p:nvPr>
        </p:nvSpPr>
        <p:spPr>
          <a:xfrm>
            <a:off x="7072186" y="1576921"/>
            <a:ext cx="2651127" cy="2651126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50000"/>
              </a:lnSpc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sp>
        <p:nvSpPr>
          <p:cNvPr id="866" name="椭圆 1"/>
          <p:cNvSpPr/>
          <p:nvPr>
            <p:custDataLst>
              <p:tags r:id="rId2"/>
            </p:custDataLst>
          </p:nvPr>
        </p:nvSpPr>
        <p:spPr>
          <a:xfrm>
            <a:off x="2108074" y="1576921"/>
            <a:ext cx="2479676" cy="2651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546" y="0"/>
                </a:moveTo>
                <a:cubicBezTo>
                  <a:pt x="15862" y="0"/>
                  <a:pt x="19626" y="2216"/>
                  <a:pt x="21600" y="5501"/>
                </a:cubicBezTo>
                <a:cubicBezTo>
                  <a:pt x="20575" y="7102"/>
                  <a:pt x="19994" y="8976"/>
                  <a:pt x="19994" y="10976"/>
                </a:cubicBezTo>
                <a:cubicBezTo>
                  <a:pt x="19994" y="12904"/>
                  <a:pt x="20533" y="14713"/>
                  <a:pt x="21485" y="16276"/>
                </a:cubicBezTo>
                <a:cubicBezTo>
                  <a:pt x="19488" y="19465"/>
                  <a:pt x="15783" y="21600"/>
                  <a:pt x="11546" y="21600"/>
                </a:cubicBezTo>
                <a:cubicBezTo>
                  <a:pt x="5169" y="21600"/>
                  <a:pt x="0" y="16765"/>
                  <a:pt x="0" y="10800"/>
                </a:cubicBezTo>
                <a:cubicBezTo>
                  <a:pt x="0" y="4835"/>
                  <a:pt x="5169" y="0"/>
                  <a:pt x="11546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50000"/>
              </a:lnSpc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sp>
        <p:nvSpPr>
          <p:cNvPr id="867" name="椭圆 1"/>
          <p:cNvSpPr/>
          <p:nvPr>
            <p:custDataLst>
              <p:tags r:id="rId3"/>
            </p:custDataLst>
          </p:nvPr>
        </p:nvSpPr>
        <p:spPr>
          <a:xfrm>
            <a:off x="4587749" y="1576921"/>
            <a:ext cx="2479676" cy="2651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546" y="0"/>
                </a:moveTo>
                <a:cubicBezTo>
                  <a:pt x="15862" y="0"/>
                  <a:pt x="19626" y="2216"/>
                  <a:pt x="21600" y="5501"/>
                </a:cubicBezTo>
                <a:cubicBezTo>
                  <a:pt x="20575" y="7102"/>
                  <a:pt x="19994" y="8976"/>
                  <a:pt x="19994" y="10976"/>
                </a:cubicBezTo>
                <a:cubicBezTo>
                  <a:pt x="19994" y="12904"/>
                  <a:pt x="20533" y="14713"/>
                  <a:pt x="21485" y="16276"/>
                </a:cubicBezTo>
                <a:cubicBezTo>
                  <a:pt x="19488" y="19465"/>
                  <a:pt x="15783" y="21600"/>
                  <a:pt x="11546" y="21600"/>
                </a:cubicBezTo>
                <a:cubicBezTo>
                  <a:pt x="5169" y="21600"/>
                  <a:pt x="0" y="16765"/>
                  <a:pt x="0" y="10800"/>
                </a:cubicBezTo>
                <a:cubicBezTo>
                  <a:pt x="0" y="4835"/>
                  <a:pt x="5169" y="0"/>
                  <a:pt x="11546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lnSpc>
                <a:spcPct val="150000"/>
              </a:lnSpc>
              <a:defRPr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pPr>
          </a:p>
        </p:txBody>
      </p:sp>
      <p:sp>
        <p:nvSpPr>
          <p:cNvPr id="869" name="TextBox 15"/>
          <p:cNvSpPr txBox="1"/>
          <p:nvPr>
            <p:custDataLst>
              <p:tags r:id="rId4"/>
            </p:custDataLst>
          </p:nvPr>
        </p:nvSpPr>
        <p:spPr>
          <a:xfrm>
            <a:off x="3189956" y="1570570"/>
            <a:ext cx="501650" cy="82994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lnSpc>
                <a:spcPct val="150000"/>
              </a:lnSpc>
              <a:defRPr sz="3200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0</a:t>
            </a:r>
            <a:r>
              <a:rPr lang="en-US"/>
              <a:t>1</a:t>
            </a:r>
            <a:endParaRPr lang="en-US"/>
          </a:p>
        </p:txBody>
      </p:sp>
      <p:sp>
        <p:nvSpPr>
          <p:cNvPr id="870" name="TextBox 16"/>
          <p:cNvSpPr txBox="1"/>
          <p:nvPr>
            <p:custDataLst>
              <p:tags r:id="rId5"/>
            </p:custDataLst>
          </p:nvPr>
        </p:nvSpPr>
        <p:spPr>
          <a:xfrm>
            <a:off x="5613275" y="1570570"/>
            <a:ext cx="501650" cy="82994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lnSpc>
                <a:spcPct val="150000"/>
              </a:lnSpc>
              <a:defRPr sz="3200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0</a:t>
            </a:r>
            <a:r>
              <a:rPr lang="en-US"/>
              <a:t>2</a:t>
            </a:r>
            <a:endParaRPr lang="en-US"/>
          </a:p>
        </p:txBody>
      </p:sp>
      <p:sp>
        <p:nvSpPr>
          <p:cNvPr id="871" name="TextBox 17"/>
          <p:cNvSpPr txBox="1"/>
          <p:nvPr>
            <p:custDataLst>
              <p:tags r:id="rId6"/>
            </p:custDataLst>
          </p:nvPr>
        </p:nvSpPr>
        <p:spPr>
          <a:xfrm>
            <a:off x="8182644" y="1570570"/>
            <a:ext cx="501650" cy="82994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lnSpc>
                <a:spcPct val="150000"/>
              </a:lnSpc>
              <a:defRPr sz="3200" b="1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r>
              <a:t>0</a:t>
            </a:r>
            <a:r>
              <a:rPr lang="en-US"/>
              <a:t>3</a:t>
            </a:r>
            <a:endParaRPr lang="en-US"/>
          </a:p>
        </p:txBody>
      </p:sp>
      <p:sp>
        <p:nvSpPr>
          <p:cNvPr id="873" name="直接连接符 12"/>
          <p:cNvSpPr/>
          <p:nvPr>
            <p:custDataLst>
              <p:tags r:id="rId7"/>
            </p:custDataLst>
          </p:nvPr>
        </p:nvSpPr>
        <p:spPr>
          <a:xfrm>
            <a:off x="2438274" y="2397659"/>
            <a:ext cx="1819276" cy="1588"/>
          </a:xfrm>
          <a:prstGeom prst="line">
            <a:avLst/>
          </a:prstGeom>
          <a:ln w="6350">
            <a:solidFill>
              <a:srgbClr val="FFFFFF"/>
            </a:solidFill>
            <a:prstDash val="dash"/>
            <a:bevel/>
          </a:ln>
        </p:spPr>
        <p:txBody>
          <a:bodyPr lIns="45719" rIns="45719"/>
          <a:lstStyle/>
          <a:p/>
        </p:txBody>
      </p:sp>
      <p:sp>
        <p:nvSpPr>
          <p:cNvPr id="874" name="直接连接符 13"/>
          <p:cNvSpPr/>
          <p:nvPr>
            <p:custDataLst>
              <p:tags r:id="rId8"/>
            </p:custDataLst>
          </p:nvPr>
        </p:nvSpPr>
        <p:spPr>
          <a:xfrm>
            <a:off x="4917949" y="2397659"/>
            <a:ext cx="1819276" cy="1588"/>
          </a:xfrm>
          <a:prstGeom prst="line">
            <a:avLst/>
          </a:prstGeom>
          <a:ln w="6350">
            <a:solidFill>
              <a:srgbClr val="FFFFFF"/>
            </a:solidFill>
            <a:prstDash val="dash"/>
            <a:bevel/>
          </a:ln>
        </p:spPr>
        <p:txBody>
          <a:bodyPr lIns="45719" rIns="45719"/>
          <a:lstStyle/>
          <a:p/>
        </p:txBody>
      </p:sp>
      <p:sp>
        <p:nvSpPr>
          <p:cNvPr id="875" name="直接连接符 14"/>
          <p:cNvSpPr/>
          <p:nvPr>
            <p:custDataLst>
              <p:tags r:id="rId9"/>
            </p:custDataLst>
          </p:nvPr>
        </p:nvSpPr>
        <p:spPr>
          <a:xfrm>
            <a:off x="7410325" y="2397659"/>
            <a:ext cx="2032001" cy="1588"/>
          </a:xfrm>
          <a:prstGeom prst="line">
            <a:avLst/>
          </a:prstGeom>
          <a:ln w="6350">
            <a:solidFill>
              <a:srgbClr val="FFFFFF"/>
            </a:solidFill>
            <a:prstDash val="dash"/>
            <a:bevel/>
          </a:ln>
        </p:spPr>
        <p:txBody>
          <a:bodyPr lIns="45719" rIns="45719"/>
          <a:lstStyle/>
          <a:p/>
        </p:txBody>
      </p:sp>
      <p:sp>
        <p:nvSpPr>
          <p:cNvPr id="877" name="矩形 23"/>
          <p:cNvSpPr txBox="1"/>
          <p:nvPr>
            <p:custDataLst>
              <p:tags r:id="rId10"/>
            </p:custDataLst>
          </p:nvPr>
        </p:nvSpPr>
        <p:spPr>
          <a:xfrm>
            <a:off x="2160772" y="4296076"/>
            <a:ext cx="2219658" cy="1750695"/>
          </a:xfrm>
          <a:prstGeom prst="rect">
            <a:avLst/>
          </a:prstGeom>
          <a:ln w="12700">
            <a:miter lim="400000"/>
          </a:ln>
        </p:spPr>
        <p:txBody>
          <a:bodyPr lIns="45715" tIns="45715" rIns="45715" bIns="45715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404040"/>
                </a:solidFill>
              </a:defRPr>
            </a:lvl1pPr>
          </a:lstStyle>
          <a:p>
            <a:pPr algn="l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 rapid increase in the number of classes and add complexity to class management and maintenance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78" name="矩形 24"/>
          <p:cNvSpPr txBox="1"/>
          <p:nvPr>
            <p:custDataLst>
              <p:tags r:id="rId11"/>
            </p:custDataLst>
          </p:nvPr>
        </p:nvSpPr>
        <p:spPr>
          <a:xfrm>
            <a:off x="4899368" y="4296076"/>
            <a:ext cx="2219659" cy="1750695"/>
          </a:xfrm>
          <a:prstGeom prst="rect">
            <a:avLst/>
          </a:prstGeom>
          <a:ln w="12700">
            <a:miter lim="400000"/>
          </a:ln>
        </p:spPr>
        <p:txBody>
          <a:bodyPr lIns="45715" tIns="45715" rIns="45715" bIns="45715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404040"/>
                </a:solidFill>
              </a:defRPr>
            </a:lvl1pPr>
          </a:lstStyle>
          <a:p>
            <a:pPr algn="l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Require frequent modifications to subclasses, or introduce multiple levels of inheritance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80" name="矩形 26"/>
          <p:cNvSpPr txBox="1"/>
          <p:nvPr>
            <p:custDataLst>
              <p:tags r:id="rId12"/>
            </p:custDataLst>
          </p:nvPr>
        </p:nvSpPr>
        <p:spPr>
          <a:xfrm>
            <a:off x="7503344" y="4228131"/>
            <a:ext cx="2219658" cy="1750695"/>
          </a:xfrm>
          <a:prstGeom prst="rect">
            <a:avLst/>
          </a:prstGeom>
          <a:ln w="12700">
            <a:miter lim="400000"/>
          </a:ln>
        </p:spPr>
        <p:txBody>
          <a:bodyPr lIns="45715" tIns="45715" rIns="45715" bIns="45715">
            <a:spAutoFit/>
          </a:bodyPr>
          <a:lstStyle>
            <a:lvl1pPr algn="ctr">
              <a:lnSpc>
                <a:spcPct val="120000"/>
              </a:lnSpc>
              <a:defRPr>
                <a:solidFill>
                  <a:srgbClr val="404040"/>
                </a:solidFill>
              </a:defRPr>
            </a:lvl1pPr>
          </a:lstStyle>
          <a:p>
            <a:pPr algn="l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Especially in legacy systems where type codes are widely used and tightly coupled with other modules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81" name="TextBox 23"/>
          <p:cNvSpPr txBox="1"/>
          <p:nvPr>
            <p:custDataLst>
              <p:tags r:id="rId13"/>
            </p:custDataLst>
          </p:nvPr>
        </p:nvSpPr>
        <p:spPr>
          <a:xfrm>
            <a:off x="2130530" y="2397989"/>
            <a:ext cx="2474912" cy="175323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algn="ctr">
              <a:lnSpc>
                <a:spcPct val="150000"/>
              </a:lnSpc>
              <a:defRPr sz="2400">
                <a:solidFill>
                  <a:srgbClr val="FFFFFF"/>
                </a:solidFill>
              </a:defRPr>
            </a:pPr>
            <a:r>
              <a:rPr lang="en-US" altLang="zh-CN">
                <a:latin typeface="Comic Sans MS" panose="030F0702030302020204" pitchFamily="66" charset="0"/>
                <a:cs typeface="Comic Sans MS" panose="030F0702030302020204" pitchFamily="66" charset="0"/>
                <a:sym typeface="+mn-ea"/>
              </a:rPr>
              <a:t>Increase the number of classes</a:t>
            </a:r>
            <a:endParaRPr lang="en-US" altLang="zh-CN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sp>
        <p:nvSpPr>
          <p:cNvPr id="882" name="TextBox 23"/>
          <p:cNvSpPr txBox="1"/>
          <p:nvPr>
            <p:custDataLst>
              <p:tags r:id="rId14"/>
            </p:custDataLst>
          </p:nvPr>
        </p:nvSpPr>
        <p:spPr>
          <a:xfrm>
            <a:off x="4718050" y="2397760"/>
            <a:ext cx="2183765" cy="119888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algn="ctr">
              <a:lnSpc>
                <a:spcPct val="150000"/>
              </a:lnSpc>
              <a:defRPr sz="2400">
                <a:solidFill>
                  <a:srgbClr val="FFFFFF"/>
                </a:solidFill>
              </a:defRPr>
            </a:pPr>
            <a:r>
              <a:rPr lang="en-US" altLang="zh-CN">
                <a:latin typeface="Comic Sans MS" panose="030F0702030302020204" pitchFamily="66" charset="0"/>
                <a:cs typeface="Comic Sans MS" panose="030F0702030302020204" pitchFamily="66" charset="0"/>
                <a:sym typeface="+mn-ea"/>
              </a:rPr>
              <a:t>Excessive inheritance</a:t>
            </a:r>
            <a:endParaRPr lang="en-US" altLang="zh-CN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sp>
        <p:nvSpPr>
          <p:cNvPr id="883" name="TextBox 23"/>
          <p:cNvSpPr txBox="1"/>
          <p:nvPr>
            <p:custDataLst>
              <p:tags r:id="rId15"/>
            </p:custDataLst>
          </p:nvPr>
        </p:nvSpPr>
        <p:spPr>
          <a:xfrm>
            <a:off x="7119620" y="2397760"/>
            <a:ext cx="2603500" cy="119888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algn="ctr">
              <a:lnSpc>
                <a:spcPct val="150000"/>
              </a:lnSpc>
              <a:defRPr sz="2400">
                <a:solidFill>
                  <a:srgbClr val="FFFFFF"/>
                </a:solidFill>
              </a:defRPr>
            </a:pPr>
            <a:r>
              <a:rPr lang="en-US" altLang="zh-CN">
                <a:latin typeface="Comic Sans MS" panose="030F0702030302020204" pitchFamily="66" charset="0"/>
                <a:cs typeface="Comic Sans MS" panose="030F0702030302020204" pitchFamily="66" charset="0"/>
              </a:rPr>
              <a:t>High refactoring cost</a:t>
            </a:r>
            <a:endParaRPr lang="en-US" altLang="zh-CN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 thruBlk="1"/>
      </p:transition>
    </mc:Choice>
    <mc:Fallback>
      <p:transition spd="slow">
        <p:fade thruBlk="1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矩形 6"/>
          <p:cNvSpPr/>
          <p:nvPr/>
        </p:nvSpPr>
        <p:spPr>
          <a:xfrm>
            <a:off x="0" y="2256971"/>
            <a:ext cx="12192000" cy="4601028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lang="zh-CN" altLang="en-US" dirty="0"/>
          </a:p>
        </p:txBody>
      </p:sp>
      <p:sp>
        <p:nvSpPr>
          <p:cNvPr id="276" name="标题 1"/>
          <p:cNvSpPr txBox="1">
            <a:spLocks noGrp="1"/>
          </p:cNvSpPr>
          <p:nvPr>
            <p:ph type="ctrTitle"/>
          </p:nvPr>
        </p:nvSpPr>
        <p:spPr>
          <a:xfrm>
            <a:off x="1555115" y="2324100"/>
            <a:ext cx="8851265" cy="125984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dist">
              <a:defRPr>
                <a:solidFill>
                  <a:srgbClr val="FFFFFF"/>
                </a:solidFill>
              </a:defRPr>
            </a:pPr>
            <a:r>
              <a:rPr lang="en-US" altLang="zh-CN" b="1" dirty="0">
                <a:solidFill>
                  <a:srgbClr val="304370"/>
                </a:solidFill>
                <a:latin typeface="Comic Sans MS" panose="030F0702030302020204" pitchFamily="66" charset="0"/>
              </a:rPr>
              <a:t>Thanks for listening!</a:t>
            </a:r>
            <a:endParaRPr lang="en-US" altLang="zh-CN" b="1" dirty="0">
              <a:solidFill>
                <a:srgbClr val="304370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724" y="281314"/>
            <a:ext cx="1510552" cy="1510552"/>
          </a:xfrm>
          <a:prstGeom prst="rect">
            <a:avLst/>
          </a:prstGeom>
        </p:spPr>
      </p:pic>
      <p:grpSp>
        <p:nvGrpSpPr>
          <p:cNvPr id="11" name="Group 19"/>
          <p:cNvGrpSpPr/>
          <p:nvPr/>
        </p:nvGrpSpPr>
        <p:grpSpPr>
          <a:xfrm>
            <a:off x="6859963" y="4116257"/>
            <a:ext cx="3716446" cy="507794"/>
            <a:chOff x="72867" y="27325"/>
            <a:chExt cx="4955261" cy="677059"/>
          </a:xfrm>
        </p:grpSpPr>
        <p:sp>
          <p:nvSpPr>
            <p:cNvPr id="16" name="TextBox 22"/>
            <p:cNvSpPr txBox="1"/>
            <p:nvPr/>
          </p:nvSpPr>
          <p:spPr>
            <a:xfrm>
              <a:off x="72867" y="27325"/>
              <a:ext cx="631516" cy="6770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  <p:sp>
          <p:nvSpPr>
            <p:cNvPr id="14" name="TextBox 24"/>
            <p:cNvSpPr txBox="1"/>
            <p:nvPr/>
          </p:nvSpPr>
          <p:spPr>
            <a:xfrm>
              <a:off x="996339" y="118643"/>
              <a:ext cx="4031789" cy="545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  <a:spcBef>
                  <a:spcPct val="0"/>
                </a:spcBef>
              </a:pPr>
              <a:endParaRPr lang="en-US" sz="2400" b="1" spc="359" dirty="0">
                <a:solidFill>
                  <a:srgbClr val="30437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思源黑体 Medium" panose="020B0600000000000000" charset="-122"/>
              </a:endParaRPr>
            </a:p>
          </p:txBody>
        </p:sp>
      </p:grpSp>
      <p:grpSp>
        <p:nvGrpSpPr>
          <p:cNvPr id="30" name="Group 5"/>
          <p:cNvGrpSpPr/>
          <p:nvPr/>
        </p:nvGrpSpPr>
        <p:grpSpPr>
          <a:xfrm>
            <a:off x="6790344" y="4139872"/>
            <a:ext cx="543256" cy="572334"/>
            <a:chOff x="0" y="0"/>
            <a:chExt cx="777251" cy="777251"/>
          </a:xfrm>
        </p:grpSpPr>
        <p:grpSp>
          <p:nvGrpSpPr>
            <p:cNvPr id="32" name="Group 6"/>
            <p:cNvGrpSpPr/>
            <p:nvPr/>
          </p:nvGrpSpPr>
          <p:grpSpPr>
            <a:xfrm>
              <a:off x="0" y="0"/>
              <a:ext cx="777251" cy="777251"/>
              <a:chOff x="0" y="0"/>
              <a:chExt cx="812800" cy="812800"/>
            </a:xfrm>
          </p:grpSpPr>
          <p:sp>
            <p:nvSpPr>
              <p:cNvPr id="35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04370"/>
              </a:solidFill>
            </p:spPr>
          </p:sp>
          <p:sp>
            <p:nvSpPr>
              <p:cNvPr id="36" name="TextBox 8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33" name="Freeform 9"/>
            <p:cNvSpPr/>
            <p:nvPr/>
          </p:nvSpPr>
          <p:spPr>
            <a:xfrm>
              <a:off x="142581" y="219024"/>
              <a:ext cx="492089" cy="364603"/>
            </a:xfrm>
            <a:custGeom>
              <a:avLst/>
              <a:gdLst/>
              <a:ahLst/>
              <a:cxnLst/>
              <a:rect l="l" t="t" r="r" b="b"/>
              <a:pathLst>
                <a:path w="492089" h="364603">
                  <a:moveTo>
                    <a:pt x="0" y="0"/>
                  </a:moveTo>
                  <a:lnTo>
                    <a:pt x="492089" y="0"/>
                  </a:lnTo>
                  <a:lnTo>
                    <a:pt x="492089" y="364603"/>
                  </a:lnTo>
                  <a:lnTo>
                    <a:pt x="0" y="3646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38" name="Group 19"/>
          <p:cNvGrpSpPr/>
          <p:nvPr/>
        </p:nvGrpSpPr>
        <p:grpSpPr>
          <a:xfrm>
            <a:off x="1618185" y="4921806"/>
            <a:ext cx="3716446" cy="507794"/>
            <a:chOff x="72867" y="27325"/>
            <a:chExt cx="4955261" cy="677059"/>
          </a:xfrm>
        </p:grpSpPr>
        <p:sp>
          <p:nvSpPr>
            <p:cNvPr id="39" name="TextBox 22"/>
            <p:cNvSpPr txBox="1"/>
            <p:nvPr/>
          </p:nvSpPr>
          <p:spPr>
            <a:xfrm>
              <a:off x="72867" y="27325"/>
              <a:ext cx="631516" cy="6770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  <p:sp>
          <p:nvSpPr>
            <p:cNvPr id="40" name="TextBox 24"/>
            <p:cNvSpPr txBox="1"/>
            <p:nvPr/>
          </p:nvSpPr>
          <p:spPr>
            <a:xfrm>
              <a:off x="996339" y="118642"/>
              <a:ext cx="4031789" cy="537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  <a:spcBef>
                  <a:spcPct val="0"/>
                </a:spcBef>
              </a:pPr>
              <a:r>
                <a:rPr lang="en-US" altLang="zh-CN" sz="2400" b="1" spc="359" dirty="0">
                  <a:solidFill>
                    <a:srgbClr val="304370"/>
                  </a:solidFill>
                  <a:latin typeface="Comic Sans MS" panose="030F0702030302020204" pitchFamily="66" charset="0"/>
                  <a:ea typeface="等线" panose="02010600030101010101" charset="-122"/>
                  <a:sym typeface="思源黑体 Medium" panose="020B0600000000000000" charset="-122"/>
                </a:rPr>
                <a:t>2252551 </a:t>
              </a:r>
              <a:r>
                <a:rPr lang="zh-CN" altLang="en-US" sz="2400" b="1" spc="359" dirty="0">
                  <a:solidFill>
                    <a:srgbClr val="30437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思源黑体 Medium" panose="020B0600000000000000" charset="-122"/>
                </a:rPr>
                <a:t>徐俊逸</a:t>
              </a:r>
              <a:endParaRPr lang="en-US" altLang="zh-CN" sz="2400" b="1" spc="359" dirty="0">
                <a:solidFill>
                  <a:srgbClr val="30437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思源黑体 Medium" panose="020B0600000000000000" charset="-122"/>
              </a:endParaRPr>
            </a:p>
          </p:txBody>
        </p:sp>
      </p:grpSp>
      <p:grpSp>
        <p:nvGrpSpPr>
          <p:cNvPr id="41" name="Group 19"/>
          <p:cNvGrpSpPr/>
          <p:nvPr/>
        </p:nvGrpSpPr>
        <p:grpSpPr>
          <a:xfrm>
            <a:off x="1614124" y="5766222"/>
            <a:ext cx="3724574" cy="507794"/>
            <a:chOff x="72867" y="27325"/>
            <a:chExt cx="4966098" cy="677059"/>
          </a:xfrm>
        </p:grpSpPr>
        <p:sp>
          <p:nvSpPr>
            <p:cNvPr id="42" name="TextBox 22"/>
            <p:cNvSpPr txBox="1"/>
            <p:nvPr/>
          </p:nvSpPr>
          <p:spPr>
            <a:xfrm>
              <a:off x="72867" y="27325"/>
              <a:ext cx="631516" cy="6770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  <p:sp>
          <p:nvSpPr>
            <p:cNvPr id="43" name="TextBox 24"/>
            <p:cNvSpPr txBox="1"/>
            <p:nvPr/>
          </p:nvSpPr>
          <p:spPr>
            <a:xfrm>
              <a:off x="1007176" y="125482"/>
              <a:ext cx="4031789" cy="5379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  <a:spcBef>
                  <a:spcPct val="0"/>
                </a:spcBef>
              </a:pPr>
              <a:r>
                <a:rPr lang="en-US" altLang="zh-CN" sz="2400" b="1" spc="359" dirty="0">
                  <a:solidFill>
                    <a:srgbClr val="304370"/>
                  </a:solidFill>
                  <a:latin typeface="Comic Sans MS" panose="030F0702030302020204" pitchFamily="66" charset="0"/>
                  <a:ea typeface="等线" panose="02010600030101010101" charset="-122"/>
                  <a:sym typeface="思源黑体 Medium" panose="020B0600000000000000" charset="-122"/>
                </a:rPr>
                <a:t>2253744 </a:t>
              </a:r>
              <a:r>
                <a:rPr lang="zh-CN" altLang="en-US" sz="2400" b="1" spc="359" dirty="0">
                  <a:solidFill>
                    <a:srgbClr val="30437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思源黑体 Medium" panose="020B0600000000000000" charset="-122"/>
                </a:rPr>
                <a:t>林觉凯</a:t>
              </a:r>
              <a:endParaRPr lang="en-US" altLang="zh-CN" sz="2400" b="1" spc="359" dirty="0">
                <a:solidFill>
                  <a:srgbClr val="30437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思源黑体 Medium" panose="020B0600000000000000" charset="-122"/>
              </a:endParaRPr>
            </a:p>
          </p:txBody>
        </p:sp>
      </p:grpSp>
      <p:grpSp>
        <p:nvGrpSpPr>
          <p:cNvPr id="44" name="Group 19"/>
          <p:cNvGrpSpPr/>
          <p:nvPr/>
        </p:nvGrpSpPr>
        <p:grpSpPr>
          <a:xfrm>
            <a:off x="6930378" y="4938593"/>
            <a:ext cx="3716446" cy="904613"/>
            <a:chOff x="72867" y="27325"/>
            <a:chExt cx="4955261" cy="1206152"/>
          </a:xfrm>
        </p:grpSpPr>
        <p:sp>
          <p:nvSpPr>
            <p:cNvPr id="45" name="TextBox 22"/>
            <p:cNvSpPr txBox="1"/>
            <p:nvPr/>
          </p:nvSpPr>
          <p:spPr>
            <a:xfrm>
              <a:off x="72867" y="27325"/>
              <a:ext cx="631516" cy="6770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  <p:sp>
          <p:nvSpPr>
            <p:cNvPr id="46" name="TextBox 24"/>
            <p:cNvSpPr txBox="1"/>
            <p:nvPr/>
          </p:nvSpPr>
          <p:spPr>
            <a:xfrm>
              <a:off x="996339" y="118642"/>
              <a:ext cx="4031789" cy="111483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  <a:spcBef>
                  <a:spcPct val="0"/>
                </a:spcBef>
              </a:pPr>
              <a:r>
                <a:rPr lang="en-US" altLang="zh-CN" sz="2400" b="1" spc="359" dirty="0">
                  <a:solidFill>
                    <a:srgbClr val="304370"/>
                  </a:solidFill>
                  <a:latin typeface="Comic Sans MS" panose="030F0702030302020204" pitchFamily="66" charset="0"/>
                  <a:ea typeface="等线" panose="02010600030101010101" charset="-122"/>
                  <a:sym typeface="思源黑体 Medium" panose="020B0600000000000000" charset="-122"/>
                </a:rPr>
                <a:t>2154284 </a:t>
              </a:r>
              <a:r>
                <a:rPr lang="zh-CN" altLang="en-US" sz="2400" b="1" spc="359" dirty="0">
                  <a:solidFill>
                    <a:srgbClr val="30437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思源黑体 Medium" panose="020B0600000000000000" charset="-122"/>
                </a:rPr>
                <a:t>杨骏昊</a:t>
              </a:r>
              <a:endParaRPr lang="en-US" altLang="zh-CN" sz="2400" b="1" spc="359" dirty="0">
                <a:solidFill>
                  <a:srgbClr val="30437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思源黑体 Medium" panose="020B0600000000000000" charset="-122"/>
              </a:endParaRPr>
            </a:p>
            <a:p>
              <a:pPr>
                <a:lnSpc>
                  <a:spcPts val="3360"/>
                </a:lnSpc>
                <a:spcBef>
                  <a:spcPct val="0"/>
                </a:spcBef>
              </a:pPr>
              <a:endParaRPr lang="en-US" sz="2400" b="1" spc="359" dirty="0">
                <a:solidFill>
                  <a:srgbClr val="30437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思源黑体 Medium" panose="020B0600000000000000" charset="-122"/>
              </a:endParaRPr>
            </a:p>
          </p:txBody>
        </p:sp>
      </p:grpSp>
      <p:grpSp>
        <p:nvGrpSpPr>
          <p:cNvPr id="47" name="Group 19"/>
          <p:cNvGrpSpPr/>
          <p:nvPr/>
        </p:nvGrpSpPr>
        <p:grpSpPr>
          <a:xfrm>
            <a:off x="6920896" y="5745112"/>
            <a:ext cx="3716446" cy="507794"/>
            <a:chOff x="72867" y="27325"/>
            <a:chExt cx="4955261" cy="677059"/>
          </a:xfrm>
        </p:grpSpPr>
        <p:sp>
          <p:nvSpPr>
            <p:cNvPr id="48" name="TextBox 22"/>
            <p:cNvSpPr txBox="1"/>
            <p:nvPr/>
          </p:nvSpPr>
          <p:spPr>
            <a:xfrm>
              <a:off x="72867" y="27325"/>
              <a:ext cx="631516" cy="6770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  <p:sp>
          <p:nvSpPr>
            <p:cNvPr id="49" name="TextBox 24"/>
            <p:cNvSpPr txBox="1"/>
            <p:nvPr/>
          </p:nvSpPr>
          <p:spPr>
            <a:xfrm>
              <a:off x="996339" y="118642"/>
              <a:ext cx="4031789" cy="537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  <a:spcBef>
                  <a:spcPct val="0"/>
                </a:spcBef>
              </a:pPr>
              <a:r>
                <a:rPr lang="en-US" altLang="zh-CN" sz="2400" b="1" spc="359" dirty="0">
                  <a:solidFill>
                    <a:srgbClr val="304370"/>
                  </a:solidFill>
                  <a:latin typeface="Comic Sans MS" panose="030F0702030302020204" pitchFamily="66" charset="0"/>
                  <a:ea typeface="等线" panose="02010600030101010101" charset="-122"/>
                  <a:sym typeface="思源黑体 Medium" panose="020B0600000000000000" charset="-122"/>
                </a:rPr>
                <a:t>2151422 </a:t>
              </a:r>
              <a:r>
                <a:rPr lang="zh-CN" altLang="en-US" sz="2400" b="1" spc="359" dirty="0">
                  <a:solidFill>
                    <a:srgbClr val="30437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sym typeface="思源黑体 Medium" panose="020B0600000000000000" charset="-122"/>
                </a:rPr>
                <a:t>武芷朵</a:t>
              </a:r>
              <a:endParaRPr lang="en-US" altLang="zh-CN" sz="2400" b="1" spc="359" dirty="0">
                <a:solidFill>
                  <a:srgbClr val="30437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思源黑体 Medium" panose="020B0600000000000000" charset="-122"/>
              </a:endParaRPr>
            </a:p>
          </p:txBody>
        </p:sp>
      </p:grpSp>
      <p:grpSp>
        <p:nvGrpSpPr>
          <p:cNvPr id="262" name="Group 5"/>
          <p:cNvGrpSpPr/>
          <p:nvPr/>
        </p:nvGrpSpPr>
        <p:grpSpPr>
          <a:xfrm>
            <a:off x="1554658" y="4918472"/>
            <a:ext cx="543256" cy="572334"/>
            <a:chOff x="0" y="0"/>
            <a:chExt cx="777251" cy="777251"/>
          </a:xfrm>
        </p:grpSpPr>
        <p:grpSp>
          <p:nvGrpSpPr>
            <p:cNvPr id="263" name="Group 6"/>
            <p:cNvGrpSpPr/>
            <p:nvPr/>
          </p:nvGrpSpPr>
          <p:grpSpPr>
            <a:xfrm>
              <a:off x="0" y="0"/>
              <a:ext cx="777251" cy="777251"/>
              <a:chOff x="0" y="0"/>
              <a:chExt cx="812800" cy="812800"/>
            </a:xfrm>
          </p:grpSpPr>
          <p:sp>
            <p:nvSpPr>
              <p:cNvPr id="265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04370"/>
              </a:solidFill>
            </p:spPr>
          </p:sp>
          <p:sp>
            <p:nvSpPr>
              <p:cNvPr id="266" name="TextBox 8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264" name="Freeform 9"/>
            <p:cNvSpPr/>
            <p:nvPr/>
          </p:nvSpPr>
          <p:spPr>
            <a:xfrm>
              <a:off x="142581" y="219024"/>
              <a:ext cx="492089" cy="364603"/>
            </a:xfrm>
            <a:custGeom>
              <a:avLst/>
              <a:gdLst/>
              <a:ahLst/>
              <a:cxnLst/>
              <a:rect l="l" t="t" r="r" b="b"/>
              <a:pathLst>
                <a:path w="492089" h="364603">
                  <a:moveTo>
                    <a:pt x="0" y="0"/>
                  </a:moveTo>
                  <a:lnTo>
                    <a:pt x="492089" y="0"/>
                  </a:lnTo>
                  <a:lnTo>
                    <a:pt x="492089" y="364603"/>
                  </a:lnTo>
                  <a:lnTo>
                    <a:pt x="0" y="3646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267" name="Group 5"/>
          <p:cNvGrpSpPr/>
          <p:nvPr/>
        </p:nvGrpSpPr>
        <p:grpSpPr>
          <a:xfrm>
            <a:off x="1554658" y="5717193"/>
            <a:ext cx="543256" cy="572334"/>
            <a:chOff x="0" y="0"/>
            <a:chExt cx="777251" cy="777251"/>
          </a:xfrm>
        </p:grpSpPr>
        <p:grpSp>
          <p:nvGrpSpPr>
            <p:cNvPr id="268" name="Group 6"/>
            <p:cNvGrpSpPr/>
            <p:nvPr/>
          </p:nvGrpSpPr>
          <p:grpSpPr>
            <a:xfrm>
              <a:off x="0" y="0"/>
              <a:ext cx="777251" cy="777251"/>
              <a:chOff x="0" y="0"/>
              <a:chExt cx="812800" cy="812800"/>
            </a:xfrm>
          </p:grpSpPr>
          <p:sp>
            <p:nvSpPr>
              <p:cNvPr id="270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04370"/>
              </a:solidFill>
            </p:spPr>
          </p:sp>
          <p:sp>
            <p:nvSpPr>
              <p:cNvPr id="271" name="TextBox 8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269" name="Freeform 9"/>
            <p:cNvSpPr/>
            <p:nvPr/>
          </p:nvSpPr>
          <p:spPr>
            <a:xfrm>
              <a:off x="142581" y="219024"/>
              <a:ext cx="492089" cy="364603"/>
            </a:xfrm>
            <a:custGeom>
              <a:avLst/>
              <a:gdLst/>
              <a:ahLst/>
              <a:cxnLst/>
              <a:rect l="l" t="t" r="r" b="b"/>
              <a:pathLst>
                <a:path w="492089" h="364603">
                  <a:moveTo>
                    <a:pt x="0" y="0"/>
                  </a:moveTo>
                  <a:lnTo>
                    <a:pt x="492089" y="0"/>
                  </a:lnTo>
                  <a:lnTo>
                    <a:pt x="492089" y="364603"/>
                  </a:lnTo>
                  <a:lnTo>
                    <a:pt x="0" y="3646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272" name="Group 5"/>
          <p:cNvGrpSpPr/>
          <p:nvPr/>
        </p:nvGrpSpPr>
        <p:grpSpPr>
          <a:xfrm>
            <a:off x="6790344" y="4957544"/>
            <a:ext cx="543256" cy="572334"/>
            <a:chOff x="0" y="0"/>
            <a:chExt cx="777251" cy="777251"/>
          </a:xfrm>
        </p:grpSpPr>
        <p:grpSp>
          <p:nvGrpSpPr>
            <p:cNvPr id="273" name="Group 6"/>
            <p:cNvGrpSpPr/>
            <p:nvPr/>
          </p:nvGrpSpPr>
          <p:grpSpPr>
            <a:xfrm>
              <a:off x="0" y="0"/>
              <a:ext cx="777251" cy="777251"/>
              <a:chOff x="0" y="0"/>
              <a:chExt cx="812800" cy="812800"/>
            </a:xfrm>
          </p:grpSpPr>
          <p:sp>
            <p:nvSpPr>
              <p:cNvPr id="278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04370"/>
              </a:solidFill>
            </p:spPr>
          </p:sp>
          <p:sp>
            <p:nvSpPr>
              <p:cNvPr id="279" name="TextBox 8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274" name="Freeform 9"/>
            <p:cNvSpPr/>
            <p:nvPr/>
          </p:nvSpPr>
          <p:spPr>
            <a:xfrm>
              <a:off x="142581" y="219024"/>
              <a:ext cx="492089" cy="364603"/>
            </a:xfrm>
            <a:custGeom>
              <a:avLst/>
              <a:gdLst/>
              <a:ahLst/>
              <a:cxnLst/>
              <a:rect l="l" t="t" r="r" b="b"/>
              <a:pathLst>
                <a:path w="492089" h="364603">
                  <a:moveTo>
                    <a:pt x="0" y="0"/>
                  </a:moveTo>
                  <a:lnTo>
                    <a:pt x="492089" y="0"/>
                  </a:lnTo>
                  <a:lnTo>
                    <a:pt x="492089" y="364603"/>
                  </a:lnTo>
                  <a:lnTo>
                    <a:pt x="0" y="3646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281" name="Group 5"/>
          <p:cNvGrpSpPr/>
          <p:nvPr/>
        </p:nvGrpSpPr>
        <p:grpSpPr>
          <a:xfrm>
            <a:off x="6790344" y="5755395"/>
            <a:ext cx="543256" cy="572334"/>
            <a:chOff x="0" y="0"/>
            <a:chExt cx="777251" cy="777251"/>
          </a:xfrm>
        </p:grpSpPr>
        <p:grpSp>
          <p:nvGrpSpPr>
            <p:cNvPr id="282" name="Group 6"/>
            <p:cNvGrpSpPr/>
            <p:nvPr/>
          </p:nvGrpSpPr>
          <p:grpSpPr>
            <a:xfrm>
              <a:off x="0" y="0"/>
              <a:ext cx="777251" cy="777251"/>
              <a:chOff x="0" y="0"/>
              <a:chExt cx="812800" cy="812800"/>
            </a:xfrm>
          </p:grpSpPr>
          <p:sp>
            <p:nvSpPr>
              <p:cNvPr id="284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04370"/>
              </a:solidFill>
            </p:spPr>
          </p:sp>
          <p:sp>
            <p:nvSpPr>
              <p:cNvPr id="285" name="TextBox 8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283" name="Freeform 9"/>
            <p:cNvSpPr/>
            <p:nvPr/>
          </p:nvSpPr>
          <p:spPr>
            <a:xfrm>
              <a:off x="142581" y="219024"/>
              <a:ext cx="492089" cy="364603"/>
            </a:xfrm>
            <a:custGeom>
              <a:avLst/>
              <a:gdLst/>
              <a:ahLst/>
              <a:cxnLst/>
              <a:rect l="l" t="t" r="r" b="b"/>
              <a:pathLst>
                <a:path w="492089" h="364603">
                  <a:moveTo>
                    <a:pt x="0" y="0"/>
                  </a:moveTo>
                  <a:lnTo>
                    <a:pt x="492089" y="0"/>
                  </a:lnTo>
                  <a:lnTo>
                    <a:pt x="492089" y="364603"/>
                  </a:lnTo>
                  <a:lnTo>
                    <a:pt x="0" y="3646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87" name="TextBox 24"/>
          <p:cNvSpPr txBox="1"/>
          <p:nvPr/>
        </p:nvSpPr>
        <p:spPr>
          <a:xfrm>
            <a:off x="2314856" y="4213548"/>
            <a:ext cx="3023842" cy="403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  <a:spcBef>
                <a:spcPct val="0"/>
              </a:spcBef>
            </a:pPr>
            <a:r>
              <a:rPr lang="en-US" sz="2400" b="1" spc="359" dirty="0">
                <a:solidFill>
                  <a:srgbClr val="304370"/>
                </a:solidFill>
                <a:latin typeface="Comic Sans MS" panose="030F0702030302020204" pitchFamily="66" charset="0"/>
                <a:ea typeface="等线" panose="02010600030101010101" charset="-122"/>
                <a:sym typeface="思源黑体 Medium" panose="020B0600000000000000" charset="-122"/>
              </a:rPr>
              <a:t>TEAM 18</a:t>
            </a:r>
            <a:endParaRPr lang="en-US" sz="2400" b="1" spc="359" dirty="0">
              <a:solidFill>
                <a:srgbClr val="30437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思源黑体 Medium" panose="020B0600000000000000" charset="-122"/>
            </a:endParaRPr>
          </a:p>
        </p:txBody>
      </p:sp>
      <p:grpSp>
        <p:nvGrpSpPr>
          <p:cNvPr id="288" name="Group 5"/>
          <p:cNvGrpSpPr/>
          <p:nvPr/>
        </p:nvGrpSpPr>
        <p:grpSpPr>
          <a:xfrm>
            <a:off x="1550765" y="4119751"/>
            <a:ext cx="543256" cy="572334"/>
            <a:chOff x="0" y="0"/>
            <a:chExt cx="777251" cy="777251"/>
          </a:xfrm>
        </p:grpSpPr>
        <p:grpSp>
          <p:nvGrpSpPr>
            <p:cNvPr id="289" name="Group 6"/>
            <p:cNvGrpSpPr/>
            <p:nvPr/>
          </p:nvGrpSpPr>
          <p:grpSpPr>
            <a:xfrm>
              <a:off x="0" y="0"/>
              <a:ext cx="777251" cy="777251"/>
              <a:chOff x="0" y="0"/>
              <a:chExt cx="812800" cy="812800"/>
            </a:xfrm>
          </p:grpSpPr>
          <p:sp>
            <p:nvSpPr>
              <p:cNvPr id="291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04370"/>
              </a:solidFill>
            </p:spPr>
          </p:sp>
          <p:sp>
            <p:nvSpPr>
              <p:cNvPr id="292" name="TextBox 8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290" name="Freeform 9"/>
            <p:cNvSpPr/>
            <p:nvPr/>
          </p:nvSpPr>
          <p:spPr>
            <a:xfrm>
              <a:off x="142581" y="219024"/>
              <a:ext cx="492089" cy="364603"/>
            </a:xfrm>
            <a:custGeom>
              <a:avLst/>
              <a:gdLst/>
              <a:ahLst/>
              <a:cxnLst/>
              <a:rect l="l" t="t" r="r" b="b"/>
              <a:pathLst>
                <a:path w="492089" h="364603">
                  <a:moveTo>
                    <a:pt x="0" y="0"/>
                  </a:moveTo>
                  <a:lnTo>
                    <a:pt x="492089" y="0"/>
                  </a:lnTo>
                  <a:lnTo>
                    <a:pt x="492089" y="364603"/>
                  </a:lnTo>
                  <a:lnTo>
                    <a:pt x="0" y="3646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93" name="TextBox 24"/>
          <p:cNvSpPr txBox="1"/>
          <p:nvPr/>
        </p:nvSpPr>
        <p:spPr>
          <a:xfrm>
            <a:off x="7613500" y="4211221"/>
            <a:ext cx="3023842" cy="403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  <a:spcBef>
                <a:spcPct val="0"/>
              </a:spcBef>
            </a:pPr>
            <a:r>
              <a:rPr lang="en-US" altLang="zh-CN" sz="2400" b="1" spc="359" dirty="0">
                <a:solidFill>
                  <a:srgbClr val="304370"/>
                </a:solidFill>
                <a:latin typeface="Comic Sans MS" panose="030F0702030302020204" pitchFamily="66" charset="0"/>
                <a:ea typeface="等线" panose="02010600030101010101" charset="-122"/>
                <a:sym typeface="思源黑体 Medium" panose="020B0600000000000000" charset="-122"/>
              </a:rPr>
              <a:t>2153085 </a:t>
            </a:r>
            <a:r>
              <a:rPr lang="zh-CN" altLang="en-US" sz="2400" b="1" spc="359" dirty="0">
                <a:solidFill>
                  <a:srgbClr val="30437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思源黑体 Medium" panose="020B0600000000000000" charset="-122"/>
              </a:rPr>
              <a:t>马立欣</a:t>
            </a:r>
            <a:endParaRPr lang="en-US" altLang="zh-CN" sz="2400" b="1" spc="359" dirty="0">
              <a:solidFill>
                <a:srgbClr val="30437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思源黑体 Medium" panose="020B06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 thruBlk="1"/>
      </p:transition>
    </mc:Choice>
    <mc:Fallback>
      <p:transition spd="slow">
        <p:fade thruBlk="1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矩形 81"/>
          <p:cNvGrpSpPr/>
          <p:nvPr/>
        </p:nvGrpSpPr>
        <p:grpSpPr>
          <a:xfrm>
            <a:off x="-2" y="0"/>
            <a:ext cx="3862136" cy="6858000"/>
            <a:chOff x="-1" y="0"/>
            <a:chExt cx="3862134" cy="6858000"/>
          </a:xfrm>
          <a:solidFill>
            <a:schemeClr val="accent1">
              <a:lumMod val="75000"/>
            </a:schemeClr>
          </a:solidFill>
        </p:grpSpPr>
        <p:sp>
          <p:nvSpPr>
            <p:cNvPr id="312" name="矩形"/>
            <p:cNvSpPr/>
            <p:nvPr/>
          </p:nvSpPr>
          <p:spPr>
            <a:xfrm>
              <a:off x="-1" y="0"/>
              <a:ext cx="3862134" cy="6858000"/>
            </a:xfrm>
            <a:prstGeom prst="rect">
              <a:avLst/>
            </a:pr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3" name="目…"/>
            <p:cNvSpPr txBox="1"/>
            <p:nvPr/>
          </p:nvSpPr>
          <p:spPr>
            <a:xfrm>
              <a:off x="-1" y="2645411"/>
              <a:ext cx="3862134" cy="1567180"/>
            </a:xfrm>
            <a:prstGeom prst="rect">
              <a:avLst/>
            </a:pr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9600">
                  <a:solidFill>
                    <a:srgbClr val="FFFFFF"/>
                  </a:solidFill>
                </a:defRPr>
              </a:pPr>
              <a:endParaRPr lang="en-US"/>
            </a:p>
          </p:txBody>
        </p:sp>
      </p:grpSp>
      <p:sp>
        <p:nvSpPr>
          <p:cNvPr id="315" name="直接连接符 84"/>
          <p:cNvSpPr/>
          <p:nvPr/>
        </p:nvSpPr>
        <p:spPr>
          <a:xfrm flipH="1">
            <a:off x="4126831" y="0"/>
            <a:ext cx="1" cy="6858001"/>
          </a:xfrm>
          <a:prstGeom prst="line">
            <a:avLst/>
          </a:prstGeom>
          <a:ln w="200025">
            <a:solidFill>
              <a:schemeClr val="accent1"/>
            </a:solidFill>
            <a:miter/>
          </a:ln>
        </p:spPr>
        <p:txBody>
          <a:bodyPr lIns="45719" rIns="45719"/>
          <a:lstStyle/>
          <a:p/>
        </p:txBody>
      </p:sp>
      <p:sp>
        <p:nvSpPr>
          <p:cNvPr id="316" name="文本框 82"/>
          <p:cNvSpPr txBox="1"/>
          <p:nvPr/>
        </p:nvSpPr>
        <p:spPr>
          <a:xfrm>
            <a:off x="3892103" y="505325"/>
            <a:ext cx="492125" cy="2489407"/>
          </a:xfrm>
          <a:prstGeom prst="rect">
            <a:avLst/>
          </a:prstGeom>
          <a:solidFill>
            <a:srgbClr val="E7E6E6"/>
          </a:solidFill>
          <a:ln w="12700">
            <a:miter lim="400000"/>
          </a:ln>
        </p:spPr>
        <p:txBody>
          <a:bodyPr vert="eaVert" lIns="0" tIns="0" rIns="0" bIns="0">
            <a:spAutoFit/>
          </a:bodyPr>
          <a:lstStyle>
            <a:lvl1pPr algn="ctr">
              <a:defRPr sz="3200">
                <a:solidFill>
                  <a:schemeClr val="accent1"/>
                </a:solidFill>
              </a:defRPr>
            </a:lvl1pPr>
          </a:lstStyle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CONTENTS</a:t>
            </a: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43" name="组合 51"/>
          <p:cNvGrpSpPr/>
          <p:nvPr>
            <p:custDataLst>
              <p:tags r:id="rId1"/>
            </p:custDataLst>
          </p:nvPr>
        </p:nvGrpSpPr>
        <p:grpSpPr>
          <a:xfrm>
            <a:off x="6167044" y="1199699"/>
            <a:ext cx="4486276" cy="657228"/>
            <a:chOff x="0" y="0"/>
            <a:chExt cx="4486275" cy="657226"/>
          </a:xfrm>
        </p:grpSpPr>
        <p:grpSp>
          <p:nvGrpSpPr>
            <p:cNvPr id="44" name="组合 76"/>
            <p:cNvGrpSpPr/>
            <p:nvPr/>
          </p:nvGrpSpPr>
          <p:grpSpPr>
            <a:xfrm>
              <a:off x="0" y="0"/>
              <a:ext cx="4486275" cy="657226"/>
              <a:chOff x="0" y="0"/>
              <a:chExt cx="4486275" cy="657225"/>
            </a:xfrm>
          </p:grpSpPr>
          <p:sp>
            <p:nvSpPr>
              <p:cNvPr id="45" name="矩形: 圆角 79"/>
              <p:cNvSpPr/>
              <p:nvPr>
                <p:custDataLst>
                  <p:tags r:id="rId2"/>
                </p:custDataLst>
              </p:nvPr>
            </p:nvSpPr>
            <p:spPr>
              <a:xfrm>
                <a:off x="0" y="0"/>
                <a:ext cx="4486275" cy="65722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6" name="直接连接符 80"/>
              <p:cNvSpPr/>
              <p:nvPr>
                <p:custDataLst>
                  <p:tags r:id="rId3"/>
                </p:custDataLst>
              </p:nvPr>
            </p:nvSpPr>
            <p:spPr>
              <a:xfrm flipH="1">
                <a:off x="885824" y="0"/>
                <a:ext cx="1" cy="657226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47" name="文本框 4"/>
            <p:cNvSpPr txBox="1"/>
            <p:nvPr>
              <p:custDataLst>
                <p:tags r:id="rId4"/>
              </p:custDataLst>
            </p:nvPr>
          </p:nvSpPr>
          <p:spPr>
            <a:xfrm>
              <a:off x="304799" y="67001"/>
              <a:ext cx="885826" cy="5822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rPr sz="3200" dirty="0">
                  <a:latin typeface="Comic Sans MS" panose="030F0702030302020204" pitchFamily="66" charset="0"/>
                  <a:cs typeface="Comic Sans MS" panose="030F0702030302020204" pitchFamily="66" charset="0"/>
                </a:rPr>
                <a:t>1</a:t>
              </a:r>
              <a:endParaRPr sz="3200" dirty="0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  <p:sp>
          <p:nvSpPr>
            <p:cNvPr id="48" name="文本框 5"/>
            <p:cNvSpPr txBox="1"/>
            <p:nvPr>
              <p:custDataLst>
                <p:tags r:id="rId5"/>
              </p:custDataLst>
            </p:nvPr>
          </p:nvSpPr>
          <p:spPr>
            <a:xfrm>
              <a:off x="966788" y="67001"/>
              <a:ext cx="2781301" cy="5822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rPr sz="3200" dirty="0">
                  <a:latin typeface="Comic Sans MS" panose="030F0702030302020204" pitchFamily="66" charset="0"/>
                  <a:cs typeface="Comic Sans MS" panose="030F0702030302020204" pitchFamily="66" charset="0"/>
                </a:rPr>
                <a:t>Problem</a:t>
              </a:r>
              <a:endParaRPr sz="3200" dirty="0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49" name="组合 52"/>
          <p:cNvGrpSpPr/>
          <p:nvPr>
            <p:custDataLst>
              <p:tags r:id="rId6"/>
            </p:custDataLst>
          </p:nvPr>
        </p:nvGrpSpPr>
        <p:grpSpPr>
          <a:xfrm>
            <a:off x="6167044" y="2199824"/>
            <a:ext cx="4486276" cy="657228"/>
            <a:chOff x="0" y="0"/>
            <a:chExt cx="4486275" cy="657226"/>
          </a:xfrm>
        </p:grpSpPr>
        <p:grpSp>
          <p:nvGrpSpPr>
            <p:cNvPr id="50" name="组合 71"/>
            <p:cNvGrpSpPr/>
            <p:nvPr/>
          </p:nvGrpSpPr>
          <p:grpSpPr>
            <a:xfrm>
              <a:off x="0" y="0"/>
              <a:ext cx="4486275" cy="657226"/>
              <a:chOff x="0" y="0"/>
              <a:chExt cx="4486275" cy="657225"/>
            </a:xfrm>
          </p:grpSpPr>
          <p:sp>
            <p:nvSpPr>
              <p:cNvPr id="51" name="矩形: 圆角 74"/>
              <p:cNvSpPr/>
              <p:nvPr>
                <p:custDataLst>
                  <p:tags r:id="rId7"/>
                </p:custDataLst>
              </p:nvPr>
            </p:nvSpPr>
            <p:spPr>
              <a:xfrm>
                <a:off x="0" y="0"/>
                <a:ext cx="4486275" cy="65722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2" name="直接连接符 75"/>
              <p:cNvSpPr/>
              <p:nvPr>
                <p:custDataLst>
                  <p:tags r:id="rId8"/>
                </p:custDataLst>
              </p:nvPr>
            </p:nvSpPr>
            <p:spPr>
              <a:xfrm flipH="1">
                <a:off x="885824" y="0"/>
                <a:ext cx="1" cy="657226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53" name="文本框 9"/>
            <p:cNvSpPr txBox="1"/>
            <p:nvPr>
              <p:custDataLst>
                <p:tags r:id="rId9"/>
              </p:custDataLst>
            </p:nvPr>
          </p:nvSpPr>
          <p:spPr>
            <a:xfrm>
              <a:off x="304799" y="67001"/>
              <a:ext cx="885826" cy="5822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rPr sz="3200" dirty="0">
                  <a:latin typeface="Comic Sans MS" panose="030F0702030302020204" pitchFamily="66" charset="0"/>
                  <a:cs typeface="Comic Sans MS" panose="030F0702030302020204" pitchFamily="66" charset="0"/>
                </a:rPr>
                <a:t>2</a:t>
              </a:r>
              <a:endParaRPr sz="3200" dirty="0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  <p:sp>
          <p:nvSpPr>
            <p:cNvPr id="54" name="文本框 10"/>
            <p:cNvSpPr txBox="1"/>
            <p:nvPr>
              <p:custDataLst>
                <p:tags r:id="rId10"/>
              </p:custDataLst>
            </p:nvPr>
          </p:nvSpPr>
          <p:spPr>
            <a:xfrm>
              <a:off x="966788" y="67001"/>
              <a:ext cx="2781301" cy="5822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rPr sz="3200" dirty="0">
                  <a:latin typeface="Comic Sans MS" panose="030F0702030302020204" pitchFamily="66" charset="0"/>
                  <a:cs typeface="Comic Sans MS" panose="030F0702030302020204" pitchFamily="66" charset="0"/>
                </a:rPr>
                <a:t>Solution</a:t>
              </a:r>
              <a:endParaRPr lang="en-US"/>
            </a:p>
          </p:txBody>
        </p:sp>
      </p:grpSp>
      <p:grpSp>
        <p:nvGrpSpPr>
          <p:cNvPr id="55" name="组合 53"/>
          <p:cNvGrpSpPr/>
          <p:nvPr>
            <p:custDataLst>
              <p:tags r:id="rId11"/>
            </p:custDataLst>
          </p:nvPr>
        </p:nvGrpSpPr>
        <p:grpSpPr>
          <a:xfrm>
            <a:off x="6167044" y="3199949"/>
            <a:ext cx="4486276" cy="657228"/>
            <a:chOff x="0" y="0"/>
            <a:chExt cx="4486275" cy="657226"/>
          </a:xfrm>
        </p:grpSpPr>
        <p:grpSp>
          <p:nvGrpSpPr>
            <p:cNvPr id="56" name="组合 66"/>
            <p:cNvGrpSpPr/>
            <p:nvPr/>
          </p:nvGrpSpPr>
          <p:grpSpPr>
            <a:xfrm>
              <a:off x="0" y="0"/>
              <a:ext cx="4486275" cy="657226"/>
              <a:chOff x="0" y="0"/>
              <a:chExt cx="4486275" cy="657225"/>
            </a:xfrm>
          </p:grpSpPr>
          <p:sp>
            <p:nvSpPr>
              <p:cNvPr id="57" name="矩形: 圆角 69"/>
              <p:cNvSpPr/>
              <p:nvPr>
                <p:custDataLst>
                  <p:tags r:id="rId12"/>
                </p:custDataLst>
              </p:nvPr>
            </p:nvSpPr>
            <p:spPr>
              <a:xfrm>
                <a:off x="0" y="0"/>
                <a:ext cx="4486275" cy="65722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8" name="直接连接符 70"/>
              <p:cNvSpPr/>
              <p:nvPr>
                <p:custDataLst>
                  <p:tags r:id="rId13"/>
                </p:custDataLst>
              </p:nvPr>
            </p:nvSpPr>
            <p:spPr>
              <a:xfrm flipH="1">
                <a:off x="885824" y="0"/>
                <a:ext cx="1" cy="657226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59" name="文本框 15"/>
            <p:cNvSpPr txBox="1"/>
            <p:nvPr>
              <p:custDataLst>
                <p:tags r:id="rId14"/>
              </p:custDataLst>
            </p:nvPr>
          </p:nvSpPr>
          <p:spPr>
            <a:xfrm>
              <a:off x="304799" y="67001"/>
              <a:ext cx="885826" cy="5822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rPr sz="3200" dirty="0">
                  <a:latin typeface="Comic Sans MS" panose="030F0702030302020204" pitchFamily="66" charset="0"/>
                  <a:cs typeface="Comic Sans MS" panose="030F0702030302020204" pitchFamily="66" charset="0"/>
                </a:rPr>
                <a:t>3</a:t>
              </a:r>
              <a:endParaRPr sz="3200" dirty="0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  <p:sp>
          <p:nvSpPr>
            <p:cNvPr id="60" name="文本框 16"/>
            <p:cNvSpPr txBox="1"/>
            <p:nvPr>
              <p:custDataLst>
                <p:tags r:id="rId15"/>
              </p:custDataLst>
            </p:nvPr>
          </p:nvSpPr>
          <p:spPr>
            <a:xfrm>
              <a:off x="966788" y="67001"/>
              <a:ext cx="2781301" cy="5822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rPr sz="3200" dirty="0">
                  <a:latin typeface="Comic Sans MS" panose="030F0702030302020204" pitchFamily="66" charset="0"/>
                  <a:cs typeface="Comic Sans MS" panose="030F0702030302020204" pitchFamily="66" charset="0"/>
                </a:rPr>
                <a:t>Detail steps</a:t>
              </a:r>
              <a:endParaRPr sz="3200" dirty="0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61" name="组合 54"/>
          <p:cNvGrpSpPr/>
          <p:nvPr>
            <p:custDataLst>
              <p:tags r:id="rId16"/>
            </p:custDataLst>
          </p:nvPr>
        </p:nvGrpSpPr>
        <p:grpSpPr>
          <a:xfrm>
            <a:off x="6167044" y="4200075"/>
            <a:ext cx="4486276" cy="657228"/>
            <a:chOff x="0" y="0"/>
            <a:chExt cx="4486275" cy="657226"/>
          </a:xfrm>
        </p:grpSpPr>
        <p:grpSp>
          <p:nvGrpSpPr>
            <p:cNvPr id="62" name="组合 61"/>
            <p:cNvGrpSpPr/>
            <p:nvPr/>
          </p:nvGrpSpPr>
          <p:grpSpPr>
            <a:xfrm>
              <a:off x="0" y="0"/>
              <a:ext cx="4486275" cy="657226"/>
              <a:chOff x="0" y="0"/>
              <a:chExt cx="4486275" cy="657225"/>
            </a:xfrm>
          </p:grpSpPr>
          <p:sp>
            <p:nvSpPr>
              <p:cNvPr id="63" name="矩形: 圆角 64"/>
              <p:cNvSpPr/>
              <p:nvPr>
                <p:custDataLst>
                  <p:tags r:id="rId17"/>
                </p:custDataLst>
              </p:nvPr>
            </p:nvSpPr>
            <p:spPr>
              <a:xfrm>
                <a:off x="0" y="0"/>
                <a:ext cx="4486275" cy="65722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4" name="直接连接符 65"/>
              <p:cNvSpPr/>
              <p:nvPr>
                <p:custDataLst>
                  <p:tags r:id="rId18"/>
                </p:custDataLst>
              </p:nvPr>
            </p:nvSpPr>
            <p:spPr>
              <a:xfrm flipH="1">
                <a:off x="885824" y="0"/>
                <a:ext cx="1" cy="657226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65" name="文本框 21"/>
            <p:cNvSpPr txBox="1"/>
            <p:nvPr>
              <p:custDataLst>
                <p:tags r:id="rId19"/>
              </p:custDataLst>
            </p:nvPr>
          </p:nvSpPr>
          <p:spPr>
            <a:xfrm>
              <a:off x="304799" y="67001"/>
              <a:ext cx="885826" cy="5822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rPr sz="3200" dirty="0">
                  <a:latin typeface="Comic Sans MS" panose="030F0702030302020204" pitchFamily="66" charset="0"/>
                  <a:cs typeface="Comic Sans MS" panose="030F0702030302020204" pitchFamily="66" charset="0"/>
                </a:rPr>
                <a:t>4</a:t>
              </a:r>
              <a:endParaRPr sz="3200" dirty="0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  <p:sp>
          <p:nvSpPr>
            <p:cNvPr id="66" name="文本框 22"/>
            <p:cNvSpPr txBox="1"/>
            <p:nvPr>
              <p:custDataLst>
                <p:tags r:id="rId20"/>
              </p:custDataLst>
            </p:nvPr>
          </p:nvSpPr>
          <p:spPr>
            <a:xfrm>
              <a:off x="966788" y="67001"/>
              <a:ext cx="2781301" cy="5822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rPr sz="3200" dirty="0">
                  <a:latin typeface="Comic Sans MS" panose="030F0702030302020204" pitchFamily="66" charset="0"/>
                  <a:cs typeface="Comic Sans MS" panose="030F0702030302020204" pitchFamily="66" charset="0"/>
                </a:rPr>
                <a:t>Limitations</a:t>
              </a:r>
              <a:endParaRPr sz="3200" dirty="0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grpSp>
        <p:nvGrpSpPr>
          <p:cNvPr id="67" name="组合 55"/>
          <p:cNvGrpSpPr/>
          <p:nvPr>
            <p:custDataLst>
              <p:tags r:id="rId21"/>
            </p:custDataLst>
          </p:nvPr>
        </p:nvGrpSpPr>
        <p:grpSpPr>
          <a:xfrm>
            <a:off x="6167044" y="5200200"/>
            <a:ext cx="4486276" cy="657228"/>
            <a:chOff x="0" y="0"/>
            <a:chExt cx="4486275" cy="657226"/>
          </a:xfrm>
        </p:grpSpPr>
        <p:grpSp>
          <p:nvGrpSpPr>
            <p:cNvPr id="68" name="组合 56"/>
            <p:cNvGrpSpPr/>
            <p:nvPr/>
          </p:nvGrpSpPr>
          <p:grpSpPr>
            <a:xfrm>
              <a:off x="0" y="0"/>
              <a:ext cx="4486275" cy="657226"/>
              <a:chOff x="0" y="0"/>
              <a:chExt cx="4486275" cy="657225"/>
            </a:xfrm>
          </p:grpSpPr>
          <p:sp>
            <p:nvSpPr>
              <p:cNvPr id="69" name="矩形: 圆角 59"/>
              <p:cNvSpPr/>
              <p:nvPr>
                <p:custDataLst>
                  <p:tags r:id="rId22"/>
                </p:custDataLst>
              </p:nvPr>
            </p:nvSpPr>
            <p:spPr>
              <a:xfrm>
                <a:off x="0" y="0"/>
                <a:ext cx="4486275" cy="65722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0" name="直接连接符 60"/>
              <p:cNvSpPr/>
              <p:nvPr>
                <p:custDataLst>
                  <p:tags r:id="rId23"/>
                </p:custDataLst>
              </p:nvPr>
            </p:nvSpPr>
            <p:spPr>
              <a:xfrm flipH="1">
                <a:off x="885824" y="0"/>
                <a:ext cx="1" cy="657226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/>
            </p:txBody>
          </p:sp>
        </p:grpSp>
        <p:sp>
          <p:nvSpPr>
            <p:cNvPr id="71" name="文本框 27"/>
            <p:cNvSpPr txBox="1"/>
            <p:nvPr>
              <p:custDataLst>
                <p:tags r:id="rId24"/>
              </p:custDataLst>
            </p:nvPr>
          </p:nvSpPr>
          <p:spPr>
            <a:xfrm>
              <a:off x="304799" y="67001"/>
              <a:ext cx="885826" cy="5822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rPr sz="3200" dirty="0">
                  <a:latin typeface="Comic Sans MS" panose="030F0702030302020204" pitchFamily="66" charset="0"/>
                  <a:cs typeface="Comic Sans MS" panose="030F0702030302020204" pitchFamily="66" charset="0"/>
                </a:rPr>
                <a:t>5</a:t>
              </a:r>
              <a:endParaRPr sz="3200" dirty="0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  <p:sp>
          <p:nvSpPr>
            <p:cNvPr id="72" name="文本框 28"/>
            <p:cNvSpPr txBox="1"/>
            <p:nvPr>
              <p:custDataLst>
                <p:tags r:id="rId25"/>
              </p:custDataLst>
            </p:nvPr>
          </p:nvSpPr>
          <p:spPr>
            <a:xfrm>
              <a:off x="885825" y="67310"/>
              <a:ext cx="3600449" cy="5822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r>
                <a:rPr sz="3200" dirty="0">
                  <a:latin typeface="Comic Sans MS" panose="030F0702030302020204" pitchFamily="66" charset="0"/>
                  <a:cs typeface="Comic Sans MS" panose="030F0702030302020204" pitchFamily="66" charset="0"/>
                </a:rPr>
                <a:t>Pros &amp; cons</a:t>
              </a:r>
              <a:endParaRPr sz="3200" dirty="0">
                <a:latin typeface="Comic Sans MS" panose="030F0702030302020204" pitchFamily="66" charset="0"/>
                <a:cs typeface="Comic Sans MS" panose="030F0702030302020204" pitchFamily="66" charset="0"/>
              </a:endParaRPr>
            </a:p>
          </p:txBody>
        </p:sp>
      </p:grpSp>
      <p:pic>
        <p:nvPicPr>
          <p:cNvPr id="8" name="Picture 56"/>
          <p:cNvPicPr>
            <a:picLocks noChangeAspect="1"/>
          </p:cNvPicPr>
          <p:nvPr userDrawn="1">
            <p:custDataLst>
              <p:tags r:id="rId26"/>
            </p:custDataLst>
          </p:nvPr>
        </p:nvPicPr>
        <p:blipFill rotWithShape="1">
          <a:blip r:embed="rId27">
            <a:alphaModFix amt="80000"/>
            <a:duotone>
              <a:schemeClr val="accent3">
                <a:shade val="45000"/>
                <a:satMod val="135000"/>
              </a:schemeClr>
              <a:prstClr val="white"/>
            </a:duotone>
            <a:lum bright="40000" contrast="-40000"/>
          </a:blip>
          <a:srcRect l="7741" t="11497" r="71263" b="39398"/>
          <a:stretch>
            <a:fillRect/>
          </a:stretch>
        </p:blipFill>
        <p:spPr>
          <a:xfrm>
            <a:off x="-2082165" y="505460"/>
            <a:ext cx="6099810" cy="5699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 thruBlk="1"/>
      </p:transition>
    </mc:Choice>
    <mc:Fallback>
      <p:transition spd="slow">
        <p:fade thruBlk="1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标题 1"/>
          <p:cNvSpPr txBox="1">
            <a:spLocks noGrp="1"/>
          </p:cNvSpPr>
          <p:nvPr>
            <p:ph type="title"/>
          </p:nvPr>
        </p:nvSpPr>
        <p:spPr>
          <a:xfrm>
            <a:off x="910386" y="256837"/>
            <a:ext cx="5526505" cy="657560"/>
          </a:xfrm>
          <a:prstGeom prst="rect">
            <a:avLst/>
          </a:prstGeom>
        </p:spPr>
        <p:txBody>
          <a:bodyPr/>
          <a:lstStyle/>
          <a:p>
            <a:r>
              <a:rPr dirty="0">
                <a:latin typeface="Comic Sans MS" panose="030F0702030302020204" pitchFamily="66" charset="0"/>
                <a:cs typeface="Comic Sans MS" panose="030F0702030302020204" pitchFamily="66" charset="0"/>
              </a:rPr>
              <a:t>01. Problem—Type Code</a:t>
            </a:r>
            <a:endParaRPr dirty="0"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sp>
        <p:nvSpPr>
          <p:cNvPr id="403" name="弧形 3"/>
          <p:cNvSpPr/>
          <p:nvPr/>
        </p:nvSpPr>
        <p:spPr>
          <a:xfrm>
            <a:off x="5181305" y="1622430"/>
            <a:ext cx="836719" cy="35511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125" h="21600" extrusionOk="0">
                <a:moveTo>
                  <a:pt x="0" y="0"/>
                </a:moveTo>
                <a:lnTo>
                  <a:pt x="0" y="0"/>
                </a:lnTo>
                <a:cubicBezTo>
                  <a:pt x="19618" y="5653"/>
                  <a:pt x="21600" y="15186"/>
                  <a:pt x="4491" y="21600"/>
                </a:cubicBezTo>
              </a:path>
            </a:pathLst>
          </a:custGeom>
          <a:ln w="12700">
            <a:solidFill>
              <a:srgbClr val="BFBFBF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latin typeface="造字工房悦黑（非商用）常规体"/>
                <a:ea typeface="造字工房悦黑（非商用）常规体"/>
                <a:cs typeface="造字工房悦黑（非商用）常规体"/>
                <a:sym typeface="造字工房悦黑（非商用）常规体"/>
              </a:defRPr>
            </a:pPr>
          </a:p>
        </p:txBody>
      </p:sp>
      <p:grpSp>
        <p:nvGrpSpPr>
          <p:cNvPr id="407" name="组合 5"/>
          <p:cNvGrpSpPr/>
          <p:nvPr/>
        </p:nvGrpSpPr>
        <p:grpSpPr>
          <a:xfrm>
            <a:off x="5008924" y="1531635"/>
            <a:ext cx="651615" cy="651615"/>
            <a:chOff x="0" y="0"/>
            <a:chExt cx="651614" cy="651614"/>
          </a:xfrm>
        </p:grpSpPr>
        <p:sp>
          <p:nvSpPr>
            <p:cNvPr id="405" name="椭圆 21"/>
            <p:cNvSpPr/>
            <p:nvPr/>
          </p:nvSpPr>
          <p:spPr>
            <a:xfrm>
              <a:off x="-1" y="-1"/>
              <a:ext cx="651616" cy="65161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228600" dist="228600" dir="5400000" rotWithShape="0">
                <a:srgbClr val="262626">
                  <a:alpha val="2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06" name="KSO_Shape"/>
            <p:cNvSpPr/>
            <p:nvPr/>
          </p:nvSpPr>
          <p:spPr>
            <a:xfrm>
              <a:off x="131215" y="138674"/>
              <a:ext cx="389184" cy="374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8" y="20796"/>
                  </a:moveTo>
                  <a:lnTo>
                    <a:pt x="19041" y="20796"/>
                  </a:lnTo>
                  <a:lnTo>
                    <a:pt x="19091" y="20800"/>
                  </a:lnTo>
                  <a:lnTo>
                    <a:pt x="19138" y="20804"/>
                  </a:lnTo>
                  <a:lnTo>
                    <a:pt x="19180" y="20817"/>
                  </a:lnTo>
                  <a:lnTo>
                    <a:pt x="19223" y="20829"/>
                  </a:lnTo>
                  <a:lnTo>
                    <a:pt x="19265" y="20845"/>
                  </a:lnTo>
                  <a:lnTo>
                    <a:pt x="19304" y="20869"/>
                  </a:lnTo>
                  <a:lnTo>
                    <a:pt x="19343" y="20889"/>
                  </a:lnTo>
                  <a:lnTo>
                    <a:pt x="19373" y="20917"/>
                  </a:lnTo>
                  <a:lnTo>
                    <a:pt x="19404" y="20945"/>
                  </a:lnTo>
                  <a:lnTo>
                    <a:pt x="19431" y="20973"/>
                  </a:lnTo>
                  <a:lnTo>
                    <a:pt x="19455" y="21005"/>
                  </a:lnTo>
                  <a:lnTo>
                    <a:pt x="19474" y="21042"/>
                  </a:lnTo>
                  <a:lnTo>
                    <a:pt x="19493" y="21082"/>
                  </a:lnTo>
                  <a:lnTo>
                    <a:pt x="19505" y="21118"/>
                  </a:lnTo>
                  <a:lnTo>
                    <a:pt x="19513" y="21198"/>
                  </a:lnTo>
                  <a:lnTo>
                    <a:pt x="19509" y="21242"/>
                  </a:lnTo>
                  <a:lnTo>
                    <a:pt x="19505" y="21279"/>
                  </a:lnTo>
                  <a:lnTo>
                    <a:pt x="19493" y="21319"/>
                  </a:lnTo>
                  <a:lnTo>
                    <a:pt x="19474" y="21351"/>
                  </a:lnTo>
                  <a:lnTo>
                    <a:pt x="19455" y="21387"/>
                  </a:lnTo>
                  <a:lnTo>
                    <a:pt x="19431" y="21423"/>
                  </a:lnTo>
                  <a:lnTo>
                    <a:pt x="19404" y="21455"/>
                  </a:lnTo>
                  <a:lnTo>
                    <a:pt x="19373" y="21483"/>
                  </a:lnTo>
                  <a:lnTo>
                    <a:pt x="19343" y="21508"/>
                  </a:lnTo>
                  <a:lnTo>
                    <a:pt x="19304" y="21532"/>
                  </a:lnTo>
                  <a:lnTo>
                    <a:pt x="19265" y="21552"/>
                  </a:lnTo>
                  <a:lnTo>
                    <a:pt x="19223" y="21572"/>
                  </a:lnTo>
                  <a:lnTo>
                    <a:pt x="19180" y="21584"/>
                  </a:lnTo>
                  <a:lnTo>
                    <a:pt x="19138" y="21592"/>
                  </a:lnTo>
                  <a:lnTo>
                    <a:pt x="19091" y="21596"/>
                  </a:lnTo>
                  <a:lnTo>
                    <a:pt x="19041" y="21600"/>
                  </a:lnTo>
                  <a:lnTo>
                    <a:pt x="2578" y="21600"/>
                  </a:lnTo>
                  <a:lnTo>
                    <a:pt x="2528" y="21596"/>
                  </a:lnTo>
                  <a:lnTo>
                    <a:pt x="2482" y="21592"/>
                  </a:lnTo>
                  <a:lnTo>
                    <a:pt x="2439" y="21584"/>
                  </a:lnTo>
                  <a:lnTo>
                    <a:pt x="2397" y="21572"/>
                  </a:lnTo>
                  <a:lnTo>
                    <a:pt x="2350" y="21552"/>
                  </a:lnTo>
                  <a:lnTo>
                    <a:pt x="2315" y="21532"/>
                  </a:lnTo>
                  <a:lnTo>
                    <a:pt x="2277" y="21508"/>
                  </a:lnTo>
                  <a:lnTo>
                    <a:pt x="2246" y="21483"/>
                  </a:lnTo>
                  <a:lnTo>
                    <a:pt x="2211" y="21455"/>
                  </a:lnTo>
                  <a:lnTo>
                    <a:pt x="2184" y="21423"/>
                  </a:lnTo>
                  <a:lnTo>
                    <a:pt x="2165" y="21387"/>
                  </a:lnTo>
                  <a:lnTo>
                    <a:pt x="2141" y="21351"/>
                  </a:lnTo>
                  <a:lnTo>
                    <a:pt x="2126" y="21319"/>
                  </a:lnTo>
                  <a:lnTo>
                    <a:pt x="2114" y="21279"/>
                  </a:lnTo>
                  <a:lnTo>
                    <a:pt x="2107" y="21242"/>
                  </a:lnTo>
                  <a:lnTo>
                    <a:pt x="2103" y="21198"/>
                  </a:lnTo>
                  <a:lnTo>
                    <a:pt x="2107" y="21158"/>
                  </a:lnTo>
                  <a:lnTo>
                    <a:pt x="2114" y="21118"/>
                  </a:lnTo>
                  <a:lnTo>
                    <a:pt x="2126" y="21082"/>
                  </a:lnTo>
                  <a:lnTo>
                    <a:pt x="2141" y="21042"/>
                  </a:lnTo>
                  <a:lnTo>
                    <a:pt x="2165" y="21005"/>
                  </a:lnTo>
                  <a:lnTo>
                    <a:pt x="2184" y="20973"/>
                  </a:lnTo>
                  <a:lnTo>
                    <a:pt x="2211" y="20945"/>
                  </a:lnTo>
                  <a:lnTo>
                    <a:pt x="2246" y="20917"/>
                  </a:lnTo>
                  <a:lnTo>
                    <a:pt x="2277" y="20889"/>
                  </a:lnTo>
                  <a:lnTo>
                    <a:pt x="2315" y="20869"/>
                  </a:lnTo>
                  <a:lnTo>
                    <a:pt x="2350" y="20845"/>
                  </a:lnTo>
                  <a:lnTo>
                    <a:pt x="2397" y="20829"/>
                  </a:lnTo>
                  <a:lnTo>
                    <a:pt x="2439" y="20817"/>
                  </a:lnTo>
                  <a:lnTo>
                    <a:pt x="2482" y="20804"/>
                  </a:lnTo>
                  <a:lnTo>
                    <a:pt x="2528" y="20800"/>
                  </a:lnTo>
                  <a:lnTo>
                    <a:pt x="2578" y="20796"/>
                  </a:lnTo>
                  <a:close/>
                  <a:moveTo>
                    <a:pt x="2528" y="19768"/>
                  </a:moveTo>
                  <a:lnTo>
                    <a:pt x="19091" y="19768"/>
                  </a:lnTo>
                  <a:lnTo>
                    <a:pt x="19138" y="19776"/>
                  </a:lnTo>
                  <a:lnTo>
                    <a:pt x="19180" y="19784"/>
                  </a:lnTo>
                  <a:lnTo>
                    <a:pt x="19223" y="19796"/>
                  </a:lnTo>
                  <a:lnTo>
                    <a:pt x="19265" y="19816"/>
                  </a:lnTo>
                  <a:lnTo>
                    <a:pt x="19304" y="19832"/>
                  </a:lnTo>
                  <a:lnTo>
                    <a:pt x="19343" y="19861"/>
                  </a:lnTo>
                  <a:lnTo>
                    <a:pt x="19373" y="19881"/>
                  </a:lnTo>
                  <a:lnTo>
                    <a:pt x="19404" y="19913"/>
                  </a:lnTo>
                  <a:lnTo>
                    <a:pt x="19431" y="19946"/>
                  </a:lnTo>
                  <a:lnTo>
                    <a:pt x="19455" y="19978"/>
                  </a:lnTo>
                  <a:lnTo>
                    <a:pt x="19474" y="20014"/>
                  </a:lnTo>
                  <a:lnTo>
                    <a:pt x="19493" y="20046"/>
                  </a:lnTo>
                  <a:lnTo>
                    <a:pt x="19505" y="20087"/>
                  </a:lnTo>
                  <a:lnTo>
                    <a:pt x="19509" y="20127"/>
                  </a:lnTo>
                  <a:lnTo>
                    <a:pt x="19513" y="20168"/>
                  </a:lnTo>
                  <a:lnTo>
                    <a:pt x="19509" y="20212"/>
                  </a:lnTo>
                  <a:lnTo>
                    <a:pt x="19505" y="20252"/>
                  </a:lnTo>
                  <a:lnTo>
                    <a:pt x="19493" y="20289"/>
                  </a:lnTo>
                  <a:lnTo>
                    <a:pt x="19455" y="20361"/>
                  </a:lnTo>
                  <a:lnTo>
                    <a:pt x="19431" y="20398"/>
                  </a:lnTo>
                  <a:lnTo>
                    <a:pt x="19404" y="20426"/>
                  </a:lnTo>
                  <a:lnTo>
                    <a:pt x="19373" y="20454"/>
                  </a:lnTo>
                  <a:lnTo>
                    <a:pt x="19343" y="20483"/>
                  </a:lnTo>
                  <a:lnTo>
                    <a:pt x="19304" y="20503"/>
                  </a:lnTo>
                  <a:lnTo>
                    <a:pt x="19265" y="20527"/>
                  </a:lnTo>
                  <a:lnTo>
                    <a:pt x="19223" y="20539"/>
                  </a:lnTo>
                  <a:lnTo>
                    <a:pt x="19180" y="20551"/>
                  </a:lnTo>
                  <a:lnTo>
                    <a:pt x="19138" y="20567"/>
                  </a:lnTo>
                  <a:lnTo>
                    <a:pt x="19091" y="20571"/>
                  </a:lnTo>
                  <a:lnTo>
                    <a:pt x="2528" y="20571"/>
                  </a:lnTo>
                  <a:lnTo>
                    <a:pt x="2482" y="20567"/>
                  </a:lnTo>
                  <a:lnTo>
                    <a:pt x="2439" y="20551"/>
                  </a:lnTo>
                  <a:lnTo>
                    <a:pt x="2397" y="20539"/>
                  </a:lnTo>
                  <a:lnTo>
                    <a:pt x="2350" y="20527"/>
                  </a:lnTo>
                  <a:lnTo>
                    <a:pt x="2315" y="20503"/>
                  </a:lnTo>
                  <a:lnTo>
                    <a:pt x="2277" y="20483"/>
                  </a:lnTo>
                  <a:lnTo>
                    <a:pt x="2246" y="20454"/>
                  </a:lnTo>
                  <a:lnTo>
                    <a:pt x="2211" y="20426"/>
                  </a:lnTo>
                  <a:lnTo>
                    <a:pt x="2184" y="20398"/>
                  </a:lnTo>
                  <a:lnTo>
                    <a:pt x="2165" y="20361"/>
                  </a:lnTo>
                  <a:lnTo>
                    <a:pt x="2141" y="20325"/>
                  </a:lnTo>
                  <a:lnTo>
                    <a:pt x="2126" y="20289"/>
                  </a:lnTo>
                  <a:lnTo>
                    <a:pt x="2114" y="20252"/>
                  </a:lnTo>
                  <a:lnTo>
                    <a:pt x="2107" y="20212"/>
                  </a:lnTo>
                  <a:lnTo>
                    <a:pt x="2103" y="20168"/>
                  </a:lnTo>
                  <a:lnTo>
                    <a:pt x="2107" y="20127"/>
                  </a:lnTo>
                  <a:lnTo>
                    <a:pt x="2114" y="20087"/>
                  </a:lnTo>
                  <a:lnTo>
                    <a:pt x="2126" y="20046"/>
                  </a:lnTo>
                  <a:lnTo>
                    <a:pt x="2141" y="20014"/>
                  </a:lnTo>
                  <a:lnTo>
                    <a:pt x="2165" y="19978"/>
                  </a:lnTo>
                  <a:lnTo>
                    <a:pt x="2184" y="19946"/>
                  </a:lnTo>
                  <a:lnTo>
                    <a:pt x="2211" y="19913"/>
                  </a:lnTo>
                  <a:lnTo>
                    <a:pt x="2246" y="19881"/>
                  </a:lnTo>
                  <a:lnTo>
                    <a:pt x="2277" y="19861"/>
                  </a:lnTo>
                  <a:lnTo>
                    <a:pt x="2315" y="19832"/>
                  </a:lnTo>
                  <a:lnTo>
                    <a:pt x="2350" y="19816"/>
                  </a:lnTo>
                  <a:lnTo>
                    <a:pt x="2397" y="19796"/>
                  </a:lnTo>
                  <a:lnTo>
                    <a:pt x="2439" y="19784"/>
                  </a:lnTo>
                  <a:lnTo>
                    <a:pt x="2482" y="19776"/>
                  </a:lnTo>
                  <a:lnTo>
                    <a:pt x="2528" y="19768"/>
                  </a:lnTo>
                  <a:close/>
                  <a:moveTo>
                    <a:pt x="2528" y="18739"/>
                  </a:moveTo>
                  <a:lnTo>
                    <a:pt x="19091" y="18739"/>
                  </a:lnTo>
                  <a:lnTo>
                    <a:pt x="19138" y="18747"/>
                  </a:lnTo>
                  <a:lnTo>
                    <a:pt x="19180" y="18759"/>
                  </a:lnTo>
                  <a:lnTo>
                    <a:pt x="19223" y="18772"/>
                  </a:lnTo>
                  <a:lnTo>
                    <a:pt x="19265" y="18788"/>
                  </a:lnTo>
                  <a:lnTo>
                    <a:pt x="19304" y="18808"/>
                  </a:lnTo>
                  <a:lnTo>
                    <a:pt x="19343" y="18832"/>
                  </a:lnTo>
                  <a:lnTo>
                    <a:pt x="19373" y="18856"/>
                  </a:lnTo>
                  <a:lnTo>
                    <a:pt x="19404" y="18889"/>
                  </a:lnTo>
                  <a:lnTo>
                    <a:pt x="19431" y="18917"/>
                  </a:lnTo>
                  <a:lnTo>
                    <a:pt x="19455" y="18949"/>
                  </a:lnTo>
                  <a:lnTo>
                    <a:pt x="19493" y="19022"/>
                  </a:lnTo>
                  <a:lnTo>
                    <a:pt x="19505" y="19062"/>
                  </a:lnTo>
                  <a:lnTo>
                    <a:pt x="19513" y="19143"/>
                  </a:lnTo>
                  <a:lnTo>
                    <a:pt x="19509" y="19188"/>
                  </a:lnTo>
                  <a:lnTo>
                    <a:pt x="19505" y="19224"/>
                  </a:lnTo>
                  <a:lnTo>
                    <a:pt x="19493" y="19264"/>
                  </a:lnTo>
                  <a:lnTo>
                    <a:pt x="19474" y="19297"/>
                  </a:lnTo>
                  <a:lnTo>
                    <a:pt x="19455" y="19333"/>
                  </a:lnTo>
                  <a:lnTo>
                    <a:pt x="19431" y="19369"/>
                  </a:lnTo>
                  <a:lnTo>
                    <a:pt x="19404" y="19402"/>
                  </a:lnTo>
                  <a:lnTo>
                    <a:pt x="19373" y="19426"/>
                  </a:lnTo>
                  <a:lnTo>
                    <a:pt x="19343" y="19454"/>
                  </a:lnTo>
                  <a:lnTo>
                    <a:pt x="19304" y="19478"/>
                  </a:lnTo>
                  <a:lnTo>
                    <a:pt x="19265" y="19498"/>
                  </a:lnTo>
                  <a:lnTo>
                    <a:pt x="19223" y="19511"/>
                  </a:lnTo>
                  <a:lnTo>
                    <a:pt x="19180" y="19527"/>
                  </a:lnTo>
                  <a:lnTo>
                    <a:pt x="19138" y="19539"/>
                  </a:lnTo>
                  <a:lnTo>
                    <a:pt x="19091" y="19543"/>
                  </a:lnTo>
                  <a:lnTo>
                    <a:pt x="2528" y="19543"/>
                  </a:lnTo>
                  <a:lnTo>
                    <a:pt x="2482" y="19539"/>
                  </a:lnTo>
                  <a:lnTo>
                    <a:pt x="2439" y="19527"/>
                  </a:lnTo>
                  <a:lnTo>
                    <a:pt x="2397" y="19511"/>
                  </a:lnTo>
                  <a:lnTo>
                    <a:pt x="2350" y="19498"/>
                  </a:lnTo>
                  <a:lnTo>
                    <a:pt x="2315" y="19478"/>
                  </a:lnTo>
                  <a:lnTo>
                    <a:pt x="2277" y="19454"/>
                  </a:lnTo>
                  <a:lnTo>
                    <a:pt x="2246" y="19426"/>
                  </a:lnTo>
                  <a:lnTo>
                    <a:pt x="2211" y="19402"/>
                  </a:lnTo>
                  <a:lnTo>
                    <a:pt x="2184" y="19369"/>
                  </a:lnTo>
                  <a:lnTo>
                    <a:pt x="2165" y="19333"/>
                  </a:lnTo>
                  <a:lnTo>
                    <a:pt x="2141" y="19297"/>
                  </a:lnTo>
                  <a:lnTo>
                    <a:pt x="2126" y="19264"/>
                  </a:lnTo>
                  <a:lnTo>
                    <a:pt x="2114" y="19224"/>
                  </a:lnTo>
                  <a:lnTo>
                    <a:pt x="2107" y="19188"/>
                  </a:lnTo>
                  <a:lnTo>
                    <a:pt x="2103" y="19143"/>
                  </a:lnTo>
                  <a:lnTo>
                    <a:pt x="2107" y="19103"/>
                  </a:lnTo>
                  <a:lnTo>
                    <a:pt x="2114" y="19062"/>
                  </a:lnTo>
                  <a:lnTo>
                    <a:pt x="2126" y="19022"/>
                  </a:lnTo>
                  <a:lnTo>
                    <a:pt x="2141" y="18986"/>
                  </a:lnTo>
                  <a:lnTo>
                    <a:pt x="2165" y="18949"/>
                  </a:lnTo>
                  <a:lnTo>
                    <a:pt x="2184" y="18917"/>
                  </a:lnTo>
                  <a:lnTo>
                    <a:pt x="2211" y="18889"/>
                  </a:lnTo>
                  <a:lnTo>
                    <a:pt x="2246" y="18856"/>
                  </a:lnTo>
                  <a:lnTo>
                    <a:pt x="2277" y="18832"/>
                  </a:lnTo>
                  <a:lnTo>
                    <a:pt x="2315" y="18808"/>
                  </a:lnTo>
                  <a:lnTo>
                    <a:pt x="2350" y="18788"/>
                  </a:lnTo>
                  <a:lnTo>
                    <a:pt x="2397" y="18772"/>
                  </a:lnTo>
                  <a:lnTo>
                    <a:pt x="2439" y="18759"/>
                  </a:lnTo>
                  <a:lnTo>
                    <a:pt x="2482" y="18747"/>
                  </a:lnTo>
                  <a:lnTo>
                    <a:pt x="2528" y="18739"/>
                  </a:lnTo>
                  <a:close/>
                  <a:moveTo>
                    <a:pt x="5440" y="6348"/>
                  </a:moveTo>
                  <a:lnTo>
                    <a:pt x="5538" y="6348"/>
                  </a:lnTo>
                  <a:lnTo>
                    <a:pt x="5584" y="6352"/>
                  </a:lnTo>
                  <a:lnTo>
                    <a:pt x="5631" y="6356"/>
                  </a:lnTo>
                  <a:lnTo>
                    <a:pt x="5678" y="6372"/>
                  </a:lnTo>
                  <a:lnTo>
                    <a:pt x="5763" y="6397"/>
                  </a:lnTo>
                  <a:lnTo>
                    <a:pt x="5849" y="6433"/>
                  </a:lnTo>
                  <a:lnTo>
                    <a:pt x="5930" y="6477"/>
                  </a:lnTo>
                  <a:lnTo>
                    <a:pt x="6008" y="6533"/>
                  </a:lnTo>
                  <a:lnTo>
                    <a:pt x="6078" y="6594"/>
                  </a:lnTo>
                  <a:lnTo>
                    <a:pt x="6148" y="6666"/>
                  </a:lnTo>
                  <a:lnTo>
                    <a:pt x="6207" y="6743"/>
                  </a:lnTo>
                  <a:lnTo>
                    <a:pt x="6257" y="6819"/>
                  </a:lnTo>
                  <a:lnTo>
                    <a:pt x="6308" y="6912"/>
                  </a:lnTo>
                  <a:lnTo>
                    <a:pt x="6347" y="7008"/>
                  </a:lnTo>
                  <a:lnTo>
                    <a:pt x="6374" y="7105"/>
                  </a:lnTo>
                  <a:lnTo>
                    <a:pt x="6397" y="7210"/>
                  </a:lnTo>
                  <a:lnTo>
                    <a:pt x="6413" y="7314"/>
                  </a:lnTo>
                  <a:lnTo>
                    <a:pt x="6417" y="7427"/>
                  </a:lnTo>
                  <a:lnTo>
                    <a:pt x="6413" y="7532"/>
                  </a:lnTo>
                  <a:lnTo>
                    <a:pt x="6397" y="7640"/>
                  </a:lnTo>
                  <a:lnTo>
                    <a:pt x="6374" y="7745"/>
                  </a:lnTo>
                  <a:lnTo>
                    <a:pt x="6347" y="7846"/>
                  </a:lnTo>
                  <a:lnTo>
                    <a:pt x="6308" y="7938"/>
                  </a:lnTo>
                  <a:lnTo>
                    <a:pt x="6257" y="8027"/>
                  </a:lnTo>
                  <a:lnTo>
                    <a:pt x="6207" y="8111"/>
                  </a:lnTo>
                  <a:lnTo>
                    <a:pt x="6148" y="8188"/>
                  </a:lnTo>
                  <a:lnTo>
                    <a:pt x="6078" y="8256"/>
                  </a:lnTo>
                  <a:lnTo>
                    <a:pt x="6008" y="8317"/>
                  </a:lnTo>
                  <a:lnTo>
                    <a:pt x="5930" y="8369"/>
                  </a:lnTo>
                  <a:lnTo>
                    <a:pt x="5849" y="8417"/>
                  </a:lnTo>
                  <a:lnTo>
                    <a:pt x="5763" y="8453"/>
                  </a:lnTo>
                  <a:lnTo>
                    <a:pt x="5678" y="8482"/>
                  </a:lnTo>
                  <a:lnTo>
                    <a:pt x="5631" y="8490"/>
                  </a:lnTo>
                  <a:lnTo>
                    <a:pt x="5584" y="8494"/>
                  </a:lnTo>
                  <a:lnTo>
                    <a:pt x="5538" y="8498"/>
                  </a:lnTo>
                  <a:lnTo>
                    <a:pt x="5487" y="8502"/>
                  </a:lnTo>
                  <a:lnTo>
                    <a:pt x="5440" y="8498"/>
                  </a:lnTo>
                  <a:lnTo>
                    <a:pt x="5394" y="8494"/>
                  </a:lnTo>
                  <a:lnTo>
                    <a:pt x="5347" y="8490"/>
                  </a:lnTo>
                  <a:lnTo>
                    <a:pt x="5304" y="8482"/>
                  </a:lnTo>
                  <a:lnTo>
                    <a:pt x="5215" y="8453"/>
                  </a:lnTo>
                  <a:lnTo>
                    <a:pt x="5129" y="8417"/>
                  </a:lnTo>
                  <a:lnTo>
                    <a:pt x="5047" y="8369"/>
                  </a:lnTo>
                  <a:lnTo>
                    <a:pt x="4974" y="8317"/>
                  </a:lnTo>
                  <a:lnTo>
                    <a:pt x="4900" y="8256"/>
                  </a:lnTo>
                  <a:lnTo>
                    <a:pt x="4833" y="8188"/>
                  </a:lnTo>
                  <a:lnTo>
                    <a:pt x="4793" y="8135"/>
                  </a:lnTo>
                  <a:lnTo>
                    <a:pt x="4793" y="17715"/>
                  </a:lnTo>
                  <a:lnTo>
                    <a:pt x="4789" y="17767"/>
                  </a:lnTo>
                  <a:lnTo>
                    <a:pt x="4785" y="17819"/>
                  </a:lnTo>
                  <a:lnTo>
                    <a:pt x="4774" y="17867"/>
                  </a:lnTo>
                  <a:lnTo>
                    <a:pt x="4758" y="17916"/>
                  </a:lnTo>
                  <a:lnTo>
                    <a:pt x="4743" y="17968"/>
                  </a:lnTo>
                  <a:lnTo>
                    <a:pt x="4716" y="18008"/>
                  </a:lnTo>
                  <a:lnTo>
                    <a:pt x="4696" y="18052"/>
                  </a:lnTo>
                  <a:lnTo>
                    <a:pt x="4665" y="18088"/>
                  </a:lnTo>
                  <a:lnTo>
                    <a:pt x="4634" y="18121"/>
                  </a:lnTo>
                  <a:lnTo>
                    <a:pt x="4600" y="18153"/>
                  </a:lnTo>
                  <a:lnTo>
                    <a:pt x="4561" y="18181"/>
                  </a:lnTo>
                  <a:lnTo>
                    <a:pt x="4522" y="18201"/>
                  </a:lnTo>
                  <a:lnTo>
                    <a:pt x="4487" y="18221"/>
                  </a:lnTo>
                  <a:lnTo>
                    <a:pt x="4441" y="18233"/>
                  </a:lnTo>
                  <a:lnTo>
                    <a:pt x="4398" y="18237"/>
                  </a:lnTo>
                  <a:lnTo>
                    <a:pt x="4352" y="18241"/>
                  </a:lnTo>
                  <a:lnTo>
                    <a:pt x="3082" y="18241"/>
                  </a:lnTo>
                  <a:lnTo>
                    <a:pt x="3039" y="18237"/>
                  </a:lnTo>
                  <a:lnTo>
                    <a:pt x="2996" y="18233"/>
                  </a:lnTo>
                  <a:lnTo>
                    <a:pt x="2954" y="18221"/>
                  </a:lnTo>
                  <a:lnTo>
                    <a:pt x="2907" y="18201"/>
                  </a:lnTo>
                  <a:lnTo>
                    <a:pt x="2872" y="18181"/>
                  </a:lnTo>
                  <a:lnTo>
                    <a:pt x="2838" y="18153"/>
                  </a:lnTo>
                  <a:lnTo>
                    <a:pt x="2803" y="18121"/>
                  </a:lnTo>
                  <a:lnTo>
                    <a:pt x="2772" y="18088"/>
                  </a:lnTo>
                  <a:lnTo>
                    <a:pt x="2741" y="18052"/>
                  </a:lnTo>
                  <a:lnTo>
                    <a:pt x="2718" y="18008"/>
                  </a:lnTo>
                  <a:lnTo>
                    <a:pt x="2694" y="17968"/>
                  </a:lnTo>
                  <a:lnTo>
                    <a:pt x="2679" y="17916"/>
                  </a:lnTo>
                  <a:lnTo>
                    <a:pt x="2659" y="17867"/>
                  </a:lnTo>
                  <a:lnTo>
                    <a:pt x="2652" y="17819"/>
                  </a:lnTo>
                  <a:lnTo>
                    <a:pt x="2644" y="17767"/>
                  </a:lnTo>
                  <a:lnTo>
                    <a:pt x="2644" y="8139"/>
                  </a:lnTo>
                  <a:lnTo>
                    <a:pt x="2607" y="8188"/>
                  </a:lnTo>
                  <a:lnTo>
                    <a:pt x="2541" y="8256"/>
                  </a:lnTo>
                  <a:lnTo>
                    <a:pt x="2467" y="8317"/>
                  </a:lnTo>
                  <a:lnTo>
                    <a:pt x="2389" y="8369"/>
                  </a:lnTo>
                  <a:lnTo>
                    <a:pt x="2315" y="8417"/>
                  </a:lnTo>
                  <a:lnTo>
                    <a:pt x="2225" y="8453"/>
                  </a:lnTo>
                  <a:lnTo>
                    <a:pt x="2135" y="8482"/>
                  </a:lnTo>
                  <a:lnTo>
                    <a:pt x="2089" y="8490"/>
                  </a:lnTo>
                  <a:lnTo>
                    <a:pt x="2046" y="8494"/>
                  </a:lnTo>
                  <a:lnTo>
                    <a:pt x="1999" y="8498"/>
                  </a:lnTo>
                  <a:lnTo>
                    <a:pt x="1952" y="8502"/>
                  </a:lnTo>
                  <a:lnTo>
                    <a:pt x="1901" y="8498"/>
                  </a:lnTo>
                  <a:lnTo>
                    <a:pt x="1855" y="8494"/>
                  </a:lnTo>
                  <a:lnTo>
                    <a:pt x="1808" y="8490"/>
                  </a:lnTo>
                  <a:lnTo>
                    <a:pt x="1761" y="8482"/>
                  </a:lnTo>
                  <a:lnTo>
                    <a:pt x="1671" y="8453"/>
                  </a:lnTo>
                  <a:lnTo>
                    <a:pt x="1590" y="8417"/>
                  </a:lnTo>
                  <a:lnTo>
                    <a:pt x="1508" y="8369"/>
                  </a:lnTo>
                  <a:lnTo>
                    <a:pt x="1430" y="8317"/>
                  </a:lnTo>
                  <a:lnTo>
                    <a:pt x="1356" y="8256"/>
                  </a:lnTo>
                  <a:lnTo>
                    <a:pt x="1289" y="8188"/>
                  </a:lnTo>
                  <a:lnTo>
                    <a:pt x="1231" y="8111"/>
                  </a:lnTo>
                  <a:lnTo>
                    <a:pt x="1180" y="8027"/>
                  </a:lnTo>
                  <a:lnTo>
                    <a:pt x="1130" y="7938"/>
                  </a:lnTo>
                  <a:lnTo>
                    <a:pt x="1095" y="7846"/>
                  </a:lnTo>
                  <a:lnTo>
                    <a:pt x="1063" y="7745"/>
                  </a:lnTo>
                  <a:lnTo>
                    <a:pt x="1036" y="7640"/>
                  </a:lnTo>
                  <a:lnTo>
                    <a:pt x="1024" y="7532"/>
                  </a:lnTo>
                  <a:lnTo>
                    <a:pt x="1020" y="7427"/>
                  </a:lnTo>
                  <a:lnTo>
                    <a:pt x="1024" y="7314"/>
                  </a:lnTo>
                  <a:lnTo>
                    <a:pt x="1036" y="7210"/>
                  </a:lnTo>
                  <a:lnTo>
                    <a:pt x="1063" y="7105"/>
                  </a:lnTo>
                  <a:lnTo>
                    <a:pt x="1095" y="7008"/>
                  </a:lnTo>
                  <a:lnTo>
                    <a:pt x="1130" y="6912"/>
                  </a:lnTo>
                  <a:lnTo>
                    <a:pt x="1180" y="6819"/>
                  </a:lnTo>
                  <a:lnTo>
                    <a:pt x="1231" y="6743"/>
                  </a:lnTo>
                  <a:lnTo>
                    <a:pt x="1289" y="6666"/>
                  </a:lnTo>
                  <a:lnTo>
                    <a:pt x="1356" y="6594"/>
                  </a:lnTo>
                  <a:lnTo>
                    <a:pt x="1430" y="6533"/>
                  </a:lnTo>
                  <a:lnTo>
                    <a:pt x="1508" y="6477"/>
                  </a:lnTo>
                  <a:lnTo>
                    <a:pt x="1590" y="6433"/>
                  </a:lnTo>
                  <a:lnTo>
                    <a:pt x="1671" y="6397"/>
                  </a:lnTo>
                  <a:lnTo>
                    <a:pt x="1761" y="6372"/>
                  </a:lnTo>
                  <a:lnTo>
                    <a:pt x="1808" y="6356"/>
                  </a:lnTo>
                  <a:lnTo>
                    <a:pt x="1855" y="6352"/>
                  </a:lnTo>
                  <a:lnTo>
                    <a:pt x="1901" y="6348"/>
                  </a:lnTo>
                  <a:lnTo>
                    <a:pt x="5440" y="6348"/>
                  </a:lnTo>
                  <a:close/>
                  <a:moveTo>
                    <a:pt x="8989" y="6348"/>
                  </a:moveTo>
                  <a:lnTo>
                    <a:pt x="12624" y="6348"/>
                  </a:lnTo>
                  <a:lnTo>
                    <a:pt x="12670" y="6352"/>
                  </a:lnTo>
                  <a:lnTo>
                    <a:pt x="12721" y="6356"/>
                  </a:lnTo>
                  <a:lnTo>
                    <a:pt x="12763" y="6372"/>
                  </a:lnTo>
                  <a:lnTo>
                    <a:pt x="12851" y="6397"/>
                  </a:lnTo>
                  <a:lnTo>
                    <a:pt x="12936" y="6433"/>
                  </a:lnTo>
                  <a:lnTo>
                    <a:pt x="13017" y="6477"/>
                  </a:lnTo>
                  <a:lnTo>
                    <a:pt x="13090" y="6533"/>
                  </a:lnTo>
                  <a:lnTo>
                    <a:pt x="13163" y="6594"/>
                  </a:lnTo>
                  <a:lnTo>
                    <a:pt x="13225" y="6666"/>
                  </a:lnTo>
                  <a:lnTo>
                    <a:pt x="13286" y="6743"/>
                  </a:lnTo>
                  <a:lnTo>
                    <a:pt x="13340" y="6819"/>
                  </a:lnTo>
                  <a:lnTo>
                    <a:pt x="13386" y="6912"/>
                  </a:lnTo>
                  <a:lnTo>
                    <a:pt x="13425" y="7008"/>
                  </a:lnTo>
                  <a:lnTo>
                    <a:pt x="13456" y="7105"/>
                  </a:lnTo>
                  <a:lnTo>
                    <a:pt x="13479" y="7210"/>
                  </a:lnTo>
                  <a:lnTo>
                    <a:pt x="13494" y="7314"/>
                  </a:lnTo>
                  <a:lnTo>
                    <a:pt x="13498" y="7427"/>
                  </a:lnTo>
                  <a:lnTo>
                    <a:pt x="13494" y="7532"/>
                  </a:lnTo>
                  <a:lnTo>
                    <a:pt x="13479" y="7640"/>
                  </a:lnTo>
                  <a:lnTo>
                    <a:pt x="13456" y="7745"/>
                  </a:lnTo>
                  <a:lnTo>
                    <a:pt x="13425" y="7846"/>
                  </a:lnTo>
                  <a:lnTo>
                    <a:pt x="13386" y="7938"/>
                  </a:lnTo>
                  <a:lnTo>
                    <a:pt x="13340" y="8027"/>
                  </a:lnTo>
                  <a:lnTo>
                    <a:pt x="13286" y="8111"/>
                  </a:lnTo>
                  <a:lnTo>
                    <a:pt x="13225" y="8188"/>
                  </a:lnTo>
                  <a:lnTo>
                    <a:pt x="13163" y="8256"/>
                  </a:lnTo>
                  <a:lnTo>
                    <a:pt x="13090" y="8317"/>
                  </a:lnTo>
                  <a:lnTo>
                    <a:pt x="13017" y="8369"/>
                  </a:lnTo>
                  <a:lnTo>
                    <a:pt x="12936" y="8417"/>
                  </a:lnTo>
                  <a:lnTo>
                    <a:pt x="12851" y="8453"/>
                  </a:lnTo>
                  <a:lnTo>
                    <a:pt x="12763" y="8482"/>
                  </a:lnTo>
                  <a:lnTo>
                    <a:pt x="12721" y="8490"/>
                  </a:lnTo>
                  <a:lnTo>
                    <a:pt x="12670" y="8494"/>
                  </a:lnTo>
                  <a:lnTo>
                    <a:pt x="12624" y="8498"/>
                  </a:lnTo>
                  <a:lnTo>
                    <a:pt x="12578" y="8502"/>
                  </a:lnTo>
                  <a:lnTo>
                    <a:pt x="12532" y="8498"/>
                  </a:lnTo>
                  <a:lnTo>
                    <a:pt x="12486" y="8494"/>
                  </a:lnTo>
                  <a:lnTo>
                    <a:pt x="12440" y="8490"/>
                  </a:lnTo>
                  <a:lnTo>
                    <a:pt x="12389" y="8482"/>
                  </a:lnTo>
                  <a:lnTo>
                    <a:pt x="12305" y="8453"/>
                  </a:lnTo>
                  <a:lnTo>
                    <a:pt x="12220" y="8417"/>
                  </a:lnTo>
                  <a:lnTo>
                    <a:pt x="12139" y="8369"/>
                  </a:lnTo>
                  <a:lnTo>
                    <a:pt x="12062" y="8317"/>
                  </a:lnTo>
                  <a:lnTo>
                    <a:pt x="11997" y="8256"/>
                  </a:lnTo>
                  <a:lnTo>
                    <a:pt x="11928" y="8188"/>
                  </a:lnTo>
                  <a:lnTo>
                    <a:pt x="11875" y="8122"/>
                  </a:lnTo>
                  <a:lnTo>
                    <a:pt x="11875" y="17715"/>
                  </a:lnTo>
                  <a:lnTo>
                    <a:pt x="11871" y="17767"/>
                  </a:lnTo>
                  <a:lnTo>
                    <a:pt x="11867" y="17819"/>
                  </a:lnTo>
                  <a:lnTo>
                    <a:pt x="11851" y="17867"/>
                  </a:lnTo>
                  <a:lnTo>
                    <a:pt x="11840" y="17916"/>
                  </a:lnTo>
                  <a:lnTo>
                    <a:pt x="11817" y="17968"/>
                  </a:lnTo>
                  <a:lnTo>
                    <a:pt x="11797" y="18008"/>
                  </a:lnTo>
                  <a:lnTo>
                    <a:pt x="11770" y="18052"/>
                  </a:lnTo>
                  <a:lnTo>
                    <a:pt x="11747" y="18088"/>
                  </a:lnTo>
                  <a:lnTo>
                    <a:pt x="11677" y="18153"/>
                  </a:lnTo>
                  <a:lnTo>
                    <a:pt x="11643" y="18181"/>
                  </a:lnTo>
                  <a:lnTo>
                    <a:pt x="11604" y="18201"/>
                  </a:lnTo>
                  <a:lnTo>
                    <a:pt x="11565" y="18221"/>
                  </a:lnTo>
                  <a:lnTo>
                    <a:pt x="11523" y="18233"/>
                  </a:lnTo>
                  <a:lnTo>
                    <a:pt x="11480" y="18237"/>
                  </a:lnTo>
                  <a:lnTo>
                    <a:pt x="11434" y="18241"/>
                  </a:lnTo>
                  <a:lnTo>
                    <a:pt x="10162" y="18241"/>
                  </a:lnTo>
                  <a:lnTo>
                    <a:pt x="10116" y="18237"/>
                  </a:lnTo>
                  <a:lnTo>
                    <a:pt x="10073" y="18233"/>
                  </a:lnTo>
                  <a:lnTo>
                    <a:pt x="10035" y="18221"/>
                  </a:lnTo>
                  <a:lnTo>
                    <a:pt x="9992" y="18201"/>
                  </a:lnTo>
                  <a:lnTo>
                    <a:pt x="9953" y="18181"/>
                  </a:lnTo>
                  <a:lnTo>
                    <a:pt x="9919" y="18153"/>
                  </a:lnTo>
                  <a:lnTo>
                    <a:pt x="9857" y="18088"/>
                  </a:lnTo>
                  <a:lnTo>
                    <a:pt x="9826" y="18052"/>
                  </a:lnTo>
                  <a:lnTo>
                    <a:pt x="9799" y="18008"/>
                  </a:lnTo>
                  <a:lnTo>
                    <a:pt x="9780" y="17968"/>
                  </a:lnTo>
                  <a:lnTo>
                    <a:pt x="9760" y="17916"/>
                  </a:lnTo>
                  <a:lnTo>
                    <a:pt x="9745" y="17867"/>
                  </a:lnTo>
                  <a:lnTo>
                    <a:pt x="9737" y="17819"/>
                  </a:lnTo>
                  <a:lnTo>
                    <a:pt x="9729" y="17767"/>
                  </a:lnTo>
                  <a:lnTo>
                    <a:pt x="9725" y="17715"/>
                  </a:lnTo>
                  <a:lnTo>
                    <a:pt x="9725" y="8141"/>
                  </a:lnTo>
                  <a:lnTo>
                    <a:pt x="9687" y="8188"/>
                  </a:lnTo>
                  <a:lnTo>
                    <a:pt x="9622" y="8256"/>
                  </a:lnTo>
                  <a:lnTo>
                    <a:pt x="9552" y="8317"/>
                  </a:lnTo>
                  <a:lnTo>
                    <a:pt x="9475" y="8369"/>
                  </a:lnTo>
                  <a:lnTo>
                    <a:pt x="9394" y="8417"/>
                  </a:lnTo>
                  <a:lnTo>
                    <a:pt x="9309" y="8453"/>
                  </a:lnTo>
                  <a:lnTo>
                    <a:pt x="9224" y="8482"/>
                  </a:lnTo>
                  <a:lnTo>
                    <a:pt x="9178" y="8490"/>
                  </a:lnTo>
                  <a:lnTo>
                    <a:pt x="9132" y="8494"/>
                  </a:lnTo>
                  <a:lnTo>
                    <a:pt x="9082" y="8498"/>
                  </a:lnTo>
                  <a:lnTo>
                    <a:pt x="9035" y="8502"/>
                  </a:lnTo>
                  <a:lnTo>
                    <a:pt x="8989" y="8498"/>
                  </a:lnTo>
                  <a:lnTo>
                    <a:pt x="8943" y="8494"/>
                  </a:lnTo>
                  <a:lnTo>
                    <a:pt x="8897" y="8490"/>
                  </a:lnTo>
                  <a:lnTo>
                    <a:pt x="8854" y="8482"/>
                  </a:lnTo>
                  <a:lnTo>
                    <a:pt x="8762" y="8453"/>
                  </a:lnTo>
                  <a:lnTo>
                    <a:pt x="8677" y="8417"/>
                  </a:lnTo>
                  <a:lnTo>
                    <a:pt x="8596" y="8369"/>
                  </a:lnTo>
                  <a:lnTo>
                    <a:pt x="8526" y="8317"/>
                  </a:lnTo>
                  <a:lnTo>
                    <a:pt x="8453" y="8256"/>
                  </a:lnTo>
                  <a:lnTo>
                    <a:pt x="8387" y="8188"/>
                  </a:lnTo>
                  <a:lnTo>
                    <a:pt x="8330" y="8111"/>
                  </a:lnTo>
                  <a:lnTo>
                    <a:pt x="8272" y="8027"/>
                  </a:lnTo>
                  <a:lnTo>
                    <a:pt x="8229" y="7938"/>
                  </a:lnTo>
                  <a:lnTo>
                    <a:pt x="8187" y="7846"/>
                  </a:lnTo>
                  <a:lnTo>
                    <a:pt x="8156" y="7745"/>
                  </a:lnTo>
                  <a:lnTo>
                    <a:pt x="8137" y="7640"/>
                  </a:lnTo>
                  <a:lnTo>
                    <a:pt x="8125" y="7532"/>
                  </a:lnTo>
                  <a:lnTo>
                    <a:pt x="8117" y="7427"/>
                  </a:lnTo>
                  <a:lnTo>
                    <a:pt x="8125" y="7314"/>
                  </a:lnTo>
                  <a:lnTo>
                    <a:pt x="8137" y="7210"/>
                  </a:lnTo>
                  <a:lnTo>
                    <a:pt x="8156" y="7105"/>
                  </a:lnTo>
                  <a:lnTo>
                    <a:pt x="8187" y="7008"/>
                  </a:lnTo>
                  <a:lnTo>
                    <a:pt x="8229" y="6912"/>
                  </a:lnTo>
                  <a:lnTo>
                    <a:pt x="8272" y="6819"/>
                  </a:lnTo>
                  <a:lnTo>
                    <a:pt x="8330" y="6743"/>
                  </a:lnTo>
                  <a:lnTo>
                    <a:pt x="8387" y="6666"/>
                  </a:lnTo>
                  <a:lnTo>
                    <a:pt x="8453" y="6594"/>
                  </a:lnTo>
                  <a:lnTo>
                    <a:pt x="8526" y="6533"/>
                  </a:lnTo>
                  <a:lnTo>
                    <a:pt x="8596" y="6477"/>
                  </a:lnTo>
                  <a:lnTo>
                    <a:pt x="8677" y="6433"/>
                  </a:lnTo>
                  <a:lnTo>
                    <a:pt x="8762" y="6397"/>
                  </a:lnTo>
                  <a:lnTo>
                    <a:pt x="8854" y="6372"/>
                  </a:lnTo>
                  <a:lnTo>
                    <a:pt x="8897" y="6356"/>
                  </a:lnTo>
                  <a:lnTo>
                    <a:pt x="8943" y="6352"/>
                  </a:lnTo>
                  <a:lnTo>
                    <a:pt x="8989" y="6348"/>
                  </a:lnTo>
                  <a:close/>
                  <a:moveTo>
                    <a:pt x="16073" y="6348"/>
                  </a:moveTo>
                  <a:lnTo>
                    <a:pt x="19708" y="6348"/>
                  </a:lnTo>
                  <a:lnTo>
                    <a:pt x="19754" y="6352"/>
                  </a:lnTo>
                  <a:lnTo>
                    <a:pt x="19796" y="6356"/>
                  </a:lnTo>
                  <a:lnTo>
                    <a:pt x="19843" y="6372"/>
                  </a:lnTo>
                  <a:lnTo>
                    <a:pt x="19935" y="6397"/>
                  </a:lnTo>
                  <a:lnTo>
                    <a:pt x="20016" y="6433"/>
                  </a:lnTo>
                  <a:lnTo>
                    <a:pt x="20097" y="6477"/>
                  </a:lnTo>
                  <a:lnTo>
                    <a:pt x="20175" y="6533"/>
                  </a:lnTo>
                  <a:lnTo>
                    <a:pt x="20244" y="6594"/>
                  </a:lnTo>
                  <a:lnTo>
                    <a:pt x="20310" y="6666"/>
                  </a:lnTo>
                  <a:lnTo>
                    <a:pt x="20367" y="6743"/>
                  </a:lnTo>
                  <a:lnTo>
                    <a:pt x="20421" y="6819"/>
                  </a:lnTo>
                  <a:lnTo>
                    <a:pt x="20468" y="6912"/>
                  </a:lnTo>
                  <a:lnTo>
                    <a:pt x="20506" y="7008"/>
                  </a:lnTo>
                  <a:lnTo>
                    <a:pt x="20541" y="7105"/>
                  </a:lnTo>
                  <a:lnTo>
                    <a:pt x="20560" y="7210"/>
                  </a:lnTo>
                  <a:lnTo>
                    <a:pt x="20576" y="7314"/>
                  </a:lnTo>
                  <a:lnTo>
                    <a:pt x="20580" y="7427"/>
                  </a:lnTo>
                  <a:lnTo>
                    <a:pt x="20576" y="7532"/>
                  </a:lnTo>
                  <a:lnTo>
                    <a:pt x="20560" y="7640"/>
                  </a:lnTo>
                  <a:lnTo>
                    <a:pt x="20541" y="7745"/>
                  </a:lnTo>
                  <a:lnTo>
                    <a:pt x="20506" y="7846"/>
                  </a:lnTo>
                  <a:lnTo>
                    <a:pt x="20468" y="7938"/>
                  </a:lnTo>
                  <a:lnTo>
                    <a:pt x="20421" y="8027"/>
                  </a:lnTo>
                  <a:lnTo>
                    <a:pt x="20367" y="8111"/>
                  </a:lnTo>
                  <a:lnTo>
                    <a:pt x="20310" y="8188"/>
                  </a:lnTo>
                  <a:lnTo>
                    <a:pt x="20244" y="8256"/>
                  </a:lnTo>
                  <a:lnTo>
                    <a:pt x="20175" y="8317"/>
                  </a:lnTo>
                  <a:lnTo>
                    <a:pt x="20097" y="8369"/>
                  </a:lnTo>
                  <a:lnTo>
                    <a:pt x="20016" y="8417"/>
                  </a:lnTo>
                  <a:lnTo>
                    <a:pt x="19935" y="8453"/>
                  </a:lnTo>
                  <a:lnTo>
                    <a:pt x="19843" y="8482"/>
                  </a:lnTo>
                  <a:lnTo>
                    <a:pt x="19796" y="8490"/>
                  </a:lnTo>
                  <a:lnTo>
                    <a:pt x="19754" y="8494"/>
                  </a:lnTo>
                  <a:lnTo>
                    <a:pt x="19708" y="8498"/>
                  </a:lnTo>
                  <a:lnTo>
                    <a:pt x="19661" y="8502"/>
                  </a:lnTo>
                  <a:lnTo>
                    <a:pt x="19611" y="8498"/>
                  </a:lnTo>
                  <a:lnTo>
                    <a:pt x="19561" y="8494"/>
                  </a:lnTo>
                  <a:lnTo>
                    <a:pt x="19519" y="8490"/>
                  </a:lnTo>
                  <a:lnTo>
                    <a:pt x="19472" y="8482"/>
                  </a:lnTo>
                  <a:lnTo>
                    <a:pt x="19384" y="8453"/>
                  </a:lnTo>
                  <a:lnTo>
                    <a:pt x="19303" y="8417"/>
                  </a:lnTo>
                  <a:lnTo>
                    <a:pt x="19222" y="8369"/>
                  </a:lnTo>
                  <a:lnTo>
                    <a:pt x="19145" y="8317"/>
                  </a:lnTo>
                  <a:lnTo>
                    <a:pt x="19071" y="8256"/>
                  </a:lnTo>
                  <a:lnTo>
                    <a:pt x="19010" y="8188"/>
                  </a:lnTo>
                  <a:lnTo>
                    <a:pt x="18956" y="8121"/>
                  </a:lnTo>
                  <a:lnTo>
                    <a:pt x="18956" y="17767"/>
                  </a:lnTo>
                  <a:lnTo>
                    <a:pt x="18948" y="17819"/>
                  </a:lnTo>
                  <a:lnTo>
                    <a:pt x="18941" y="17867"/>
                  </a:lnTo>
                  <a:lnTo>
                    <a:pt x="18925" y="17916"/>
                  </a:lnTo>
                  <a:lnTo>
                    <a:pt x="18906" y="17968"/>
                  </a:lnTo>
                  <a:lnTo>
                    <a:pt x="18886" y="18008"/>
                  </a:lnTo>
                  <a:lnTo>
                    <a:pt x="18859" y="18052"/>
                  </a:lnTo>
                  <a:lnTo>
                    <a:pt x="18828" y="18088"/>
                  </a:lnTo>
                  <a:lnTo>
                    <a:pt x="18801" y="18121"/>
                  </a:lnTo>
                  <a:lnTo>
                    <a:pt x="18766" y="18153"/>
                  </a:lnTo>
                  <a:lnTo>
                    <a:pt x="18731" y="18181"/>
                  </a:lnTo>
                  <a:lnTo>
                    <a:pt x="18693" y="18201"/>
                  </a:lnTo>
                  <a:lnTo>
                    <a:pt x="18650" y="18221"/>
                  </a:lnTo>
                  <a:lnTo>
                    <a:pt x="18608" y="18233"/>
                  </a:lnTo>
                  <a:lnTo>
                    <a:pt x="18565" y="18237"/>
                  </a:lnTo>
                  <a:lnTo>
                    <a:pt x="18522" y="18241"/>
                  </a:lnTo>
                  <a:lnTo>
                    <a:pt x="17244" y="18241"/>
                  </a:lnTo>
                  <a:lnTo>
                    <a:pt x="17202" y="18237"/>
                  </a:lnTo>
                  <a:lnTo>
                    <a:pt x="17159" y="18233"/>
                  </a:lnTo>
                  <a:lnTo>
                    <a:pt x="17117" y="18221"/>
                  </a:lnTo>
                  <a:lnTo>
                    <a:pt x="17039" y="18181"/>
                  </a:lnTo>
                  <a:lnTo>
                    <a:pt x="17000" y="18153"/>
                  </a:lnTo>
                  <a:lnTo>
                    <a:pt x="16966" y="18121"/>
                  </a:lnTo>
                  <a:lnTo>
                    <a:pt x="16935" y="18088"/>
                  </a:lnTo>
                  <a:lnTo>
                    <a:pt x="16908" y="18052"/>
                  </a:lnTo>
                  <a:lnTo>
                    <a:pt x="16884" y="18008"/>
                  </a:lnTo>
                  <a:lnTo>
                    <a:pt x="16861" y="17968"/>
                  </a:lnTo>
                  <a:lnTo>
                    <a:pt x="16842" y="17916"/>
                  </a:lnTo>
                  <a:lnTo>
                    <a:pt x="16830" y="17867"/>
                  </a:lnTo>
                  <a:lnTo>
                    <a:pt x="16815" y="17819"/>
                  </a:lnTo>
                  <a:lnTo>
                    <a:pt x="16811" y="17767"/>
                  </a:lnTo>
                  <a:lnTo>
                    <a:pt x="16807" y="17715"/>
                  </a:lnTo>
                  <a:lnTo>
                    <a:pt x="16807" y="8136"/>
                  </a:lnTo>
                  <a:lnTo>
                    <a:pt x="16766" y="8188"/>
                  </a:lnTo>
                  <a:lnTo>
                    <a:pt x="16700" y="8256"/>
                  </a:lnTo>
                  <a:lnTo>
                    <a:pt x="16635" y="8317"/>
                  </a:lnTo>
                  <a:lnTo>
                    <a:pt x="16558" y="8369"/>
                  </a:lnTo>
                  <a:lnTo>
                    <a:pt x="16477" y="8417"/>
                  </a:lnTo>
                  <a:lnTo>
                    <a:pt x="16392" y="8453"/>
                  </a:lnTo>
                  <a:lnTo>
                    <a:pt x="16304" y="8482"/>
                  </a:lnTo>
                  <a:lnTo>
                    <a:pt x="16257" y="8490"/>
                  </a:lnTo>
                  <a:lnTo>
                    <a:pt x="16211" y="8494"/>
                  </a:lnTo>
                  <a:lnTo>
                    <a:pt x="16165" y="8498"/>
                  </a:lnTo>
                  <a:lnTo>
                    <a:pt x="16119" y="8502"/>
                  </a:lnTo>
                  <a:lnTo>
                    <a:pt x="16073" y="8498"/>
                  </a:lnTo>
                  <a:lnTo>
                    <a:pt x="16026" y="8494"/>
                  </a:lnTo>
                  <a:lnTo>
                    <a:pt x="15976" y="8490"/>
                  </a:lnTo>
                  <a:lnTo>
                    <a:pt x="15930" y="8482"/>
                  </a:lnTo>
                  <a:lnTo>
                    <a:pt x="15846" y="8453"/>
                  </a:lnTo>
                  <a:lnTo>
                    <a:pt x="15761" y="8417"/>
                  </a:lnTo>
                  <a:lnTo>
                    <a:pt x="15680" y="8369"/>
                  </a:lnTo>
                  <a:lnTo>
                    <a:pt x="15603" y="8317"/>
                  </a:lnTo>
                  <a:lnTo>
                    <a:pt x="15534" y="8256"/>
                  </a:lnTo>
                  <a:lnTo>
                    <a:pt x="15468" y="8188"/>
                  </a:lnTo>
                  <a:lnTo>
                    <a:pt x="15407" y="8111"/>
                  </a:lnTo>
                  <a:lnTo>
                    <a:pt x="15357" y="8027"/>
                  </a:lnTo>
                  <a:lnTo>
                    <a:pt x="15310" y="7938"/>
                  </a:lnTo>
                  <a:lnTo>
                    <a:pt x="15272" y="7846"/>
                  </a:lnTo>
                  <a:lnTo>
                    <a:pt x="15241" y="7745"/>
                  </a:lnTo>
                  <a:lnTo>
                    <a:pt x="15214" y="7640"/>
                  </a:lnTo>
                  <a:lnTo>
                    <a:pt x="15203" y="7532"/>
                  </a:lnTo>
                  <a:lnTo>
                    <a:pt x="15199" y="7427"/>
                  </a:lnTo>
                  <a:lnTo>
                    <a:pt x="15203" y="7314"/>
                  </a:lnTo>
                  <a:lnTo>
                    <a:pt x="15214" y="7210"/>
                  </a:lnTo>
                  <a:lnTo>
                    <a:pt x="15241" y="7105"/>
                  </a:lnTo>
                  <a:lnTo>
                    <a:pt x="15272" y="7008"/>
                  </a:lnTo>
                  <a:lnTo>
                    <a:pt x="15310" y="6912"/>
                  </a:lnTo>
                  <a:lnTo>
                    <a:pt x="15357" y="6819"/>
                  </a:lnTo>
                  <a:lnTo>
                    <a:pt x="15407" y="6743"/>
                  </a:lnTo>
                  <a:lnTo>
                    <a:pt x="15468" y="6666"/>
                  </a:lnTo>
                  <a:lnTo>
                    <a:pt x="15534" y="6594"/>
                  </a:lnTo>
                  <a:lnTo>
                    <a:pt x="15603" y="6533"/>
                  </a:lnTo>
                  <a:lnTo>
                    <a:pt x="15680" y="6477"/>
                  </a:lnTo>
                  <a:lnTo>
                    <a:pt x="15761" y="6433"/>
                  </a:lnTo>
                  <a:lnTo>
                    <a:pt x="15846" y="6397"/>
                  </a:lnTo>
                  <a:lnTo>
                    <a:pt x="15930" y="6372"/>
                  </a:lnTo>
                  <a:lnTo>
                    <a:pt x="15976" y="6356"/>
                  </a:lnTo>
                  <a:lnTo>
                    <a:pt x="16026" y="6352"/>
                  </a:lnTo>
                  <a:lnTo>
                    <a:pt x="16073" y="6348"/>
                  </a:lnTo>
                  <a:close/>
                  <a:moveTo>
                    <a:pt x="10802" y="0"/>
                  </a:moveTo>
                  <a:lnTo>
                    <a:pt x="16199" y="2967"/>
                  </a:lnTo>
                  <a:lnTo>
                    <a:pt x="21600" y="5930"/>
                  </a:lnTo>
                  <a:lnTo>
                    <a:pt x="0" y="5930"/>
                  </a:lnTo>
                  <a:lnTo>
                    <a:pt x="5401" y="2967"/>
                  </a:lnTo>
                  <a:lnTo>
                    <a:pt x="10802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造字工房悦黑（非商用）常规体"/>
                  <a:ea typeface="造字工房悦黑（非商用）常规体"/>
                  <a:cs typeface="造字工房悦黑（非商用）常规体"/>
                  <a:sym typeface="造字工房悦黑（非商用）常规体"/>
                </a:defRPr>
              </a:pPr>
            </a:p>
          </p:txBody>
        </p:sp>
      </p:grpSp>
      <p:grpSp>
        <p:nvGrpSpPr>
          <p:cNvPr id="410" name="组合 6"/>
          <p:cNvGrpSpPr/>
          <p:nvPr/>
        </p:nvGrpSpPr>
        <p:grpSpPr>
          <a:xfrm>
            <a:off x="5725624" y="3162000"/>
            <a:ext cx="651615" cy="651615"/>
            <a:chOff x="0" y="0"/>
            <a:chExt cx="651614" cy="651614"/>
          </a:xfrm>
        </p:grpSpPr>
        <p:sp>
          <p:nvSpPr>
            <p:cNvPr id="408" name="椭圆 19"/>
            <p:cNvSpPr/>
            <p:nvPr/>
          </p:nvSpPr>
          <p:spPr>
            <a:xfrm>
              <a:off x="-1" y="-1"/>
              <a:ext cx="651616" cy="65161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228600" dist="228600" dir="5400000" rotWithShape="0">
                <a:srgbClr val="262626">
                  <a:alpha val="2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09" name="KSO_Shape"/>
            <p:cNvSpPr/>
            <p:nvPr/>
          </p:nvSpPr>
          <p:spPr>
            <a:xfrm>
              <a:off x="135538" y="157578"/>
              <a:ext cx="418599" cy="28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4" y="4629"/>
                  </a:moveTo>
                  <a:lnTo>
                    <a:pt x="16283" y="4633"/>
                  </a:lnTo>
                  <a:lnTo>
                    <a:pt x="16362" y="4643"/>
                  </a:lnTo>
                  <a:lnTo>
                    <a:pt x="16447" y="4653"/>
                  </a:lnTo>
                  <a:lnTo>
                    <a:pt x="16526" y="4672"/>
                  </a:lnTo>
                  <a:lnTo>
                    <a:pt x="16608" y="4696"/>
                  </a:lnTo>
                  <a:lnTo>
                    <a:pt x="16694" y="4720"/>
                  </a:lnTo>
                  <a:lnTo>
                    <a:pt x="16776" y="4759"/>
                  </a:lnTo>
                  <a:lnTo>
                    <a:pt x="16855" y="4797"/>
                  </a:lnTo>
                  <a:lnTo>
                    <a:pt x="16940" y="4846"/>
                  </a:lnTo>
                  <a:lnTo>
                    <a:pt x="17022" y="4899"/>
                  </a:lnTo>
                  <a:lnTo>
                    <a:pt x="17105" y="4966"/>
                  </a:lnTo>
                  <a:lnTo>
                    <a:pt x="17190" y="5039"/>
                  </a:lnTo>
                  <a:lnTo>
                    <a:pt x="17407" y="5333"/>
                  </a:lnTo>
                  <a:lnTo>
                    <a:pt x="17755" y="5420"/>
                  </a:lnTo>
                  <a:lnTo>
                    <a:pt x="17788" y="5454"/>
                  </a:lnTo>
                  <a:lnTo>
                    <a:pt x="17821" y="5492"/>
                  </a:lnTo>
                  <a:lnTo>
                    <a:pt x="17850" y="5536"/>
                  </a:lnTo>
                  <a:lnTo>
                    <a:pt x="17877" y="5584"/>
                  </a:lnTo>
                  <a:lnTo>
                    <a:pt x="17903" y="5637"/>
                  </a:lnTo>
                  <a:lnTo>
                    <a:pt x="17926" y="5690"/>
                  </a:lnTo>
                  <a:lnTo>
                    <a:pt x="17969" y="5801"/>
                  </a:lnTo>
                  <a:lnTo>
                    <a:pt x="18002" y="5903"/>
                  </a:lnTo>
                  <a:lnTo>
                    <a:pt x="18025" y="5989"/>
                  </a:lnTo>
                  <a:lnTo>
                    <a:pt x="18048" y="6067"/>
                  </a:lnTo>
                  <a:lnTo>
                    <a:pt x="18077" y="6269"/>
                  </a:lnTo>
                  <a:lnTo>
                    <a:pt x="18104" y="6472"/>
                  </a:lnTo>
                  <a:lnTo>
                    <a:pt x="18120" y="6675"/>
                  </a:lnTo>
                  <a:lnTo>
                    <a:pt x="18133" y="6873"/>
                  </a:lnTo>
                  <a:lnTo>
                    <a:pt x="18140" y="7071"/>
                  </a:lnTo>
                  <a:lnTo>
                    <a:pt x="18143" y="7273"/>
                  </a:lnTo>
                  <a:lnTo>
                    <a:pt x="18143" y="7476"/>
                  </a:lnTo>
                  <a:lnTo>
                    <a:pt x="18140" y="7688"/>
                  </a:lnTo>
                  <a:lnTo>
                    <a:pt x="18136" y="7804"/>
                  </a:lnTo>
                  <a:lnTo>
                    <a:pt x="18127" y="7973"/>
                  </a:lnTo>
                  <a:lnTo>
                    <a:pt x="18097" y="8417"/>
                  </a:lnTo>
                  <a:lnTo>
                    <a:pt x="18084" y="8649"/>
                  </a:lnTo>
                  <a:lnTo>
                    <a:pt x="18077" y="8875"/>
                  </a:lnTo>
                  <a:lnTo>
                    <a:pt x="18071" y="9068"/>
                  </a:lnTo>
                  <a:lnTo>
                    <a:pt x="18074" y="9150"/>
                  </a:lnTo>
                  <a:lnTo>
                    <a:pt x="18077" y="9213"/>
                  </a:lnTo>
                  <a:lnTo>
                    <a:pt x="18084" y="9295"/>
                  </a:lnTo>
                  <a:lnTo>
                    <a:pt x="18094" y="9368"/>
                  </a:lnTo>
                  <a:lnTo>
                    <a:pt x="18107" y="9426"/>
                  </a:lnTo>
                  <a:lnTo>
                    <a:pt x="18123" y="9474"/>
                  </a:lnTo>
                  <a:lnTo>
                    <a:pt x="18159" y="9570"/>
                  </a:lnTo>
                  <a:lnTo>
                    <a:pt x="18179" y="9623"/>
                  </a:lnTo>
                  <a:lnTo>
                    <a:pt x="18205" y="9701"/>
                  </a:lnTo>
                  <a:lnTo>
                    <a:pt x="18225" y="9768"/>
                  </a:lnTo>
                  <a:lnTo>
                    <a:pt x="18242" y="9841"/>
                  </a:lnTo>
                  <a:lnTo>
                    <a:pt x="18255" y="9913"/>
                  </a:lnTo>
                  <a:lnTo>
                    <a:pt x="18265" y="9990"/>
                  </a:lnTo>
                  <a:lnTo>
                    <a:pt x="18274" y="10072"/>
                  </a:lnTo>
                  <a:lnTo>
                    <a:pt x="18281" y="10149"/>
                  </a:lnTo>
                  <a:lnTo>
                    <a:pt x="18284" y="10232"/>
                  </a:lnTo>
                  <a:lnTo>
                    <a:pt x="18284" y="10309"/>
                  </a:lnTo>
                  <a:lnTo>
                    <a:pt x="18281" y="10478"/>
                  </a:lnTo>
                  <a:lnTo>
                    <a:pt x="18271" y="10632"/>
                  </a:lnTo>
                  <a:lnTo>
                    <a:pt x="18255" y="10787"/>
                  </a:lnTo>
                  <a:lnTo>
                    <a:pt x="18238" y="10931"/>
                  </a:lnTo>
                  <a:lnTo>
                    <a:pt x="18215" y="11095"/>
                  </a:lnTo>
                  <a:lnTo>
                    <a:pt x="18199" y="11182"/>
                  </a:lnTo>
                  <a:lnTo>
                    <a:pt x="18179" y="11269"/>
                  </a:lnTo>
                  <a:lnTo>
                    <a:pt x="18159" y="11351"/>
                  </a:lnTo>
                  <a:lnTo>
                    <a:pt x="18136" y="11438"/>
                  </a:lnTo>
                  <a:lnTo>
                    <a:pt x="18110" y="11515"/>
                  </a:lnTo>
                  <a:lnTo>
                    <a:pt x="18081" y="11578"/>
                  </a:lnTo>
                  <a:lnTo>
                    <a:pt x="18064" y="11612"/>
                  </a:lnTo>
                  <a:lnTo>
                    <a:pt x="18044" y="11641"/>
                  </a:lnTo>
                  <a:lnTo>
                    <a:pt x="18021" y="11665"/>
                  </a:lnTo>
                  <a:lnTo>
                    <a:pt x="17998" y="11684"/>
                  </a:lnTo>
                  <a:lnTo>
                    <a:pt x="17952" y="11732"/>
                  </a:lnTo>
                  <a:lnTo>
                    <a:pt x="17906" y="11766"/>
                  </a:lnTo>
                  <a:lnTo>
                    <a:pt x="17857" y="11805"/>
                  </a:lnTo>
                  <a:lnTo>
                    <a:pt x="17814" y="11848"/>
                  </a:lnTo>
                  <a:lnTo>
                    <a:pt x="17788" y="11872"/>
                  </a:lnTo>
                  <a:lnTo>
                    <a:pt x="17772" y="11901"/>
                  </a:lnTo>
                  <a:lnTo>
                    <a:pt x="17752" y="11935"/>
                  </a:lnTo>
                  <a:lnTo>
                    <a:pt x="17739" y="11974"/>
                  </a:lnTo>
                  <a:lnTo>
                    <a:pt x="17719" y="12032"/>
                  </a:lnTo>
                  <a:lnTo>
                    <a:pt x="17703" y="12094"/>
                  </a:lnTo>
                  <a:lnTo>
                    <a:pt x="17693" y="12157"/>
                  </a:lnTo>
                  <a:lnTo>
                    <a:pt x="17683" y="12220"/>
                  </a:lnTo>
                  <a:lnTo>
                    <a:pt x="17676" y="12287"/>
                  </a:lnTo>
                  <a:lnTo>
                    <a:pt x="17670" y="12350"/>
                  </a:lnTo>
                  <a:lnTo>
                    <a:pt x="17663" y="12495"/>
                  </a:lnTo>
                  <a:lnTo>
                    <a:pt x="17657" y="12630"/>
                  </a:lnTo>
                  <a:lnTo>
                    <a:pt x="17650" y="12770"/>
                  </a:lnTo>
                  <a:lnTo>
                    <a:pt x="17647" y="12838"/>
                  </a:lnTo>
                  <a:lnTo>
                    <a:pt x="17640" y="12900"/>
                  </a:lnTo>
                  <a:lnTo>
                    <a:pt x="17630" y="12968"/>
                  </a:lnTo>
                  <a:lnTo>
                    <a:pt x="17620" y="13026"/>
                  </a:lnTo>
                  <a:lnTo>
                    <a:pt x="17604" y="13098"/>
                  </a:lnTo>
                  <a:lnTo>
                    <a:pt x="17584" y="13156"/>
                  </a:lnTo>
                  <a:lnTo>
                    <a:pt x="17561" y="13209"/>
                  </a:lnTo>
                  <a:lnTo>
                    <a:pt x="17538" y="13257"/>
                  </a:lnTo>
                  <a:lnTo>
                    <a:pt x="17492" y="13344"/>
                  </a:lnTo>
                  <a:lnTo>
                    <a:pt x="17443" y="13426"/>
                  </a:lnTo>
                  <a:lnTo>
                    <a:pt x="17420" y="13475"/>
                  </a:lnTo>
                  <a:lnTo>
                    <a:pt x="17400" y="13518"/>
                  </a:lnTo>
                  <a:lnTo>
                    <a:pt x="17377" y="13566"/>
                  </a:lnTo>
                  <a:lnTo>
                    <a:pt x="17361" y="13624"/>
                  </a:lnTo>
                  <a:lnTo>
                    <a:pt x="17341" y="13682"/>
                  </a:lnTo>
                  <a:lnTo>
                    <a:pt x="17331" y="13750"/>
                  </a:lnTo>
                  <a:lnTo>
                    <a:pt x="17321" y="13827"/>
                  </a:lnTo>
                  <a:lnTo>
                    <a:pt x="17315" y="13914"/>
                  </a:lnTo>
                  <a:lnTo>
                    <a:pt x="17620" y="13976"/>
                  </a:lnTo>
                  <a:lnTo>
                    <a:pt x="17709" y="14261"/>
                  </a:lnTo>
                  <a:lnTo>
                    <a:pt x="17762" y="14420"/>
                  </a:lnTo>
                  <a:lnTo>
                    <a:pt x="17824" y="14594"/>
                  </a:lnTo>
                  <a:lnTo>
                    <a:pt x="17887" y="14753"/>
                  </a:lnTo>
                  <a:lnTo>
                    <a:pt x="17919" y="14831"/>
                  </a:lnTo>
                  <a:lnTo>
                    <a:pt x="17952" y="14903"/>
                  </a:lnTo>
                  <a:lnTo>
                    <a:pt x="17985" y="14966"/>
                  </a:lnTo>
                  <a:lnTo>
                    <a:pt x="18018" y="15024"/>
                  </a:lnTo>
                  <a:lnTo>
                    <a:pt x="18058" y="15072"/>
                  </a:lnTo>
                  <a:lnTo>
                    <a:pt x="18094" y="15111"/>
                  </a:lnTo>
                  <a:lnTo>
                    <a:pt x="18564" y="15304"/>
                  </a:lnTo>
                  <a:lnTo>
                    <a:pt x="18991" y="15564"/>
                  </a:lnTo>
                  <a:lnTo>
                    <a:pt x="19425" y="15839"/>
                  </a:lnTo>
                  <a:lnTo>
                    <a:pt x="19858" y="16110"/>
                  </a:lnTo>
                  <a:lnTo>
                    <a:pt x="20282" y="16375"/>
                  </a:lnTo>
                  <a:lnTo>
                    <a:pt x="20381" y="16433"/>
                  </a:lnTo>
                  <a:lnTo>
                    <a:pt x="20476" y="16481"/>
                  </a:lnTo>
                  <a:lnTo>
                    <a:pt x="20673" y="16587"/>
                  </a:lnTo>
                  <a:lnTo>
                    <a:pt x="20867" y="16689"/>
                  </a:lnTo>
                  <a:lnTo>
                    <a:pt x="20959" y="16742"/>
                  </a:lnTo>
                  <a:lnTo>
                    <a:pt x="21051" y="16800"/>
                  </a:lnTo>
                  <a:lnTo>
                    <a:pt x="21137" y="16867"/>
                  </a:lnTo>
                  <a:lnTo>
                    <a:pt x="21219" y="16940"/>
                  </a:lnTo>
                  <a:lnTo>
                    <a:pt x="21255" y="16978"/>
                  </a:lnTo>
                  <a:lnTo>
                    <a:pt x="21298" y="17017"/>
                  </a:lnTo>
                  <a:lnTo>
                    <a:pt x="21334" y="17060"/>
                  </a:lnTo>
                  <a:lnTo>
                    <a:pt x="21367" y="17104"/>
                  </a:lnTo>
                  <a:lnTo>
                    <a:pt x="21400" y="17152"/>
                  </a:lnTo>
                  <a:lnTo>
                    <a:pt x="21429" y="17205"/>
                  </a:lnTo>
                  <a:lnTo>
                    <a:pt x="21459" y="17258"/>
                  </a:lnTo>
                  <a:lnTo>
                    <a:pt x="21485" y="17316"/>
                  </a:lnTo>
                  <a:lnTo>
                    <a:pt x="21515" y="17374"/>
                  </a:lnTo>
                  <a:lnTo>
                    <a:pt x="21538" y="17437"/>
                  </a:lnTo>
                  <a:lnTo>
                    <a:pt x="21557" y="17504"/>
                  </a:lnTo>
                  <a:lnTo>
                    <a:pt x="21574" y="17577"/>
                  </a:lnTo>
                  <a:lnTo>
                    <a:pt x="21577" y="17803"/>
                  </a:lnTo>
                  <a:lnTo>
                    <a:pt x="21580" y="18083"/>
                  </a:lnTo>
                  <a:lnTo>
                    <a:pt x="21590" y="18745"/>
                  </a:lnTo>
                  <a:lnTo>
                    <a:pt x="21600" y="19435"/>
                  </a:lnTo>
                  <a:lnTo>
                    <a:pt x="21600" y="20038"/>
                  </a:lnTo>
                  <a:lnTo>
                    <a:pt x="19116" y="20038"/>
                  </a:lnTo>
                  <a:lnTo>
                    <a:pt x="19106" y="19367"/>
                  </a:lnTo>
                  <a:lnTo>
                    <a:pt x="19093" y="18691"/>
                  </a:lnTo>
                  <a:lnTo>
                    <a:pt x="19089" y="18156"/>
                  </a:lnTo>
                  <a:lnTo>
                    <a:pt x="19089" y="18006"/>
                  </a:lnTo>
                  <a:lnTo>
                    <a:pt x="19057" y="17866"/>
                  </a:lnTo>
                  <a:lnTo>
                    <a:pt x="19027" y="17750"/>
                  </a:lnTo>
                  <a:lnTo>
                    <a:pt x="18997" y="17639"/>
                  </a:lnTo>
                  <a:lnTo>
                    <a:pt x="18958" y="17533"/>
                  </a:lnTo>
                  <a:lnTo>
                    <a:pt x="18922" y="17432"/>
                  </a:lnTo>
                  <a:lnTo>
                    <a:pt x="18882" y="17335"/>
                  </a:lnTo>
                  <a:lnTo>
                    <a:pt x="18843" y="17244"/>
                  </a:lnTo>
                  <a:lnTo>
                    <a:pt x="18800" y="17152"/>
                  </a:lnTo>
                  <a:lnTo>
                    <a:pt x="18754" y="17070"/>
                  </a:lnTo>
                  <a:lnTo>
                    <a:pt x="18705" y="16988"/>
                  </a:lnTo>
                  <a:lnTo>
                    <a:pt x="18656" y="16911"/>
                  </a:lnTo>
                  <a:lnTo>
                    <a:pt x="18606" y="16843"/>
                  </a:lnTo>
                  <a:lnTo>
                    <a:pt x="18554" y="16766"/>
                  </a:lnTo>
                  <a:lnTo>
                    <a:pt x="18501" y="16703"/>
                  </a:lnTo>
                  <a:lnTo>
                    <a:pt x="18442" y="16640"/>
                  </a:lnTo>
                  <a:lnTo>
                    <a:pt x="18386" y="16582"/>
                  </a:lnTo>
                  <a:lnTo>
                    <a:pt x="18330" y="16525"/>
                  </a:lnTo>
                  <a:lnTo>
                    <a:pt x="18271" y="16467"/>
                  </a:lnTo>
                  <a:lnTo>
                    <a:pt x="18209" y="16414"/>
                  </a:lnTo>
                  <a:lnTo>
                    <a:pt x="18090" y="16322"/>
                  </a:lnTo>
                  <a:lnTo>
                    <a:pt x="17965" y="16235"/>
                  </a:lnTo>
                  <a:lnTo>
                    <a:pt x="17716" y="16081"/>
                  </a:lnTo>
                  <a:lnTo>
                    <a:pt x="17594" y="16013"/>
                  </a:lnTo>
                  <a:lnTo>
                    <a:pt x="17354" y="15888"/>
                  </a:lnTo>
                  <a:lnTo>
                    <a:pt x="17121" y="15767"/>
                  </a:lnTo>
                  <a:lnTo>
                    <a:pt x="17009" y="15709"/>
                  </a:lnTo>
                  <a:lnTo>
                    <a:pt x="16904" y="15646"/>
                  </a:lnTo>
                  <a:lnTo>
                    <a:pt x="16441" y="15352"/>
                  </a:lnTo>
                  <a:lnTo>
                    <a:pt x="15958" y="15053"/>
                  </a:lnTo>
                  <a:lnTo>
                    <a:pt x="15241" y="14604"/>
                  </a:lnTo>
                  <a:lnTo>
                    <a:pt x="14886" y="14377"/>
                  </a:lnTo>
                  <a:lnTo>
                    <a:pt x="14535" y="14169"/>
                  </a:lnTo>
                  <a:lnTo>
                    <a:pt x="14597" y="13976"/>
                  </a:lnTo>
                  <a:lnTo>
                    <a:pt x="14824" y="13894"/>
                  </a:lnTo>
                  <a:lnTo>
                    <a:pt x="14807" y="13827"/>
                  </a:lnTo>
                  <a:lnTo>
                    <a:pt x="14794" y="13754"/>
                  </a:lnTo>
                  <a:lnTo>
                    <a:pt x="14781" y="13697"/>
                  </a:lnTo>
                  <a:lnTo>
                    <a:pt x="14761" y="13648"/>
                  </a:lnTo>
                  <a:lnTo>
                    <a:pt x="14742" y="13600"/>
                  </a:lnTo>
                  <a:lnTo>
                    <a:pt x="14722" y="13557"/>
                  </a:lnTo>
                  <a:lnTo>
                    <a:pt x="14679" y="13484"/>
                  </a:lnTo>
                  <a:lnTo>
                    <a:pt x="14637" y="13407"/>
                  </a:lnTo>
                  <a:lnTo>
                    <a:pt x="14594" y="13335"/>
                  </a:lnTo>
                  <a:lnTo>
                    <a:pt x="14571" y="13296"/>
                  </a:lnTo>
                  <a:lnTo>
                    <a:pt x="14551" y="13257"/>
                  </a:lnTo>
                  <a:lnTo>
                    <a:pt x="14535" y="13209"/>
                  </a:lnTo>
                  <a:lnTo>
                    <a:pt x="14522" y="13156"/>
                  </a:lnTo>
                  <a:lnTo>
                    <a:pt x="14436" y="11829"/>
                  </a:lnTo>
                  <a:lnTo>
                    <a:pt x="14436" y="11834"/>
                  </a:lnTo>
                  <a:lnTo>
                    <a:pt x="14430" y="11834"/>
                  </a:lnTo>
                  <a:lnTo>
                    <a:pt x="14407" y="11829"/>
                  </a:lnTo>
                  <a:lnTo>
                    <a:pt x="14328" y="11810"/>
                  </a:lnTo>
                  <a:lnTo>
                    <a:pt x="14252" y="11776"/>
                  </a:lnTo>
                  <a:lnTo>
                    <a:pt x="14223" y="11761"/>
                  </a:lnTo>
                  <a:lnTo>
                    <a:pt x="14203" y="11752"/>
                  </a:lnTo>
                  <a:lnTo>
                    <a:pt x="14137" y="11665"/>
                  </a:lnTo>
                  <a:lnTo>
                    <a:pt x="14104" y="11612"/>
                  </a:lnTo>
                  <a:lnTo>
                    <a:pt x="14078" y="11549"/>
                  </a:lnTo>
                  <a:lnTo>
                    <a:pt x="14055" y="11486"/>
                  </a:lnTo>
                  <a:lnTo>
                    <a:pt x="14032" y="11414"/>
                  </a:lnTo>
                  <a:lnTo>
                    <a:pt x="14012" y="11332"/>
                  </a:lnTo>
                  <a:lnTo>
                    <a:pt x="13993" y="11255"/>
                  </a:lnTo>
                  <a:lnTo>
                    <a:pt x="13979" y="11173"/>
                  </a:lnTo>
                  <a:lnTo>
                    <a:pt x="13963" y="11086"/>
                  </a:lnTo>
                  <a:lnTo>
                    <a:pt x="13940" y="10902"/>
                  </a:lnTo>
                  <a:lnTo>
                    <a:pt x="13924" y="10719"/>
                  </a:lnTo>
                  <a:lnTo>
                    <a:pt x="13910" y="10536"/>
                  </a:lnTo>
                  <a:lnTo>
                    <a:pt x="13953" y="10478"/>
                  </a:lnTo>
                  <a:lnTo>
                    <a:pt x="13993" y="10420"/>
                  </a:lnTo>
                  <a:lnTo>
                    <a:pt x="14035" y="10347"/>
                  </a:lnTo>
                  <a:lnTo>
                    <a:pt x="14071" y="10275"/>
                  </a:lnTo>
                  <a:lnTo>
                    <a:pt x="14108" y="10198"/>
                  </a:lnTo>
                  <a:lnTo>
                    <a:pt x="14144" y="10116"/>
                  </a:lnTo>
                  <a:lnTo>
                    <a:pt x="14173" y="10034"/>
                  </a:lnTo>
                  <a:lnTo>
                    <a:pt x="14203" y="9947"/>
                  </a:lnTo>
                  <a:lnTo>
                    <a:pt x="14229" y="9860"/>
                  </a:lnTo>
                  <a:lnTo>
                    <a:pt x="14252" y="9773"/>
                  </a:lnTo>
                  <a:lnTo>
                    <a:pt x="14295" y="9599"/>
                  </a:lnTo>
                  <a:lnTo>
                    <a:pt x="14331" y="9430"/>
                  </a:lnTo>
                  <a:lnTo>
                    <a:pt x="14361" y="9266"/>
                  </a:lnTo>
                  <a:lnTo>
                    <a:pt x="14384" y="9122"/>
                  </a:lnTo>
                  <a:lnTo>
                    <a:pt x="14400" y="8996"/>
                  </a:lnTo>
                  <a:lnTo>
                    <a:pt x="14430" y="8755"/>
                  </a:lnTo>
                  <a:lnTo>
                    <a:pt x="14439" y="8620"/>
                  </a:lnTo>
                  <a:lnTo>
                    <a:pt x="14453" y="8489"/>
                  </a:lnTo>
                  <a:lnTo>
                    <a:pt x="14462" y="8349"/>
                  </a:lnTo>
                  <a:lnTo>
                    <a:pt x="14469" y="8205"/>
                  </a:lnTo>
                  <a:lnTo>
                    <a:pt x="14472" y="8060"/>
                  </a:lnTo>
                  <a:lnTo>
                    <a:pt x="14472" y="7910"/>
                  </a:lnTo>
                  <a:lnTo>
                    <a:pt x="14469" y="7761"/>
                  </a:lnTo>
                  <a:lnTo>
                    <a:pt x="14462" y="7606"/>
                  </a:lnTo>
                  <a:lnTo>
                    <a:pt x="14449" y="7457"/>
                  </a:lnTo>
                  <a:lnTo>
                    <a:pt x="14433" y="7307"/>
                  </a:lnTo>
                  <a:lnTo>
                    <a:pt x="14410" y="7157"/>
                  </a:lnTo>
                  <a:lnTo>
                    <a:pt x="14380" y="7008"/>
                  </a:lnTo>
                  <a:lnTo>
                    <a:pt x="14344" y="6858"/>
                  </a:lnTo>
                  <a:lnTo>
                    <a:pt x="14301" y="6718"/>
                  </a:lnTo>
                  <a:lnTo>
                    <a:pt x="14272" y="6636"/>
                  </a:lnTo>
                  <a:lnTo>
                    <a:pt x="14246" y="6559"/>
                  </a:lnTo>
                  <a:lnTo>
                    <a:pt x="14203" y="6443"/>
                  </a:lnTo>
                  <a:lnTo>
                    <a:pt x="14183" y="6395"/>
                  </a:lnTo>
                  <a:lnTo>
                    <a:pt x="14177" y="6332"/>
                  </a:lnTo>
                  <a:lnTo>
                    <a:pt x="14177" y="6269"/>
                  </a:lnTo>
                  <a:lnTo>
                    <a:pt x="14173" y="6192"/>
                  </a:lnTo>
                  <a:lnTo>
                    <a:pt x="14180" y="5994"/>
                  </a:lnTo>
                  <a:lnTo>
                    <a:pt x="14213" y="5907"/>
                  </a:lnTo>
                  <a:lnTo>
                    <a:pt x="14246" y="5830"/>
                  </a:lnTo>
                  <a:lnTo>
                    <a:pt x="14282" y="5753"/>
                  </a:lnTo>
                  <a:lnTo>
                    <a:pt x="14318" y="5681"/>
                  </a:lnTo>
                  <a:lnTo>
                    <a:pt x="14361" y="5613"/>
                  </a:lnTo>
                  <a:lnTo>
                    <a:pt x="14400" y="5546"/>
                  </a:lnTo>
                  <a:lnTo>
                    <a:pt x="14439" y="5483"/>
                  </a:lnTo>
                  <a:lnTo>
                    <a:pt x="14482" y="5425"/>
                  </a:lnTo>
                  <a:lnTo>
                    <a:pt x="14528" y="5372"/>
                  </a:lnTo>
                  <a:lnTo>
                    <a:pt x="14571" y="5324"/>
                  </a:lnTo>
                  <a:lnTo>
                    <a:pt x="14620" y="5275"/>
                  </a:lnTo>
                  <a:lnTo>
                    <a:pt x="14669" y="5227"/>
                  </a:lnTo>
                  <a:lnTo>
                    <a:pt x="14715" y="5188"/>
                  </a:lnTo>
                  <a:lnTo>
                    <a:pt x="14765" y="5155"/>
                  </a:lnTo>
                  <a:lnTo>
                    <a:pt x="14821" y="5126"/>
                  </a:lnTo>
                  <a:lnTo>
                    <a:pt x="14870" y="5097"/>
                  </a:lnTo>
                  <a:lnTo>
                    <a:pt x="15080" y="4981"/>
                  </a:lnTo>
                  <a:lnTo>
                    <a:pt x="15195" y="4913"/>
                  </a:lnTo>
                  <a:lnTo>
                    <a:pt x="15320" y="4851"/>
                  </a:lnTo>
                  <a:lnTo>
                    <a:pt x="15452" y="4793"/>
                  </a:lnTo>
                  <a:lnTo>
                    <a:pt x="15593" y="4740"/>
                  </a:lnTo>
                  <a:lnTo>
                    <a:pt x="15741" y="4696"/>
                  </a:lnTo>
                  <a:lnTo>
                    <a:pt x="15813" y="4677"/>
                  </a:lnTo>
                  <a:lnTo>
                    <a:pt x="15889" y="4658"/>
                  </a:lnTo>
                  <a:lnTo>
                    <a:pt x="15964" y="4648"/>
                  </a:lnTo>
                  <a:lnTo>
                    <a:pt x="16043" y="4638"/>
                  </a:lnTo>
                  <a:lnTo>
                    <a:pt x="16122" y="4633"/>
                  </a:lnTo>
                  <a:lnTo>
                    <a:pt x="16204" y="4629"/>
                  </a:lnTo>
                  <a:close/>
                  <a:moveTo>
                    <a:pt x="5586" y="4629"/>
                  </a:moveTo>
                  <a:lnTo>
                    <a:pt x="5669" y="4633"/>
                  </a:lnTo>
                  <a:lnTo>
                    <a:pt x="5748" y="4643"/>
                  </a:lnTo>
                  <a:lnTo>
                    <a:pt x="5826" y="4653"/>
                  </a:lnTo>
                  <a:lnTo>
                    <a:pt x="5912" y="4672"/>
                  </a:lnTo>
                  <a:lnTo>
                    <a:pt x="5994" y="4696"/>
                  </a:lnTo>
                  <a:lnTo>
                    <a:pt x="6076" y="4720"/>
                  </a:lnTo>
                  <a:lnTo>
                    <a:pt x="6158" y="4759"/>
                  </a:lnTo>
                  <a:lnTo>
                    <a:pt x="6240" y="4797"/>
                  </a:lnTo>
                  <a:lnTo>
                    <a:pt x="6326" y="4846"/>
                  </a:lnTo>
                  <a:lnTo>
                    <a:pt x="6408" y="4899"/>
                  </a:lnTo>
                  <a:lnTo>
                    <a:pt x="6490" y="4966"/>
                  </a:lnTo>
                  <a:lnTo>
                    <a:pt x="6572" y="5039"/>
                  </a:lnTo>
                  <a:lnTo>
                    <a:pt x="6793" y="5333"/>
                  </a:lnTo>
                  <a:lnTo>
                    <a:pt x="7131" y="5420"/>
                  </a:lnTo>
                  <a:lnTo>
                    <a:pt x="7154" y="5695"/>
                  </a:lnTo>
                  <a:lnTo>
                    <a:pt x="7180" y="5975"/>
                  </a:lnTo>
                  <a:lnTo>
                    <a:pt x="7213" y="6255"/>
                  </a:lnTo>
                  <a:lnTo>
                    <a:pt x="7256" y="6549"/>
                  </a:lnTo>
                  <a:lnTo>
                    <a:pt x="7216" y="6660"/>
                  </a:lnTo>
                  <a:lnTo>
                    <a:pt x="7190" y="6733"/>
                  </a:lnTo>
                  <a:lnTo>
                    <a:pt x="7161" y="6810"/>
                  </a:lnTo>
                  <a:lnTo>
                    <a:pt x="7131" y="6906"/>
                  </a:lnTo>
                  <a:lnTo>
                    <a:pt x="7108" y="7013"/>
                  </a:lnTo>
                  <a:lnTo>
                    <a:pt x="7085" y="7124"/>
                  </a:lnTo>
                  <a:lnTo>
                    <a:pt x="7075" y="7182"/>
                  </a:lnTo>
                  <a:lnTo>
                    <a:pt x="7069" y="7244"/>
                  </a:lnTo>
                  <a:lnTo>
                    <a:pt x="7065" y="7317"/>
                  </a:lnTo>
                  <a:lnTo>
                    <a:pt x="7062" y="7379"/>
                  </a:lnTo>
                  <a:lnTo>
                    <a:pt x="7062" y="7452"/>
                  </a:lnTo>
                  <a:lnTo>
                    <a:pt x="7065" y="7524"/>
                  </a:lnTo>
                  <a:lnTo>
                    <a:pt x="7078" y="7809"/>
                  </a:lnTo>
                  <a:lnTo>
                    <a:pt x="7095" y="8152"/>
                  </a:lnTo>
                  <a:lnTo>
                    <a:pt x="7105" y="8335"/>
                  </a:lnTo>
                  <a:lnTo>
                    <a:pt x="7118" y="8513"/>
                  </a:lnTo>
                  <a:lnTo>
                    <a:pt x="7134" y="8707"/>
                  </a:lnTo>
                  <a:lnTo>
                    <a:pt x="7151" y="8895"/>
                  </a:lnTo>
                  <a:lnTo>
                    <a:pt x="7174" y="9088"/>
                  </a:lnTo>
                  <a:lnTo>
                    <a:pt x="7203" y="9271"/>
                  </a:lnTo>
                  <a:lnTo>
                    <a:pt x="7236" y="9464"/>
                  </a:lnTo>
                  <a:lnTo>
                    <a:pt x="7276" y="9643"/>
                  </a:lnTo>
                  <a:lnTo>
                    <a:pt x="7318" y="9821"/>
                  </a:lnTo>
                  <a:lnTo>
                    <a:pt x="7345" y="9908"/>
                  </a:lnTo>
                  <a:lnTo>
                    <a:pt x="7371" y="9990"/>
                  </a:lnTo>
                  <a:lnTo>
                    <a:pt x="7397" y="10077"/>
                  </a:lnTo>
                  <a:lnTo>
                    <a:pt x="7427" y="10154"/>
                  </a:lnTo>
                  <a:lnTo>
                    <a:pt x="7463" y="10232"/>
                  </a:lnTo>
                  <a:lnTo>
                    <a:pt x="7496" y="10309"/>
                  </a:lnTo>
                  <a:lnTo>
                    <a:pt x="7535" y="10381"/>
                  </a:lnTo>
                  <a:lnTo>
                    <a:pt x="7571" y="10449"/>
                  </a:lnTo>
                  <a:lnTo>
                    <a:pt x="7614" y="10516"/>
                  </a:lnTo>
                  <a:lnTo>
                    <a:pt x="7657" y="10579"/>
                  </a:lnTo>
                  <a:lnTo>
                    <a:pt x="7640" y="10762"/>
                  </a:lnTo>
                  <a:lnTo>
                    <a:pt x="7621" y="10931"/>
                  </a:lnTo>
                  <a:lnTo>
                    <a:pt x="7598" y="11095"/>
                  </a:lnTo>
                  <a:lnTo>
                    <a:pt x="7581" y="11182"/>
                  </a:lnTo>
                  <a:lnTo>
                    <a:pt x="7565" y="11269"/>
                  </a:lnTo>
                  <a:lnTo>
                    <a:pt x="7545" y="11351"/>
                  </a:lnTo>
                  <a:lnTo>
                    <a:pt x="7522" y="11438"/>
                  </a:lnTo>
                  <a:lnTo>
                    <a:pt x="7496" y="11515"/>
                  </a:lnTo>
                  <a:lnTo>
                    <a:pt x="7466" y="11578"/>
                  </a:lnTo>
                  <a:lnTo>
                    <a:pt x="7446" y="11612"/>
                  </a:lnTo>
                  <a:lnTo>
                    <a:pt x="7427" y="11641"/>
                  </a:lnTo>
                  <a:lnTo>
                    <a:pt x="7407" y="11665"/>
                  </a:lnTo>
                  <a:lnTo>
                    <a:pt x="7384" y="11684"/>
                  </a:lnTo>
                  <a:lnTo>
                    <a:pt x="7338" y="11732"/>
                  </a:lnTo>
                  <a:lnTo>
                    <a:pt x="7292" y="11766"/>
                  </a:lnTo>
                  <a:lnTo>
                    <a:pt x="7243" y="11805"/>
                  </a:lnTo>
                  <a:lnTo>
                    <a:pt x="7197" y="11848"/>
                  </a:lnTo>
                  <a:lnTo>
                    <a:pt x="7174" y="11872"/>
                  </a:lnTo>
                  <a:lnTo>
                    <a:pt x="7154" y="11901"/>
                  </a:lnTo>
                  <a:lnTo>
                    <a:pt x="7138" y="11935"/>
                  </a:lnTo>
                  <a:lnTo>
                    <a:pt x="7121" y="11974"/>
                  </a:lnTo>
                  <a:lnTo>
                    <a:pt x="7105" y="12032"/>
                  </a:lnTo>
                  <a:lnTo>
                    <a:pt x="7088" y="12094"/>
                  </a:lnTo>
                  <a:lnTo>
                    <a:pt x="7075" y="12157"/>
                  </a:lnTo>
                  <a:lnTo>
                    <a:pt x="7065" y="12220"/>
                  </a:lnTo>
                  <a:lnTo>
                    <a:pt x="7059" y="12287"/>
                  </a:lnTo>
                  <a:lnTo>
                    <a:pt x="7055" y="12350"/>
                  </a:lnTo>
                  <a:lnTo>
                    <a:pt x="7049" y="12495"/>
                  </a:lnTo>
                  <a:lnTo>
                    <a:pt x="7042" y="12630"/>
                  </a:lnTo>
                  <a:lnTo>
                    <a:pt x="7036" y="12770"/>
                  </a:lnTo>
                  <a:lnTo>
                    <a:pt x="7032" y="12838"/>
                  </a:lnTo>
                  <a:lnTo>
                    <a:pt x="7026" y="12900"/>
                  </a:lnTo>
                  <a:lnTo>
                    <a:pt x="7016" y="12968"/>
                  </a:lnTo>
                  <a:lnTo>
                    <a:pt x="7003" y="13026"/>
                  </a:lnTo>
                  <a:lnTo>
                    <a:pt x="6983" y="13098"/>
                  </a:lnTo>
                  <a:lnTo>
                    <a:pt x="6967" y="13156"/>
                  </a:lnTo>
                  <a:lnTo>
                    <a:pt x="6944" y="13209"/>
                  </a:lnTo>
                  <a:lnTo>
                    <a:pt x="6924" y="13257"/>
                  </a:lnTo>
                  <a:lnTo>
                    <a:pt x="6875" y="13344"/>
                  </a:lnTo>
                  <a:lnTo>
                    <a:pt x="6829" y="13426"/>
                  </a:lnTo>
                  <a:lnTo>
                    <a:pt x="6806" y="13475"/>
                  </a:lnTo>
                  <a:lnTo>
                    <a:pt x="6783" y="13518"/>
                  </a:lnTo>
                  <a:lnTo>
                    <a:pt x="6760" y="13566"/>
                  </a:lnTo>
                  <a:lnTo>
                    <a:pt x="6727" y="13682"/>
                  </a:lnTo>
                  <a:lnTo>
                    <a:pt x="6714" y="13750"/>
                  </a:lnTo>
                  <a:lnTo>
                    <a:pt x="6707" y="13827"/>
                  </a:lnTo>
                  <a:lnTo>
                    <a:pt x="6701" y="13914"/>
                  </a:lnTo>
                  <a:lnTo>
                    <a:pt x="7003" y="13976"/>
                  </a:lnTo>
                  <a:lnTo>
                    <a:pt x="7065" y="14174"/>
                  </a:lnTo>
                  <a:lnTo>
                    <a:pt x="6717" y="14382"/>
                  </a:lnTo>
                  <a:lnTo>
                    <a:pt x="6362" y="14604"/>
                  </a:lnTo>
                  <a:lnTo>
                    <a:pt x="5652" y="15053"/>
                  </a:lnTo>
                  <a:lnTo>
                    <a:pt x="5172" y="15352"/>
                  </a:lnTo>
                  <a:lnTo>
                    <a:pt x="4709" y="15646"/>
                  </a:lnTo>
                  <a:lnTo>
                    <a:pt x="4601" y="15709"/>
                  </a:lnTo>
                  <a:lnTo>
                    <a:pt x="4492" y="15767"/>
                  </a:lnTo>
                  <a:lnTo>
                    <a:pt x="4262" y="15888"/>
                  </a:lnTo>
                  <a:lnTo>
                    <a:pt x="4019" y="16013"/>
                  </a:lnTo>
                  <a:lnTo>
                    <a:pt x="3894" y="16081"/>
                  </a:lnTo>
                  <a:lnTo>
                    <a:pt x="3769" y="16158"/>
                  </a:lnTo>
                  <a:lnTo>
                    <a:pt x="3648" y="16235"/>
                  </a:lnTo>
                  <a:lnTo>
                    <a:pt x="3523" y="16322"/>
                  </a:lnTo>
                  <a:lnTo>
                    <a:pt x="3401" y="16414"/>
                  </a:lnTo>
                  <a:lnTo>
                    <a:pt x="3342" y="16467"/>
                  </a:lnTo>
                  <a:lnTo>
                    <a:pt x="3283" y="16525"/>
                  </a:lnTo>
                  <a:lnTo>
                    <a:pt x="3224" y="16582"/>
                  </a:lnTo>
                  <a:lnTo>
                    <a:pt x="3168" y="16640"/>
                  </a:lnTo>
                  <a:lnTo>
                    <a:pt x="3115" y="16703"/>
                  </a:lnTo>
                  <a:lnTo>
                    <a:pt x="3056" y="16766"/>
                  </a:lnTo>
                  <a:lnTo>
                    <a:pt x="3007" y="16843"/>
                  </a:lnTo>
                  <a:lnTo>
                    <a:pt x="2954" y="16911"/>
                  </a:lnTo>
                  <a:lnTo>
                    <a:pt x="2905" y="16988"/>
                  </a:lnTo>
                  <a:lnTo>
                    <a:pt x="2859" y="17070"/>
                  </a:lnTo>
                  <a:lnTo>
                    <a:pt x="2810" y="17152"/>
                  </a:lnTo>
                  <a:lnTo>
                    <a:pt x="2767" y="17244"/>
                  </a:lnTo>
                  <a:lnTo>
                    <a:pt x="2728" y="17335"/>
                  </a:lnTo>
                  <a:lnTo>
                    <a:pt x="2688" y="17432"/>
                  </a:lnTo>
                  <a:lnTo>
                    <a:pt x="2652" y="17533"/>
                  </a:lnTo>
                  <a:lnTo>
                    <a:pt x="2616" y="17639"/>
                  </a:lnTo>
                  <a:lnTo>
                    <a:pt x="2583" y="17750"/>
                  </a:lnTo>
                  <a:lnTo>
                    <a:pt x="2553" y="17866"/>
                  </a:lnTo>
                  <a:lnTo>
                    <a:pt x="2520" y="18006"/>
                  </a:lnTo>
                  <a:lnTo>
                    <a:pt x="2520" y="18156"/>
                  </a:lnTo>
                  <a:lnTo>
                    <a:pt x="2517" y="18691"/>
                  </a:lnTo>
                  <a:lnTo>
                    <a:pt x="2507" y="19367"/>
                  </a:lnTo>
                  <a:lnTo>
                    <a:pt x="2494" y="20038"/>
                  </a:lnTo>
                  <a:lnTo>
                    <a:pt x="0" y="20038"/>
                  </a:lnTo>
                  <a:lnTo>
                    <a:pt x="0" y="19435"/>
                  </a:lnTo>
                  <a:lnTo>
                    <a:pt x="10" y="18745"/>
                  </a:lnTo>
                  <a:lnTo>
                    <a:pt x="20" y="18083"/>
                  </a:lnTo>
                  <a:lnTo>
                    <a:pt x="23" y="17803"/>
                  </a:lnTo>
                  <a:lnTo>
                    <a:pt x="23" y="17577"/>
                  </a:lnTo>
                  <a:lnTo>
                    <a:pt x="43" y="17504"/>
                  </a:lnTo>
                  <a:lnTo>
                    <a:pt x="62" y="17437"/>
                  </a:lnTo>
                  <a:lnTo>
                    <a:pt x="85" y="17374"/>
                  </a:lnTo>
                  <a:lnTo>
                    <a:pt x="115" y="17316"/>
                  </a:lnTo>
                  <a:lnTo>
                    <a:pt x="141" y="17258"/>
                  </a:lnTo>
                  <a:lnTo>
                    <a:pt x="171" y="17205"/>
                  </a:lnTo>
                  <a:lnTo>
                    <a:pt x="200" y="17152"/>
                  </a:lnTo>
                  <a:lnTo>
                    <a:pt x="233" y="17104"/>
                  </a:lnTo>
                  <a:lnTo>
                    <a:pt x="266" y="17060"/>
                  </a:lnTo>
                  <a:lnTo>
                    <a:pt x="302" y="17017"/>
                  </a:lnTo>
                  <a:lnTo>
                    <a:pt x="381" y="16940"/>
                  </a:lnTo>
                  <a:lnTo>
                    <a:pt x="463" y="16867"/>
                  </a:lnTo>
                  <a:lnTo>
                    <a:pt x="552" y="16800"/>
                  </a:lnTo>
                  <a:lnTo>
                    <a:pt x="641" y="16742"/>
                  </a:lnTo>
                  <a:lnTo>
                    <a:pt x="733" y="16689"/>
                  </a:lnTo>
                  <a:lnTo>
                    <a:pt x="927" y="16587"/>
                  </a:lnTo>
                  <a:lnTo>
                    <a:pt x="1124" y="16481"/>
                  </a:lnTo>
                  <a:lnTo>
                    <a:pt x="1219" y="16433"/>
                  </a:lnTo>
                  <a:lnTo>
                    <a:pt x="1314" y="16375"/>
                  </a:lnTo>
                  <a:lnTo>
                    <a:pt x="1742" y="16110"/>
                  </a:lnTo>
                  <a:lnTo>
                    <a:pt x="2179" y="15839"/>
                  </a:lnTo>
                  <a:lnTo>
                    <a:pt x="2609" y="15564"/>
                  </a:lnTo>
                  <a:lnTo>
                    <a:pt x="3033" y="15304"/>
                  </a:lnTo>
                  <a:lnTo>
                    <a:pt x="3506" y="15111"/>
                  </a:lnTo>
                  <a:lnTo>
                    <a:pt x="3546" y="15072"/>
                  </a:lnTo>
                  <a:lnTo>
                    <a:pt x="3579" y="15024"/>
                  </a:lnTo>
                  <a:lnTo>
                    <a:pt x="3615" y="14966"/>
                  </a:lnTo>
                  <a:lnTo>
                    <a:pt x="3648" y="14903"/>
                  </a:lnTo>
                  <a:lnTo>
                    <a:pt x="3681" y="14831"/>
                  </a:lnTo>
                  <a:lnTo>
                    <a:pt x="3713" y="14753"/>
                  </a:lnTo>
                  <a:lnTo>
                    <a:pt x="3779" y="14594"/>
                  </a:lnTo>
                  <a:lnTo>
                    <a:pt x="3838" y="14420"/>
                  </a:lnTo>
                  <a:lnTo>
                    <a:pt x="3891" y="14261"/>
                  </a:lnTo>
                  <a:lnTo>
                    <a:pt x="3980" y="13976"/>
                  </a:lnTo>
                  <a:lnTo>
                    <a:pt x="4203" y="13894"/>
                  </a:lnTo>
                  <a:lnTo>
                    <a:pt x="4193" y="13827"/>
                  </a:lnTo>
                  <a:lnTo>
                    <a:pt x="4180" y="13754"/>
                  </a:lnTo>
                  <a:lnTo>
                    <a:pt x="4164" y="13697"/>
                  </a:lnTo>
                  <a:lnTo>
                    <a:pt x="4147" y="13648"/>
                  </a:lnTo>
                  <a:lnTo>
                    <a:pt x="4127" y="13600"/>
                  </a:lnTo>
                  <a:lnTo>
                    <a:pt x="4108" y="13557"/>
                  </a:lnTo>
                  <a:lnTo>
                    <a:pt x="4065" y="13484"/>
                  </a:lnTo>
                  <a:lnTo>
                    <a:pt x="4022" y="13407"/>
                  </a:lnTo>
                  <a:lnTo>
                    <a:pt x="3976" y="13335"/>
                  </a:lnTo>
                  <a:lnTo>
                    <a:pt x="3937" y="13257"/>
                  </a:lnTo>
                  <a:lnTo>
                    <a:pt x="3920" y="13209"/>
                  </a:lnTo>
                  <a:lnTo>
                    <a:pt x="3907" y="13156"/>
                  </a:lnTo>
                  <a:lnTo>
                    <a:pt x="3822" y="11829"/>
                  </a:lnTo>
                  <a:lnTo>
                    <a:pt x="3819" y="11834"/>
                  </a:lnTo>
                  <a:lnTo>
                    <a:pt x="3812" y="11834"/>
                  </a:lnTo>
                  <a:lnTo>
                    <a:pt x="3789" y="11829"/>
                  </a:lnTo>
                  <a:lnTo>
                    <a:pt x="3713" y="11810"/>
                  </a:lnTo>
                  <a:lnTo>
                    <a:pt x="3635" y="11776"/>
                  </a:lnTo>
                  <a:lnTo>
                    <a:pt x="3605" y="11761"/>
                  </a:lnTo>
                  <a:lnTo>
                    <a:pt x="3589" y="11752"/>
                  </a:lnTo>
                  <a:lnTo>
                    <a:pt x="3562" y="11718"/>
                  </a:lnTo>
                  <a:lnTo>
                    <a:pt x="3536" y="11689"/>
                  </a:lnTo>
                  <a:lnTo>
                    <a:pt x="3490" y="11612"/>
                  </a:lnTo>
                  <a:lnTo>
                    <a:pt x="3470" y="11568"/>
                  </a:lnTo>
                  <a:lnTo>
                    <a:pt x="3450" y="11520"/>
                  </a:lnTo>
                  <a:lnTo>
                    <a:pt x="3434" y="11472"/>
                  </a:lnTo>
                  <a:lnTo>
                    <a:pt x="3418" y="11419"/>
                  </a:lnTo>
                  <a:lnTo>
                    <a:pt x="3388" y="11298"/>
                  </a:lnTo>
                  <a:lnTo>
                    <a:pt x="3365" y="11177"/>
                  </a:lnTo>
                  <a:lnTo>
                    <a:pt x="3345" y="11042"/>
                  </a:lnTo>
                  <a:lnTo>
                    <a:pt x="3326" y="10912"/>
                  </a:lnTo>
                  <a:lnTo>
                    <a:pt x="3312" y="10777"/>
                  </a:lnTo>
                  <a:lnTo>
                    <a:pt x="3299" y="10637"/>
                  </a:lnTo>
                  <a:lnTo>
                    <a:pt x="3283" y="10376"/>
                  </a:lnTo>
                  <a:lnTo>
                    <a:pt x="3270" y="10135"/>
                  </a:lnTo>
                  <a:lnTo>
                    <a:pt x="3260" y="9932"/>
                  </a:lnTo>
                  <a:lnTo>
                    <a:pt x="3260" y="9899"/>
                  </a:lnTo>
                  <a:lnTo>
                    <a:pt x="3263" y="9860"/>
                  </a:lnTo>
                  <a:lnTo>
                    <a:pt x="3273" y="9821"/>
                  </a:lnTo>
                  <a:lnTo>
                    <a:pt x="3283" y="9783"/>
                  </a:lnTo>
                  <a:lnTo>
                    <a:pt x="3312" y="9705"/>
                  </a:lnTo>
                  <a:lnTo>
                    <a:pt x="3342" y="9619"/>
                  </a:lnTo>
                  <a:lnTo>
                    <a:pt x="3372" y="9532"/>
                  </a:lnTo>
                  <a:lnTo>
                    <a:pt x="3381" y="9479"/>
                  </a:lnTo>
                  <a:lnTo>
                    <a:pt x="3391" y="9430"/>
                  </a:lnTo>
                  <a:lnTo>
                    <a:pt x="3398" y="9372"/>
                  </a:lnTo>
                  <a:lnTo>
                    <a:pt x="3401" y="9310"/>
                  </a:lnTo>
                  <a:lnTo>
                    <a:pt x="3398" y="9247"/>
                  </a:lnTo>
                  <a:lnTo>
                    <a:pt x="3391" y="9179"/>
                  </a:lnTo>
                  <a:lnTo>
                    <a:pt x="3365" y="8967"/>
                  </a:lnTo>
                  <a:lnTo>
                    <a:pt x="3342" y="8769"/>
                  </a:lnTo>
                  <a:lnTo>
                    <a:pt x="3322" y="8571"/>
                  </a:lnTo>
                  <a:lnTo>
                    <a:pt x="3306" y="8378"/>
                  </a:lnTo>
                  <a:lnTo>
                    <a:pt x="3293" y="8185"/>
                  </a:lnTo>
                  <a:lnTo>
                    <a:pt x="3289" y="8007"/>
                  </a:lnTo>
                  <a:lnTo>
                    <a:pt x="3286" y="7823"/>
                  </a:lnTo>
                  <a:lnTo>
                    <a:pt x="3286" y="7650"/>
                  </a:lnTo>
                  <a:lnTo>
                    <a:pt x="3293" y="7481"/>
                  </a:lnTo>
                  <a:lnTo>
                    <a:pt x="3303" y="7317"/>
                  </a:lnTo>
                  <a:lnTo>
                    <a:pt x="3316" y="7153"/>
                  </a:lnTo>
                  <a:lnTo>
                    <a:pt x="3332" y="7003"/>
                  </a:lnTo>
                  <a:lnTo>
                    <a:pt x="3352" y="6849"/>
                  </a:lnTo>
                  <a:lnTo>
                    <a:pt x="3375" y="6709"/>
                  </a:lnTo>
                  <a:lnTo>
                    <a:pt x="3401" y="6564"/>
                  </a:lnTo>
                  <a:lnTo>
                    <a:pt x="3431" y="6433"/>
                  </a:lnTo>
                  <a:lnTo>
                    <a:pt x="3464" y="6308"/>
                  </a:lnTo>
                  <a:lnTo>
                    <a:pt x="3496" y="6183"/>
                  </a:lnTo>
                  <a:lnTo>
                    <a:pt x="3536" y="6067"/>
                  </a:lnTo>
                  <a:lnTo>
                    <a:pt x="3579" y="5956"/>
                  </a:lnTo>
                  <a:lnTo>
                    <a:pt x="3621" y="5850"/>
                  </a:lnTo>
                  <a:lnTo>
                    <a:pt x="3667" y="5748"/>
                  </a:lnTo>
                  <a:lnTo>
                    <a:pt x="3717" y="5657"/>
                  </a:lnTo>
                  <a:lnTo>
                    <a:pt x="3766" y="5565"/>
                  </a:lnTo>
                  <a:lnTo>
                    <a:pt x="3822" y="5488"/>
                  </a:lnTo>
                  <a:lnTo>
                    <a:pt x="3878" y="5415"/>
                  </a:lnTo>
                  <a:lnTo>
                    <a:pt x="3934" y="5348"/>
                  </a:lnTo>
                  <a:lnTo>
                    <a:pt x="3993" y="5285"/>
                  </a:lnTo>
                  <a:lnTo>
                    <a:pt x="4058" y="5222"/>
                  </a:lnTo>
                  <a:lnTo>
                    <a:pt x="4121" y="5174"/>
                  </a:lnTo>
                  <a:lnTo>
                    <a:pt x="4187" y="5135"/>
                  </a:lnTo>
                  <a:lnTo>
                    <a:pt x="4256" y="5097"/>
                  </a:lnTo>
                  <a:lnTo>
                    <a:pt x="4459" y="4981"/>
                  </a:lnTo>
                  <a:lnTo>
                    <a:pt x="4581" y="4913"/>
                  </a:lnTo>
                  <a:lnTo>
                    <a:pt x="4706" y="4851"/>
                  </a:lnTo>
                  <a:lnTo>
                    <a:pt x="4837" y="4793"/>
                  </a:lnTo>
                  <a:lnTo>
                    <a:pt x="4979" y="4740"/>
                  </a:lnTo>
                  <a:lnTo>
                    <a:pt x="5123" y="4696"/>
                  </a:lnTo>
                  <a:lnTo>
                    <a:pt x="5274" y="4658"/>
                  </a:lnTo>
                  <a:lnTo>
                    <a:pt x="5350" y="4648"/>
                  </a:lnTo>
                  <a:lnTo>
                    <a:pt x="5429" y="4638"/>
                  </a:lnTo>
                  <a:lnTo>
                    <a:pt x="5508" y="4633"/>
                  </a:lnTo>
                  <a:lnTo>
                    <a:pt x="5586" y="4629"/>
                  </a:lnTo>
                  <a:close/>
                  <a:moveTo>
                    <a:pt x="10830" y="0"/>
                  </a:moveTo>
                  <a:lnTo>
                    <a:pt x="11056" y="0"/>
                  </a:lnTo>
                  <a:lnTo>
                    <a:pt x="11172" y="14"/>
                  </a:lnTo>
                  <a:lnTo>
                    <a:pt x="11283" y="29"/>
                  </a:lnTo>
                  <a:lnTo>
                    <a:pt x="11402" y="53"/>
                  </a:lnTo>
                  <a:lnTo>
                    <a:pt x="11514" y="87"/>
                  </a:lnTo>
                  <a:lnTo>
                    <a:pt x="11632" y="125"/>
                  </a:lnTo>
                  <a:lnTo>
                    <a:pt x="11747" y="178"/>
                  </a:lnTo>
                  <a:lnTo>
                    <a:pt x="11865" y="236"/>
                  </a:lnTo>
                  <a:lnTo>
                    <a:pt x="11980" y="304"/>
                  </a:lnTo>
                  <a:lnTo>
                    <a:pt x="12095" y="381"/>
                  </a:lnTo>
                  <a:lnTo>
                    <a:pt x="12211" y="468"/>
                  </a:lnTo>
                  <a:lnTo>
                    <a:pt x="12329" y="569"/>
                  </a:lnTo>
                  <a:lnTo>
                    <a:pt x="12631" y="984"/>
                  </a:lnTo>
                  <a:lnTo>
                    <a:pt x="13125" y="1104"/>
                  </a:lnTo>
                  <a:lnTo>
                    <a:pt x="13171" y="1152"/>
                  </a:lnTo>
                  <a:lnTo>
                    <a:pt x="13217" y="1210"/>
                  </a:lnTo>
                  <a:lnTo>
                    <a:pt x="13256" y="1273"/>
                  </a:lnTo>
                  <a:lnTo>
                    <a:pt x="13296" y="1340"/>
                  </a:lnTo>
                  <a:lnTo>
                    <a:pt x="13332" y="1408"/>
                  </a:lnTo>
                  <a:lnTo>
                    <a:pt x="13365" y="1485"/>
                  </a:lnTo>
                  <a:lnTo>
                    <a:pt x="13394" y="1567"/>
                  </a:lnTo>
                  <a:lnTo>
                    <a:pt x="13421" y="1639"/>
                  </a:lnTo>
                  <a:lnTo>
                    <a:pt x="13470" y="1779"/>
                  </a:lnTo>
                  <a:lnTo>
                    <a:pt x="13506" y="1904"/>
                  </a:lnTo>
                  <a:lnTo>
                    <a:pt x="13532" y="2015"/>
                  </a:lnTo>
                  <a:lnTo>
                    <a:pt x="13555" y="2155"/>
                  </a:lnTo>
                  <a:lnTo>
                    <a:pt x="13575" y="2300"/>
                  </a:lnTo>
                  <a:lnTo>
                    <a:pt x="13595" y="2440"/>
                  </a:lnTo>
                  <a:lnTo>
                    <a:pt x="13608" y="2584"/>
                  </a:lnTo>
                  <a:lnTo>
                    <a:pt x="13621" y="2719"/>
                  </a:lnTo>
                  <a:lnTo>
                    <a:pt x="13634" y="2859"/>
                  </a:lnTo>
                  <a:lnTo>
                    <a:pt x="13651" y="3139"/>
                  </a:lnTo>
                  <a:lnTo>
                    <a:pt x="13661" y="3423"/>
                  </a:lnTo>
                  <a:lnTo>
                    <a:pt x="13664" y="3703"/>
                  </a:lnTo>
                  <a:lnTo>
                    <a:pt x="13664" y="3992"/>
                  </a:lnTo>
                  <a:lnTo>
                    <a:pt x="13661" y="4286"/>
                  </a:lnTo>
                  <a:lnTo>
                    <a:pt x="13654" y="4445"/>
                  </a:lnTo>
                  <a:lnTo>
                    <a:pt x="13641" y="4686"/>
                  </a:lnTo>
                  <a:lnTo>
                    <a:pt x="13601" y="5308"/>
                  </a:lnTo>
                  <a:lnTo>
                    <a:pt x="13585" y="5641"/>
                  </a:lnTo>
                  <a:lnTo>
                    <a:pt x="13572" y="5954"/>
                  </a:lnTo>
                  <a:lnTo>
                    <a:pt x="13569" y="6094"/>
                  </a:lnTo>
                  <a:lnTo>
                    <a:pt x="13565" y="6220"/>
                  </a:lnTo>
                  <a:lnTo>
                    <a:pt x="13569" y="6335"/>
                  </a:lnTo>
                  <a:lnTo>
                    <a:pt x="13572" y="6427"/>
                  </a:lnTo>
                  <a:lnTo>
                    <a:pt x="13582" y="6543"/>
                  </a:lnTo>
                  <a:lnTo>
                    <a:pt x="13598" y="6639"/>
                  </a:lnTo>
                  <a:lnTo>
                    <a:pt x="13615" y="6721"/>
                  </a:lnTo>
                  <a:lnTo>
                    <a:pt x="13638" y="6789"/>
                  </a:lnTo>
                  <a:lnTo>
                    <a:pt x="13661" y="6851"/>
                  </a:lnTo>
                  <a:lnTo>
                    <a:pt x="13690" y="6919"/>
                  </a:lnTo>
                  <a:lnTo>
                    <a:pt x="13720" y="7006"/>
                  </a:lnTo>
                  <a:lnTo>
                    <a:pt x="13756" y="7102"/>
                  </a:lnTo>
                  <a:lnTo>
                    <a:pt x="13782" y="7198"/>
                  </a:lnTo>
                  <a:lnTo>
                    <a:pt x="13805" y="7300"/>
                  </a:lnTo>
                  <a:lnTo>
                    <a:pt x="13825" y="7406"/>
                  </a:lnTo>
                  <a:lnTo>
                    <a:pt x="13841" y="7512"/>
                  </a:lnTo>
                  <a:lnTo>
                    <a:pt x="13851" y="7623"/>
                  </a:lnTo>
                  <a:lnTo>
                    <a:pt x="13858" y="7738"/>
                  </a:lnTo>
                  <a:lnTo>
                    <a:pt x="13861" y="7849"/>
                  </a:lnTo>
                  <a:lnTo>
                    <a:pt x="13864" y="7960"/>
                  </a:lnTo>
                  <a:lnTo>
                    <a:pt x="13861" y="8081"/>
                  </a:lnTo>
                  <a:lnTo>
                    <a:pt x="13858" y="8192"/>
                  </a:lnTo>
                  <a:lnTo>
                    <a:pt x="13845" y="8413"/>
                  </a:lnTo>
                  <a:lnTo>
                    <a:pt x="13825" y="8626"/>
                  </a:lnTo>
                  <a:lnTo>
                    <a:pt x="13802" y="8828"/>
                  </a:lnTo>
                  <a:lnTo>
                    <a:pt x="13786" y="8939"/>
                  </a:lnTo>
                  <a:lnTo>
                    <a:pt x="13769" y="9059"/>
                  </a:lnTo>
                  <a:lnTo>
                    <a:pt x="13746" y="9180"/>
                  </a:lnTo>
                  <a:lnTo>
                    <a:pt x="13720" y="9301"/>
                  </a:lnTo>
                  <a:lnTo>
                    <a:pt x="13690" y="9426"/>
                  </a:lnTo>
                  <a:lnTo>
                    <a:pt x="13657" y="9542"/>
                  </a:lnTo>
                  <a:lnTo>
                    <a:pt x="13621" y="9643"/>
                  </a:lnTo>
                  <a:lnTo>
                    <a:pt x="13601" y="9696"/>
                  </a:lnTo>
                  <a:lnTo>
                    <a:pt x="13578" y="9744"/>
                  </a:lnTo>
                  <a:lnTo>
                    <a:pt x="13555" y="9787"/>
                  </a:lnTo>
                  <a:lnTo>
                    <a:pt x="13529" y="9826"/>
                  </a:lnTo>
                  <a:lnTo>
                    <a:pt x="13500" y="9860"/>
                  </a:lnTo>
                  <a:lnTo>
                    <a:pt x="13470" y="9894"/>
                  </a:lnTo>
                  <a:lnTo>
                    <a:pt x="13401" y="9947"/>
                  </a:lnTo>
                  <a:lnTo>
                    <a:pt x="13335" y="10000"/>
                  </a:lnTo>
                  <a:lnTo>
                    <a:pt x="13269" y="10057"/>
                  </a:lnTo>
                  <a:lnTo>
                    <a:pt x="13236" y="10086"/>
                  </a:lnTo>
                  <a:lnTo>
                    <a:pt x="13200" y="10115"/>
                  </a:lnTo>
                  <a:lnTo>
                    <a:pt x="13174" y="10154"/>
                  </a:lnTo>
                  <a:lnTo>
                    <a:pt x="13144" y="10193"/>
                  </a:lnTo>
                  <a:lnTo>
                    <a:pt x="13121" y="10241"/>
                  </a:lnTo>
                  <a:lnTo>
                    <a:pt x="13098" y="10289"/>
                  </a:lnTo>
                  <a:lnTo>
                    <a:pt x="13072" y="10376"/>
                  </a:lnTo>
                  <a:lnTo>
                    <a:pt x="13052" y="10458"/>
                  </a:lnTo>
                  <a:lnTo>
                    <a:pt x="13036" y="10544"/>
                  </a:lnTo>
                  <a:lnTo>
                    <a:pt x="13023" y="10636"/>
                  </a:lnTo>
                  <a:lnTo>
                    <a:pt x="13013" y="10733"/>
                  </a:lnTo>
                  <a:lnTo>
                    <a:pt x="13003" y="10824"/>
                  </a:lnTo>
                  <a:lnTo>
                    <a:pt x="12993" y="11017"/>
                  </a:lnTo>
                  <a:lnTo>
                    <a:pt x="12987" y="11215"/>
                  </a:lnTo>
                  <a:lnTo>
                    <a:pt x="12977" y="11407"/>
                  </a:lnTo>
                  <a:lnTo>
                    <a:pt x="12967" y="11504"/>
                  </a:lnTo>
                  <a:lnTo>
                    <a:pt x="12960" y="11596"/>
                  </a:lnTo>
                  <a:lnTo>
                    <a:pt x="12947" y="11682"/>
                  </a:lnTo>
                  <a:lnTo>
                    <a:pt x="12931" y="11774"/>
                  </a:lnTo>
                  <a:lnTo>
                    <a:pt x="12908" y="11866"/>
                  </a:lnTo>
                  <a:lnTo>
                    <a:pt x="12881" y="11947"/>
                  </a:lnTo>
                  <a:lnTo>
                    <a:pt x="12852" y="12020"/>
                  </a:lnTo>
                  <a:lnTo>
                    <a:pt x="12822" y="12092"/>
                  </a:lnTo>
                  <a:lnTo>
                    <a:pt x="12789" y="12155"/>
                  </a:lnTo>
                  <a:lnTo>
                    <a:pt x="12750" y="12213"/>
                  </a:lnTo>
                  <a:lnTo>
                    <a:pt x="12684" y="12328"/>
                  </a:lnTo>
                  <a:lnTo>
                    <a:pt x="12651" y="12391"/>
                  </a:lnTo>
                  <a:lnTo>
                    <a:pt x="12622" y="12459"/>
                  </a:lnTo>
                  <a:lnTo>
                    <a:pt x="12592" y="12526"/>
                  </a:lnTo>
                  <a:lnTo>
                    <a:pt x="12569" y="12603"/>
                  </a:lnTo>
                  <a:lnTo>
                    <a:pt x="12546" y="12685"/>
                  </a:lnTo>
                  <a:lnTo>
                    <a:pt x="12530" y="12786"/>
                  </a:lnTo>
                  <a:lnTo>
                    <a:pt x="12513" y="12893"/>
                  </a:lnTo>
                  <a:lnTo>
                    <a:pt x="12507" y="13008"/>
                  </a:lnTo>
                  <a:lnTo>
                    <a:pt x="12931" y="13100"/>
                  </a:lnTo>
                  <a:lnTo>
                    <a:pt x="13059" y="13500"/>
                  </a:lnTo>
                  <a:lnTo>
                    <a:pt x="13131" y="13727"/>
                  </a:lnTo>
                  <a:lnTo>
                    <a:pt x="13220" y="13963"/>
                  </a:lnTo>
                  <a:lnTo>
                    <a:pt x="13263" y="14074"/>
                  </a:lnTo>
                  <a:lnTo>
                    <a:pt x="13306" y="14189"/>
                  </a:lnTo>
                  <a:lnTo>
                    <a:pt x="13352" y="14296"/>
                  </a:lnTo>
                  <a:lnTo>
                    <a:pt x="13398" y="14392"/>
                  </a:lnTo>
                  <a:lnTo>
                    <a:pt x="13450" y="14488"/>
                  </a:lnTo>
                  <a:lnTo>
                    <a:pt x="13496" y="14566"/>
                  </a:lnTo>
                  <a:lnTo>
                    <a:pt x="13546" y="14633"/>
                  </a:lnTo>
                  <a:lnTo>
                    <a:pt x="13595" y="14691"/>
                  </a:lnTo>
                  <a:lnTo>
                    <a:pt x="14259" y="14956"/>
                  </a:lnTo>
                  <a:lnTo>
                    <a:pt x="14854" y="15323"/>
                  </a:lnTo>
                  <a:lnTo>
                    <a:pt x="15466" y="15703"/>
                  </a:lnTo>
                  <a:lnTo>
                    <a:pt x="16077" y="16089"/>
                  </a:lnTo>
                  <a:lnTo>
                    <a:pt x="16676" y="16460"/>
                  </a:lnTo>
                  <a:lnTo>
                    <a:pt x="16807" y="16542"/>
                  </a:lnTo>
                  <a:lnTo>
                    <a:pt x="16945" y="16615"/>
                  </a:lnTo>
                  <a:lnTo>
                    <a:pt x="17218" y="16754"/>
                  </a:lnTo>
                  <a:lnTo>
                    <a:pt x="17353" y="16827"/>
                  </a:lnTo>
                  <a:lnTo>
                    <a:pt x="17491" y="16904"/>
                  </a:lnTo>
                  <a:lnTo>
                    <a:pt x="17623" y="16976"/>
                  </a:lnTo>
                  <a:lnTo>
                    <a:pt x="17748" y="17058"/>
                  </a:lnTo>
                  <a:lnTo>
                    <a:pt x="17807" y="17102"/>
                  </a:lnTo>
                  <a:lnTo>
                    <a:pt x="17869" y="17150"/>
                  </a:lnTo>
                  <a:lnTo>
                    <a:pt x="17929" y="17203"/>
                  </a:lnTo>
                  <a:lnTo>
                    <a:pt x="17984" y="17251"/>
                  </a:lnTo>
                  <a:lnTo>
                    <a:pt x="18040" y="17304"/>
                  </a:lnTo>
                  <a:lnTo>
                    <a:pt x="18093" y="17362"/>
                  </a:lnTo>
                  <a:lnTo>
                    <a:pt x="18146" y="17420"/>
                  </a:lnTo>
                  <a:lnTo>
                    <a:pt x="18192" y="17483"/>
                  </a:lnTo>
                  <a:lnTo>
                    <a:pt x="18238" y="17555"/>
                  </a:lnTo>
                  <a:lnTo>
                    <a:pt x="18284" y="17622"/>
                  </a:lnTo>
                  <a:lnTo>
                    <a:pt x="18326" y="17699"/>
                  </a:lnTo>
                  <a:lnTo>
                    <a:pt x="18363" y="17777"/>
                  </a:lnTo>
                  <a:lnTo>
                    <a:pt x="18399" y="17863"/>
                  </a:lnTo>
                  <a:lnTo>
                    <a:pt x="18428" y="17950"/>
                  </a:lnTo>
                  <a:lnTo>
                    <a:pt x="18458" y="18047"/>
                  </a:lnTo>
                  <a:lnTo>
                    <a:pt x="18484" y="18143"/>
                  </a:lnTo>
                  <a:lnTo>
                    <a:pt x="18484" y="18461"/>
                  </a:lnTo>
                  <a:lnTo>
                    <a:pt x="18491" y="18857"/>
                  </a:lnTo>
                  <a:lnTo>
                    <a:pt x="18504" y="19782"/>
                  </a:lnTo>
                  <a:lnTo>
                    <a:pt x="18514" y="20274"/>
                  </a:lnTo>
                  <a:lnTo>
                    <a:pt x="18520" y="20751"/>
                  </a:lnTo>
                  <a:lnTo>
                    <a:pt x="18524" y="21200"/>
                  </a:lnTo>
                  <a:lnTo>
                    <a:pt x="18520" y="21600"/>
                  </a:lnTo>
                  <a:lnTo>
                    <a:pt x="3103" y="21600"/>
                  </a:lnTo>
                  <a:lnTo>
                    <a:pt x="3103" y="20751"/>
                  </a:lnTo>
                  <a:lnTo>
                    <a:pt x="3109" y="20274"/>
                  </a:lnTo>
                  <a:lnTo>
                    <a:pt x="3116" y="19782"/>
                  </a:lnTo>
                  <a:lnTo>
                    <a:pt x="3129" y="18857"/>
                  </a:lnTo>
                  <a:lnTo>
                    <a:pt x="3135" y="18461"/>
                  </a:lnTo>
                  <a:lnTo>
                    <a:pt x="3139" y="18143"/>
                  </a:lnTo>
                  <a:lnTo>
                    <a:pt x="3162" y="18047"/>
                  </a:lnTo>
                  <a:lnTo>
                    <a:pt x="3191" y="17950"/>
                  </a:lnTo>
                  <a:lnTo>
                    <a:pt x="3224" y="17863"/>
                  </a:lnTo>
                  <a:lnTo>
                    <a:pt x="3257" y="17777"/>
                  </a:lnTo>
                  <a:lnTo>
                    <a:pt x="3297" y="17699"/>
                  </a:lnTo>
                  <a:lnTo>
                    <a:pt x="3339" y="17622"/>
                  </a:lnTo>
                  <a:lnTo>
                    <a:pt x="3382" y="17555"/>
                  </a:lnTo>
                  <a:lnTo>
                    <a:pt x="3428" y="17483"/>
                  </a:lnTo>
                  <a:lnTo>
                    <a:pt x="3474" y="17420"/>
                  </a:lnTo>
                  <a:lnTo>
                    <a:pt x="3527" y="17362"/>
                  </a:lnTo>
                  <a:lnTo>
                    <a:pt x="3583" y="17304"/>
                  </a:lnTo>
                  <a:lnTo>
                    <a:pt x="3635" y="17251"/>
                  </a:lnTo>
                  <a:lnTo>
                    <a:pt x="3691" y="17203"/>
                  </a:lnTo>
                  <a:lnTo>
                    <a:pt x="3750" y="17150"/>
                  </a:lnTo>
                  <a:lnTo>
                    <a:pt x="3813" y="17102"/>
                  </a:lnTo>
                  <a:lnTo>
                    <a:pt x="3872" y="17058"/>
                  </a:lnTo>
                  <a:lnTo>
                    <a:pt x="3997" y="16976"/>
                  </a:lnTo>
                  <a:lnTo>
                    <a:pt x="4132" y="16904"/>
                  </a:lnTo>
                  <a:lnTo>
                    <a:pt x="4267" y="16827"/>
                  </a:lnTo>
                  <a:lnTo>
                    <a:pt x="4401" y="16754"/>
                  </a:lnTo>
                  <a:lnTo>
                    <a:pt x="4674" y="16615"/>
                  </a:lnTo>
                  <a:lnTo>
                    <a:pt x="4812" y="16542"/>
                  </a:lnTo>
                  <a:lnTo>
                    <a:pt x="4947" y="16460"/>
                  </a:lnTo>
                  <a:lnTo>
                    <a:pt x="5542" y="16089"/>
                  </a:lnTo>
                  <a:lnTo>
                    <a:pt x="6157" y="15703"/>
                  </a:lnTo>
                  <a:lnTo>
                    <a:pt x="6769" y="15323"/>
                  </a:lnTo>
                  <a:lnTo>
                    <a:pt x="7361" y="14956"/>
                  </a:lnTo>
                  <a:lnTo>
                    <a:pt x="8025" y="14691"/>
                  </a:lnTo>
                  <a:lnTo>
                    <a:pt x="8074" y="14633"/>
                  </a:lnTo>
                  <a:lnTo>
                    <a:pt x="8124" y="14566"/>
                  </a:lnTo>
                  <a:lnTo>
                    <a:pt x="8173" y="14488"/>
                  </a:lnTo>
                  <a:lnTo>
                    <a:pt x="8222" y="14392"/>
                  </a:lnTo>
                  <a:lnTo>
                    <a:pt x="8268" y="14296"/>
                  </a:lnTo>
                  <a:lnTo>
                    <a:pt x="8314" y="14189"/>
                  </a:lnTo>
                  <a:lnTo>
                    <a:pt x="8360" y="14074"/>
                  </a:lnTo>
                  <a:lnTo>
                    <a:pt x="8406" y="13963"/>
                  </a:lnTo>
                  <a:lnTo>
                    <a:pt x="8488" y="13727"/>
                  </a:lnTo>
                  <a:lnTo>
                    <a:pt x="8564" y="13500"/>
                  </a:lnTo>
                  <a:lnTo>
                    <a:pt x="8689" y="13100"/>
                  </a:lnTo>
                  <a:lnTo>
                    <a:pt x="9005" y="12984"/>
                  </a:lnTo>
                  <a:lnTo>
                    <a:pt x="8988" y="12883"/>
                  </a:lnTo>
                  <a:lnTo>
                    <a:pt x="8969" y="12796"/>
                  </a:lnTo>
                  <a:lnTo>
                    <a:pt x="8949" y="12709"/>
                  </a:lnTo>
                  <a:lnTo>
                    <a:pt x="8923" y="12637"/>
                  </a:lnTo>
                  <a:lnTo>
                    <a:pt x="8896" y="12569"/>
                  </a:lnTo>
                  <a:lnTo>
                    <a:pt x="8870" y="12512"/>
                  </a:lnTo>
                  <a:lnTo>
                    <a:pt x="8840" y="12459"/>
                  </a:lnTo>
                  <a:lnTo>
                    <a:pt x="8804" y="12401"/>
                  </a:lnTo>
                  <a:lnTo>
                    <a:pt x="8745" y="12304"/>
                  </a:lnTo>
                  <a:lnTo>
                    <a:pt x="8682" y="12203"/>
                  </a:lnTo>
                  <a:lnTo>
                    <a:pt x="8656" y="12150"/>
                  </a:lnTo>
                  <a:lnTo>
                    <a:pt x="8630" y="12092"/>
                  </a:lnTo>
                  <a:lnTo>
                    <a:pt x="8604" y="12020"/>
                  </a:lnTo>
                  <a:lnTo>
                    <a:pt x="8584" y="11947"/>
                  </a:lnTo>
                  <a:lnTo>
                    <a:pt x="8465" y="10091"/>
                  </a:lnTo>
                  <a:lnTo>
                    <a:pt x="8462" y="10096"/>
                  </a:lnTo>
                  <a:lnTo>
                    <a:pt x="8452" y="10096"/>
                  </a:lnTo>
                  <a:lnTo>
                    <a:pt x="8419" y="10091"/>
                  </a:lnTo>
                  <a:lnTo>
                    <a:pt x="8370" y="10077"/>
                  </a:lnTo>
                  <a:lnTo>
                    <a:pt x="8314" y="10062"/>
                  </a:lnTo>
                  <a:lnTo>
                    <a:pt x="8206" y="10014"/>
                  </a:lnTo>
                  <a:lnTo>
                    <a:pt x="8163" y="9990"/>
                  </a:lnTo>
                  <a:lnTo>
                    <a:pt x="8137" y="9976"/>
                  </a:lnTo>
                  <a:lnTo>
                    <a:pt x="8100" y="9937"/>
                  </a:lnTo>
                  <a:lnTo>
                    <a:pt x="8064" y="9894"/>
                  </a:lnTo>
                  <a:lnTo>
                    <a:pt x="8031" y="9845"/>
                  </a:lnTo>
                  <a:lnTo>
                    <a:pt x="8002" y="9787"/>
                  </a:lnTo>
                  <a:lnTo>
                    <a:pt x="7972" y="9725"/>
                  </a:lnTo>
                  <a:lnTo>
                    <a:pt x="7946" y="9657"/>
                  </a:lnTo>
                  <a:lnTo>
                    <a:pt x="7923" y="9585"/>
                  </a:lnTo>
                  <a:lnTo>
                    <a:pt x="7897" y="9513"/>
                  </a:lnTo>
                  <a:lnTo>
                    <a:pt x="7877" y="9436"/>
                  </a:lnTo>
                  <a:lnTo>
                    <a:pt x="7857" y="9349"/>
                  </a:lnTo>
                  <a:lnTo>
                    <a:pt x="7821" y="9175"/>
                  </a:lnTo>
                  <a:lnTo>
                    <a:pt x="7795" y="8992"/>
                  </a:lnTo>
                  <a:lnTo>
                    <a:pt x="7768" y="8804"/>
                  </a:lnTo>
                  <a:lnTo>
                    <a:pt x="7749" y="8611"/>
                  </a:lnTo>
                  <a:lnTo>
                    <a:pt x="7736" y="8423"/>
                  </a:lnTo>
                  <a:lnTo>
                    <a:pt x="7722" y="8230"/>
                  </a:lnTo>
                  <a:lnTo>
                    <a:pt x="7712" y="8052"/>
                  </a:lnTo>
                  <a:lnTo>
                    <a:pt x="7696" y="7714"/>
                  </a:lnTo>
                  <a:lnTo>
                    <a:pt x="7676" y="7435"/>
                  </a:lnTo>
                  <a:lnTo>
                    <a:pt x="7676" y="7382"/>
                  </a:lnTo>
                  <a:lnTo>
                    <a:pt x="7683" y="7329"/>
                  </a:lnTo>
                  <a:lnTo>
                    <a:pt x="7696" y="7276"/>
                  </a:lnTo>
                  <a:lnTo>
                    <a:pt x="7712" y="7223"/>
                  </a:lnTo>
                  <a:lnTo>
                    <a:pt x="7749" y="7112"/>
                  </a:lnTo>
                  <a:lnTo>
                    <a:pt x="7791" y="6996"/>
                  </a:lnTo>
                  <a:lnTo>
                    <a:pt x="7811" y="6933"/>
                  </a:lnTo>
                  <a:lnTo>
                    <a:pt x="7831" y="6866"/>
                  </a:lnTo>
                  <a:lnTo>
                    <a:pt x="7847" y="6798"/>
                  </a:lnTo>
                  <a:lnTo>
                    <a:pt x="7860" y="6726"/>
                  </a:lnTo>
                  <a:lnTo>
                    <a:pt x="7870" y="6649"/>
                  </a:lnTo>
                  <a:lnTo>
                    <a:pt x="7874" y="6557"/>
                  </a:lnTo>
                  <a:lnTo>
                    <a:pt x="7870" y="6470"/>
                  </a:lnTo>
                  <a:lnTo>
                    <a:pt x="7860" y="6374"/>
                  </a:lnTo>
                  <a:lnTo>
                    <a:pt x="7821" y="6085"/>
                  </a:lnTo>
                  <a:lnTo>
                    <a:pt x="7788" y="5800"/>
                  </a:lnTo>
                  <a:lnTo>
                    <a:pt x="7762" y="5521"/>
                  </a:lnTo>
                  <a:lnTo>
                    <a:pt x="7742" y="5251"/>
                  </a:lnTo>
                  <a:lnTo>
                    <a:pt x="7729" y="4990"/>
                  </a:lnTo>
                  <a:lnTo>
                    <a:pt x="7719" y="4730"/>
                  </a:lnTo>
                  <a:lnTo>
                    <a:pt x="7716" y="4474"/>
                  </a:lnTo>
                  <a:lnTo>
                    <a:pt x="7719" y="4228"/>
                  </a:lnTo>
                  <a:lnTo>
                    <a:pt x="7726" y="3992"/>
                  </a:lnTo>
                  <a:lnTo>
                    <a:pt x="7739" y="3761"/>
                  </a:lnTo>
                  <a:lnTo>
                    <a:pt x="7755" y="3534"/>
                  </a:lnTo>
                  <a:lnTo>
                    <a:pt x="7778" y="3322"/>
                  </a:lnTo>
                  <a:lnTo>
                    <a:pt x="7805" y="3110"/>
                  </a:lnTo>
                  <a:lnTo>
                    <a:pt x="7837" y="2912"/>
                  </a:lnTo>
                  <a:lnTo>
                    <a:pt x="7874" y="2714"/>
                  </a:lnTo>
                  <a:lnTo>
                    <a:pt x="7920" y="2522"/>
                  </a:lnTo>
                  <a:lnTo>
                    <a:pt x="7962" y="2348"/>
                  </a:lnTo>
                  <a:lnTo>
                    <a:pt x="8012" y="2174"/>
                  </a:lnTo>
                  <a:lnTo>
                    <a:pt x="8064" y="2011"/>
                  </a:lnTo>
                  <a:lnTo>
                    <a:pt x="8124" y="1851"/>
                  </a:lnTo>
                  <a:lnTo>
                    <a:pt x="8186" y="1707"/>
                  </a:lnTo>
                  <a:lnTo>
                    <a:pt x="8252" y="1572"/>
                  </a:lnTo>
                  <a:lnTo>
                    <a:pt x="8317" y="1437"/>
                  </a:lnTo>
                  <a:lnTo>
                    <a:pt x="8393" y="1316"/>
                  </a:lnTo>
                  <a:lnTo>
                    <a:pt x="8465" y="1205"/>
                  </a:lnTo>
                  <a:lnTo>
                    <a:pt x="8544" y="1094"/>
                  </a:lnTo>
                  <a:lnTo>
                    <a:pt x="8627" y="1003"/>
                  </a:lnTo>
                  <a:lnTo>
                    <a:pt x="8709" y="916"/>
                  </a:lnTo>
                  <a:lnTo>
                    <a:pt x="8794" y="834"/>
                  </a:lnTo>
                  <a:lnTo>
                    <a:pt x="8886" y="767"/>
                  </a:lnTo>
                  <a:lnTo>
                    <a:pt x="8978" y="709"/>
                  </a:lnTo>
                  <a:lnTo>
                    <a:pt x="9074" y="656"/>
                  </a:lnTo>
                  <a:lnTo>
                    <a:pt x="9212" y="574"/>
                  </a:lnTo>
                  <a:lnTo>
                    <a:pt x="9366" y="487"/>
                  </a:lnTo>
                  <a:lnTo>
                    <a:pt x="9531" y="395"/>
                  </a:lnTo>
                  <a:lnTo>
                    <a:pt x="9705" y="309"/>
                  </a:lnTo>
                  <a:lnTo>
                    <a:pt x="9892" y="227"/>
                  </a:lnTo>
                  <a:lnTo>
                    <a:pt x="9991" y="193"/>
                  </a:lnTo>
                  <a:lnTo>
                    <a:pt x="10090" y="149"/>
                  </a:lnTo>
                  <a:lnTo>
                    <a:pt x="10188" y="116"/>
                  </a:lnTo>
                  <a:lnTo>
                    <a:pt x="10294" y="87"/>
                  </a:lnTo>
                  <a:lnTo>
                    <a:pt x="10396" y="63"/>
                  </a:lnTo>
                  <a:lnTo>
                    <a:pt x="10504" y="39"/>
                  </a:lnTo>
                  <a:lnTo>
                    <a:pt x="10609" y="19"/>
                  </a:lnTo>
                  <a:lnTo>
                    <a:pt x="10721" y="10"/>
                  </a:lnTo>
                  <a:lnTo>
                    <a:pt x="1083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造字工房悦黑（非商用）常规体"/>
                  <a:ea typeface="造字工房悦黑（非商用）常规体"/>
                  <a:cs typeface="造字工房悦黑（非商用）常规体"/>
                  <a:sym typeface="造字工房悦黑（非商用）常规体"/>
                </a:defRPr>
              </a:pPr>
            </a:p>
          </p:txBody>
        </p:sp>
      </p:grpSp>
      <p:grpSp>
        <p:nvGrpSpPr>
          <p:cNvPr id="413" name="组合 7"/>
          <p:cNvGrpSpPr/>
          <p:nvPr/>
        </p:nvGrpSpPr>
        <p:grpSpPr>
          <a:xfrm>
            <a:off x="5148074" y="4855883"/>
            <a:ext cx="651615" cy="651615"/>
            <a:chOff x="0" y="0"/>
            <a:chExt cx="651614" cy="651614"/>
          </a:xfrm>
        </p:grpSpPr>
        <p:sp>
          <p:nvSpPr>
            <p:cNvPr id="411" name="椭圆 17"/>
            <p:cNvSpPr/>
            <p:nvPr/>
          </p:nvSpPr>
          <p:spPr>
            <a:xfrm>
              <a:off x="-1" y="-1"/>
              <a:ext cx="651616" cy="65161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228600" dist="228600" dir="5400000" rotWithShape="0">
                <a:srgbClr val="262626">
                  <a:alpha val="2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12" name="KSO_Shape"/>
            <p:cNvSpPr/>
            <p:nvPr/>
          </p:nvSpPr>
          <p:spPr>
            <a:xfrm>
              <a:off x="171317" y="117090"/>
              <a:ext cx="329078" cy="417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105" y="16882"/>
                  </a:moveTo>
                  <a:lnTo>
                    <a:pt x="3997" y="16886"/>
                  </a:lnTo>
                  <a:lnTo>
                    <a:pt x="3892" y="16896"/>
                  </a:lnTo>
                  <a:lnTo>
                    <a:pt x="3786" y="16910"/>
                  </a:lnTo>
                  <a:lnTo>
                    <a:pt x="3683" y="16926"/>
                  </a:lnTo>
                  <a:lnTo>
                    <a:pt x="3586" y="16949"/>
                  </a:lnTo>
                  <a:lnTo>
                    <a:pt x="3488" y="16975"/>
                  </a:lnTo>
                  <a:lnTo>
                    <a:pt x="3393" y="17003"/>
                  </a:lnTo>
                  <a:lnTo>
                    <a:pt x="3300" y="17034"/>
                  </a:lnTo>
                  <a:lnTo>
                    <a:pt x="3210" y="17068"/>
                  </a:lnTo>
                  <a:lnTo>
                    <a:pt x="3123" y="17109"/>
                  </a:lnTo>
                  <a:lnTo>
                    <a:pt x="3038" y="17149"/>
                  </a:lnTo>
                  <a:lnTo>
                    <a:pt x="2953" y="17194"/>
                  </a:lnTo>
                  <a:lnTo>
                    <a:pt x="2876" y="17244"/>
                  </a:lnTo>
                  <a:lnTo>
                    <a:pt x="2799" y="17295"/>
                  </a:lnTo>
                  <a:lnTo>
                    <a:pt x="2727" y="17350"/>
                  </a:lnTo>
                  <a:lnTo>
                    <a:pt x="2655" y="17402"/>
                  </a:lnTo>
                  <a:lnTo>
                    <a:pt x="2588" y="17463"/>
                  </a:lnTo>
                  <a:lnTo>
                    <a:pt x="2528" y="17524"/>
                  </a:lnTo>
                  <a:lnTo>
                    <a:pt x="2469" y="17589"/>
                  </a:lnTo>
                  <a:lnTo>
                    <a:pt x="2415" y="17654"/>
                  </a:lnTo>
                  <a:lnTo>
                    <a:pt x="2364" y="17720"/>
                  </a:lnTo>
                  <a:lnTo>
                    <a:pt x="2318" y="17789"/>
                  </a:lnTo>
                  <a:lnTo>
                    <a:pt x="2276" y="17860"/>
                  </a:lnTo>
                  <a:lnTo>
                    <a:pt x="2238" y="17935"/>
                  </a:lnTo>
                  <a:lnTo>
                    <a:pt x="2204" y="18010"/>
                  </a:lnTo>
                  <a:lnTo>
                    <a:pt x="2174" y="18085"/>
                  </a:lnTo>
                  <a:lnTo>
                    <a:pt x="2150" y="18164"/>
                  </a:lnTo>
                  <a:lnTo>
                    <a:pt x="2132" y="18243"/>
                  </a:lnTo>
                  <a:lnTo>
                    <a:pt x="2117" y="18322"/>
                  </a:lnTo>
                  <a:lnTo>
                    <a:pt x="2107" y="18403"/>
                  </a:lnTo>
                  <a:lnTo>
                    <a:pt x="2101" y="18486"/>
                  </a:lnTo>
                  <a:lnTo>
                    <a:pt x="2104" y="18569"/>
                  </a:lnTo>
                  <a:lnTo>
                    <a:pt x="2109" y="18654"/>
                  </a:lnTo>
                  <a:lnTo>
                    <a:pt x="2122" y="18737"/>
                  </a:lnTo>
                  <a:lnTo>
                    <a:pt x="2140" y="18820"/>
                  </a:lnTo>
                  <a:lnTo>
                    <a:pt x="2161" y="18902"/>
                  </a:lnTo>
                  <a:lnTo>
                    <a:pt x="2189" y="18981"/>
                  </a:lnTo>
                  <a:lnTo>
                    <a:pt x="2220" y="19055"/>
                  </a:lnTo>
                  <a:lnTo>
                    <a:pt x="2256" y="19132"/>
                  </a:lnTo>
                  <a:lnTo>
                    <a:pt x="2297" y="19205"/>
                  </a:lnTo>
                  <a:lnTo>
                    <a:pt x="2341" y="19276"/>
                  </a:lnTo>
                  <a:lnTo>
                    <a:pt x="2390" y="19345"/>
                  </a:lnTo>
                  <a:lnTo>
                    <a:pt x="2444" y="19414"/>
                  </a:lnTo>
                  <a:lnTo>
                    <a:pt x="2562" y="19540"/>
                  </a:lnTo>
                  <a:lnTo>
                    <a:pt x="2624" y="19598"/>
                  </a:lnTo>
                  <a:lnTo>
                    <a:pt x="2693" y="19657"/>
                  </a:lnTo>
                  <a:lnTo>
                    <a:pt x="2765" y="19712"/>
                  </a:lnTo>
                  <a:lnTo>
                    <a:pt x="2842" y="19765"/>
                  </a:lnTo>
                  <a:lnTo>
                    <a:pt x="2919" y="19815"/>
                  </a:lnTo>
                  <a:lnTo>
                    <a:pt x="3002" y="19860"/>
                  </a:lnTo>
                  <a:lnTo>
                    <a:pt x="3081" y="19902"/>
                  </a:lnTo>
                  <a:lnTo>
                    <a:pt x="3169" y="19943"/>
                  </a:lnTo>
                  <a:lnTo>
                    <a:pt x="3256" y="19977"/>
                  </a:lnTo>
                  <a:lnTo>
                    <a:pt x="3346" y="20012"/>
                  </a:lnTo>
                  <a:lnTo>
                    <a:pt x="3442" y="20042"/>
                  </a:lnTo>
                  <a:lnTo>
                    <a:pt x="3537" y="20068"/>
                  </a:lnTo>
                  <a:lnTo>
                    <a:pt x="3632" y="20091"/>
                  </a:lnTo>
                  <a:lnTo>
                    <a:pt x="3732" y="20111"/>
                  </a:lnTo>
                  <a:lnTo>
                    <a:pt x="3833" y="20125"/>
                  </a:lnTo>
                  <a:lnTo>
                    <a:pt x="3935" y="20137"/>
                  </a:lnTo>
                  <a:lnTo>
                    <a:pt x="4036" y="20143"/>
                  </a:lnTo>
                  <a:lnTo>
                    <a:pt x="4141" y="20145"/>
                  </a:lnTo>
                  <a:lnTo>
                    <a:pt x="4247" y="20145"/>
                  </a:lnTo>
                  <a:lnTo>
                    <a:pt x="4352" y="20141"/>
                  </a:lnTo>
                  <a:lnTo>
                    <a:pt x="4460" y="20131"/>
                  </a:lnTo>
                  <a:lnTo>
                    <a:pt x="4563" y="20117"/>
                  </a:lnTo>
                  <a:lnTo>
                    <a:pt x="4666" y="20101"/>
                  </a:lnTo>
                  <a:lnTo>
                    <a:pt x="4769" y="20081"/>
                  </a:lnTo>
                  <a:lnTo>
                    <a:pt x="4864" y="20056"/>
                  </a:lnTo>
                  <a:lnTo>
                    <a:pt x="4962" y="20028"/>
                  </a:lnTo>
                  <a:lnTo>
                    <a:pt x="5054" y="19995"/>
                  </a:lnTo>
                  <a:lnTo>
                    <a:pt x="5144" y="19959"/>
                  </a:lnTo>
                  <a:lnTo>
                    <a:pt x="5232" y="19921"/>
                  </a:lnTo>
                  <a:lnTo>
                    <a:pt x="5317" y="19878"/>
                  </a:lnTo>
                  <a:lnTo>
                    <a:pt x="5396" y="19833"/>
                  </a:lnTo>
                  <a:lnTo>
                    <a:pt x="5479" y="19787"/>
                  </a:lnTo>
                  <a:lnTo>
                    <a:pt x="5553" y="19734"/>
                  </a:lnTo>
                  <a:lnTo>
                    <a:pt x="5625" y="19681"/>
                  </a:lnTo>
                  <a:lnTo>
                    <a:pt x="5695" y="19625"/>
                  </a:lnTo>
                  <a:lnTo>
                    <a:pt x="5762" y="19566"/>
                  </a:lnTo>
                  <a:lnTo>
                    <a:pt x="5823" y="19503"/>
                  </a:lnTo>
                  <a:lnTo>
                    <a:pt x="5883" y="19442"/>
                  </a:lnTo>
                  <a:lnTo>
                    <a:pt x="5937" y="19376"/>
                  </a:lnTo>
                  <a:lnTo>
                    <a:pt x="5988" y="19307"/>
                  </a:lnTo>
                  <a:lnTo>
                    <a:pt x="6034" y="19238"/>
                  </a:lnTo>
                  <a:lnTo>
                    <a:pt x="6078" y="19167"/>
                  </a:lnTo>
                  <a:lnTo>
                    <a:pt x="6114" y="19094"/>
                  </a:lnTo>
                  <a:lnTo>
                    <a:pt x="6147" y="19021"/>
                  </a:lnTo>
                  <a:lnTo>
                    <a:pt x="6176" y="18942"/>
                  </a:lnTo>
                  <a:lnTo>
                    <a:pt x="6201" y="18865"/>
                  </a:lnTo>
                  <a:lnTo>
                    <a:pt x="6219" y="18786"/>
                  </a:lnTo>
                  <a:lnTo>
                    <a:pt x="6235" y="18707"/>
                  </a:lnTo>
                  <a:lnTo>
                    <a:pt x="6243" y="18624"/>
                  </a:lnTo>
                  <a:lnTo>
                    <a:pt x="6248" y="18541"/>
                  </a:lnTo>
                  <a:lnTo>
                    <a:pt x="6245" y="18458"/>
                  </a:lnTo>
                  <a:lnTo>
                    <a:pt x="6240" y="18375"/>
                  </a:lnTo>
                  <a:lnTo>
                    <a:pt x="6227" y="18290"/>
                  </a:lnTo>
                  <a:lnTo>
                    <a:pt x="6212" y="18209"/>
                  </a:lnTo>
                  <a:lnTo>
                    <a:pt x="6191" y="18130"/>
                  </a:lnTo>
                  <a:lnTo>
                    <a:pt x="6165" y="18051"/>
                  </a:lnTo>
                  <a:lnTo>
                    <a:pt x="6132" y="17972"/>
                  </a:lnTo>
                  <a:lnTo>
                    <a:pt x="6096" y="17897"/>
                  </a:lnTo>
                  <a:lnTo>
                    <a:pt x="6055" y="17824"/>
                  </a:lnTo>
                  <a:lnTo>
                    <a:pt x="6011" y="17751"/>
                  </a:lnTo>
                  <a:lnTo>
                    <a:pt x="5908" y="17617"/>
                  </a:lnTo>
                  <a:lnTo>
                    <a:pt x="5852" y="17552"/>
                  </a:lnTo>
                  <a:lnTo>
                    <a:pt x="5790" y="17489"/>
                  </a:lnTo>
                  <a:lnTo>
                    <a:pt x="5726" y="17429"/>
                  </a:lnTo>
                  <a:lnTo>
                    <a:pt x="5656" y="17372"/>
                  </a:lnTo>
                  <a:lnTo>
                    <a:pt x="5587" y="17317"/>
                  </a:lnTo>
                  <a:lnTo>
                    <a:pt x="5512" y="17267"/>
                  </a:lnTo>
                  <a:lnTo>
                    <a:pt x="5432" y="17216"/>
                  </a:lnTo>
                  <a:lnTo>
                    <a:pt x="5353" y="17171"/>
                  </a:lnTo>
                  <a:lnTo>
                    <a:pt x="5268" y="17127"/>
                  </a:lnTo>
                  <a:lnTo>
                    <a:pt x="5183" y="17088"/>
                  </a:lnTo>
                  <a:lnTo>
                    <a:pt x="5095" y="17050"/>
                  </a:lnTo>
                  <a:lnTo>
                    <a:pt x="5005" y="17017"/>
                  </a:lnTo>
                  <a:lnTo>
                    <a:pt x="4913" y="16985"/>
                  </a:lnTo>
                  <a:lnTo>
                    <a:pt x="4815" y="16961"/>
                  </a:lnTo>
                  <a:lnTo>
                    <a:pt x="4720" y="16938"/>
                  </a:lnTo>
                  <a:lnTo>
                    <a:pt x="4620" y="16920"/>
                  </a:lnTo>
                  <a:lnTo>
                    <a:pt x="4522" y="16904"/>
                  </a:lnTo>
                  <a:lnTo>
                    <a:pt x="4419" y="16892"/>
                  </a:lnTo>
                  <a:lnTo>
                    <a:pt x="4316" y="16884"/>
                  </a:lnTo>
                  <a:lnTo>
                    <a:pt x="4211" y="16882"/>
                  </a:lnTo>
                  <a:lnTo>
                    <a:pt x="4105" y="16882"/>
                  </a:lnTo>
                  <a:close/>
                  <a:moveTo>
                    <a:pt x="4476" y="15407"/>
                  </a:moveTo>
                  <a:lnTo>
                    <a:pt x="4540" y="15998"/>
                  </a:lnTo>
                  <a:lnTo>
                    <a:pt x="4617" y="16004"/>
                  </a:lnTo>
                  <a:lnTo>
                    <a:pt x="4692" y="16015"/>
                  </a:lnTo>
                  <a:lnTo>
                    <a:pt x="4771" y="16027"/>
                  </a:lnTo>
                  <a:lnTo>
                    <a:pt x="4846" y="16037"/>
                  </a:lnTo>
                  <a:lnTo>
                    <a:pt x="4923" y="16049"/>
                  </a:lnTo>
                  <a:lnTo>
                    <a:pt x="5000" y="16065"/>
                  </a:lnTo>
                  <a:lnTo>
                    <a:pt x="5075" y="16083"/>
                  </a:lnTo>
                  <a:lnTo>
                    <a:pt x="5147" y="16100"/>
                  </a:lnTo>
                  <a:lnTo>
                    <a:pt x="5219" y="16118"/>
                  </a:lnTo>
                  <a:lnTo>
                    <a:pt x="5293" y="16140"/>
                  </a:lnTo>
                  <a:lnTo>
                    <a:pt x="5363" y="16160"/>
                  </a:lnTo>
                  <a:lnTo>
                    <a:pt x="5435" y="16185"/>
                  </a:lnTo>
                  <a:lnTo>
                    <a:pt x="5504" y="16209"/>
                  </a:lnTo>
                  <a:lnTo>
                    <a:pt x="5574" y="16235"/>
                  </a:lnTo>
                  <a:lnTo>
                    <a:pt x="5643" y="16264"/>
                  </a:lnTo>
                  <a:lnTo>
                    <a:pt x="5710" y="16292"/>
                  </a:lnTo>
                  <a:lnTo>
                    <a:pt x="6194" y="15836"/>
                  </a:lnTo>
                  <a:lnTo>
                    <a:pt x="7166" y="16481"/>
                  </a:lnTo>
                  <a:lnTo>
                    <a:pt x="6685" y="16932"/>
                  </a:lnTo>
                  <a:lnTo>
                    <a:pt x="6734" y="16979"/>
                  </a:lnTo>
                  <a:lnTo>
                    <a:pt x="6778" y="17026"/>
                  </a:lnTo>
                  <a:lnTo>
                    <a:pt x="6824" y="17076"/>
                  </a:lnTo>
                  <a:lnTo>
                    <a:pt x="6865" y="17127"/>
                  </a:lnTo>
                  <a:lnTo>
                    <a:pt x="6909" y="17177"/>
                  </a:lnTo>
                  <a:lnTo>
                    <a:pt x="6947" y="17230"/>
                  </a:lnTo>
                  <a:lnTo>
                    <a:pt x="6986" y="17283"/>
                  </a:lnTo>
                  <a:lnTo>
                    <a:pt x="7058" y="17392"/>
                  </a:lnTo>
                  <a:lnTo>
                    <a:pt x="7091" y="17447"/>
                  </a:lnTo>
                  <a:lnTo>
                    <a:pt x="7125" y="17504"/>
                  </a:lnTo>
                  <a:lnTo>
                    <a:pt x="7156" y="17560"/>
                  </a:lnTo>
                  <a:lnTo>
                    <a:pt x="7184" y="17617"/>
                  </a:lnTo>
                  <a:lnTo>
                    <a:pt x="7210" y="17674"/>
                  </a:lnTo>
                  <a:lnTo>
                    <a:pt x="7235" y="17733"/>
                  </a:lnTo>
                  <a:lnTo>
                    <a:pt x="7261" y="17791"/>
                  </a:lnTo>
                  <a:lnTo>
                    <a:pt x="7997" y="17745"/>
                  </a:lnTo>
                  <a:lnTo>
                    <a:pt x="8105" y="18737"/>
                  </a:lnTo>
                  <a:lnTo>
                    <a:pt x="7372" y="18790"/>
                  </a:lnTo>
                  <a:lnTo>
                    <a:pt x="7361" y="18851"/>
                  </a:lnTo>
                  <a:lnTo>
                    <a:pt x="7351" y="18914"/>
                  </a:lnTo>
                  <a:lnTo>
                    <a:pt x="7338" y="18974"/>
                  </a:lnTo>
                  <a:lnTo>
                    <a:pt x="7323" y="19037"/>
                  </a:lnTo>
                  <a:lnTo>
                    <a:pt x="7305" y="19096"/>
                  </a:lnTo>
                  <a:lnTo>
                    <a:pt x="7287" y="19157"/>
                  </a:lnTo>
                  <a:lnTo>
                    <a:pt x="7266" y="19218"/>
                  </a:lnTo>
                  <a:lnTo>
                    <a:pt x="7243" y="19276"/>
                  </a:lnTo>
                  <a:lnTo>
                    <a:pt x="7192" y="19390"/>
                  </a:lnTo>
                  <a:lnTo>
                    <a:pt x="7163" y="19449"/>
                  </a:lnTo>
                  <a:lnTo>
                    <a:pt x="7133" y="19503"/>
                  </a:lnTo>
                  <a:lnTo>
                    <a:pt x="7104" y="19560"/>
                  </a:lnTo>
                  <a:lnTo>
                    <a:pt x="7071" y="19615"/>
                  </a:lnTo>
                  <a:lnTo>
                    <a:pt x="7035" y="19669"/>
                  </a:lnTo>
                  <a:lnTo>
                    <a:pt x="6999" y="19724"/>
                  </a:lnTo>
                  <a:lnTo>
                    <a:pt x="7562" y="20097"/>
                  </a:lnTo>
                  <a:lnTo>
                    <a:pt x="6742" y="20861"/>
                  </a:lnTo>
                  <a:lnTo>
                    <a:pt x="6186" y="20492"/>
                  </a:lnTo>
                  <a:lnTo>
                    <a:pt x="6124" y="20530"/>
                  </a:lnTo>
                  <a:lnTo>
                    <a:pt x="6063" y="20567"/>
                  </a:lnTo>
                  <a:lnTo>
                    <a:pt x="5998" y="20601"/>
                  </a:lnTo>
                  <a:lnTo>
                    <a:pt x="5937" y="20634"/>
                  </a:lnTo>
                  <a:lnTo>
                    <a:pt x="5870" y="20668"/>
                  </a:lnTo>
                  <a:lnTo>
                    <a:pt x="5803" y="20701"/>
                  </a:lnTo>
                  <a:lnTo>
                    <a:pt x="5733" y="20729"/>
                  </a:lnTo>
                  <a:lnTo>
                    <a:pt x="5664" y="20759"/>
                  </a:lnTo>
                  <a:lnTo>
                    <a:pt x="5594" y="20790"/>
                  </a:lnTo>
                  <a:lnTo>
                    <a:pt x="5522" y="20814"/>
                  </a:lnTo>
                  <a:lnTo>
                    <a:pt x="5450" y="20840"/>
                  </a:lnTo>
                  <a:lnTo>
                    <a:pt x="5378" y="20865"/>
                  </a:lnTo>
                  <a:lnTo>
                    <a:pt x="5304" y="20887"/>
                  </a:lnTo>
                  <a:lnTo>
                    <a:pt x="5232" y="20907"/>
                  </a:lnTo>
                  <a:lnTo>
                    <a:pt x="5152" y="20925"/>
                  </a:lnTo>
                  <a:lnTo>
                    <a:pt x="5077" y="20946"/>
                  </a:lnTo>
                  <a:lnTo>
                    <a:pt x="5142" y="21515"/>
                  </a:lnTo>
                  <a:lnTo>
                    <a:pt x="3874" y="21600"/>
                  </a:lnTo>
                  <a:lnTo>
                    <a:pt x="3812" y="21031"/>
                  </a:lnTo>
                  <a:lnTo>
                    <a:pt x="3732" y="21023"/>
                  </a:lnTo>
                  <a:lnTo>
                    <a:pt x="3655" y="21015"/>
                  </a:lnTo>
                  <a:lnTo>
                    <a:pt x="3575" y="21002"/>
                  </a:lnTo>
                  <a:lnTo>
                    <a:pt x="3498" y="20990"/>
                  </a:lnTo>
                  <a:lnTo>
                    <a:pt x="3418" y="20976"/>
                  </a:lnTo>
                  <a:lnTo>
                    <a:pt x="3344" y="20962"/>
                  </a:lnTo>
                  <a:lnTo>
                    <a:pt x="3269" y="20946"/>
                  </a:lnTo>
                  <a:lnTo>
                    <a:pt x="3195" y="20925"/>
                  </a:lnTo>
                  <a:lnTo>
                    <a:pt x="3117" y="20907"/>
                  </a:lnTo>
                  <a:lnTo>
                    <a:pt x="3045" y="20887"/>
                  </a:lnTo>
                  <a:lnTo>
                    <a:pt x="2973" y="20865"/>
                  </a:lnTo>
                  <a:lnTo>
                    <a:pt x="2901" y="20840"/>
                  </a:lnTo>
                  <a:lnTo>
                    <a:pt x="2829" y="20814"/>
                  </a:lnTo>
                  <a:lnTo>
                    <a:pt x="2760" y="20790"/>
                  </a:lnTo>
                  <a:lnTo>
                    <a:pt x="2691" y="20763"/>
                  </a:lnTo>
                  <a:lnTo>
                    <a:pt x="2621" y="20731"/>
                  </a:lnTo>
                  <a:lnTo>
                    <a:pt x="2156" y="21171"/>
                  </a:lnTo>
                  <a:lnTo>
                    <a:pt x="1183" y="20526"/>
                  </a:lnTo>
                  <a:lnTo>
                    <a:pt x="1657" y="20085"/>
                  </a:lnTo>
                  <a:lnTo>
                    <a:pt x="1608" y="20038"/>
                  </a:lnTo>
                  <a:lnTo>
                    <a:pt x="1561" y="19987"/>
                  </a:lnTo>
                  <a:lnTo>
                    <a:pt x="1518" y="19937"/>
                  </a:lnTo>
                  <a:lnTo>
                    <a:pt x="1474" y="19888"/>
                  </a:lnTo>
                  <a:lnTo>
                    <a:pt x="1433" y="19835"/>
                  </a:lnTo>
                  <a:lnTo>
                    <a:pt x="1394" y="19783"/>
                  </a:lnTo>
                  <a:lnTo>
                    <a:pt x="1356" y="19728"/>
                  </a:lnTo>
                  <a:lnTo>
                    <a:pt x="1320" y="19677"/>
                  </a:lnTo>
                  <a:lnTo>
                    <a:pt x="1284" y="19621"/>
                  </a:lnTo>
                  <a:lnTo>
                    <a:pt x="1250" y="19566"/>
                  </a:lnTo>
                  <a:lnTo>
                    <a:pt x="1219" y="19509"/>
                  </a:lnTo>
                  <a:lnTo>
                    <a:pt x="1188" y="19453"/>
                  </a:lnTo>
                  <a:lnTo>
                    <a:pt x="1160" y="19392"/>
                  </a:lnTo>
                  <a:lnTo>
                    <a:pt x="1132" y="19335"/>
                  </a:lnTo>
                  <a:lnTo>
                    <a:pt x="1109" y="19274"/>
                  </a:lnTo>
                  <a:lnTo>
                    <a:pt x="1083" y="19214"/>
                  </a:lnTo>
                  <a:lnTo>
                    <a:pt x="350" y="19264"/>
                  </a:lnTo>
                  <a:lnTo>
                    <a:pt x="244" y="18269"/>
                  </a:lnTo>
                  <a:lnTo>
                    <a:pt x="983" y="18219"/>
                  </a:lnTo>
                  <a:lnTo>
                    <a:pt x="990" y="18154"/>
                  </a:lnTo>
                  <a:lnTo>
                    <a:pt x="1003" y="18093"/>
                  </a:lnTo>
                  <a:lnTo>
                    <a:pt x="1019" y="18034"/>
                  </a:lnTo>
                  <a:lnTo>
                    <a:pt x="1031" y="17972"/>
                  </a:lnTo>
                  <a:lnTo>
                    <a:pt x="1052" y="17913"/>
                  </a:lnTo>
                  <a:lnTo>
                    <a:pt x="1070" y="17854"/>
                  </a:lnTo>
                  <a:lnTo>
                    <a:pt x="1093" y="17795"/>
                  </a:lnTo>
                  <a:lnTo>
                    <a:pt x="1114" y="17735"/>
                  </a:lnTo>
                  <a:lnTo>
                    <a:pt x="1137" y="17678"/>
                  </a:lnTo>
                  <a:lnTo>
                    <a:pt x="1165" y="17621"/>
                  </a:lnTo>
                  <a:lnTo>
                    <a:pt x="1196" y="17564"/>
                  </a:lnTo>
                  <a:lnTo>
                    <a:pt x="1224" y="17508"/>
                  </a:lnTo>
                  <a:lnTo>
                    <a:pt x="1255" y="17453"/>
                  </a:lnTo>
                  <a:lnTo>
                    <a:pt x="1289" y="17398"/>
                  </a:lnTo>
                  <a:lnTo>
                    <a:pt x="1361" y="17289"/>
                  </a:lnTo>
                  <a:lnTo>
                    <a:pt x="790" y="16912"/>
                  </a:lnTo>
                  <a:lnTo>
                    <a:pt x="1608" y="16146"/>
                  </a:lnTo>
                  <a:lnTo>
                    <a:pt x="2181" y="16529"/>
                  </a:lnTo>
                  <a:lnTo>
                    <a:pt x="2302" y="16458"/>
                  </a:lnTo>
                  <a:lnTo>
                    <a:pt x="2428" y="16389"/>
                  </a:lnTo>
                  <a:lnTo>
                    <a:pt x="2495" y="16355"/>
                  </a:lnTo>
                  <a:lnTo>
                    <a:pt x="2559" y="16325"/>
                  </a:lnTo>
                  <a:lnTo>
                    <a:pt x="2629" y="16296"/>
                  </a:lnTo>
                  <a:lnTo>
                    <a:pt x="2693" y="16266"/>
                  </a:lnTo>
                  <a:lnTo>
                    <a:pt x="2763" y="16239"/>
                  </a:lnTo>
                  <a:lnTo>
                    <a:pt x="2832" y="16213"/>
                  </a:lnTo>
                  <a:lnTo>
                    <a:pt x="2904" y="16187"/>
                  </a:lnTo>
                  <a:lnTo>
                    <a:pt x="2976" y="16163"/>
                  </a:lnTo>
                  <a:lnTo>
                    <a:pt x="3048" y="16142"/>
                  </a:lnTo>
                  <a:lnTo>
                    <a:pt x="3125" y="16120"/>
                  </a:lnTo>
                  <a:lnTo>
                    <a:pt x="3197" y="16102"/>
                  </a:lnTo>
                  <a:lnTo>
                    <a:pt x="3272" y="16083"/>
                  </a:lnTo>
                  <a:lnTo>
                    <a:pt x="3210" y="15492"/>
                  </a:lnTo>
                  <a:lnTo>
                    <a:pt x="4476" y="15407"/>
                  </a:lnTo>
                  <a:close/>
                  <a:moveTo>
                    <a:pt x="14207" y="14343"/>
                  </a:moveTo>
                  <a:lnTo>
                    <a:pt x="14700" y="14343"/>
                  </a:lnTo>
                  <a:lnTo>
                    <a:pt x="14728" y="14345"/>
                  </a:lnTo>
                  <a:lnTo>
                    <a:pt x="14757" y="14351"/>
                  </a:lnTo>
                  <a:lnTo>
                    <a:pt x="14780" y="14357"/>
                  </a:lnTo>
                  <a:lnTo>
                    <a:pt x="14800" y="14369"/>
                  </a:lnTo>
                  <a:lnTo>
                    <a:pt x="14818" y="14381"/>
                  </a:lnTo>
                  <a:lnTo>
                    <a:pt x="14831" y="14397"/>
                  </a:lnTo>
                  <a:lnTo>
                    <a:pt x="14841" y="14414"/>
                  </a:lnTo>
                  <a:lnTo>
                    <a:pt x="14844" y="14430"/>
                  </a:lnTo>
                  <a:lnTo>
                    <a:pt x="14844" y="14754"/>
                  </a:lnTo>
                  <a:lnTo>
                    <a:pt x="14929" y="14762"/>
                  </a:lnTo>
                  <a:lnTo>
                    <a:pt x="15008" y="14772"/>
                  </a:lnTo>
                  <a:lnTo>
                    <a:pt x="15093" y="14784"/>
                  </a:lnTo>
                  <a:lnTo>
                    <a:pt x="15170" y="14799"/>
                  </a:lnTo>
                  <a:lnTo>
                    <a:pt x="15239" y="14813"/>
                  </a:lnTo>
                  <a:lnTo>
                    <a:pt x="15311" y="14829"/>
                  </a:lnTo>
                  <a:lnTo>
                    <a:pt x="15381" y="14847"/>
                  </a:lnTo>
                  <a:lnTo>
                    <a:pt x="15458" y="14870"/>
                  </a:lnTo>
                  <a:lnTo>
                    <a:pt x="15530" y="14894"/>
                  </a:lnTo>
                  <a:lnTo>
                    <a:pt x="15601" y="14920"/>
                  </a:lnTo>
                  <a:lnTo>
                    <a:pt x="15676" y="14949"/>
                  </a:lnTo>
                  <a:lnTo>
                    <a:pt x="15745" y="14977"/>
                  </a:lnTo>
                  <a:lnTo>
                    <a:pt x="15884" y="15042"/>
                  </a:lnTo>
                  <a:lnTo>
                    <a:pt x="15946" y="15078"/>
                  </a:lnTo>
                  <a:lnTo>
                    <a:pt x="16007" y="15115"/>
                  </a:lnTo>
                  <a:lnTo>
                    <a:pt x="16064" y="15151"/>
                  </a:lnTo>
                  <a:lnTo>
                    <a:pt x="16115" y="15192"/>
                  </a:lnTo>
                  <a:lnTo>
                    <a:pt x="16161" y="15230"/>
                  </a:lnTo>
                  <a:lnTo>
                    <a:pt x="16205" y="15273"/>
                  </a:lnTo>
                  <a:lnTo>
                    <a:pt x="16225" y="15301"/>
                  </a:lnTo>
                  <a:lnTo>
                    <a:pt x="16241" y="15332"/>
                  </a:lnTo>
                  <a:lnTo>
                    <a:pt x="16249" y="15362"/>
                  </a:lnTo>
                  <a:lnTo>
                    <a:pt x="16254" y="15397"/>
                  </a:lnTo>
                  <a:lnTo>
                    <a:pt x="16249" y="15429"/>
                  </a:lnTo>
                  <a:lnTo>
                    <a:pt x="16238" y="15464"/>
                  </a:lnTo>
                  <a:lnTo>
                    <a:pt x="16220" y="15498"/>
                  </a:lnTo>
                  <a:lnTo>
                    <a:pt x="16195" y="15531"/>
                  </a:lnTo>
                  <a:lnTo>
                    <a:pt x="16177" y="15551"/>
                  </a:lnTo>
                  <a:lnTo>
                    <a:pt x="16159" y="15569"/>
                  </a:lnTo>
                  <a:lnTo>
                    <a:pt x="16138" y="15589"/>
                  </a:lnTo>
                  <a:lnTo>
                    <a:pt x="16115" y="15608"/>
                  </a:lnTo>
                  <a:lnTo>
                    <a:pt x="16089" y="15626"/>
                  </a:lnTo>
                  <a:lnTo>
                    <a:pt x="16064" y="15642"/>
                  </a:lnTo>
                  <a:lnTo>
                    <a:pt x="16033" y="15660"/>
                  </a:lnTo>
                  <a:lnTo>
                    <a:pt x="16002" y="15674"/>
                  </a:lnTo>
                  <a:lnTo>
                    <a:pt x="15974" y="15689"/>
                  </a:lnTo>
                  <a:lnTo>
                    <a:pt x="15940" y="15701"/>
                  </a:lnTo>
                  <a:lnTo>
                    <a:pt x="15907" y="15711"/>
                  </a:lnTo>
                  <a:lnTo>
                    <a:pt x="15874" y="15721"/>
                  </a:lnTo>
                  <a:lnTo>
                    <a:pt x="15840" y="15729"/>
                  </a:lnTo>
                  <a:lnTo>
                    <a:pt x="15768" y="15737"/>
                  </a:lnTo>
                  <a:lnTo>
                    <a:pt x="15691" y="15737"/>
                  </a:lnTo>
                  <a:lnTo>
                    <a:pt x="15653" y="15733"/>
                  </a:lnTo>
                  <a:lnTo>
                    <a:pt x="15612" y="15723"/>
                  </a:lnTo>
                  <a:lnTo>
                    <a:pt x="15576" y="15711"/>
                  </a:lnTo>
                  <a:lnTo>
                    <a:pt x="15542" y="15697"/>
                  </a:lnTo>
                  <a:lnTo>
                    <a:pt x="15514" y="15679"/>
                  </a:lnTo>
                  <a:lnTo>
                    <a:pt x="15486" y="15660"/>
                  </a:lnTo>
                  <a:lnTo>
                    <a:pt x="15463" y="15636"/>
                  </a:lnTo>
                  <a:lnTo>
                    <a:pt x="15437" y="15612"/>
                  </a:lnTo>
                  <a:lnTo>
                    <a:pt x="15424" y="15603"/>
                  </a:lnTo>
                  <a:lnTo>
                    <a:pt x="15373" y="15569"/>
                  </a:lnTo>
                  <a:lnTo>
                    <a:pt x="15322" y="15539"/>
                  </a:lnTo>
                  <a:lnTo>
                    <a:pt x="15265" y="15510"/>
                  </a:lnTo>
                  <a:lnTo>
                    <a:pt x="15203" y="15480"/>
                  </a:lnTo>
                  <a:lnTo>
                    <a:pt x="15144" y="15451"/>
                  </a:lnTo>
                  <a:lnTo>
                    <a:pt x="15083" y="15425"/>
                  </a:lnTo>
                  <a:lnTo>
                    <a:pt x="15024" y="15403"/>
                  </a:lnTo>
                  <a:lnTo>
                    <a:pt x="14970" y="15385"/>
                  </a:lnTo>
                  <a:lnTo>
                    <a:pt x="14918" y="15370"/>
                  </a:lnTo>
                  <a:lnTo>
                    <a:pt x="14865" y="15358"/>
                  </a:lnTo>
                  <a:lnTo>
                    <a:pt x="14808" y="15348"/>
                  </a:lnTo>
                  <a:lnTo>
                    <a:pt x="14754" y="15340"/>
                  </a:lnTo>
                  <a:lnTo>
                    <a:pt x="14695" y="15332"/>
                  </a:lnTo>
                  <a:lnTo>
                    <a:pt x="14639" y="15326"/>
                  </a:lnTo>
                  <a:lnTo>
                    <a:pt x="14585" y="15322"/>
                  </a:lnTo>
                  <a:lnTo>
                    <a:pt x="14528" y="15320"/>
                  </a:lnTo>
                  <a:lnTo>
                    <a:pt x="14474" y="15318"/>
                  </a:lnTo>
                  <a:lnTo>
                    <a:pt x="14400" y="15320"/>
                  </a:lnTo>
                  <a:lnTo>
                    <a:pt x="14320" y="15326"/>
                  </a:lnTo>
                  <a:lnTo>
                    <a:pt x="14233" y="15334"/>
                  </a:lnTo>
                  <a:lnTo>
                    <a:pt x="14146" y="15352"/>
                  </a:lnTo>
                  <a:lnTo>
                    <a:pt x="14102" y="15360"/>
                  </a:lnTo>
                  <a:lnTo>
                    <a:pt x="14056" y="15372"/>
                  </a:lnTo>
                  <a:lnTo>
                    <a:pt x="14012" y="15387"/>
                  </a:lnTo>
                  <a:lnTo>
                    <a:pt x="13966" y="15401"/>
                  </a:lnTo>
                  <a:lnTo>
                    <a:pt x="13922" y="15419"/>
                  </a:lnTo>
                  <a:lnTo>
                    <a:pt x="13876" y="15439"/>
                  </a:lnTo>
                  <a:lnTo>
                    <a:pt x="13830" y="15460"/>
                  </a:lnTo>
                  <a:lnTo>
                    <a:pt x="13789" y="15486"/>
                  </a:lnTo>
                  <a:lnTo>
                    <a:pt x="13763" y="15502"/>
                  </a:lnTo>
                  <a:lnTo>
                    <a:pt x="13737" y="15524"/>
                  </a:lnTo>
                  <a:lnTo>
                    <a:pt x="13717" y="15547"/>
                  </a:lnTo>
                  <a:lnTo>
                    <a:pt x="13699" y="15569"/>
                  </a:lnTo>
                  <a:lnTo>
                    <a:pt x="13683" y="15593"/>
                  </a:lnTo>
                  <a:lnTo>
                    <a:pt x="13671" y="15620"/>
                  </a:lnTo>
                  <a:lnTo>
                    <a:pt x="13660" y="15676"/>
                  </a:lnTo>
                  <a:lnTo>
                    <a:pt x="13658" y="15705"/>
                  </a:lnTo>
                  <a:lnTo>
                    <a:pt x="13658" y="15733"/>
                  </a:lnTo>
                  <a:lnTo>
                    <a:pt x="13660" y="15762"/>
                  </a:lnTo>
                  <a:lnTo>
                    <a:pt x="13665" y="15790"/>
                  </a:lnTo>
                  <a:lnTo>
                    <a:pt x="13678" y="15816"/>
                  </a:lnTo>
                  <a:lnTo>
                    <a:pt x="13689" y="15845"/>
                  </a:lnTo>
                  <a:lnTo>
                    <a:pt x="13707" y="15871"/>
                  </a:lnTo>
                  <a:lnTo>
                    <a:pt x="13724" y="15895"/>
                  </a:lnTo>
                  <a:lnTo>
                    <a:pt x="13766" y="15932"/>
                  </a:lnTo>
                  <a:lnTo>
                    <a:pt x="13807" y="15966"/>
                  </a:lnTo>
                  <a:lnTo>
                    <a:pt x="13853" y="15995"/>
                  </a:lnTo>
                  <a:lnTo>
                    <a:pt x="13899" y="16017"/>
                  </a:lnTo>
                  <a:lnTo>
                    <a:pt x="13953" y="16041"/>
                  </a:lnTo>
                  <a:lnTo>
                    <a:pt x="14015" y="16064"/>
                  </a:lnTo>
                  <a:lnTo>
                    <a:pt x="14148" y="16106"/>
                  </a:lnTo>
                  <a:lnTo>
                    <a:pt x="14187" y="16118"/>
                  </a:lnTo>
                  <a:lnTo>
                    <a:pt x="14413" y="16183"/>
                  </a:lnTo>
                  <a:lnTo>
                    <a:pt x="14569" y="16232"/>
                  </a:lnTo>
                  <a:lnTo>
                    <a:pt x="14721" y="16277"/>
                  </a:lnTo>
                  <a:lnTo>
                    <a:pt x="14811" y="16303"/>
                  </a:lnTo>
                  <a:lnTo>
                    <a:pt x="15029" y="16364"/>
                  </a:lnTo>
                  <a:lnTo>
                    <a:pt x="15144" y="16398"/>
                  </a:lnTo>
                  <a:lnTo>
                    <a:pt x="15257" y="16433"/>
                  </a:lnTo>
                  <a:lnTo>
                    <a:pt x="15373" y="16471"/>
                  </a:lnTo>
                  <a:lnTo>
                    <a:pt x="15489" y="16510"/>
                  </a:lnTo>
                  <a:lnTo>
                    <a:pt x="15601" y="16552"/>
                  </a:lnTo>
                  <a:lnTo>
                    <a:pt x="15709" y="16597"/>
                  </a:lnTo>
                  <a:lnTo>
                    <a:pt x="15815" y="16643"/>
                  </a:lnTo>
                  <a:lnTo>
                    <a:pt x="15917" y="16694"/>
                  </a:lnTo>
                  <a:lnTo>
                    <a:pt x="15961" y="16720"/>
                  </a:lnTo>
                  <a:lnTo>
                    <a:pt x="16010" y="16747"/>
                  </a:lnTo>
                  <a:lnTo>
                    <a:pt x="16051" y="16775"/>
                  </a:lnTo>
                  <a:lnTo>
                    <a:pt x="16094" y="16804"/>
                  </a:lnTo>
                  <a:lnTo>
                    <a:pt x="16133" y="16832"/>
                  </a:lnTo>
                  <a:lnTo>
                    <a:pt x="16169" y="16862"/>
                  </a:lnTo>
                  <a:lnTo>
                    <a:pt x="16205" y="16893"/>
                  </a:lnTo>
                  <a:lnTo>
                    <a:pt x="16236" y="16927"/>
                  </a:lnTo>
                  <a:lnTo>
                    <a:pt x="16264" y="16960"/>
                  </a:lnTo>
                  <a:lnTo>
                    <a:pt x="16292" y="16992"/>
                  </a:lnTo>
                  <a:lnTo>
                    <a:pt x="16313" y="17029"/>
                  </a:lnTo>
                  <a:lnTo>
                    <a:pt x="16333" y="17063"/>
                  </a:lnTo>
                  <a:lnTo>
                    <a:pt x="16349" y="17098"/>
                  </a:lnTo>
                  <a:lnTo>
                    <a:pt x="16364" y="17130"/>
                  </a:lnTo>
                  <a:lnTo>
                    <a:pt x="16372" y="17164"/>
                  </a:lnTo>
                  <a:lnTo>
                    <a:pt x="16385" y="17199"/>
                  </a:lnTo>
                  <a:lnTo>
                    <a:pt x="16390" y="17233"/>
                  </a:lnTo>
                  <a:lnTo>
                    <a:pt x="16397" y="17266"/>
                  </a:lnTo>
                  <a:lnTo>
                    <a:pt x="16400" y="17300"/>
                  </a:lnTo>
                  <a:lnTo>
                    <a:pt x="16403" y="17335"/>
                  </a:lnTo>
                  <a:lnTo>
                    <a:pt x="16403" y="17404"/>
                  </a:lnTo>
                  <a:lnTo>
                    <a:pt x="16397" y="17436"/>
                  </a:lnTo>
                  <a:lnTo>
                    <a:pt x="16390" y="17471"/>
                  </a:lnTo>
                  <a:lnTo>
                    <a:pt x="16385" y="17503"/>
                  </a:lnTo>
                  <a:lnTo>
                    <a:pt x="16377" y="17535"/>
                  </a:lnTo>
                  <a:lnTo>
                    <a:pt x="16364" y="17570"/>
                  </a:lnTo>
                  <a:lnTo>
                    <a:pt x="16351" y="17602"/>
                  </a:lnTo>
                  <a:lnTo>
                    <a:pt x="16323" y="17669"/>
                  </a:lnTo>
                  <a:lnTo>
                    <a:pt x="16282" y="17732"/>
                  </a:lnTo>
                  <a:lnTo>
                    <a:pt x="16241" y="17795"/>
                  </a:lnTo>
                  <a:lnTo>
                    <a:pt x="16189" y="17854"/>
                  </a:lnTo>
                  <a:lnTo>
                    <a:pt x="16130" y="17912"/>
                  </a:lnTo>
                  <a:lnTo>
                    <a:pt x="16066" y="17967"/>
                  </a:lnTo>
                  <a:lnTo>
                    <a:pt x="15994" y="18022"/>
                  </a:lnTo>
                  <a:lnTo>
                    <a:pt x="15917" y="18073"/>
                  </a:lnTo>
                  <a:lnTo>
                    <a:pt x="15871" y="18099"/>
                  </a:lnTo>
                  <a:lnTo>
                    <a:pt x="15820" y="18125"/>
                  </a:lnTo>
                  <a:lnTo>
                    <a:pt x="15768" y="18148"/>
                  </a:lnTo>
                  <a:lnTo>
                    <a:pt x="15712" y="18170"/>
                  </a:lnTo>
                  <a:lnTo>
                    <a:pt x="15653" y="18190"/>
                  </a:lnTo>
                  <a:lnTo>
                    <a:pt x="15591" y="18213"/>
                  </a:lnTo>
                  <a:lnTo>
                    <a:pt x="15524" y="18229"/>
                  </a:lnTo>
                  <a:lnTo>
                    <a:pt x="15460" y="18247"/>
                  </a:lnTo>
                  <a:lnTo>
                    <a:pt x="15391" y="18261"/>
                  </a:lnTo>
                  <a:lnTo>
                    <a:pt x="15319" y="18275"/>
                  </a:lnTo>
                  <a:lnTo>
                    <a:pt x="15242" y="18290"/>
                  </a:lnTo>
                  <a:lnTo>
                    <a:pt x="15168" y="18302"/>
                  </a:lnTo>
                  <a:lnTo>
                    <a:pt x="15091" y="18312"/>
                  </a:lnTo>
                  <a:lnTo>
                    <a:pt x="15008" y="18322"/>
                  </a:lnTo>
                  <a:lnTo>
                    <a:pt x="14929" y="18326"/>
                  </a:lnTo>
                  <a:lnTo>
                    <a:pt x="14844" y="18334"/>
                  </a:lnTo>
                  <a:lnTo>
                    <a:pt x="14844" y="18632"/>
                  </a:lnTo>
                  <a:lnTo>
                    <a:pt x="14841" y="18650"/>
                  </a:lnTo>
                  <a:lnTo>
                    <a:pt x="14831" y="18669"/>
                  </a:lnTo>
                  <a:lnTo>
                    <a:pt x="14818" y="18683"/>
                  </a:lnTo>
                  <a:lnTo>
                    <a:pt x="14800" y="18697"/>
                  </a:lnTo>
                  <a:lnTo>
                    <a:pt x="14780" y="18705"/>
                  </a:lnTo>
                  <a:lnTo>
                    <a:pt x="14757" y="18715"/>
                  </a:lnTo>
                  <a:lnTo>
                    <a:pt x="14728" y="18719"/>
                  </a:lnTo>
                  <a:lnTo>
                    <a:pt x="14700" y="18721"/>
                  </a:lnTo>
                  <a:lnTo>
                    <a:pt x="14207" y="18721"/>
                  </a:lnTo>
                  <a:lnTo>
                    <a:pt x="14176" y="18719"/>
                  </a:lnTo>
                  <a:lnTo>
                    <a:pt x="14148" y="18715"/>
                  </a:lnTo>
                  <a:lnTo>
                    <a:pt x="14125" y="18705"/>
                  </a:lnTo>
                  <a:lnTo>
                    <a:pt x="14105" y="18697"/>
                  </a:lnTo>
                  <a:lnTo>
                    <a:pt x="14087" y="18683"/>
                  </a:lnTo>
                  <a:lnTo>
                    <a:pt x="14074" y="18669"/>
                  </a:lnTo>
                  <a:lnTo>
                    <a:pt x="14066" y="18650"/>
                  </a:lnTo>
                  <a:lnTo>
                    <a:pt x="14063" y="18632"/>
                  </a:lnTo>
                  <a:lnTo>
                    <a:pt x="14063" y="18310"/>
                  </a:lnTo>
                  <a:lnTo>
                    <a:pt x="13958" y="18296"/>
                  </a:lnTo>
                  <a:lnTo>
                    <a:pt x="13848" y="18281"/>
                  </a:lnTo>
                  <a:lnTo>
                    <a:pt x="13748" y="18261"/>
                  </a:lnTo>
                  <a:lnTo>
                    <a:pt x="13642" y="18243"/>
                  </a:lnTo>
                  <a:lnTo>
                    <a:pt x="13540" y="18219"/>
                  </a:lnTo>
                  <a:lnTo>
                    <a:pt x="13439" y="18192"/>
                  </a:lnTo>
                  <a:lnTo>
                    <a:pt x="13344" y="18164"/>
                  </a:lnTo>
                  <a:lnTo>
                    <a:pt x="13252" y="18133"/>
                  </a:lnTo>
                  <a:lnTo>
                    <a:pt x="13162" y="18101"/>
                  </a:lnTo>
                  <a:lnTo>
                    <a:pt x="13075" y="18065"/>
                  </a:lnTo>
                  <a:lnTo>
                    <a:pt x="12993" y="18028"/>
                  </a:lnTo>
                  <a:lnTo>
                    <a:pt x="12918" y="17983"/>
                  </a:lnTo>
                  <a:lnTo>
                    <a:pt x="12846" y="17941"/>
                  </a:lnTo>
                  <a:lnTo>
                    <a:pt x="12780" y="17894"/>
                  </a:lnTo>
                  <a:lnTo>
                    <a:pt x="12718" y="17844"/>
                  </a:lnTo>
                  <a:lnTo>
                    <a:pt x="12692" y="17819"/>
                  </a:lnTo>
                  <a:lnTo>
                    <a:pt x="12669" y="17793"/>
                  </a:lnTo>
                  <a:lnTo>
                    <a:pt x="12643" y="17765"/>
                  </a:lnTo>
                  <a:lnTo>
                    <a:pt x="12628" y="17732"/>
                  </a:lnTo>
                  <a:lnTo>
                    <a:pt x="12620" y="17702"/>
                  </a:lnTo>
                  <a:lnTo>
                    <a:pt x="12620" y="17669"/>
                  </a:lnTo>
                  <a:lnTo>
                    <a:pt x="12623" y="17635"/>
                  </a:lnTo>
                  <a:lnTo>
                    <a:pt x="12636" y="17602"/>
                  </a:lnTo>
                  <a:lnTo>
                    <a:pt x="12654" y="17568"/>
                  </a:lnTo>
                  <a:lnTo>
                    <a:pt x="12677" y="17533"/>
                  </a:lnTo>
                  <a:lnTo>
                    <a:pt x="12692" y="17515"/>
                  </a:lnTo>
                  <a:lnTo>
                    <a:pt x="12713" y="17495"/>
                  </a:lnTo>
                  <a:lnTo>
                    <a:pt x="12733" y="17477"/>
                  </a:lnTo>
                  <a:lnTo>
                    <a:pt x="12759" y="17458"/>
                  </a:lnTo>
                  <a:lnTo>
                    <a:pt x="12782" y="17438"/>
                  </a:lnTo>
                  <a:lnTo>
                    <a:pt x="12810" y="17422"/>
                  </a:lnTo>
                  <a:lnTo>
                    <a:pt x="12836" y="17406"/>
                  </a:lnTo>
                  <a:lnTo>
                    <a:pt x="12867" y="17391"/>
                  </a:lnTo>
                  <a:lnTo>
                    <a:pt x="12900" y="17377"/>
                  </a:lnTo>
                  <a:lnTo>
                    <a:pt x="12928" y="17365"/>
                  </a:lnTo>
                  <a:lnTo>
                    <a:pt x="12962" y="17353"/>
                  </a:lnTo>
                  <a:lnTo>
                    <a:pt x="12998" y="17345"/>
                  </a:lnTo>
                  <a:lnTo>
                    <a:pt x="13031" y="17337"/>
                  </a:lnTo>
                  <a:lnTo>
                    <a:pt x="13067" y="17333"/>
                  </a:lnTo>
                  <a:lnTo>
                    <a:pt x="13103" y="17327"/>
                  </a:lnTo>
                  <a:lnTo>
                    <a:pt x="13180" y="17327"/>
                  </a:lnTo>
                  <a:lnTo>
                    <a:pt x="13221" y="17335"/>
                  </a:lnTo>
                  <a:lnTo>
                    <a:pt x="13257" y="17341"/>
                  </a:lnTo>
                  <a:lnTo>
                    <a:pt x="13293" y="17353"/>
                  </a:lnTo>
                  <a:lnTo>
                    <a:pt x="13326" y="17367"/>
                  </a:lnTo>
                  <a:lnTo>
                    <a:pt x="13357" y="17387"/>
                  </a:lnTo>
                  <a:lnTo>
                    <a:pt x="13386" y="17406"/>
                  </a:lnTo>
                  <a:lnTo>
                    <a:pt x="13411" y="17430"/>
                  </a:lnTo>
                  <a:lnTo>
                    <a:pt x="13432" y="17450"/>
                  </a:lnTo>
                  <a:lnTo>
                    <a:pt x="13437" y="17456"/>
                  </a:lnTo>
                  <a:lnTo>
                    <a:pt x="13447" y="17462"/>
                  </a:lnTo>
                  <a:lnTo>
                    <a:pt x="13499" y="17495"/>
                  </a:lnTo>
                  <a:lnTo>
                    <a:pt x="13547" y="17523"/>
                  </a:lnTo>
                  <a:lnTo>
                    <a:pt x="13604" y="17550"/>
                  </a:lnTo>
                  <a:lnTo>
                    <a:pt x="13660" y="17576"/>
                  </a:lnTo>
                  <a:lnTo>
                    <a:pt x="13717" y="17602"/>
                  </a:lnTo>
                  <a:lnTo>
                    <a:pt x="13776" y="17625"/>
                  </a:lnTo>
                  <a:lnTo>
                    <a:pt x="13837" y="17645"/>
                  </a:lnTo>
                  <a:lnTo>
                    <a:pt x="13894" y="17661"/>
                  </a:lnTo>
                  <a:lnTo>
                    <a:pt x="13945" y="17675"/>
                  </a:lnTo>
                  <a:lnTo>
                    <a:pt x="14033" y="17696"/>
                  </a:lnTo>
                  <a:lnTo>
                    <a:pt x="14120" y="17712"/>
                  </a:lnTo>
                  <a:lnTo>
                    <a:pt x="14207" y="17726"/>
                  </a:lnTo>
                  <a:lnTo>
                    <a:pt x="14297" y="17738"/>
                  </a:lnTo>
                  <a:lnTo>
                    <a:pt x="14384" y="17746"/>
                  </a:lnTo>
                  <a:lnTo>
                    <a:pt x="14472" y="17754"/>
                  </a:lnTo>
                  <a:lnTo>
                    <a:pt x="14554" y="17756"/>
                  </a:lnTo>
                  <a:lnTo>
                    <a:pt x="14636" y="17758"/>
                  </a:lnTo>
                  <a:lnTo>
                    <a:pt x="14726" y="17756"/>
                  </a:lnTo>
                  <a:lnTo>
                    <a:pt x="14811" y="17752"/>
                  </a:lnTo>
                  <a:lnTo>
                    <a:pt x="14888" y="17742"/>
                  </a:lnTo>
                  <a:lnTo>
                    <a:pt x="14960" y="17730"/>
                  </a:lnTo>
                  <a:lnTo>
                    <a:pt x="15029" y="17716"/>
                  </a:lnTo>
                  <a:lnTo>
                    <a:pt x="15093" y="17698"/>
                  </a:lnTo>
                  <a:lnTo>
                    <a:pt x="15147" y="17675"/>
                  </a:lnTo>
                  <a:lnTo>
                    <a:pt x="15198" y="17653"/>
                  </a:lnTo>
                  <a:lnTo>
                    <a:pt x="15229" y="17633"/>
                  </a:lnTo>
                  <a:lnTo>
                    <a:pt x="15255" y="17612"/>
                  </a:lnTo>
                  <a:lnTo>
                    <a:pt x="15278" y="17590"/>
                  </a:lnTo>
                  <a:lnTo>
                    <a:pt x="15301" y="17568"/>
                  </a:lnTo>
                  <a:lnTo>
                    <a:pt x="15319" y="17544"/>
                  </a:lnTo>
                  <a:lnTo>
                    <a:pt x="15334" y="17517"/>
                  </a:lnTo>
                  <a:lnTo>
                    <a:pt x="15345" y="17491"/>
                  </a:lnTo>
                  <a:lnTo>
                    <a:pt x="15355" y="17462"/>
                  </a:lnTo>
                  <a:lnTo>
                    <a:pt x="15360" y="17436"/>
                  </a:lnTo>
                  <a:lnTo>
                    <a:pt x="15363" y="17408"/>
                  </a:lnTo>
                  <a:lnTo>
                    <a:pt x="15358" y="17351"/>
                  </a:lnTo>
                  <a:lnTo>
                    <a:pt x="15347" y="17323"/>
                  </a:lnTo>
                  <a:lnTo>
                    <a:pt x="15340" y="17296"/>
                  </a:lnTo>
                  <a:lnTo>
                    <a:pt x="15324" y="17270"/>
                  </a:lnTo>
                  <a:lnTo>
                    <a:pt x="15306" y="17244"/>
                  </a:lnTo>
                  <a:lnTo>
                    <a:pt x="15278" y="17215"/>
                  </a:lnTo>
                  <a:lnTo>
                    <a:pt x="15247" y="17187"/>
                  </a:lnTo>
                  <a:lnTo>
                    <a:pt x="15203" y="17158"/>
                  </a:lnTo>
                  <a:lnTo>
                    <a:pt x="15160" y="17130"/>
                  </a:lnTo>
                  <a:lnTo>
                    <a:pt x="15108" y="17104"/>
                  </a:lnTo>
                  <a:lnTo>
                    <a:pt x="15055" y="17077"/>
                  </a:lnTo>
                  <a:lnTo>
                    <a:pt x="14993" y="17055"/>
                  </a:lnTo>
                  <a:lnTo>
                    <a:pt x="14929" y="17031"/>
                  </a:lnTo>
                  <a:lnTo>
                    <a:pt x="14728" y="16966"/>
                  </a:lnTo>
                  <a:lnTo>
                    <a:pt x="13943" y="16712"/>
                  </a:lnTo>
                  <a:lnTo>
                    <a:pt x="13560" y="16587"/>
                  </a:lnTo>
                  <a:lnTo>
                    <a:pt x="13326" y="16506"/>
                  </a:lnTo>
                  <a:lnTo>
                    <a:pt x="13283" y="16489"/>
                  </a:lnTo>
                  <a:lnTo>
                    <a:pt x="13242" y="16473"/>
                  </a:lnTo>
                  <a:lnTo>
                    <a:pt x="13167" y="16439"/>
                  </a:lnTo>
                  <a:lnTo>
                    <a:pt x="13093" y="16394"/>
                  </a:lnTo>
                  <a:lnTo>
                    <a:pt x="13023" y="16350"/>
                  </a:lnTo>
                  <a:lnTo>
                    <a:pt x="12957" y="16297"/>
                  </a:lnTo>
                  <a:lnTo>
                    <a:pt x="12900" y="16246"/>
                  </a:lnTo>
                  <a:lnTo>
                    <a:pt x="12869" y="16218"/>
                  </a:lnTo>
                  <a:lnTo>
                    <a:pt x="12846" y="16185"/>
                  </a:lnTo>
                  <a:lnTo>
                    <a:pt x="12818" y="16157"/>
                  </a:lnTo>
                  <a:lnTo>
                    <a:pt x="12798" y="16127"/>
                  </a:lnTo>
                  <a:lnTo>
                    <a:pt x="12774" y="16094"/>
                  </a:lnTo>
                  <a:lnTo>
                    <a:pt x="12756" y="16060"/>
                  </a:lnTo>
                  <a:lnTo>
                    <a:pt x="12738" y="16027"/>
                  </a:lnTo>
                  <a:lnTo>
                    <a:pt x="12723" y="15995"/>
                  </a:lnTo>
                  <a:lnTo>
                    <a:pt x="12708" y="15960"/>
                  </a:lnTo>
                  <a:lnTo>
                    <a:pt x="12695" y="15928"/>
                  </a:lnTo>
                  <a:lnTo>
                    <a:pt x="12687" y="15891"/>
                  </a:lnTo>
                  <a:lnTo>
                    <a:pt x="12679" y="15859"/>
                  </a:lnTo>
                  <a:lnTo>
                    <a:pt x="12674" y="15822"/>
                  </a:lnTo>
                  <a:lnTo>
                    <a:pt x="12672" y="15790"/>
                  </a:lnTo>
                  <a:lnTo>
                    <a:pt x="12669" y="15754"/>
                  </a:lnTo>
                  <a:lnTo>
                    <a:pt x="12672" y="15719"/>
                  </a:lnTo>
                  <a:lnTo>
                    <a:pt x="12674" y="15687"/>
                  </a:lnTo>
                  <a:lnTo>
                    <a:pt x="12677" y="15650"/>
                  </a:lnTo>
                  <a:lnTo>
                    <a:pt x="12687" y="15618"/>
                  </a:lnTo>
                  <a:lnTo>
                    <a:pt x="12695" y="15581"/>
                  </a:lnTo>
                  <a:lnTo>
                    <a:pt x="12705" y="15549"/>
                  </a:lnTo>
                  <a:lnTo>
                    <a:pt x="12715" y="15514"/>
                  </a:lnTo>
                  <a:lnTo>
                    <a:pt x="12731" y="15482"/>
                  </a:lnTo>
                  <a:lnTo>
                    <a:pt x="12749" y="15449"/>
                  </a:lnTo>
                  <a:lnTo>
                    <a:pt x="12767" y="15415"/>
                  </a:lnTo>
                  <a:lnTo>
                    <a:pt x="12787" y="15383"/>
                  </a:lnTo>
                  <a:lnTo>
                    <a:pt x="12810" y="15352"/>
                  </a:lnTo>
                  <a:lnTo>
                    <a:pt x="12833" y="15318"/>
                  </a:lnTo>
                  <a:lnTo>
                    <a:pt x="12859" y="15287"/>
                  </a:lnTo>
                  <a:lnTo>
                    <a:pt x="12887" y="15257"/>
                  </a:lnTo>
                  <a:lnTo>
                    <a:pt x="12918" y="15228"/>
                  </a:lnTo>
                  <a:lnTo>
                    <a:pt x="12952" y="15196"/>
                  </a:lnTo>
                  <a:lnTo>
                    <a:pt x="12982" y="15168"/>
                  </a:lnTo>
                  <a:lnTo>
                    <a:pt x="13021" y="15139"/>
                  </a:lnTo>
                  <a:lnTo>
                    <a:pt x="13057" y="15115"/>
                  </a:lnTo>
                  <a:lnTo>
                    <a:pt x="13095" y="15089"/>
                  </a:lnTo>
                  <a:lnTo>
                    <a:pt x="13142" y="15056"/>
                  </a:lnTo>
                  <a:lnTo>
                    <a:pt x="13190" y="15028"/>
                  </a:lnTo>
                  <a:lnTo>
                    <a:pt x="13242" y="15003"/>
                  </a:lnTo>
                  <a:lnTo>
                    <a:pt x="13296" y="14977"/>
                  </a:lnTo>
                  <a:lnTo>
                    <a:pt x="13350" y="14953"/>
                  </a:lnTo>
                  <a:lnTo>
                    <a:pt x="13406" y="14928"/>
                  </a:lnTo>
                  <a:lnTo>
                    <a:pt x="13468" y="14908"/>
                  </a:lnTo>
                  <a:lnTo>
                    <a:pt x="13527" y="14886"/>
                  </a:lnTo>
                  <a:lnTo>
                    <a:pt x="13588" y="14868"/>
                  </a:lnTo>
                  <a:lnTo>
                    <a:pt x="13650" y="14847"/>
                  </a:lnTo>
                  <a:lnTo>
                    <a:pt x="13717" y="14831"/>
                  </a:lnTo>
                  <a:lnTo>
                    <a:pt x="13784" y="14817"/>
                  </a:lnTo>
                  <a:lnTo>
                    <a:pt x="13853" y="14803"/>
                  </a:lnTo>
                  <a:lnTo>
                    <a:pt x="13922" y="14789"/>
                  </a:lnTo>
                  <a:lnTo>
                    <a:pt x="13989" y="14780"/>
                  </a:lnTo>
                  <a:lnTo>
                    <a:pt x="14063" y="14768"/>
                  </a:lnTo>
                  <a:lnTo>
                    <a:pt x="14063" y="14430"/>
                  </a:lnTo>
                  <a:lnTo>
                    <a:pt x="14066" y="14414"/>
                  </a:lnTo>
                  <a:lnTo>
                    <a:pt x="14074" y="14397"/>
                  </a:lnTo>
                  <a:lnTo>
                    <a:pt x="14087" y="14381"/>
                  </a:lnTo>
                  <a:lnTo>
                    <a:pt x="14105" y="14369"/>
                  </a:lnTo>
                  <a:lnTo>
                    <a:pt x="14125" y="14357"/>
                  </a:lnTo>
                  <a:lnTo>
                    <a:pt x="14148" y="14351"/>
                  </a:lnTo>
                  <a:lnTo>
                    <a:pt x="14176" y="14345"/>
                  </a:lnTo>
                  <a:lnTo>
                    <a:pt x="14207" y="14343"/>
                  </a:lnTo>
                  <a:close/>
                  <a:moveTo>
                    <a:pt x="14562" y="13790"/>
                  </a:moveTo>
                  <a:lnTo>
                    <a:pt x="14474" y="13792"/>
                  </a:lnTo>
                  <a:lnTo>
                    <a:pt x="14387" y="13796"/>
                  </a:lnTo>
                  <a:lnTo>
                    <a:pt x="14302" y="13800"/>
                  </a:lnTo>
                  <a:lnTo>
                    <a:pt x="14217" y="13806"/>
                  </a:lnTo>
                  <a:lnTo>
                    <a:pt x="14129" y="13816"/>
                  </a:lnTo>
                  <a:lnTo>
                    <a:pt x="14050" y="13826"/>
                  </a:lnTo>
                  <a:lnTo>
                    <a:pt x="13965" y="13838"/>
                  </a:lnTo>
                  <a:lnTo>
                    <a:pt x="13880" y="13852"/>
                  </a:lnTo>
                  <a:lnTo>
                    <a:pt x="13800" y="13867"/>
                  </a:lnTo>
                  <a:lnTo>
                    <a:pt x="13718" y="13883"/>
                  </a:lnTo>
                  <a:lnTo>
                    <a:pt x="13640" y="13901"/>
                  </a:lnTo>
                  <a:lnTo>
                    <a:pt x="13558" y="13921"/>
                  </a:lnTo>
                  <a:lnTo>
                    <a:pt x="13481" y="13942"/>
                  </a:lnTo>
                  <a:lnTo>
                    <a:pt x="13401" y="13964"/>
                  </a:lnTo>
                  <a:lnTo>
                    <a:pt x="13326" y="13986"/>
                  </a:lnTo>
                  <a:lnTo>
                    <a:pt x="13252" y="14013"/>
                  </a:lnTo>
                  <a:lnTo>
                    <a:pt x="13175" y="14039"/>
                  </a:lnTo>
                  <a:lnTo>
                    <a:pt x="13100" y="14067"/>
                  </a:lnTo>
                  <a:lnTo>
                    <a:pt x="13028" y="14096"/>
                  </a:lnTo>
                  <a:lnTo>
                    <a:pt x="12956" y="14130"/>
                  </a:lnTo>
                  <a:lnTo>
                    <a:pt x="12884" y="14161"/>
                  </a:lnTo>
                  <a:lnTo>
                    <a:pt x="12814" y="14193"/>
                  </a:lnTo>
                  <a:lnTo>
                    <a:pt x="12745" y="14230"/>
                  </a:lnTo>
                  <a:lnTo>
                    <a:pt x="12675" y="14264"/>
                  </a:lnTo>
                  <a:lnTo>
                    <a:pt x="12608" y="14303"/>
                  </a:lnTo>
                  <a:lnTo>
                    <a:pt x="12544" y="14341"/>
                  </a:lnTo>
                  <a:lnTo>
                    <a:pt x="12480" y="14382"/>
                  </a:lnTo>
                  <a:lnTo>
                    <a:pt x="12415" y="14420"/>
                  </a:lnTo>
                  <a:lnTo>
                    <a:pt x="12354" y="14465"/>
                  </a:lnTo>
                  <a:lnTo>
                    <a:pt x="12294" y="14507"/>
                  </a:lnTo>
                  <a:lnTo>
                    <a:pt x="12233" y="14552"/>
                  </a:lnTo>
                  <a:lnTo>
                    <a:pt x="12176" y="14597"/>
                  </a:lnTo>
                  <a:lnTo>
                    <a:pt x="12119" y="14643"/>
                  </a:lnTo>
                  <a:lnTo>
                    <a:pt x="12065" y="14692"/>
                  </a:lnTo>
                  <a:lnTo>
                    <a:pt x="12011" y="14741"/>
                  </a:lnTo>
                  <a:lnTo>
                    <a:pt x="11960" y="14789"/>
                  </a:lnTo>
                  <a:lnTo>
                    <a:pt x="11908" y="14842"/>
                  </a:lnTo>
                  <a:lnTo>
                    <a:pt x="11857" y="14893"/>
                  </a:lnTo>
                  <a:lnTo>
                    <a:pt x="11811" y="14945"/>
                  </a:lnTo>
                  <a:lnTo>
                    <a:pt x="11764" y="14998"/>
                  </a:lnTo>
                  <a:lnTo>
                    <a:pt x="11721" y="15053"/>
                  </a:lnTo>
                  <a:lnTo>
                    <a:pt x="11677" y="15110"/>
                  </a:lnTo>
                  <a:lnTo>
                    <a:pt x="11636" y="15164"/>
                  </a:lnTo>
                  <a:lnTo>
                    <a:pt x="11597" y="15221"/>
                  </a:lnTo>
                  <a:lnTo>
                    <a:pt x="11558" y="15280"/>
                  </a:lnTo>
                  <a:lnTo>
                    <a:pt x="11522" y="15337"/>
                  </a:lnTo>
                  <a:lnTo>
                    <a:pt x="11489" y="15395"/>
                  </a:lnTo>
                  <a:lnTo>
                    <a:pt x="11455" y="15458"/>
                  </a:lnTo>
                  <a:lnTo>
                    <a:pt x="11427" y="15519"/>
                  </a:lnTo>
                  <a:lnTo>
                    <a:pt x="11396" y="15582"/>
                  </a:lnTo>
                  <a:lnTo>
                    <a:pt x="11371" y="15643"/>
                  </a:lnTo>
                  <a:lnTo>
                    <a:pt x="11345" y="15708"/>
                  </a:lnTo>
                  <a:lnTo>
                    <a:pt x="11324" y="15769"/>
                  </a:lnTo>
                  <a:lnTo>
                    <a:pt x="11304" y="15835"/>
                  </a:lnTo>
                  <a:lnTo>
                    <a:pt x="11280" y="15900"/>
                  </a:lnTo>
                  <a:lnTo>
                    <a:pt x="11265" y="15965"/>
                  </a:lnTo>
                  <a:lnTo>
                    <a:pt x="11252" y="16032"/>
                  </a:lnTo>
                  <a:lnTo>
                    <a:pt x="11237" y="16099"/>
                  </a:lnTo>
                  <a:lnTo>
                    <a:pt x="11226" y="16168"/>
                  </a:lnTo>
                  <a:lnTo>
                    <a:pt x="11219" y="16235"/>
                  </a:lnTo>
                  <a:lnTo>
                    <a:pt x="11211" y="16302"/>
                  </a:lnTo>
                  <a:lnTo>
                    <a:pt x="11206" y="16375"/>
                  </a:lnTo>
                  <a:lnTo>
                    <a:pt x="11206" y="16580"/>
                  </a:lnTo>
                  <a:lnTo>
                    <a:pt x="11211" y="16649"/>
                  </a:lnTo>
                  <a:lnTo>
                    <a:pt x="11219" y="16715"/>
                  </a:lnTo>
                  <a:lnTo>
                    <a:pt x="11226" y="16782"/>
                  </a:lnTo>
                  <a:lnTo>
                    <a:pt x="11237" y="16849"/>
                  </a:lnTo>
                  <a:lnTo>
                    <a:pt x="11252" y="16914"/>
                  </a:lnTo>
                  <a:lnTo>
                    <a:pt x="11265" y="16981"/>
                  </a:lnTo>
                  <a:lnTo>
                    <a:pt x="11280" y="17046"/>
                  </a:lnTo>
                  <a:lnTo>
                    <a:pt x="11304" y="17113"/>
                  </a:lnTo>
                  <a:lnTo>
                    <a:pt x="11322" y="17176"/>
                  </a:lnTo>
                  <a:lnTo>
                    <a:pt x="11345" y="17239"/>
                  </a:lnTo>
                  <a:lnTo>
                    <a:pt x="11368" y="17301"/>
                  </a:lnTo>
                  <a:lnTo>
                    <a:pt x="11396" y="17364"/>
                  </a:lnTo>
                  <a:lnTo>
                    <a:pt x="11422" y="17425"/>
                  </a:lnTo>
                  <a:lnTo>
                    <a:pt x="11455" y="17484"/>
                  </a:lnTo>
                  <a:lnTo>
                    <a:pt x="11486" y="17547"/>
                  </a:lnTo>
                  <a:lnTo>
                    <a:pt x="11522" y="17604"/>
                  </a:lnTo>
                  <a:lnTo>
                    <a:pt x="11556" y="17662"/>
                  </a:lnTo>
                  <a:lnTo>
                    <a:pt x="11594" y="17719"/>
                  </a:lnTo>
                  <a:lnTo>
                    <a:pt x="11633" y="17776"/>
                  </a:lnTo>
                  <a:lnTo>
                    <a:pt x="11672" y="17833"/>
                  </a:lnTo>
                  <a:lnTo>
                    <a:pt x="11718" y="17887"/>
                  </a:lnTo>
                  <a:lnTo>
                    <a:pt x="11759" y="17942"/>
                  </a:lnTo>
                  <a:lnTo>
                    <a:pt x="11805" y="17997"/>
                  </a:lnTo>
                  <a:lnTo>
                    <a:pt x="11854" y="18050"/>
                  </a:lnTo>
                  <a:lnTo>
                    <a:pt x="11901" y="18100"/>
                  </a:lnTo>
                  <a:lnTo>
                    <a:pt x="11952" y="18151"/>
                  </a:lnTo>
                  <a:lnTo>
                    <a:pt x="12006" y="18202"/>
                  </a:lnTo>
                  <a:lnTo>
                    <a:pt x="12058" y="18250"/>
                  </a:lnTo>
                  <a:lnTo>
                    <a:pt x="12114" y="18299"/>
                  </a:lnTo>
                  <a:lnTo>
                    <a:pt x="12171" y="18346"/>
                  </a:lnTo>
                  <a:lnTo>
                    <a:pt x="12230" y="18390"/>
                  </a:lnTo>
                  <a:lnTo>
                    <a:pt x="12287" y="18435"/>
                  </a:lnTo>
                  <a:lnTo>
                    <a:pt x="12351" y="18480"/>
                  </a:lnTo>
                  <a:lnTo>
                    <a:pt x="12410" y="18522"/>
                  </a:lnTo>
                  <a:lnTo>
                    <a:pt x="12475" y="18563"/>
                  </a:lnTo>
                  <a:lnTo>
                    <a:pt x="12536" y="18601"/>
                  </a:lnTo>
                  <a:lnTo>
                    <a:pt x="12603" y="18640"/>
                  </a:lnTo>
                  <a:lnTo>
                    <a:pt x="12670" y="18678"/>
                  </a:lnTo>
                  <a:lnTo>
                    <a:pt x="12740" y="18713"/>
                  </a:lnTo>
                  <a:lnTo>
                    <a:pt x="12809" y="18749"/>
                  </a:lnTo>
                  <a:lnTo>
                    <a:pt x="12879" y="18782"/>
                  </a:lnTo>
                  <a:lnTo>
                    <a:pt x="12951" y="18816"/>
                  </a:lnTo>
                  <a:lnTo>
                    <a:pt x="13023" y="18847"/>
                  </a:lnTo>
                  <a:lnTo>
                    <a:pt x="13095" y="18877"/>
                  </a:lnTo>
                  <a:lnTo>
                    <a:pt x="13169" y="18903"/>
                  </a:lnTo>
                  <a:lnTo>
                    <a:pt x="13244" y="18932"/>
                  </a:lnTo>
                  <a:lnTo>
                    <a:pt x="13321" y="18958"/>
                  </a:lnTo>
                  <a:lnTo>
                    <a:pt x="13398" y="18982"/>
                  </a:lnTo>
                  <a:lnTo>
                    <a:pt x="13476" y="19003"/>
                  </a:lnTo>
                  <a:lnTo>
                    <a:pt x="13555" y="19025"/>
                  </a:lnTo>
                  <a:lnTo>
                    <a:pt x="13635" y="19043"/>
                  </a:lnTo>
                  <a:lnTo>
                    <a:pt x="13718" y="19061"/>
                  </a:lnTo>
                  <a:lnTo>
                    <a:pt x="13800" y="19080"/>
                  </a:lnTo>
                  <a:lnTo>
                    <a:pt x="13965" y="19108"/>
                  </a:lnTo>
                  <a:lnTo>
                    <a:pt x="14050" y="19120"/>
                  </a:lnTo>
                  <a:lnTo>
                    <a:pt x="14137" y="19128"/>
                  </a:lnTo>
                  <a:lnTo>
                    <a:pt x="14219" y="19138"/>
                  </a:lnTo>
                  <a:lnTo>
                    <a:pt x="14394" y="19151"/>
                  </a:lnTo>
                  <a:lnTo>
                    <a:pt x="14482" y="19153"/>
                  </a:lnTo>
                  <a:lnTo>
                    <a:pt x="14569" y="19155"/>
                  </a:lnTo>
                  <a:lnTo>
                    <a:pt x="14659" y="19155"/>
                  </a:lnTo>
                  <a:lnTo>
                    <a:pt x="14744" y="19153"/>
                  </a:lnTo>
                  <a:lnTo>
                    <a:pt x="14832" y="19151"/>
                  </a:lnTo>
                  <a:lnTo>
                    <a:pt x="14919" y="19145"/>
                  </a:lnTo>
                  <a:lnTo>
                    <a:pt x="15004" y="19138"/>
                  </a:lnTo>
                  <a:lnTo>
                    <a:pt x="15087" y="19128"/>
                  </a:lnTo>
                  <a:lnTo>
                    <a:pt x="15172" y="19120"/>
                  </a:lnTo>
                  <a:lnTo>
                    <a:pt x="15257" y="19108"/>
                  </a:lnTo>
                  <a:lnTo>
                    <a:pt x="15339" y="19094"/>
                  </a:lnTo>
                  <a:lnTo>
                    <a:pt x="15419" y="19080"/>
                  </a:lnTo>
                  <a:lnTo>
                    <a:pt x="15501" y="19061"/>
                  </a:lnTo>
                  <a:lnTo>
                    <a:pt x="15581" y="19045"/>
                  </a:lnTo>
                  <a:lnTo>
                    <a:pt x="15661" y="19025"/>
                  </a:lnTo>
                  <a:lnTo>
                    <a:pt x="15738" y="19005"/>
                  </a:lnTo>
                  <a:lnTo>
                    <a:pt x="15818" y="18982"/>
                  </a:lnTo>
                  <a:lnTo>
                    <a:pt x="15895" y="18958"/>
                  </a:lnTo>
                  <a:lnTo>
                    <a:pt x="15969" y="18932"/>
                  </a:lnTo>
                  <a:lnTo>
                    <a:pt x="16047" y="18905"/>
                  </a:lnTo>
                  <a:lnTo>
                    <a:pt x="16121" y="18877"/>
                  </a:lnTo>
                  <a:lnTo>
                    <a:pt x="16193" y="18849"/>
                  </a:lnTo>
                  <a:lnTo>
                    <a:pt x="16265" y="18818"/>
                  </a:lnTo>
                  <a:lnTo>
                    <a:pt x="16337" y="18786"/>
                  </a:lnTo>
                  <a:lnTo>
                    <a:pt x="16407" y="18751"/>
                  </a:lnTo>
                  <a:lnTo>
                    <a:pt x="16476" y="18717"/>
                  </a:lnTo>
                  <a:lnTo>
                    <a:pt x="16543" y="18680"/>
                  </a:lnTo>
                  <a:lnTo>
                    <a:pt x="16608" y="18642"/>
                  </a:lnTo>
                  <a:lnTo>
                    <a:pt x="16674" y="18605"/>
                  </a:lnTo>
                  <a:lnTo>
                    <a:pt x="16741" y="18565"/>
                  </a:lnTo>
                  <a:lnTo>
                    <a:pt x="16803" y="18524"/>
                  </a:lnTo>
                  <a:lnTo>
                    <a:pt x="16865" y="18482"/>
                  </a:lnTo>
                  <a:lnTo>
                    <a:pt x="16924" y="18439"/>
                  </a:lnTo>
                  <a:lnTo>
                    <a:pt x="16986" y="18392"/>
                  </a:lnTo>
                  <a:lnTo>
                    <a:pt x="17042" y="18348"/>
                  </a:lnTo>
                  <a:lnTo>
                    <a:pt x="17099" y="18301"/>
                  </a:lnTo>
                  <a:lnTo>
                    <a:pt x="17153" y="18252"/>
                  </a:lnTo>
                  <a:lnTo>
                    <a:pt x="17207" y="18206"/>
                  </a:lnTo>
                  <a:lnTo>
                    <a:pt x="17261" y="18155"/>
                  </a:lnTo>
                  <a:lnTo>
                    <a:pt x="17310" y="18106"/>
                  </a:lnTo>
                  <a:lnTo>
                    <a:pt x="17362" y="18054"/>
                  </a:lnTo>
                  <a:lnTo>
                    <a:pt x="17411" y="18001"/>
                  </a:lnTo>
                  <a:lnTo>
                    <a:pt x="17454" y="17946"/>
                  </a:lnTo>
                  <a:lnTo>
                    <a:pt x="17501" y="17894"/>
                  </a:lnTo>
                  <a:lnTo>
                    <a:pt x="17542" y="17839"/>
                  </a:lnTo>
                  <a:lnTo>
                    <a:pt x="17580" y="17782"/>
                  </a:lnTo>
                  <a:lnTo>
                    <a:pt x="17622" y="17723"/>
                  </a:lnTo>
                  <a:lnTo>
                    <a:pt x="17660" y="17666"/>
                  </a:lnTo>
                  <a:lnTo>
                    <a:pt x="17696" y="17608"/>
                  </a:lnTo>
                  <a:lnTo>
                    <a:pt x="17730" y="17549"/>
                  </a:lnTo>
                  <a:lnTo>
                    <a:pt x="17760" y="17490"/>
                  </a:lnTo>
                  <a:lnTo>
                    <a:pt x="17791" y="17427"/>
                  </a:lnTo>
                  <a:lnTo>
                    <a:pt x="17822" y="17366"/>
                  </a:lnTo>
                  <a:lnTo>
                    <a:pt x="17845" y="17303"/>
                  </a:lnTo>
                  <a:lnTo>
                    <a:pt x="17874" y="17241"/>
                  </a:lnTo>
                  <a:lnTo>
                    <a:pt x="17894" y="17176"/>
                  </a:lnTo>
                  <a:lnTo>
                    <a:pt x="17915" y="17113"/>
                  </a:lnTo>
                  <a:lnTo>
                    <a:pt x="17935" y="17046"/>
                  </a:lnTo>
                  <a:lnTo>
                    <a:pt x="17951" y="16981"/>
                  </a:lnTo>
                  <a:lnTo>
                    <a:pt x="17966" y="16914"/>
                  </a:lnTo>
                  <a:lnTo>
                    <a:pt x="17979" y="16845"/>
                  </a:lnTo>
                  <a:lnTo>
                    <a:pt x="17990" y="16780"/>
                  </a:lnTo>
                  <a:lnTo>
                    <a:pt x="18000" y="16711"/>
                  </a:lnTo>
                  <a:lnTo>
                    <a:pt x="18005" y="16642"/>
                  </a:lnTo>
                  <a:lnTo>
                    <a:pt x="18013" y="16574"/>
                  </a:lnTo>
                  <a:lnTo>
                    <a:pt x="18013" y="16365"/>
                  </a:lnTo>
                  <a:lnTo>
                    <a:pt x="18005" y="16298"/>
                  </a:lnTo>
                  <a:lnTo>
                    <a:pt x="18000" y="16229"/>
                  </a:lnTo>
                  <a:lnTo>
                    <a:pt x="17990" y="16162"/>
                  </a:lnTo>
                  <a:lnTo>
                    <a:pt x="17982" y="16097"/>
                  </a:lnTo>
                  <a:lnTo>
                    <a:pt x="17966" y="16030"/>
                  </a:lnTo>
                  <a:lnTo>
                    <a:pt x="17951" y="15963"/>
                  </a:lnTo>
                  <a:lnTo>
                    <a:pt x="17935" y="15900"/>
                  </a:lnTo>
                  <a:lnTo>
                    <a:pt x="17917" y="15833"/>
                  </a:lnTo>
                  <a:lnTo>
                    <a:pt x="17897" y="15771"/>
                  </a:lnTo>
                  <a:lnTo>
                    <a:pt x="17874" y="15708"/>
                  </a:lnTo>
                  <a:lnTo>
                    <a:pt x="17848" y="15643"/>
                  </a:lnTo>
                  <a:lnTo>
                    <a:pt x="17822" y="15582"/>
                  </a:lnTo>
                  <a:lnTo>
                    <a:pt x="17794" y="15521"/>
                  </a:lnTo>
                  <a:lnTo>
                    <a:pt x="17766" y="15460"/>
                  </a:lnTo>
                  <a:lnTo>
                    <a:pt x="17732" y="15402"/>
                  </a:lnTo>
                  <a:lnTo>
                    <a:pt x="17699" y="15343"/>
                  </a:lnTo>
                  <a:lnTo>
                    <a:pt x="17663" y="15282"/>
                  </a:lnTo>
                  <a:lnTo>
                    <a:pt x="17624" y="15225"/>
                  </a:lnTo>
                  <a:lnTo>
                    <a:pt x="17583" y="15168"/>
                  </a:lnTo>
                  <a:lnTo>
                    <a:pt x="17544" y="15112"/>
                  </a:lnTo>
                  <a:lnTo>
                    <a:pt x="17503" y="15057"/>
                  </a:lnTo>
                  <a:lnTo>
                    <a:pt x="17457" y="15002"/>
                  </a:lnTo>
                  <a:lnTo>
                    <a:pt x="17413" y="14949"/>
                  </a:lnTo>
                  <a:lnTo>
                    <a:pt x="17364" y="14899"/>
                  </a:lnTo>
                  <a:lnTo>
                    <a:pt x="17315" y="14846"/>
                  </a:lnTo>
                  <a:lnTo>
                    <a:pt x="17264" y="14793"/>
                  </a:lnTo>
                  <a:lnTo>
                    <a:pt x="17215" y="14745"/>
                  </a:lnTo>
                  <a:lnTo>
                    <a:pt x="17158" y="14696"/>
                  </a:lnTo>
                  <a:lnTo>
                    <a:pt x="17104" y="14649"/>
                  </a:lnTo>
                  <a:lnTo>
                    <a:pt x="17048" y="14601"/>
                  </a:lnTo>
                  <a:lnTo>
                    <a:pt x="16991" y="14556"/>
                  </a:lnTo>
                  <a:lnTo>
                    <a:pt x="16932" y="14511"/>
                  </a:lnTo>
                  <a:lnTo>
                    <a:pt x="16870" y="14467"/>
                  </a:lnTo>
                  <a:lnTo>
                    <a:pt x="16808" y="14426"/>
                  </a:lnTo>
                  <a:lnTo>
                    <a:pt x="16744" y="14384"/>
                  </a:lnTo>
                  <a:lnTo>
                    <a:pt x="16680" y="14343"/>
                  </a:lnTo>
                  <a:lnTo>
                    <a:pt x="16615" y="14305"/>
                  </a:lnTo>
                  <a:lnTo>
                    <a:pt x="16548" y="14266"/>
                  </a:lnTo>
                  <a:lnTo>
                    <a:pt x="16481" y="14232"/>
                  </a:lnTo>
                  <a:lnTo>
                    <a:pt x="16412" y="14195"/>
                  </a:lnTo>
                  <a:lnTo>
                    <a:pt x="16340" y="14163"/>
                  </a:lnTo>
                  <a:lnTo>
                    <a:pt x="16270" y="14130"/>
                  </a:lnTo>
                  <a:lnTo>
                    <a:pt x="16198" y="14098"/>
                  </a:lnTo>
                  <a:lnTo>
                    <a:pt x="16124" y="14069"/>
                  </a:lnTo>
                  <a:lnTo>
                    <a:pt x="16052" y="14041"/>
                  </a:lnTo>
                  <a:lnTo>
                    <a:pt x="15977" y="14013"/>
                  </a:lnTo>
                  <a:lnTo>
                    <a:pt x="15897" y="13988"/>
                  </a:lnTo>
                  <a:lnTo>
                    <a:pt x="15820" y="13964"/>
                  </a:lnTo>
                  <a:lnTo>
                    <a:pt x="15740" y="13942"/>
                  </a:lnTo>
                  <a:lnTo>
                    <a:pt x="15663" y="13921"/>
                  </a:lnTo>
                  <a:lnTo>
                    <a:pt x="15583" y="13901"/>
                  </a:lnTo>
                  <a:lnTo>
                    <a:pt x="15504" y="13883"/>
                  </a:lnTo>
                  <a:lnTo>
                    <a:pt x="15419" y="13867"/>
                  </a:lnTo>
                  <a:lnTo>
                    <a:pt x="15339" y="13852"/>
                  </a:lnTo>
                  <a:lnTo>
                    <a:pt x="15254" y="13838"/>
                  </a:lnTo>
                  <a:lnTo>
                    <a:pt x="15169" y="13826"/>
                  </a:lnTo>
                  <a:lnTo>
                    <a:pt x="15084" y="13816"/>
                  </a:lnTo>
                  <a:lnTo>
                    <a:pt x="14997" y="13806"/>
                  </a:lnTo>
                  <a:lnTo>
                    <a:pt x="14914" y="13800"/>
                  </a:lnTo>
                  <a:lnTo>
                    <a:pt x="14827" y="13796"/>
                  </a:lnTo>
                  <a:lnTo>
                    <a:pt x="14734" y="13792"/>
                  </a:lnTo>
                  <a:lnTo>
                    <a:pt x="14649" y="13790"/>
                  </a:lnTo>
                  <a:lnTo>
                    <a:pt x="14562" y="13790"/>
                  </a:lnTo>
                  <a:close/>
                  <a:moveTo>
                    <a:pt x="13805" y="11393"/>
                  </a:moveTo>
                  <a:lnTo>
                    <a:pt x="15890" y="11454"/>
                  </a:lnTo>
                  <a:lnTo>
                    <a:pt x="15843" y="12425"/>
                  </a:lnTo>
                  <a:lnTo>
                    <a:pt x="15967" y="12451"/>
                  </a:lnTo>
                  <a:lnTo>
                    <a:pt x="16093" y="12478"/>
                  </a:lnTo>
                  <a:lnTo>
                    <a:pt x="16214" y="12508"/>
                  </a:lnTo>
                  <a:lnTo>
                    <a:pt x="16337" y="12539"/>
                  </a:lnTo>
                  <a:lnTo>
                    <a:pt x="16458" y="12573"/>
                  </a:lnTo>
                  <a:lnTo>
                    <a:pt x="16574" y="12612"/>
                  </a:lnTo>
                  <a:lnTo>
                    <a:pt x="16693" y="12648"/>
                  </a:lnTo>
                  <a:lnTo>
                    <a:pt x="16811" y="12689"/>
                  </a:lnTo>
                  <a:lnTo>
                    <a:pt x="16924" y="12731"/>
                  </a:lnTo>
                  <a:lnTo>
                    <a:pt x="17035" y="12778"/>
                  </a:lnTo>
                  <a:lnTo>
                    <a:pt x="17148" y="12824"/>
                  </a:lnTo>
                  <a:lnTo>
                    <a:pt x="17259" y="12873"/>
                  </a:lnTo>
                  <a:lnTo>
                    <a:pt x="17367" y="12924"/>
                  </a:lnTo>
                  <a:lnTo>
                    <a:pt x="17472" y="12977"/>
                  </a:lnTo>
                  <a:lnTo>
                    <a:pt x="17578" y="13033"/>
                  </a:lnTo>
                  <a:lnTo>
                    <a:pt x="17681" y="13090"/>
                  </a:lnTo>
                  <a:lnTo>
                    <a:pt x="18584" y="12425"/>
                  </a:lnTo>
                  <a:lnTo>
                    <a:pt x="20002" y="13631"/>
                  </a:lnTo>
                  <a:lnTo>
                    <a:pt x="19104" y="14288"/>
                  </a:lnTo>
                  <a:lnTo>
                    <a:pt x="19168" y="14374"/>
                  </a:lnTo>
                  <a:lnTo>
                    <a:pt x="19233" y="14459"/>
                  </a:lnTo>
                  <a:lnTo>
                    <a:pt x="19292" y="14546"/>
                  </a:lnTo>
                  <a:lnTo>
                    <a:pt x="19348" y="14635"/>
                  </a:lnTo>
                  <a:lnTo>
                    <a:pt x="19402" y="14724"/>
                  </a:lnTo>
                  <a:lnTo>
                    <a:pt x="19456" y="14818"/>
                  </a:lnTo>
                  <a:lnTo>
                    <a:pt x="19505" y="14911"/>
                  </a:lnTo>
                  <a:lnTo>
                    <a:pt x="19552" y="15002"/>
                  </a:lnTo>
                  <a:lnTo>
                    <a:pt x="19595" y="15097"/>
                  </a:lnTo>
                  <a:lnTo>
                    <a:pt x="19639" y="15193"/>
                  </a:lnTo>
                  <a:lnTo>
                    <a:pt x="19675" y="15290"/>
                  </a:lnTo>
                  <a:lnTo>
                    <a:pt x="19711" y="15387"/>
                  </a:lnTo>
                  <a:lnTo>
                    <a:pt x="19740" y="15485"/>
                  </a:lnTo>
                  <a:lnTo>
                    <a:pt x="19770" y="15584"/>
                  </a:lnTo>
                  <a:lnTo>
                    <a:pt x="19799" y="15683"/>
                  </a:lnTo>
                  <a:lnTo>
                    <a:pt x="19819" y="15785"/>
                  </a:lnTo>
                  <a:lnTo>
                    <a:pt x="21034" y="15821"/>
                  </a:lnTo>
                  <a:lnTo>
                    <a:pt x="20959" y="17464"/>
                  </a:lnTo>
                  <a:lnTo>
                    <a:pt x="19750" y="17427"/>
                  </a:lnTo>
                  <a:lnTo>
                    <a:pt x="19716" y="17527"/>
                  </a:lnTo>
                  <a:lnTo>
                    <a:pt x="19683" y="17626"/>
                  </a:lnTo>
                  <a:lnTo>
                    <a:pt x="19644" y="17727"/>
                  </a:lnTo>
                  <a:lnTo>
                    <a:pt x="19606" y="17821"/>
                  </a:lnTo>
                  <a:lnTo>
                    <a:pt x="19559" y="17918"/>
                  </a:lnTo>
                  <a:lnTo>
                    <a:pt x="19516" y="18013"/>
                  </a:lnTo>
                  <a:lnTo>
                    <a:pt x="19467" y="18106"/>
                  </a:lnTo>
                  <a:lnTo>
                    <a:pt x="19415" y="18198"/>
                  </a:lnTo>
                  <a:lnTo>
                    <a:pt x="19359" y="18291"/>
                  </a:lnTo>
                  <a:lnTo>
                    <a:pt x="19299" y="18382"/>
                  </a:lnTo>
                  <a:lnTo>
                    <a:pt x="19240" y="18469"/>
                  </a:lnTo>
                  <a:lnTo>
                    <a:pt x="19181" y="18557"/>
                  </a:lnTo>
                  <a:lnTo>
                    <a:pt x="19114" y="18642"/>
                  </a:lnTo>
                  <a:lnTo>
                    <a:pt x="19047" y="18727"/>
                  </a:lnTo>
                  <a:lnTo>
                    <a:pt x="18975" y="18810"/>
                  </a:lnTo>
                  <a:lnTo>
                    <a:pt x="18903" y="18891"/>
                  </a:lnTo>
                  <a:lnTo>
                    <a:pt x="19721" y="19587"/>
                  </a:lnTo>
                  <a:lnTo>
                    <a:pt x="18195" y="20704"/>
                  </a:lnTo>
                  <a:lnTo>
                    <a:pt x="17382" y="20016"/>
                  </a:lnTo>
                  <a:lnTo>
                    <a:pt x="17272" y="20069"/>
                  </a:lnTo>
                  <a:lnTo>
                    <a:pt x="17163" y="20116"/>
                  </a:lnTo>
                  <a:lnTo>
                    <a:pt x="17048" y="20162"/>
                  </a:lnTo>
                  <a:lnTo>
                    <a:pt x="16934" y="20209"/>
                  </a:lnTo>
                  <a:lnTo>
                    <a:pt x="16819" y="20254"/>
                  </a:lnTo>
                  <a:lnTo>
                    <a:pt x="16703" y="20294"/>
                  </a:lnTo>
                  <a:lnTo>
                    <a:pt x="16584" y="20333"/>
                  </a:lnTo>
                  <a:lnTo>
                    <a:pt x="16463" y="20369"/>
                  </a:lnTo>
                  <a:lnTo>
                    <a:pt x="16343" y="20404"/>
                  </a:lnTo>
                  <a:lnTo>
                    <a:pt x="16219" y="20436"/>
                  </a:lnTo>
                  <a:lnTo>
                    <a:pt x="16095" y="20467"/>
                  </a:lnTo>
                  <a:lnTo>
                    <a:pt x="15843" y="20519"/>
                  </a:lnTo>
                  <a:lnTo>
                    <a:pt x="15717" y="20544"/>
                  </a:lnTo>
                  <a:lnTo>
                    <a:pt x="15591" y="20562"/>
                  </a:lnTo>
                  <a:lnTo>
                    <a:pt x="15462" y="20580"/>
                  </a:lnTo>
                  <a:lnTo>
                    <a:pt x="15416" y="21519"/>
                  </a:lnTo>
                  <a:lnTo>
                    <a:pt x="13332" y="21458"/>
                  </a:lnTo>
                  <a:lnTo>
                    <a:pt x="13375" y="20519"/>
                  </a:lnTo>
                  <a:lnTo>
                    <a:pt x="13247" y="20493"/>
                  </a:lnTo>
                  <a:lnTo>
                    <a:pt x="13121" y="20465"/>
                  </a:lnTo>
                  <a:lnTo>
                    <a:pt x="12994" y="20436"/>
                  </a:lnTo>
                  <a:lnTo>
                    <a:pt x="12871" y="20404"/>
                  </a:lnTo>
                  <a:lnTo>
                    <a:pt x="12750" y="20367"/>
                  </a:lnTo>
                  <a:lnTo>
                    <a:pt x="12632" y="20333"/>
                  </a:lnTo>
                  <a:lnTo>
                    <a:pt x="12511" y="20292"/>
                  </a:lnTo>
                  <a:lnTo>
                    <a:pt x="12392" y="20252"/>
                  </a:lnTo>
                  <a:lnTo>
                    <a:pt x="12279" y="20205"/>
                  </a:lnTo>
                  <a:lnTo>
                    <a:pt x="12163" y="20160"/>
                  </a:lnTo>
                  <a:lnTo>
                    <a:pt x="12050" y="20114"/>
                  </a:lnTo>
                  <a:lnTo>
                    <a:pt x="11937" y="20063"/>
                  </a:lnTo>
                  <a:lnTo>
                    <a:pt x="11829" y="20012"/>
                  </a:lnTo>
                  <a:lnTo>
                    <a:pt x="11721" y="19958"/>
                  </a:lnTo>
                  <a:lnTo>
                    <a:pt x="11615" y="19903"/>
                  </a:lnTo>
                  <a:lnTo>
                    <a:pt x="11512" y="19842"/>
                  </a:lnTo>
                  <a:lnTo>
                    <a:pt x="10637" y="20483"/>
                  </a:lnTo>
                  <a:lnTo>
                    <a:pt x="9217" y="19280"/>
                  </a:lnTo>
                  <a:lnTo>
                    <a:pt x="10097" y="18636"/>
                  </a:lnTo>
                  <a:lnTo>
                    <a:pt x="10035" y="18550"/>
                  </a:lnTo>
                  <a:lnTo>
                    <a:pt x="9971" y="18461"/>
                  </a:lnTo>
                  <a:lnTo>
                    <a:pt x="9911" y="18374"/>
                  </a:lnTo>
                  <a:lnTo>
                    <a:pt x="9855" y="18285"/>
                  </a:lnTo>
                  <a:lnTo>
                    <a:pt x="9801" y="18194"/>
                  </a:lnTo>
                  <a:lnTo>
                    <a:pt x="9749" y="18100"/>
                  </a:lnTo>
                  <a:lnTo>
                    <a:pt x="9700" y="18009"/>
                  </a:lnTo>
                  <a:lnTo>
                    <a:pt x="9654" y="17914"/>
                  </a:lnTo>
                  <a:lnTo>
                    <a:pt x="9613" y="17819"/>
                  </a:lnTo>
                  <a:lnTo>
                    <a:pt x="9572" y="17721"/>
                  </a:lnTo>
                  <a:lnTo>
                    <a:pt x="9536" y="17624"/>
                  </a:lnTo>
                  <a:lnTo>
                    <a:pt x="9502" y="17527"/>
                  </a:lnTo>
                  <a:lnTo>
                    <a:pt x="9469" y="17427"/>
                  </a:lnTo>
                  <a:lnTo>
                    <a:pt x="9440" y="17328"/>
                  </a:lnTo>
                  <a:lnTo>
                    <a:pt x="9415" y="17226"/>
                  </a:lnTo>
                  <a:lnTo>
                    <a:pt x="9394" y="17127"/>
                  </a:lnTo>
                  <a:lnTo>
                    <a:pt x="8182" y="17091"/>
                  </a:lnTo>
                  <a:lnTo>
                    <a:pt x="8262" y="15448"/>
                  </a:lnTo>
                  <a:lnTo>
                    <a:pt x="9476" y="15485"/>
                  </a:lnTo>
                  <a:lnTo>
                    <a:pt x="9510" y="15385"/>
                  </a:lnTo>
                  <a:lnTo>
                    <a:pt x="9543" y="15284"/>
                  </a:lnTo>
                  <a:lnTo>
                    <a:pt x="9582" y="15187"/>
                  </a:lnTo>
                  <a:lnTo>
                    <a:pt x="9626" y="15093"/>
                  </a:lnTo>
                  <a:lnTo>
                    <a:pt x="9669" y="14998"/>
                  </a:lnTo>
                  <a:lnTo>
                    <a:pt x="9716" y="14903"/>
                  </a:lnTo>
                  <a:lnTo>
                    <a:pt x="9767" y="14810"/>
                  </a:lnTo>
                  <a:lnTo>
                    <a:pt x="9819" y="14718"/>
                  </a:lnTo>
                  <a:lnTo>
                    <a:pt x="9875" y="14627"/>
                  </a:lnTo>
                  <a:lnTo>
                    <a:pt x="9932" y="14540"/>
                  </a:lnTo>
                  <a:lnTo>
                    <a:pt x="9994" y="14453"/>
                  </a:lnTo>
                  <a:lnTo>
                    <a:pt x="10056" y="14363"/>
                  </a:lnTo>
                  <a:lnTo>
                    <a:pt x="10120" y="14278"/>
                  </a:lnTo>
                  <a:lnTo>
                    <a:pt x="10189" y="14195"/>
                  </a:lnTo>
                  <a:lnTo>
                    <a:pt x="10256" y="14112"/>
                  </a:lnTo>
                  <a:lnTo>
                    <a:pt x="10331" y="14033"/>
                  </a:lnTo>
                  <a:lnTo>
                    <a:pt x="9494" y="13325"/>
                  </a:lnTo>
                  <a:lnTo>
                    <a:pt x="11026" y="12208"/>
                  </a:lnTo>
                  <a:lnTo>
                    <a:pt x="11865" y="12920"/>
                  </a:lnTo>
                  <a:lnTo>
                    <a:pt x="11973" y="12869"/>
                  </a:lnTo>
                  <a:lnTo>
                    <a:pt x="12083" y="12820"/>
                  </a:lnTo>
                  <a:lnTo>
                    <a:pt x="12194" y="12774"/>
                  </a:lnTo>
                  <a:lnTo>
                    <a:pt x="12305" y="12729"/>
                  </a:lnTo>
                  <a:lnTo>
                    <a:pt x="12421" y="12687"/>
                  </a:lnTo>
                  <a:lnTo>
                    <a:pt x="12534" y="12646"/>
                  </a:lnTo>
                  <a:lnTo>
                    <a:pt x="12652" y="12608"/>
                  </a:lnTo>
                  <a:lnTo>
                    <a:pt x="12768" y="12573"/>
                  </a:lnTo>
                  <a:lnTo>
                    <a:pt x="12889" y="12539"/>
                  </a:lnTo>
                  <a:lnTo>
                    <a:pt x="13010" y="12506"/>
                  </a:lnTo>
                  <a:lnTo>
                    <a:pt x="13131" y="12478"/>
                  </a:lnTo>
                  <a:lnTo>
                    <a:pt x="13254" y="12451"/>
                  </a:lnTo>
                  <a:lnTo>
                    <a:pt x="13378" y="12425"/>
                  </a:lnTo>
                  <a:lnTo>
                    <a:pt x="13504" y="12405"/>
                  </a:lnTo>
                  <a:lnTo>
                    <a:pt x="13630" y="12382"/>
                  </a:lnTo>
                  <a:lnTo>
                    <a:pt x="13756" y="12366"/>
                  </a:lnTo>
                  <a:lnTo>
                    <a:pt x="13805" y="11393"/>
                  </a:lnTo>
                  <a:close/>
                  <a:moveTo>
                    <a:pt x="4052" y="9548"/>
                  </a:moveTo>
                  <a:lnTo>
                    <a:pt x="4155" y="9627"/>
                  </a:lnTo>
                  <a:lnTo>
                    <a:pt x="4263" y="9706"/>
                  </a:lnTo>
                  <a:lnTo>
                    <a:pt x="4379" y="9788"/>
                  </a:lnTo>
                  <a:lnTo>
                    <a:pt x="4502" y="9867"/>
                  </a:lnTo>
                  <a:lnTo>
                    <a:pt x="4628" y="9944"/>
                  </a:lnTo>
                  <a:lnTo>
                    <a:pt x="4765" y="10019"/>
                  </a:lnTo>
                  <a:lnTo>
                    <a:pt x="4832" y="10051"/>
                  </a:lnTo>
                  <a:lnTo>
                    <a:pt x="4901" y="10088"/>
                  </a:lnTo>
                  <a:lnTo>
                    <a:pt x="4971" y="10118"/>
                  </a:lnTo>
                  <a:lnTo>
                    <a:pt x="5043" y="10151"/>
                  </a:lnTo>
                  <a:lnTo>
                    <a:pt x="5184" y="10272"/>
                  </a:lnTo>
                  <a:lnTo>
                    <a:pt x="5328" y="10400"/>
                  </a:lnTo>
                  <a:lnTo>
                    <a:pt x="5609" y="10654"/>
                  </a:lnTo>
                  <a:lnTo>
                    <a:pt x="5202" y="12238"/>
                  </a:lnTo>
                  <a:lnTo>
                    <a:pt x="5187" y="12285"/>
                  </a:lnTo>
                  <a:lnTo>
                    <a:pt x="5169" y="12331"/>
                  </a:lnTo>
                  <a:lnTo>
                    <a:pt x="5148" y="12376"/>
                  </a:lnTo>
                  <a:lnTo>
                    <a:pt x="5120" y="12419"/>
                  </a:lnTo>
                  <a:lnTo>
                    <a:pt x="5094" y="12461"/>
                  </a:lnTo>
                  <a:lnTo>
                    <a:pt x="5061" y="12502"/>
                  </a:lnTo>
                  <a:lnTo>
                    <a:pt x="5025" y="12538"/>
                  </a:lnTo>
                  <a:lnTo>
                    <a:pt x="4986" y="12575"/>
                  </a:lnTo>
                  <a:lnTo>
                    <a:pt x="2008" y="15163"/>
                  </a:lnTo>
                  <a:lnTo>
                    <a:pt x="1979" y="15192"/>
                  </a:lnTo>
                  <a:lnTo>
                    <a:pt x="1946" y="15214"/>
                  </a:lnTo>
                  <a:lnTo>
                    <a:pt x="1910" y="15238"/>
                  </a:lnTo>
                  <a:lnTo>
                    <a:pt x="1874" y="15261"/>
                  </a:lnTo>
                  <a:lnTo>
                    <a:pt x="1838" y="15281"/>
                  </a:lnTo>
                  <a:lnTo>
                    <a:pt x="1802" y="15297"/>
                  </a:lnTo>
                  <a:lnTo>
                    <a:pt x="1761" y="15318"/>
                  </a:lnTo>
                  <a:lnTo>
                    <a:pt x="1722" y="15332"/>
                  </a:lnTo>
                  <a:lnTo>
                    <a:pt x="1681" y="15346"/>
                  </a:lnTo>
                  <a:lnTo>
                    <a:pt x="1642" y="15358"/>
                  </a:lnTo>
                  <a:lnTo>
                    <a:pt x="1598" y="15368"/>
                  </a:lnTo>
                  <a:lnTo>
                    <a:pt x="1557" y="15376"/>
                  </a:lnTo>
                  <a:lnTo>
                    <a:pt x="1516" y="15383"/>
                  </a:lnTo>
                  <a:lnTo>
                    <a:pt x="1472" y="15391"/>
                  </a:lnTo>
                  <a:lnTo>
                    <a:pt x="1428" y="15395"/>
                  </a:lnTo>
                  <a:lnTo>
                    <a:pt x="1385" y="15397"/>
                  </a:lnTo>
                  <a:lnTo>
                    <a:pt x="1297" y="15397"/>
                  </a:lnTo>
                  <a:lnTo>
                    <a:pt x="1256" y="15395"/>
                  </a:lnTo>
                  <a:lnTo>
                    <a:pt x="1210" y="15391"/>
                  </a:lnTo>
                  <a:lnTo>
                    <a:pt x="1168" y="15387"/>
                  </a:lnTo>
                  <a:lnTo>
                    <a:pt x="1127" y="15378"/>
                  </a:lnTo>
                  <a:lnTo>
                    <a:pt x="1084" y="15368"/>
                  </a:lnTo>
                  <a:lnTo>
                    <a:pt x="1042" y="15358"/>
                  </a:lnTo>
                  <a:lnTo>
                    <a:pt x="999" y="15346"/>
                  </a:lnTo>
                  <a:lnTo>
                    <a:pt x="960" y="15332"/>
                  </a:lnTo>
                  <a:lnTo>
                    <a:pt x="919" y="15318"/>
                  </a:lnTo>
                  <a:lnTo>
                    <a:pt x="880" y="15297"/>
                  </a:lnTo>
                  <a:lnTo>
                    <a:pt x="844" y="15279"/>
                  </a:lnTo>
                  <a:lnTo>
                    <a:pt x="803" y="15261"/>
                  </a:lnTo>
                  <a:lnTo>
                    <a:pt x="767" y="15236"/>
                  </a:lnTo>
                  <a:lnTo>
                    <a:pt x="733" y="15212"/>
                  </a:lnTo>
                  <a:lnTo>
                    <a:pt x="697" y="15188"/>
                  </a:lnTo>
                  <a:lnTo>
                    <a:pt x="669" y="15163"/>
                  </a:lnTo>
                  <a:lnTo>
                    <a:pt x="638" y="15135"/>
                  </a:lnTo>
                  <a:lnTo>
                    <a:pt x="610" y="15105"/>
                  </a:lnTo>
                  <a:lnTo>
                    <a:pt x="584" y="15076"/>
                  </a:lnTo>
                  <a:lnTo>
                    <a:pt x="561" y="15046"/>
                  </a:lnTo>
                  <a:lnTo>
                    <a:pt x="538" y="15017"/>
                  </a:lnTo>
                  <a:lnTo>
                    <a:pt x="520" y="14985"/>
                  </a:lnTo>
                  <a:lnTo>
                    <a:pt x="502" y="14954"/>
                  </a:lnTo>
                  <a:lnTo>
                    <a:pt x="489" y="14920"/>
                  </a:lnTo>
                  <a:lnTo>
                    <a:pt x="473" y="14890"/>
                  </a:lnTo>
                  <a:lnTo>
                    <a:pt x="463" y="14857"/>
                  </a:lnTo>
                  <a:lnTo>
                    <a:pt x="450" y="14823"/>
                  </a:lnTo>
                  <a:lnTo>
                    <a:pt x="440" y="14754"/>
                  </a:lnTo>
                  <a:lnTo>
                    <a:pt x="437" y="14721"/>
                  </a:lnTo>
                  <a:lnTo>
                    <a:pt x="437" y="14652"/>
                  </a:lnTo>
                  <a:lnTo>
                    <a:pt x="440" y="14620"/>
                  </a:lnTo>
                  <a:lnTo>
                    <a:pt x="445" y="14583"/>
                  </a:lnTo>
                  <a:lnTo>
                    <a:pt x="450" y="14551"/>
                  </a:lnTo>
                  <a:lnTo>
                    <a:pt x="461" y="14516"/>
                  </a:lnTo>
                  <a:lnTo>
                    <a:pt x="473" y="14484"/>
                  </a:lnTo>
                  <a:lnTo>
                    <a:pt x="489" y="14451"/>
                  </a:lnTo>
                  <a:lnTo>
                    <a:pt x="502" y="14417"/>
                  </a:lnTo>
                  <a:lnTo>
                    <a:pt x="520" y="14386"/>
                  </a:lnTo>
                  <a:lnTo>
                    <a:pt x="538" y="14354"/>
                  </a:lnTo>
                  <a:lnTo>
                    <a:pt x="561" y="14322"/>
                  </a:lnTo>
                  <a:lnTo>
                    <a:pt x="584" y="14293"/>
                  </a:lnTo>
                  <a:lnTo>
                    <a:pt x="610" y="14263"/>
                  </a:lnTo>
                  <a:lnTo>
                    <a:pt x="638" y="14234"/>
                  </a:lnTo>
                  <a:lnTo>
                    <a:pt x="672" y="14206"/>
                  </a:lnTo>
                  <a:lnTo>
                    <a:pt x="3478" y="11763"/>
                  </a:lnTo>
                  <a:lnTo>
                    <a:pt x="4052" y="9548"/>
                  </a:lnTo>
                  <a:close/>
                  <a:moveTo>
                    <a:pt x="17657" y="6738"/>
                  </a:moveTo>
                  <a:lnTo>
                    <a:pt x="17557" y="6740"/>
                  </a:lnTo>
                  <a:lnTo>
                    <a:pt x="17456" y="6744"/>
                  </a:lnTo>
                  <a:lnTo>
                    <a:pt x="17358" y="6756"/>
                  </a:lnTo>
                  <a:lnTo>
                    <a:pt x="17258" y="6768"/>
                  </a:lnTo>
                  <a:lnTo>
                    <a:pt x="17160" y="6784"/>
                  </a:lnTo>
                  <a:lnTo>
                    <a:pt x="17062" y="6806"/>
                  </a:lnTo>
                  <a:lnTo>
                    <a:pt x="16967" y="6833"/>
                  </a:lnTo>
                  <a:lnTo>
                    <a:pt x="16869" y="6861"/>
                  </a:lnTo>
                  <a:lnTo>
                    <a:pt x="16776" y="6891"/>
                  </a:lnTo>
                  <a:lnTo>
                    <a:pt x="16683" y="6930"/>
                  </a:lnTo>
                  <a:lnTo>
                    <a:pt x="16593" y="6970"/>
                  </a:lnTo>
                  <a:lnTo>
                    <a:pt x="16506" y="7013"/>
                  </a:lnTo>
                  <a:lnTo>
                    <a:pt x="16418" y="7062"/>
                  </a:lnTo>
                  <a:lnTo>
                    <a:pt x="16333" y="7114"/>
                  </a:lnTo>
                  <a:lnTo>
                    <a:pt x="16251" y="7169"/>
                  </a:lnTo>
                  <a:lnTo>
                    <a:pt x="16176" y="7228"/>
                  </a:lnTo>
                  <a:lnTo>
                    <a:pt x="16104" y="7287"/>
                  </a:lnTo>
                  <a:lnTo>
                    <a:pt x="16037" y="7349"/>
                  </a:lnTo>
                  <a:lnTo>
                    <a:pt x="15975" y="7416"/>
                  </a:lnTo>
                  <a:lnTo>
                    <a:pt x="15918" y="7481"/>
                  </a:lnTo>
                  <a:lnTo>
                    <a:pt x="15862" y="7550"/>
                  </a:lnTo>
                  <a:lnTo>
                    <a:pt x="15815" y="7619"/>
                  </a:lnTo>
                  <a:lnTo>
                    <a:pt x="15769" y="7690"/>
                  </a:lnTo>
                  <a:lnTo>
                    <a:pt x="15730" y="7765"/>
                  </a:lnTo>
                  <a:lnTo>
                    <a:pt x="15694" y="7838"/>
                  </a:lnTo>
                  <a:lnTo>
                    <a:pt x="15664" y="7913"/>
                  </a:lnTo>
                  <a:lnTo>
                    <a:pt x="15640" y="7990"/>
                  </a:lnTo>
                  <a:lnTo>
                    <a:pt x="15620" y="8064"/>
                  </a:lnTo>
                  <a:lnTo>
                    <a:pt x="15602" y="8143"/>
                  </a:lnTo>
                  <a:lnTo>
                    <a:pt x="15589" y="8222"/>
                  </a:lnTo>
                  <a:lnTo>
                    <a:pt x="15584" y="8299"/>
                  </a:lnTo>
                  <a:lnTo>
                    <a:pt x="15579" y="8381"/>
                  </a:lnTo>
                  <a:lnTo>
                    <a:pt x="15584" y="8460"/>
                  </a:lnTo>
                  <a:lnTo>
                    <a:pt x="15589" y="8537"/>
                  </a:lnTo>
                  <a:lnTo>
                    <a:pt x="15602" y="8616"/>
                  </a:lnTo>
                  <a:lnTo>
                    <a:pt x="15620" y="8693"/>
                  </a:lnTo>
                  <a:lnTo>
                    <a:pt x="15640" y="8769"/>
                  </a:lnTo>
                  <a:lnTo>
                    <a:pt x="15666" y="8846"/>
                  </a:lnTo>
                  <a:lnTo>
                    <a:pt x="15697" y="8923"/>
                  </a:lnTo>
                  <a:lnTo>
                    <a:pt x="15733" y="8996"/>
                  </a:lnTo>
                  <a:lnTo>
                    <a:pt x="15777" y="9069"/>
                  </a:lnTo>
                  <a:lnTo>
                    <a:pt x="15823" y="9144"/>
                  </a:lnTo>
                  <a:lnTo>
                    <a:pt x="15875" y="9215"/>
                  </a:lnTo>
                  <a:lnTo>
                    <a:pt x="15929" y="9286"/>
                  </a:lnTo>
                  <a:lnTo>
                    <a:pt x="15993" y="9355"/>
                  </a:lnTo>
                  <a:lnTo>
                    <a:pt x="16060" y="9422"/>
                  </a:lnTo>
                  <a:lnTo>
                    <a:pt x="16127" y="9483"/>
                  </a:lnTo>
                  <a:lnTo>
                    <a:pt x="16202" y="9543"/>
                  </a:lnTo>
                  <a:lnTo>
                    <a:pt x="16279" y="9602"/>
                  </a:lnTo>
                  <a:lnTo>
                    <a:pt x="16356" y="9653"/>
                  </a:lnTo>
                  <a:lnTo>
                    <a:pt x="16441" y="9703"/>
                  </a:lnTo>
                  <a:lnTo>
                    <a:pt x="16526" y="9748"/>
                  </a:lnTo>
                  <a:lnTo>
                    <a:pt x="16611" y="9791"/>
                  </a:lnTo>
                  <a:lnTo>
                    <a:pt x="16701" y="9829"/>
                  </a:lnTo>
                  <a:lnTo>
                    <a:pt x="16792" y="9863"/>
                  </a:lnTo>
                  <a:lnTo>
                    <a:pt x="16884" y="9896"/>
                  </a:lnTo>
                  <a:lnTo>
                    <a:pt x="16977" y="9922"/>
                  </a:lnTo>
                  <a:lnTo>
                    <a:pt x="17075" y="9947"/>
                  </a:lnTo>
                  <a:lnTo>
                    <a:pt x="17170" y="9967"/>
                  </a:lnTo>
                  <a:lnTo>
                    <a:pt x="17268" y="9983"/>
                  </a:lnTo>
                  <a:lnTo>
                    <a:pt x="17366" y="9997"/>
                  </a:lnTo>
                  <a:lnTo>
                    <a:pt x="17466" y="10007"/>
                  </a:lnTo>
                  <a:lnTo>
                    <a:pt x="17567" y="10011"/>
                  </a:lnTo>
                  <a:lnTo>
                    <a:pt x="17665" y="10013"/>
                  </a:lnTo>
                  <a:lnTo>
                    <a:pt x="17768" y="10011"/>
                  </a:lnTo>
                  <a:lnTo>
                    <a:pt x="17868" y="10005"/>
                  </a:lnTo>
                  <a:lnTo>
                    <a:pt x="17966" y="9995"/>
                  </a:lnTo>
                  <a:lnTo>
                    <a:pt x="18064" y="9981"/>
                  </a:lnTo>
                  <a:lnTo>
                    <a:pt x="18162" y="9965"/>
                  </a:lnTo>
                  <a:lnTo>
                    <a:pt x="18260" y="9942"/>
                  </a:lnTo>
                  <a:lnTo>
                    <a:pt x="18355" y="9918"/>
                  </a:lnTo>
                  <a:lnTo>
                    <a:pt x="18453" y="9890"/>
                  </a:lnTo>
                  <a:lnTo>
                    <a:pt x="18545" y="9857"/>
                  </a:lnTo>
                  <a:lnTo>
                    <a:pt x="18638" y="9821"/>
                  </a:lnTo>
                  <a:lnTo>
                    <a:pt x="18728" y="9782"/>
                  </a:lnTo>
                  <a:lnTo>
                    <a:pt x="18816" y="9736"/>
                  </a:lnTo>
                  <a:lnTo>
                    <a:pt x="18903" y="9689"/>
                  </a:lnTo>
                  <a:lnTo>
                    <a:pt x="18988" y="9637"/>
                  </a:lnTo>
                  <a:lnTo>
                    <a:pt x="19071" y="9580"/>
                  </a:lnTo>
                  <a:lnTo>
                    <a:pt x="19146" y="9523"/>
                  </a:lnTo>
                  <a:lnTo>
                    <a:pt x="19218" y="9464"/>
                  </a:lnTo>
                  <a:lnTo>
                    <a:pt x="19285" y="9400"/>
                  </a:lnTo>
                  <a:lnTo>
                    <a:pt x="19346" y="9337"/>
                  </a:lnTo>
                  <a:lnTo>
                    <a:pt x="19408" y="9270"/>
                  </a:lnTo>
                  <a:lnTo>
                    <a:pt x="19457" y="9201"/>
                  </a:lnTo>
                  <a:lnTo>
                    <a:pt x="19509" y="9132"/>
                  </a:lnTo>
                  <a:lnTo>
                    <a:pt x="19552" y="9061"/>
                  </a:lnTo>
                  <a:lnTo>
                    <a:pt x="19591" y="8986"/>
                  </a:lnTo>
                  <a:lnTo>
                    <a:pt x="19627" y="8913"/>
                  </a:lnTo>
                  <a:lnTo>
                    <a:pt x="19658" y="8838"/>
                  </a:lnTo>
                  <a:lnTo>
                    <a:pt x="19684" y="8761"/>
                  </a:lnTo>
                  <a:lnTo>
                    <a:pt x="19704" y="8684"/>
                  </a:lnTo>
                  <a:lnTo>
                    <a:pt x="19720" y="8607"/>
                  </a:lnTo>
                  <a:lnTo>
                    <a:pt x="19733" y="8530"/>
                  </a:lnTo>
                  <a:lnTo>
                    <a:pt x="19738" y="8449"/>
                  </a:lnTo>
                  <a:lnTo>
                    <a:pt x="19741" y="8370"/>
                  </a:lnTo>
                  <a:lnTo>
                    <a:pt x="19738" y="8293"/>
                  </a:lnTo>
                  <a:lnTo>
                    <a:pt x="19733" y="8214"/>
                  </a:lnTo>
                  <a:lnTo>
                    <a:pt x="19720" y="8135"/>
                  </a:lnTo>
                  <a:lnTo>
                    <a:pt x="19702" y="8058"/>
                  </a:lnTo>
                  <a:lnTo>
                    <a:pt x="19681" y="7981"/>
                  </a:lnTo>
                  <a:lnTo>
                    <a:pt x="19656" y="7904"/>
                  </a:lnTo>
                  <a:lnTo>
                    <a:pt x="19625" y="7827"/>
                  </a:lnTo>
                  <a:lnTo>
                    <a:pt x="19586" y="7755"/>
                  </a:lnTo>
                  <a:lnTo>
                    <a:pt x="19545" y="7682"/>
                  </a:lnTo>
                  <a:lnTo>
                    <a:pt x="19498" y="7607"/>
                  </a:lnTo>
                  <a:lnTo>
                    <a:pt x="19447" y="7536"/>
                  </a:lnTo>
                  <a:lnTo>
                    <a:pt x="19393" y="7465"/>
                  </a:lnTo>
                  <a:lnTo>
                    <a:pt x="19328" y="7398"/>
                  </a:lnTo>
                  <a:lnTo>
                    <a:pt x="19261" y="7331"/>
                  </a:lnTo>
                  <a:lnTo>
                    <a:pt x="19192" y="7268"/>
                  </a:lnTo>
                  <a:lnTo>
                    <a:pt x="19117" y="7208"/>
                  </a:lnTo>
                  <a:lnTo>
                    <a:pt x="19043" y="7153"/>
                  </a:lnTo>
                  <a:lnTo>
                    <a:pt x="18965" y="7098"/>
                  </a:lnTo>
                  <a:lnTo>
                    <a:pt x="18880" y="7047"/>
                  </a:lnTo>
                  <a:lnTo>
                    <a:pt x="18795" y="7003"/>
                  </a:lnTo>
                  <a:lnTo>
                    <a:pt x="18710" y="6960"/>
                  </a:lnTo>
                  <a:lnTo>
                    <a:pt x="18620" y="6922"/>
                  </a:lnTo>
                  <a:lnTo>
                    <a:pt x="18530" y="6887"/>
                  </a:lnTo>
                  <a:lnTo>
                    <a:pt x="18437" y="6855"/>
                  </a:lnTo>
                  <a:lnTo>
                    <a:pt x="18345" y="6827"/>
                  </a:lnTo>
                  <a:lnTo>
                    <a:pt x="18247" y="6804"/>
                  </a:lnTo>
                  <a:lnTo>
                    <a:pt x="18151" y="6784"/>
                  </a:lnTo>
                  <a:lnTo>
                    <a:pt x="18054" y="6768"/>
                  </a:lnTo>
                  <a:lnTo>
                    <a:pt x="17956" y="6754"/>
                  </a:lnTo>
                  <a:lnTo>
                    <a:pt x="17855" y="6744"/>
                  </a:lnTo>
                  <a:lnTo>
                    <a:pt x="17755" y="6740"/>
                  </a:lnTo>
                  <a:lnTo>
                    <a:pt x="17657" y="6738"/>
                  </a:lnTo>
                  <a:close/>
                  <a:moveTo>
                    <a:pt x="17381" y="5261"/>
                  </a:moveTo>
                  <a:lnTo>
                    <a:pt x="18651" y="5356"/>
                  </a:lnTo>
                  <a:lnTo>
                    <a:pt x="18582" y="5943"/>
                  </a:lnTo>
                  <a:lnTo>
                    <a:pt x="18656" y="5960"/>
                  </a:lnTo>
                  <a:lnTo>
                    <a:pt x="18728" y="5978"/>
                  </a:lnTo>
                  <a:lnTo>
                    <a:pt x="18873" y="6022"/>
                  </a:lnTo>
                  <a:lnTo>
                    <a:pt x="18947" y="6045"/>
                  </a:lnTo>
                  <a:lnTo>
                    <a:pt x="19014" y="6069"/>
                  </a:lnTo>
                  <a:lnTo>
                    <a:pt x="19084" y="6095"/>
                  </a:lnTo>
                  <a:lnTo>
                    <a:pt x="19223" y="6152"/>
                  </a:lnTo>
                  <a:lnTo>
                    <a:pt x="19292" y="6182"/>
                  </a:lnTo>
                  <a:lnTo>
                    <a:pt x="19359" y="6215"/>
                  </a:lnTo>
                  <a:lnTo>
                    <a:pt x="19426" y="6249"/>
                  </a:lnTo>
                  <a:lnTo>
                    <a:pt x="19491" y="6282"/>
                  </a:lnTo>
                  <a:lnTo>
                    <a:pt x="19555" y="6318"/>
                  </a:lnTo>
                  <a:lnTo>
                    <a:pt x="19617" y="6357"/>
                  </a:lnTo>
                  <a:lnTo>
                    <a:pt x="19681" y="6393"/>
                  </a:lnTo>
                  <a:lnTo>
                    <a:pt x="20253" y="6022"/>
                  </a:lnTo>
                  <a:lnTo>
                    <a:pt x="21067" y="6792"/>
                  </a:lnTo>
                  <a:lnTo>
                    <a:pt x="20498" y="7165"/>
                  </a:lnTo>
                  <a:lnTo>
                    <a:pt x="20534" y="7220"/>
                  </a:lnTo>
                  <a:lnTo>
                    <a:pt x="20570" y="7276"/>
                  </a:lnTo>
                  <a:lnTo>
                    <a:pt x="20603" y="7333"/>
                  </a:lnTo>
                  <a:lnTo>
                    <a:pt x="20637" y="7390"/>
                  </a:lnTo>
                  <a:lnTo>
                    <a:pt x="20668" y="7449"/>
                  </a:lnTo>
                  <a:lnTo>
                    <a:pt x="20693" y="7505"/>
                  </a:lnTo>
                  <a:lnTo>
                    <a:pt x="20722" y="7564"/>
                  </a:lnTo>
                  <a:lnTo>
                    <a:pt x="20745" y="7621"/>
                  </a:lnTo>
                  <a:lnTo>
                    <a:pt x="20766" y="7682"/>
                  </a:lnTo>
                  <a:lnTo>
                    <a:pt x="20786" y="7740"/>
                  </a:lnTo>
                  <a:lnTo>
                    <a:pt x="20807" y="7801"/>
                  </a:lnTo>
                  <a:lnTo>
                    <a:pt x="20820" y="7862"/>
                  </a:lnTo>
                  <a:lnTo>
                    <a:pt x="20835" y="7921"/>
                  </a:lnTo>
                  <a:lnTo>
                    <a:pt x="20848" y="7979"/>
                  </a:lnTo>
                  <a:lnTo>
                    <a:pt x="20861" y="8042"/>
                  </a:lnTo>
                  <a:lnTo>
                    <a:pt x="20869" y="8103"/>
                  </a:lnTo>
                  <a:lnTo>
                    <a:pt x="21600" y="8156"/>
                  </a:lnTo>
                  <a:lnTo>
                    <a:pt x="21482" y="9152"/>
                  </a:lnTo>
                  <a:lnTo>
                    <a:pt x="20755" y="9102"/>
                  </a:lnTo>
                  <a:lnTo>
                    <a:pt x="20732" y="9158"/>
                  </a:lnTo>
                  <a:lnTo>
                    <a:pt x="20706" y="9217"/>
                  </a:lnTo>
                  <a:lnTo>
                    <a:pt x="20683" y="9274"/>
                  </a:lnTo>
                  <a:lnTo>
                    <a:pt x="20621" y="9387"/>
                  </a:lnTo>
                  <a:lnTo>
                    <a:pt x="20588" y="9444"/>
                  </a:lnTo>
                  <a:lnTo>
                    <a:pt x="20554" y="9501"/>
                  </a:lnTo>
                  <a:lnTo>
                    <a:pt x="20518" y="9556"/>
                  </a:lnTo>
                  <a:lnTo>
                    <a:pt x="20482" y="9610"/>
                  </a:lnTo>
                  <a:lnTo>
                    <a:pt x="20444" y="9665"/>
                  </a:lnTo>
                  <a:lnTo>
                    <a:pt x="20402" y="9718"/>
                  </a:lnTo>
                  <a:lnTo>
                    <a:pt x="20359" y="9770"/>
                  </a:lnTo>
                  <a:lnTo>
                    <a:pt x="20315" y="9821"/>
                  </a:lnTo>
                  <a:lnTo>
                    <a:pt x="20268" y="9874"/>
                  </a:lnTo>
                  <a:lnTo>
                    <a:pt x="20222" y="9924"/>
                  </a:lnTo>
                  <a:lnTo>
                    <a:pt x="20171" y="9973"/>
                  </a:lnTo>
                  <a:lnTo>
                    <a:pt x="20634" y="10415"/>
                  </a:lnTo>
                  <a:lnTo>
                    <a:pt x="19656" y="11055"/>
                  </a:lnTo>
                  <a:lnTo>
                    <a:pt x="19187" y="10613"/>
                  </a:lnTo>
                  <a:lnTo>
                    <a:pt x="19117" y="10641"/>
                  </a:lnTo>
                  <a:lnTo>
                    <a:pt x="19045" y="10670"/>
                  </a:lnTo>
                  <a:lnTo>
                    <a:pt x="18973" y="10696"/>
                  </a:lnTo>
                  <a:lnTo>
                    <a:pt x="18898" y="10720"/>
                  </a:lnTo>
                  <a:lnTo>
                    <a:pt x="18826" y="10745"/>
                  </a:lnTo>
                  <a:lnTo>
                    <a:pt x="18749" y="10765"/>
                  </a:lnTo>
                  <a:lnTo>
                    <a:pt x="18677" y="10787"/>
                  </a:lnTo>
                  <a:lnTo>
                    <a:pt x="18602" y="10806"/>
                  </a:lnTo>
                  <a:lnTo>
                    <a:pt x="18527" y="10822"/>
                  </a:lnTo>
                  <a:lnTo>
                    <a:pt x="18453" y="10838"/>
                  </a:lnTo>
                  <a:lnTo>
                    <a:pt x="18373" y="10852"/>
                  </a:lnTo>
                  <a:lnTo>
                    <a:pt x="18298" y="10864"/>
                  </a:lnTo>
                  <a:lnTo>
                    <a:pt x="18224" y="10876"/>
                  </a:lnTo>
                  <a:lnTo>
                    <a:pt x="18144" y="10887"/>
                  </a:lnTo>
                  <a:lnTo>
                    <a:pt x="18066" y="10897"/>
                  </a:lnTo>
                  <a:lnTo>
                    <a:pt x="17992" y="10903"/>
                  </a:lnTo>
                  <a:lnTo>
                    <a:pt x="17922" y="11474"/>
                  </a:lnTo>
                  <a:lnTo>
                    <a:pt x="16653" y="11379"/>
                  </a:lnTo>
                  <a:lnTo>
                    <a:pt x="16719" y="10803"/>
                  </a:lnTo>
                  <a:lnTo>
                    <a:pt x="16647" y="10785"/>
                  </a:lnTo>
                  <a:lnTo>
                    <a:pt x="16575" y="10765"/>
                  </a:lnTo>
                  <a:lnTo>
                    <a:pt x="16498" y="10745"/>
                  </a:lnTo>
                  <a:lnTo>
                    <a:pt x="16428" y="10722"/>
                  </a:lnTo>
                  <a:lnTo>
                    <a:pt x="16356" y="10698"/>
                  </a:lnTo>
                  <a:lnTo>
                    <a:pt x="16284" y="10674"/>
                  </a:lnTo>
                  <a:lnTo>
                    <a:pt x="16215" y="10647"/>
                  </a:lnTo>
                  <a:lnTo>
                    <a:pt x="16145" y="10619"/>
                  </a:lnTo>
                  <a:lnTo>
                    <a:pt x="16078" y="10587"/>
                  </a:lnTo>
                  <a:lnTo>
                    <a:pt x="16009" y="10556"/>
                  </a:lnTo>
                  <a:lnTo>
                    <a:pt x="15942" y="10524"/>
                  </a:lnTo>
                  <a:lnTo>
                    <a:pt x="15808" y="10455"/>
                  </a:lnTo>
                  <a:lnTo>
                    <a:pt x="15746" y="10419"/>
                  </a:lnTo>
                  <a:lnTo>
                    <a:pt x="15682" y="10382"/>
                  </a:lnTo>
                  <a:lnTo>
                    <a:pt x="15620" y="10344"/>
                  </a:lnTo>
                  <a:lnTo>
                    <a:pt x="15051" y="10716"/>
                  </a:lnTo>
                  <a:lnTo>
                    <a:pt x="14237" y="9940"/>
                  </a:lnTo>
                  <a:lnTo>
                    <a:pt x="14808" y="9568"/>
                  </a:lnTo>
                  <a:lnTo>
                    <a:pt x="14772" y="9511"/>
                  </a:lnTo>
                  <a:lnTo>
                    <a:pt x="14739" y="9456"/>
                  </a:lnTo>
                  <a:lnTo>
                    <a:pt x="14705" y="9400"/>
                  </a:lnTo>
                  <a:lnTo>
                    <a:pt x="14675" y="9343"/>
                  </a:lnTo>
                  <a:lnTo>
                    <a:pt x="14646" y="9284"/>
                  </a:lnTo>
                  <a:lnTo>
                    <a:pt x="14618" y="9227"/>
                  </a:lnTo>
                  <a:lnTo>
                    <a:pt x="14595" y="9171"/>
                  </a:lnTo>
                  <a:lnTo>
                    <a:pt x="14569" y="9110"/>
                  </a:lnTo>
                  <a:lnTo>
                    <a:pt x="14548" y="9051"/>
                  </a:lnTo>
                  <a:lnTo>
                    <a:pt x="14528" y="8992"/>
                  </a:lnTo>
                  <a:lnTo>
                    <a:pt x="14510" y="8934"/>
                  </a:lnTo>
                  <a:lnTo>
                    <a:pt x="14494" y="8873"/>
                  </a:lnTo>
                  <a:lnTo>
                    <a:pt x="14479" y="8814"/>
                  </a:lnTo>
                  <a:lnTo>
                    <a:pt x="14469" y="8755"/>
                  </a:lnTo>
                  <a:lnTo>
                    <a:pt x="14450" y="8634"/>
                  </a:lnTo>
                  <a:lnTo>
                    <a:pt x="13701" y="8579"/>
                  </a:lnTo>
                  <a:lnTo>
                    <a:pt x="13822" y="7578"/>
                  </a:lnTo>
                  <a:lnTo>
                    <a:pt x="14574" y="7635"/>
                  </a:lnTo>
                  <a:lnTo>
                    <a:pt x="14597" y="7578"/>
                  </a:lnTo>
                  <a:lnTo>
                    <a:pt x="14620" y="7522"/>
                  </a:lnTo>
                  <a:lnTo>
                    <a:pt x="14649" y="7465"/>
                  </a:lnTo>
                  <a:lnTo>
                    <a:pt x="14675" y="7408"/>
                  </a:lnTo>
                  <a:lnTo>
                    <a:pt x="14705" y="7353"/>
                  </a:lnTo>
                  <a:lnTo>
                    <a:pt x="14739" y="7297"/>
                  </a:lnTo>
                  <a:lnTo>
                    <a:pt x="14772" y="7242"/>
                  </a:lnTo>
                  <a:lnTo>
                    <a:pt x="14808" y="7187"/>
                  </a:lnTo>
                  <a:lnTo>
                    <a:pt x="14845" y="7137"/>
                  </a:lnTo>
                  <a:lnTo>
                    <a:pt x="14883" y="7082"/>
                  </a:lnTo>
                  <a:lnTo>
                    <a:pt x="14922" y="7029"/>
                  </a:lnTo>
                  <a:lnTo>
                    <a:pt x="14966" y="6977"/>
                  </a:lnTo>
                  <a:lnTo>
                    <a:pt x="15009" y="6928"/>
                  </a:lnTo>
                  <a:lnTo>
                    <a:pt x="15056" y="6877"/>
                  </a:lnTo>
                  <a:lnTo>
                    <a:pt x="15105" y="6827"/>
                  </a:lnTo>
                  <a:lnTo>
                    <a:pt x="15151" y="6778"/>
                  </a:lnTo>
                  <a:lnTo>
                    <a:pt x="14669" y="6320"/>
                  </a:lnTo>
                  <a:lnTo>
                    <a:pt x="15653" y="5680"/>
                  </a:lnTo>
                  <a:lnTo>
                    <a:pt x="16132" y="6138"/>
                  </a:lnTo>
                  <a:lnTo>
                    <a:pt x="16204" y="6109"/>
                  </a:lnTo>
                  <a:lnTo>
                    <a:pt x="16274" y="6083"/>
                  </a:lnTo>
                  <a:lnTo>
                    <a:pt x="16346" y="6057"/>
                  </a:lnTo>
                  <a:lnTo>
                    <a:pt x="16418" y="6030"/>
                  </a:lnTo>
                  <a:lnTo>
                    <a:pt x="16490" y="6010"/>
                  </a:lnTo>
                  <a:lnTo>
                    <a:pt x="16562" y="5986"/>
                  </a:lnTo>
                  <a:lnTo>
                    <a:pt x="16634" y="5968"/>
                  </a:lnTo>
                  <a:lnTo>
                    <a:pt x="16709" y="5947"/>
                  </a:lnTo>
                  <a:lnTo>
                    <a:pt x="16786" y="5931"/>
                  </a:lnTo>
                  <a:lnTo>
                    <a:pt x="16861" y="5915"/>
                  </a:lnTo>
                  <a:lnTo>
                    <a:pt x="16933" y="5901"/>
                  </a:lnTo>
                  <a:lnTo>
                    <a:pt x="17011" y="5889"/>
                  </a:lnTo>
                  <a:lnTo>
                    <a:pt x="17088" y="5877"/>
                  </a:lnTo>
                  <a:lnTo>
                    <a:pt x="17162" y="5866"/>
                  </a:lnTo>
                  <a:lnTo>
                    <a:pt x="17237" y="5858"/>
                  </a:lnTo>
                  <a:lnTo>
                    <a:pt x="17312" y="5850"/>
                  </a:lnTo>
                  <a:lnTo>
                    <a:pt x="17381" y="5261"/>
                  </a:lnTo>
                  <a:close/>
                  <a:moveTo>
                    <a:pt x="12231" y="3771"/>
                  </a:moveTo>
                  <a:lnTo>
                    <a:pt x="12304" y="3771"/>
                  </a:lnTo>
                  <a:lnTo>
                    <a:pt x="12373" y="3779"/>
                  </a:lnTo>
                  <a:lnTo>
                    <a:pt x="12443" y="3789"/>
                  </a:lnTo>
                  <a:lnTo>
                    <a:pt x="12512" y="3807"/>
                  </a:lnTo>
                  <a:lnTo>
                    <a:pt x="12576" y="3827"/>
                  </a:lnTo>
                  <a:lnTo>
                    <a:pt x="12641" y="3854"/>
                  </a:lnTo>
                  <a:lnTo>
                    <a:pt x="12697" y="3886"/>
                  </a:lnTo>
                  <a:lnTo>
                    <a:pt x="12728" y="3904"/>
                  </a:lnTo>
                  <a:lnTo>
                    <a:pt x="12757" y="3922"/>
                  </a:lnTo>
                  <a:lnTo>
                    <a:pt x="12782" y="3942"/>
                  </a:lnTo>
                  <a:lnTo>
                    <a:pt x="12806" y="3965"/>
                  </a:lnTo>
                  <a:lnTo>
                    <a:pt x="12831" y="3989"/>
                  </a:lnTo>
                  <a:lnTo>
                    <a:pt x="12854" y="4011"/>
                  </a:lnTo>
                  <a:lnTo>
                    <a:pt x="12875" y="4036"/>
                  </a:lnTo>
                  <a:lnTo>
                    <a:pt x="12898" y="4062"/>
                  </a:lnTo>
                  <a:lnTo>
                    <a:pt x="12916" y="4088"/>
                  </a:lnTo>
                  <a:lnTo>
                    <a:pt x="12929" y="4114"/>
                  </a:lnTo>
                  <a:lnTo>
                    <a:pt x="12945" y="4141"/>
                  </a:lnTo>
                  <a:lnTo>
                    <a:pt x="12957" y="4165"/>
                  </a:lnTo>
                  <a:lnTo>
                    <a:pt x="12975" y="4220"/>
                  </a:lnTo>
                  <a:lnTo>
                    <a:pt x="12991" y="4276"/>
                  </a:lnTo>
                  <a:lnTo>
                    <a:pt x="12993" y="4331"/>
                  </a:lnTo>
                  <a:lnTo>
                    <a:pt x="12993" y="4387"/>
                  </a:lnTo>
                  <a:lnTo>
                    <a:pt x="12983" y="4446"/>
                  </a:lnTo>
                  <a:lnTo>
                    <a:pt x="12970" y="4499"/>
                  </a:lnTo>
                  <a:lnTo>
                    <a:pt x="12947" y="4551"/>
                  </a:lnTo>
                  <a:lnTo>
                    <a:pt x="12921" y="4604"/>
                  </a:lnTo>
                  <a:lnTo>
                    <a:pt x="12888" y="4652"/>
                  </a:lnTo>
                  <a:lnTo>
                    <a:pt x="12847" y="4701"/>
                  </a:lnTo>
                  <a:lnTo>
                    <a:pt x="12824" y="4721"/>
                  </a:lnTo>
                  <a:lnTo>
                    <a:pt x="12800" y="4743"/>
                  </a:lnTo>
                  <a:lnTo>
                    <a:pt x="12775" y="4763"/>
                  </a:lnTo>
                  <a:lnTo>
                    <a:pt x="12746" y="4786"/>
                  </a:lnTo>
                  <a:lnTo>
                    <a:pt x="12718" y="4804"/>
                  </a:lnTo>
                  <a:lnTo>
                    <a:pt x="12687" y="4822"/>
                  </a:lnTo>
                  <a:lnTo>
                    <a:pt x="10514" y="6054"/>
                  </a:lnTo>
                  <a:lnTo>
                    <a:pt x="10478" y="6074"/>
                  </a:lnTo>
                  <a:lnTo>
                    <a:pt x="10440" y="6090"/>
                  </a:lnTo>
                  <a:lnTo>
                    <a:pt x="10399" y="6106"/>
                  </a:lnTo>
                  <a:lnTo>
                    <a:pt x="10360" y="6120"/>
                  </a:lnTo>
                  <a:lnTo>
                    <a:pt x="10321" y="6132"/>
                  </a:lnTo>
                  <a:lnTo>
                    <a:pt x="10283" y="6143"/>
                  </a:lnTo>
                  <a:lnTo>
                    <a:pt x="10239" y="6149"/>
                  </a:lnTo>
                  <a:lnTo>
                    <a:pt x="10198" y="6157"/>
                  </a:lnTo>
                  <a:lnTo>
                    <a:pt x="10157" y="6161"/>
                  </a:lnTo>
                  <a:lnTo>
                    <a:pt x="10113" y="6163"/>
                  </a:lnTo>
                  <a:lnTo>
                    <a:pt x="10072" y="6163"/>
                  </a:lnTo>
                  <a:lnTo>
                    <a:pt x="10025" y="6161"/>
                  </a:lnTo>
                  <a:lnTo>
                    <a:pt x="9984" y="6159"/>
                  </a:lnTo>
                  <a:lnTo>
                    <a:pt x="9943" y="6153"/>
                  </a:lnTo>
                  <a:lnTo>
                    <a:pt x="9899" y="6147"/>
                  </a:lnTo>
                  <a:lnTo>
                    <a:pt x="9858" y="6136"/>
                  </a:lnTo>
                  <a:lnTo>
                    <a:pt x="8156" y="5714"/>
                  </a:lnTo>
                  <a:lnTo>
                    <a:pt x="8182" y="5653"/>
                  </a:lnTo>
                  <a:lnTo>
                    <a:pt x="8213" y="5588"/>
                  </a:lnTo>
                  <a:lnTo>
                    <a:pt x="8249" y="5508"/>
                  </a:lnTo>
                  <a:lnTo>
                    <a:pt x="8288" y="5413"/>
                  </a:lnTo>
                  <a:lnTo>
                    <a:pt x="8324" y="5313"/>
                  </a:lnTo>
                  <a:lnTo>
                    <a:pt x="8339" y="5263"/>
                  </a:lnTo>
                  <a:lnTo>
                    <a:pt x="8355" y="5212"/>
                  </a:lnTo>
                  <a:lnTo>
                    <a:pt x="8362" y="5164"/>
                  </a:lnTo>
                  <a:lnTo>
                    <a:pt x="8373" y="5117"/>
                  </a:lnTo>
                  <a:lnTo>
                    <a:pt x="8378" y="5069"/>
                  </a:lnTo>
                  <a:lnTo>
                    <a:pt x="8378" y="4972"/>
                  </a:lnTo>
                  <a:lnTo>
                    <a:pt x="8375" y="4921"/>
                  </a:lnTo>
                  <a:lnTo>
                    <a:pt x="8370" y="4871"/>
                  </a:lnTo>
                  <a:lnTo>
                    <a:pt x="8362" y="4824"/>
                  </a:lnTo>
                  <a:lnTo>
                    <a:pt x="8344" y="4731"/>
                  </a:lnTo>
                  <a:lnTo>
                    <a:pt x="8326" y="4648"/>
                  </a:lnTo>
                  <a:lnTo>
                    <a:pt x="8308" y="4586"/>
                  </a:lnTo>
                  <a:lnTo>
                    <a:pt x="8290" y="4527"/>
                  </a:lnTo>
                  <a:lnTo>
                    <a:pt x="9948" y="4939"/>
                  </a:lnTo>
                  <a:lnTo>
                    <a:pt x="11822" y="3880"/>
                  </a:lnTo>
                  <a:lnTo>
                    <a:pt x="11856" y="3864"/>
                  </a:lnTo>
                  <a:lnTo>
                    <a:pt x="11889" y="3845"/>
                  </a:lnTo>
                  <a:lnTo>
                    <a:pt x="11917" y="3831"/>
                  </a:lnTo>
                  <a:lnTo>
                    <a:pt x="11951" y="3821"/>
                  </a:lnTo>
                  <a:lnTo>
                    <a:pt x="11987" y="3809"/>
                  </a:lnTo>
                  <a:lnTo>
                    <a:pt x="12020" y="3799"/>
                  </a:lnTo>
                  <a:lnTo>
                    <a:pt x="12090" y="3785"/>
                  </a:lnTo>
                  <a:lnTo>
                    <a:pt x="12162" y="3775"/>
                  </a:lnTo>
                  <a:lnTo>
                    <a:pt x="12231" y="3771"/>
                  </a:lnTo>
                  <a:close/>
                  <a:moveTo>
                    <a:pt x="5596" y="3446"/>
                  </a:moveTo>
                  <a:lnTo>
                    <a:pt x="5604" y="3446"/>
                  </a:lnTo>
                  <a:lnTo>
                    <a:pt x="5622" y="3448"/>
                  </a:lnTo>
                  <a:lnTo>
                    <a:pt x="5689" y="3452"/>
                  </a:lnTo>
                  <a:lnTo>
                    <a:pt x="5895" y="3454"/>
                  </a:lnTo>
                  <a:lnTo>
                    <a:pt x="6139" y="3458"/>
                  </a:lnTo>
                  <a:lnTo>
                    <a:pt x="6247" y="3460"/>
                  </a:lnTo>
                  <a:lnTo>
                    <a:pt x="6334" y="3469"/>
                  </a:lnTo>
                  <a:lnTo>
                    <a:pt x="6337" y="3469"/>
                  </a:lnTo>
                  <a:lnTo>
                    <a:pt x="6368" y="3491"/>
                  </a:lnTo>
                  <a:lnTo>
                    <a:pt x="6401" y="3525"/>
                  </a:lnTo>
                  <a:lnTo>
                    <a:pt x="6440" y="3566"/>
                  </a:lnTo>
                  <a:lnTo>
                    <a:pt x="6478" y="3617"/>
                  </a:lnTo>
                  <a:lnTo>
                    <a:pt x="6522" y="3681"/>
                  </a:lnTo>
                  <a:lnTo>
                    <a:pt x="6563" y="3754"/>
                  </a:lnTo>
                  <a:lnTo>
                    <a:pt x="6581" y="3797"/>
                  </a:lnTo>
                  <a:lnTo>
                    <a:pt x="6602" y="3846"/>
                  </a:lnTo>
                  <a:lnTo>
                    <a:pt x="6622" y="3894"/>
                  </a:lnTo>
                  <a:lnTo>
                    <a:pt x="6645" y="3949"/>
                  </a:lnTo>
                  <a:lnTo>
                    <a:pt x="6663" y="4006"/>
                  </a:lnTo>
                  <a:lnTo>
                    <a:pt x="6681" y="4069"/>
                  </a:lnTo>
                  <a:lnTo>
                    <a:pt x="6699" y="4135"/>
                  </a:lnTo>
                  <a:lnTo>
                    <a:pt x="6717" y="4206"/>
                  </a:lnTo>
                  <a:lnTo>
                    <a:pt x="6733" y="4281"/>
                  </a:lnTo>
                  <a:lnTo>
                    <a:pt x="6746" y="4362"/>
                  </a:lnTo>
                  <a:lnTo>
                    <a:pt x="6761" y="4448"/>
                  </a:lnTo>
                  <a:lnTo>
                    <a:pt x="6774" y="4537"/>
                  </a:lnTo>
                  <a:lnTo>
                    <a:pt x="6782" y="4632"/>
                  </a:lnTo>
                  <a:lnTo>
                    <a:pt x="6792" y="4735"/>
                  </a:lnTo>
                  <a:lnTo>
                    <a:pt x="6800" y="4839"/>
                  </a:lnTo>
                  <a:lnTo>
                    <a:pt x="6807" y="4952"/>
                  </a:lnTo>
                  <a:lnTo>
                    <a:pt x="6810" y="5070"/>
                  </a:lnTo>
                  <a:lnTo>
                    <a:pt x="6812" y="5191"/>
                  </a:lnTo>
                  <a:lnTo>
                    <a:pt x="6810" y="5323"/>
                  </a:lnTo>
                  <a:lnTo>
                    <a:pt x="6810" y="5459"/>
                  </a:lnTo>
                  <a:lnTo>
                    <a:pt x="6846" y="5362"/>
                  </a:lnTo>
                  <a:lnTo>
                    <a:pt x="6882" y="5264"/>
                  </a:lnTo>
                  <a:lnTo>
                    <a:pt x="6949" y="5076"/>
                  </a:lnTo>
                  <a:lnTo>
                    <a:pt x="7005" y="4904"/>
                  </a:lnTo>
                  <a:lnTo>
                    <a:pt x="7051" y="4743"/>
                  </a:lnTo>
                  <a:lnTo>
                    <a:pt x="7121" y="4504"/>
                  </a:lnTo>
                  <a:lnTo>
                    <a:pt x="7152" y="4395"/>
                  </a:lnTo>
                  <a:lnTo>
                    <a:pt x="7116" y="4338"/>
                  </a:lnTo>
                  <a:lnTo>
                    <a:pt x="7087" y="4283"/>
                  </a:lnTo>
                  <a:lnTo>
                    <a:pt x="7059" y="4235"/>
                  </a:lnTo>
                  <a:lnTo>
                    <a:pt x="7039" y="4186"/>
                  </a:lnTo>
                  <a:lnTo>
                    <a:pt x="7008" y="4115"/>
                  </a:lnTo>
                  <a:lnTo>
                    <a:pt x="7000" y="4089"/>
                  </a:lnTo>
                  <a:lnTo>
                    <a:pt x="7028" y="4069"/>
                  </a:lnTo>
                  <a:lnTo>
                    <a:pt x="7103" y="4018"/>
                  </a:lnTo>
                  <a:lnTo>
                    <a:pt x="7147" y="3987"/>
                  </a:lnTo>
                  <a:lnTo>
                    <a:pt x="7198" y="3957"/>
                  </a:lnTo>
                  <a:lnTo>
                    <a:pt x="7249" y="3931"/>
                  </a:lnTo>
                  <a:lnTo>
                    <a:pt x="7298" y="3906"/>
                  </a:lnTo>
                  <a:lnTo>
                    <a:pt x="7468" y="3957"/>
                  </a:lnTo>
                  <a:lnTo>
                    <a:pt x="7612" y="4210"/>
                  </a:lnTo>
                  <a:lnTo>
                    <a:pt x="7571" y="4285"/>
                  </a:lnTo>
                  <a:lnTo>
                    <a:pt x="7525" y="4362"/>
                  </a:lnTo>
                  <a:lnTo>
                    <a:pt x="7476" y="4443"/>
                  </a:lnTo>
                  <a:lnTo>
                    <a:pt x="7483" y="4514"/>
                  </a:lnTo>
                  <a:lnTo>
                    <a:pt x="7489" y="4602"/>
                  </a:lnTo>
                  <a:lnTo>
                    <a:pt x="7494" y="4701"/>
                  </a:lnTo>
                  <a:lnTo>
                    <a:pt x="7489" y="4810"/>
                  </a:lnTo>
                  <a:lnTo>
                    <a:pt x="7483" y="5045"/>
                  </a:lnTo>
                  <a:lnTo>
                    <a:pt x="7471" y="5283"/>
                  </a:lnTo>
                  <a:lnTo>
                    <a:pt x="7458" y="5506"/>
                  </a:lnTo>
                  <a:lnTo>
                    <a:pt x="7445" y="5690"/>
                  </a:lnTo>
                  <a:lnTo>
                    <a:pt x="7429" y="5864"/>
                  </a:lnTo>
                  <a:lnTo>
                    <a:pt x="7445" y="5832"/>
                  </a:lnTo>
                  <a:lnTo>
                    <a:pt x="7486" y="5741"/>
                  </a:lnTo>
                  <a:lnTo>
                    <a:pt x="7514" y="5674"/>
                  </a:lnTo>
                  <a:lnTo>
                    <a:pt x="7548" y="5595"/>
                  </a:lnTo>
                  <a:lnTo>
                    <a:pt x="7581" y="5506"/>
                  </a:lnTo>
                  <a:lnTo>
                    <a:pt x="7617" y="5404"/>
                  </a:lnTo>
                  <a:lnTo>
                    <a:pt x="7648" y="5289"/>
                  </a:lnTo>
                  <a:lnTo>
                    <a:pt x="7681" y="5167"/>
                  </a:lnTo>
                  <a:lnTo>
                    <a:pt x="7712" y="5035"/>
                  </a:lnTo>
                  <a:lnTo>
                    <a:pt x="7740" y="4895"/>
                  </a:lnTo>
                  <a:lnTo>
                    <a:pt x="7761" y="4750"/>
                  </a:lnTo>
                  <a:lnTo>
                    <a:pt x="7769" y="4670"/>
                  </a:lnTo>
                  <a:lnTo>
                    <a:pt x="7779" y="4591"/>
                  </a:lnTo>
                  <a:lnTo>
                    <a:pt x="7784" y="4514"/>
                  </a:lnTo>
                  <a:lnTo>
                    <a:pt x="7787" y="4433"/>
                  </a:lnTo>
                  <a:lnTo>
                    <a:pt x="7789" y="4350"/>
                  </a:lnTo>
                  <a:lnTo>
                    <a:pt x="7789" y="4267"/>
                  </a:lnTo>
                  <a:lnTo>
                    <a:pt x="7854" y="4146"/>
                  </a:lnTo>
                  <a:lnTo>
                    <a:pt x="7866" y="4158"/>
                  </a:lnTo>
                  <a:lnTo>
                    <a:pt x="7892" y="4194"/>
                  </a:lnTo>
                  <a:lnTo>
                    <a:pt x="7910" y="4223"/>
                  </a:lnTo>
                  <a:lnTo>
                    <a:pt x="7931" y="4257"/>
                  </a:lnTo>
                  <a:lnTo>
                    <a:pt x="7956" y="4298"/>
                  </a:lnTo>
                  <a:lnTo>
                    <a:pt x="7980" y="4348"/>
                  </a:lnTo>
                  <a:lnTo>
                    <a:pt x="8008" y="4407"/>
                  </a:lnTo>
                  <a:lnTo>
                    <a:pt x="8031" y="4472"/>
                  </a:lnTo>
                  <a:lnTo>
                    <a:pt x="8054" y="4547"/>
                  </a:lnTo>
                  <a:lnTo>
                    <a:pt x="8080" y="4628"/>
                  </a:lnTo>
                  <a:lnTo>
                    <a:pt x="8100" y="4721"/>
                  </a:lnTo>
                  <a:lnTo>
                    <a:pt x="8121" y="4820"/>
                  </a:lnTo>
                  <a:lnTo>
                    <a:pt x="8136" y="4932"/>
                  </a:lnTo>
                  <a:lnTo>
                    <a:pt x="8149" y="5050"/>
                  </a:lnTo>
                  <a:lnTo>
                    <a:pt x="8147" y="5084"/>
                  </a:lnTo>
                  <a:lnTo>
                    <a:pt x="8139" y="5120"/>
                  </a:lnTo>
                  <a:lnTo>
                    <a:pt x="8129" y="5167"/>
                  </a:lnTo>
                  <a:lnTo>
                    <a:pt x="8111" y="5218"/>
                  </a:lnTo>
                  <a:lnTo>
                    <a:pt x="8085" y="5274"/>
                  </a:lnTo>
                  <a:lnTo>
                    <a:pt x="8059" y="5339"/>
                  </a:lnTo>
                  <a:lnTo>
                    <a:pt x="7990" y="5483"/>
                  </a:lnTo>
                  <a:lnTo>
                    <a:pt x="7812" y="5842"/>
                  </a:lnTo>
                  <a:lnTo>
                    <a:pt x="7707" y="6055"/>
                  </a:lnTo>
                  <a:lnTo>
                    <a:pt x="7594" y="6292"/>
                  </a:lnTo>
                  <a:lnTo>
                    <a:pt x="7478" y="6549"/>
                  </a:lnTo>
                  <a:lnTo>
                    <a:pt x="7422" y="6685"/>
                  </a:lnTo>
                  <a:lnTo>
                    <a:pt x="7360" y="6825"/>
                  </a:lnTo>
                  <a:lnTo>
                    <a:pt x="7303" y="6971"/>
                  </a:lnTo>
                  <a:lnTo>
                    <a:pt x="7247" y="7123"/>
                  </a:lnTo>
                  <a:lnTo>
                    <a:pt x="7188" y="7277"/>
                  </a:lnTo>
                  <a:lnTo>
                    <a:pt x="7134" y="7439"/>
                  </a:lnTo>
                  <a:lnTo>
                    <a:pt x="7080" y="7601"/>
                  </a:lnTo>
                  <a:lnTo>
                    <a:pt x="7028" y="7774"/>
                  </a:lnTo>
                  <a:lnTo>
                    <a:pt x="6982" y="7946"/>
                  </a:lnTo>
                  <a:lnTo>
                    <a:pt x="6933" y="8126"/>
                  </a:lnTo>
                  <a:lnTo>
                    <a:pt x="6892" y="8309"/>
                  </a:lnTo>
                  <a:lnTo>
                    <a:pt x="6851" y="8497"/>
                  </a:lnTo>
                  <a:lnTo>
                    <a:pt x="6815" y="8686"/>
                  </a:lnTo>
                  <a:lnTo>
                    <a:pt x="6782" y="8882"/>
                  </a:lnTo>
                  <a:lnTo>
                    <a:pt x="7087" y="9158"/>
                  </a:lnTo>
                  <a:lnTo>
                    <a:pt x="7697" y="9719"/>
                  </a:lnTo>
                  <a:lnTo>
                    <a:pt x="8026" y="10023"/>
                  </a:lnTo>
                  <a:lnTo>
                    <a:pt x="8316" y="10299"/>
                  </a:lnTo>
                  <a:lnTo>
                    <a:pt x="8437" y="10415"/>
                  </a:lnTo>
                  <a:lnTo>
                    <a:pt x="8537" y="10510"/>
                  </a:lnTo>
                  <a:lnTo>
                    <a:pt x="8607" y="10583"/>
                  </a:lnTo>
                  <a:lnTo>
                    <a:pt x="8645" y="10625"/>
                  </a:lnTo>
                  <a:lnTo>
                    <a:pt x="8684" y="10674"/>
                  </a:lnTo>
                  <a:lnTo>
                    <a:pt x="8730" y="10729"/>
                  </a:lnTo>
                  <a:lnTo>
                    <a:pt x="8776" y="10790"/>
                  </a:lnTo>
                  <a:lnTo>
                    <a:pt x="8797" y="10826"/>
                  </a:lnTo>
                  <a:lnTo>
                    <a:pt x="8820" y="10867"/>
                  </a:lnTo>
                  <a:lnTo>
                    <a:pt x="8838" y="10909"/>
                  </a:lnTo>
                  <a:lnTo>
                    <a:pt x="8848" y="10956"/>
                  </a:lnTo>
                  <a:lnTo>
                    <a:pt x="8861" y="11008"/>
                  </a:lnTo>
                  <a:lnTo>
                    <a:pt x="8864" y="11065"/>
                  </a:lnTo>
                  <a:lnTo>
                    <a:pt x="8864" y="11126"/>
                  </a:lnTo>
                  <a:lnTo>
                    <a:pt x="8856" y="11193"/>
                  </a:lnTo>
                  <a:lnTo>
                    <a:pt x="8841" y="11270"/>
                  </a:lnTo>
                  <a:lnTo>
                    <a:pt x="8815" y="11347"/>
                  </a:lnTo>
                  <a:lnTo>
                    <a:pt x="8807" y="11398"/>
                  </a:lnTo>
                  <a:lnTo>
                    <a:pt x="8787" y="11501"/>
                  </a:lnTo>
                  <a:lnTo>
                    <a:pt x="8722" y="11844"/>
                  </a:lnTo>
                  <a:lnTo>
                    <a:pt x="8545" y="12831"/>
                  </a:lnTo>
                  <a:lnTo>
                    <a:pt x="8296" y="14239"/>
                  </a:lnTo>
                  <a:lnTo>
                    <a:pt x="8288" y="14280"/>
                  </a:lnTo>
                  <a:lnTo>
                    <a:pt x="8278" y="14318"/>
                  </a:lnTo>
                  <a:lnTo>
                    <a:pt x="8252" y="14395"/>
                  </a:lnTo>
                  <a:lnTo>
                    <a:pt x="8231" y="14430"/>
                  </a:lnTo>
                  <a:lnTo>
                    <a:pt x="8213" y="14466"/>
                  </a:lnTo>
                  <a:lnTo>
                    <a:pt x="8195" y="14503"/>
                  </a:lnTo>
                  <a:lnTo>
                    <a:pt x="8172" y="14535"/>
                  </a:lnTo>
                  <a:lnTo>
                    <a:pt x="8152" y="14566"/>
                  </a:lnTo>
                  <a:lnTo>
                    <a:pt x="8123" y="14596"/>
                  </a:lnTo>
                  <a:lnTo>
                    <a:pt x="8098" y="14628"/>
                  </a:lnTo>
                  <a:lnTo>
                    <a:pt x="8070" y="14657"/>
                  </a:lnTo>
                  <a:lnTo>
                    <a:pt x="8041" y="14683"/>
                  </a:lnTo>
                  <a:lnTo>
                    <a:pt x="8010" y="14708"/>
                  </a:lnTo>
                  <a:lnTo>
                    <a:pt x="7944" y="14756"/>
                  </a:lnTo>
                  <a:lnTo>
                    <a:pt x="7908" y="14776"/>
                  </a:lnTo>
                  <a:lnTo>
                    <a:pt x="7872" y="14797"/>
                  </a:lnTo>
                  <a:lnTo>
                    <a:pt x="7833" y="14815"/>
                  </a:lnTo>
                  <a:lnTo>
                    <a:pt x="7794" y="14831"/>
                  </a:lnTo>
                  <a:lnTo>
                    <a:pt x="7753" y="14847"/>
                  </a:lnTo>
                  <a:lnTo>
                    <a:pt x="7715" y="14860"/>
                  </a:lnTo>
                  <a:lnTo>
                    <a:pt x="7674" y="14872"/>
                  </a:lnTo>
                  <a:lnTo>
                    <a:pt x="7627" y="14884"/>
                  </a:lnTo>
                  <a:lnTo>
                    <a:pt x="7586" y="14894"/>
                  </a:lnTo>
                  <a:lnTo>
                    <a:pt x="7540" y="14898"/>
                  </a:lnTo>
                  <a:lnTo>
                    <a:pt x="7496" y="14906"/>
                  </a:lnTo>
                  <a:lnTo>
                    <a:pt x="7450" y="14908"/>
                  </a:lnTo>
                  <a:lnTo>
                    <a:pt x="7404" y="14910"/>
                  </a:lnTo>
                  <a:lnTo>
                    <a:pt x="7355" y="14910"/>
                  </a:lnTo>
                  <a:lnTo>
                    <a:pt x="7306" y="14908"/>
                  </a:lnTo>
                  <a:lnTo>
                    <a:pt x="7257" y="14902"/>
                  </a:lnTo>
                  <a:lnTo>
                    <a:pt x="7211" y="14898"/>
                  </a:lnTo>
                  <a:lnTo>
                    <a:pt x="7162" y="14892"/>
                  </a:lnTo>
                  <a:lnTo>
                    <a:pt x="7116" y="14882"/>
                  </a:lnTo>
                  <a:lnTo>
                    <a:pt x="7072" y="14870"/>
                  </a:lnTo>
                  <a:lnTo>
                    <a:pt x="7028" y="14855"/>
                  </a:lnTo>
                  <a:lnTo>
                    <a:pt x="6987" y="14841"/>
                  </a:lnTo>
                  <a:lnTo>
                    <a:pt x="6949" y="14825"/>
                  </a:lnTo>
                  <a:lnTo>
                    <a:pt x="6910" y="14809"/>
                  </a:lnTo>
                  <a:lnTo>
                    <a:pt x="6874" y="14789"/>
                  </a:lnTo>
                  <a:lnTo>
                    <a:pt x="6838" y="14768"/>
                  </a:lnTo>
                  <a:lnTo>
                    <a:pt x="6805" y="14744"/>
                  </a:lnTo>
                  <a:lnTo>
                    <a:pt x="6771" y="14720"/>
                  </a:lnTo>
                  <a:lnTo>
                    <a:pt x="6740" y="14697"/>
                  </a:lnTo>
                  <a:lnTo>
                    <a:pt x="6710" y="14671"/>
                  </a:lnTo>
                  <a:lnTo>
                    <a:pt x="6684" y="14643"/>
                  </a:lnTo>
                  <a:lnTo>
                    <a:pt x="6656" y="14614"/>
                  </a:lnTo>
                  <a:lnTo>
                    <a:pt x="6635" y="14582"/>
                  </a:lnTo>
                  <a:lnTo>
                    <a:pt x="6612" y="14551"/>
                  </a:lnTo>
                  <a:lnTo>
                    <a:pt x="6591" y="14521"/>
                  </a:lnTo>
                  <a:lnTo>
                    <a:pt x="6573" y="14489"/>
                  </a:lnTo>
                  <a:lnTo>
                    <a:pt x="6558" y="14452"/>
                  </a:lnTo>
                  <a:lnTo>
                    <a:pt x="6542" y="14420"/>
                  </a:lnTo>
                  <a:lnTo>
                    <a:pt x="6530" y="14383"/>
                  </a:lnTo>
                  <a:lnTo>
                    <a:pt x="6517" y="14345"/>
                  </a:lnTo>
                  <a:lnTo>
                    <a:pt x="6509" y="14310"/>
                  </a:lnTo>
                  <a:lnTo>
                    <a:pt x="6504" y="14270"/>
                  </a:lnTo>
                  <a:lnTo>
                    <a:pt x="6499" y="14231"/>
                  </a:lnTo>
                  <a:lnTo>
                    <a:pt x="6496" y="14193"/>
                  </a:lnTo>
                  <a:lnTo>
                    <a:pt x="6496" y="14154"/>
                  </a:lnTo>
                  <a:lnTo>
                    <a:pt x="6499" y="14114"/>
                  </a:lnTo>
                  <a:lnTo>
                    <a:pt x="6504" y="14073"/>
                  </a:lnTo>
                  <a:lnTo>
                    <a:pt x="6509" y="14031"/>
                  </a:lnTo>
                  <a:lnTo>
                    <a:pt x="6758" y="12707"/>
                  </a:lnTo>
                  <a:lnTo>
                    <a:pt x="6931" y="11787"/>
                  </a:lnTo>
                  <a:lnTo>
                    <a:pt x="6985" y="11475"/>
                  </a:lnTo>
                  <a:lnTo>
                    <a:pt x="7000" y="11385"/>
                  </a:lnTo>
                  <a:lnTo>
                    <a:pt x="7005" y="11347"/>
                  </a:lnTo>
                  <a:lnTo>
                    <a:pt x="6985" y="11329"/>
                  </a:lnTo>
                  <a:lnTo>
                    <a:pt x="6933" y="11286"/>
                  </a:lnTo>
                  <a:lnTo>
                    <a:pt x="6751" y="11136"/>
                  </a:lnTo>
                  <a:lnTo>
                    <a:pt x="6188" y="10684"/>
                  </a:lnTo>
                  <a:lnTo>
                    <a:pt x="5571" y="10190"/>
                  </a:lnTo>
                  <a:lnTo>
                    <a:pt x="5327" y="9991"/>
                  </a:lnTo>
                  <a:lnTo>
                    <a:pt x="5167" y="9857"/>
                  </a:lnTo>
                  <a:lnTo>
                    <a:pt x="5064" y="9815"/>
                  </a:lnTo>
                  <a:lnTo>
                    <a:pt x="4967" y="9770"/>
                  </a:lnTo>
                  <a:lnTo>
                    <a:pt x="4869" y="9725"/>
                  </a:lnTo>
                  <a:lnTo>
                    <a:pt x="4779" y="9681"/>
                  </a:lnTo>
                  <a:lnTo>
                    <a:pt x="4692" y="9634"/>
                  </a:lnTo>
                  <a:lnTo>
                    <a:pt x="4612" y="9588"/>
                  </a:lnTo>
                  <a:lnTo>
                    <a:pt x="4532" y="9543"/>
                  </a:lnTo>
                  <a:lnTo>
                    <a:pt x="4460" y="9494"/>
                  </a:lnTo>
                  <a:lnTo>
                    <a:pt x="4391" y="9450"/>
                  </a:lnTo>
                  <a:lnTo>
                    <a:pt x="4324" y="9403"/>
                  </a:lnTo>
                  <a:lnTo>
                    <a:pt x="4262" y="9355"/>
                  </a:lnTo>
                  <a:lnTo>
                    <a:pt x="4206" y="9310"/>
                  </a:lnTo>
                  <a:lnTo>
                    <a:pt x="4147" y="9265"/>
                  </a:lnTo>
                  <a:lnTo>
                    <a:pt x="4098" y="9221"/>
                  </a:lnTo>
                  <a:lnTo>
                    <a:pt x="4051" y="9174"/>
                  </a:lnTo>
                  <a:lnTo>
                    <a:pt x="4005" y="9132"/>
                  </a:lnTo>
                  <a:lnTo>
                    <a:pt x="3964" y="9089"/>
                  </a:lnTo>
                  <a:lnTo>
                    <a:pt x="3928" y="9046"/>
                  </a:lnTo>
                  <a:lnTo>
                    <a:pt x="3892" y="9006"/>
                  </a:lnTo>
                  <a:lnTo>
                    <a:pt x="3861" y="8965"/>
                  </a:lnTo>
                  <a:lnTo>
                    <a:pt x="3836" y="8925"/>
                  </a:lnTo>
                  <a:lnTo>
                    <a:pt x="3807" y="8890"/>
                  </a:lnTo>
                  <a:lnTo>
                    <a:pt x="3766" y="8819"/>
                  </a:lnTo>
                  <a:lnTo>
                    <a:pt x="3735" y="8757"/>
                  </a:lnTo>
                  <a:lnTo>
                    <a:pt x="3717" y="8700"/>
                  </a:lnTo>
                  <a:lnTo>
                    <a:pt x="3710" y="8678"/>
                  </a:lnTo>
                  <a:lnTo>
                    <a:pt x="3704" y="8653"/>
                  </a:lnTo>
                  <a:lnTo>
                    <a:pt x="3704" y="8617"/>
                  </a:lnTo>
                  <a:lnTo>
                    <a:pt x="3702" y="8601"/>
                  </a:lnTo>
                  <a:lnTo>
                    <a:pt x="3697" y="8586"/>
                  </a:lnTo>
                  <a:lnTo>
                    <a:pt x="3681" y="8572"/>
                  </a:lnTo>
                  <a:lnTo>
                    <a:pt x="3666" y="8558"/>
                  </a:lnTo>
                  <a:lnTo>
                    <a:pt x="3645" y="8546"/>
                  </a:lnTo>
                  <a:lnTo>
                    <a:pt x="3622" y="8532"/>
                  </a:lnTo>
                  <a:lnTo>
                    <a:pt x="3571" y="8507"/>
                  </a:lnTo>
                  <a:lnTo>
                    <a:pt x="3519" y="8483"/>
                  </a:lnTo>
                  <a:lnTo>
                    <a:pt x="3494" y="8469"/>
                  </a:lnTo>
                  <a:lnTo>
                    <a:pt x="3476" y="8457"/>
                  </a:lnTo>
                  <a:lnTo>
                    <a:pt x="3458" y="8442"/>
                  </a:lnTo>
                  <a:lnTo>
                    <a:pt x="3447" y="8424"/>
                  </a:lnTo>
                  <a:lnTo>
                    <a:pt x="3437" y="8410"/>
                  </a:lnTo>
                  <a:lnTo>
                    <a:pt x="3437" y="8394"/>
                  </a:lnTo>
                  <a:lnTo>
                    <a:pt x="3450" y="8317"/>
                  </a:lnTo>
                  <a:lnTo>
                    <a:pt x="3465" y="8234"/>
                  </a:lnTo>
                  <a:lnTo>
                    <a:pt x="3481" y="8143"/>
                  </a:lnTo>
                  <a:lnTo>
                    <a:pt x="3501" y="8051"/>
                  </a:lnTo>
                  <a:lnTo>
                    <a:pt x="3550" y="7853"/>
                  </a:lnTo>
                  <a:lnTo>
                    <a:pt x="3609" y="7640"/>
                  </a:lnTo>
                  <a:lnTo>
                    <a:pt x="3674" y="7417"/>
                  </a:lnTo>
                  <a:lnTo>
                    <a:pt x="3746" y="7184"/>
                  </a:lnTo>
                  <a:lnTo>
                    <a:pt x="3823" y="6945"/>
                  </a:lnTo>
                  <a:lnTo>
                    <a:pt x="3900" y="6703"/>
                  </a:lnTo>
                  <a:lnTo>
                    <a:pt x="4064" y="6219"/>
                  </a:lnTo>
                  <a:lnTo>
                    <a:pt x="4224" y="5753"/>
                  </a:lnTo>
                  <a:lnTo>
                    <a:pt x="4368" y="5321"/>
                  </a:lnTo>
                  <a:lnTo>
                    <a:pt x="4429" y="5129"/>
                  </a:lnTo>
                  <a:lnTo>
                    <a:pt x="4483" y="4950"/>
                  </a:lnTo>
                  <a:lnTo>
                    <a:pt x="5046" y="4818"/>
                  </a:lnTo>
                  <a:lnTo>
                    <a:pt x="4792" y="4808"/>
                  </a:lnTo>
                  <a:lnTo>
                    <a:pt x="4221" y="4790"/>
                  </a:lnTo>
                  <a:lnTo>
                    <a:pt x="3910" y="4780"/>
                  </a:lnTo>
                  <a:lnTo>
                    <a:pt x="3635" y="4772"/>
                  </a:lnTo>
                  <a:lnTo>
                    <a:pt x="3432" y="4770"/>
                  </a:lnTo>
                  <a:lnTo>
                    <a:pt x="3368" y="4772"/>
                  </a:lnTo>
                  <a:lnTo>
                    <a:pt x="3334" y="4776"/>
                  </a:lnTo>
                  <a:lnTo>
                    <a:pt x="3321" y="4780"/>
                  </a:lnTo>
                  <a:lnTo>
                    <a:pt x="3293" y="4794"/>
                  </a:lnTo>
                  <a:lnTo>
                    <a:pt x="3216" y="4837"/>
                  </a:lnTo>
                  <a:lnTo>
                    <a:pt x="3103" y="4904"/>
                  </a:lnTo>
                  <a:lnTo>
                    <a:pt x="2969" y="4987"/>
                  </a:lnTo>
                  <a:lnTo>
                    <a:pt x="2638" y="5189"/>
                  </a:lnTo>
                  <a:lnTo>
                    <a:pt x="2267" y="5422"/>
                  </a:lnTo>
                  <a:lnTo>
                    <a:pt x="1581" y="5860"/>
                  </a:lnTo>
                  <a:lnTo>
                    <a:pt x="1255" y="6073"/>
                  </a:lnTo>
                  <a:lnTo>
                    <a:pt x="1252" y="6075"/>
                  </a:lnTo>
                  <a:lnTo>
                    <a:pt x="1221" y="6093"/>
                  </a:lnTo>
                  <a:lnTo>
                    <a:pt x="1190" y="6114"/>
                  </a:lnTo>
                  <a:lnTo>
                    <a:pt x="1129" y="6146"/>
                  </a:lnTo>
                  <a:lnTo>
                    <a:pt x="1098" y="6160"/>
                  </a:lnTo>
                  <a:lnTo>
                    <a:pt x="1062" y="6172"/>
                  </a:lnTo>
                  <a:lnTo>
                    <a:pt x="1028" y="6185"/>
                  </a:lnTo>
                  <a:lnTo>
                    <a:pt x="995" y="6193"/>
                  </a:lnTo>
                  <a:lnTo>
                    <a:pt x="923" y="6209"/>
                  </a:lnTo>
                  <a:lnTo>
                    <a:pt x="853" y="6219"/>
                  </a:lnTo>
                  <a:lnTo>
                    <a:pt x="781" y="6227"/>
                  </a:lnTo>
                  <a:lnTo>
                    <a:pt x="710" y="6225"/>
                  </a:lnTo>
                  <a:lnTo>
                    <a:pt x="638" y="6219"/>
                  </a:lnTo>
                  <a:lnTo>
                    <a:pt x="568" y="6207"/>
                  </a:lnTo>
                  <a:lnTo>
                    <a:pt x="499" y="6191"/>
                  </a:lnTo>
                  <a:lnTo>
                    <a:pt x="429" y="6170"/>
                  </a:lnTo>
                  <a:lnTo>
                    <a:pt x="396" y="6158"/>
                  </a:lnTo>
                  <a:lnTo>
                    <a:pt x="368" y="6144"/>
                  </a:lnTo>
                  <a:lnTo>
                    <a:pt x="334" y="6128"/>
                  </a:lnTo>
                  <a:lnTo>
                    <a:pt x="303" y="6110"/>
                  </a:lnTo>
                  <a:lnTo>
                    <a:pt x="272" y="6091"/>
                  </a:lnTo>
                  <a:lnTo>
                    <a:pt x="247" y="6073"/>
                  </a:lnTo>
                  <a:lnTo>
                    <a:pt x="216" y="6051"/>
                  </a:lnTo>
                  <a:lnTo>
                    <a:pt x="193" y="6031"/>
                  </a:lnTo>
                  <a:lnTo>
                    <a:pt x="165" y="6006"/>
                  </a:lnTo>
                  <a:lnTo>
                    <a:pt x="144" y="5982"/>
                  </a:lnTo>
                  <a:lnTo>
                    <a:pt x="121" y="5958"/>
                  </a:lnTo>
                  <a:lnTo>
                    <a:pt x="103" y="5933"/>
                  </a:lnTo>
                  <a:lnTo>
                    <a:pt x="85" y="5907"/>
                  </a:lnTo>
                  <a:lnTo>
                    <a:pt x="67" y="5881"/>
                  </a:lnTo>
                  <a:lnTo>
                    <a:pt x="54" y="5854"/>
                  </a:lnTo>
                  <a:lnTo>
                    <a:pt x="39" y="5826"/>
                  </a:lnTo>
                  <a:lnTo>
                    <a:pt x="21" y="5771"/>
                  </a:lnTo>
                  <a:lnTo>
                    <a:pt x="5" y="5714"/>
                  </a:lnTo>
                  <a:lnTo>
                    <a:pt x="0" y="5660"/>
                  </a:lnTo>
                  <a:lnTo>
                    <a:pt x="0" y="5603"/>
                  </a:lnTo>
                  <a:lnTo>
                    <a:pt x="8" y="5546"/>
                  </a:lnTo>
                  <a:lnTo>
                    <a:pt x="21" y="5489"/>
                  </a:lnTo>
                  <a:lnTo>
                    <a:pt x="41" y="5435"/>
                  </a:lnTo>
                  <a:lnTo>
                    <a:pt x="72" y="5382"/>
                  </a:lnTo>
                  <a:lnTo>
                    <a:pt x="87" y="5356"/>
                  </a:lnTo>
                  <a:lnTo>
                    <a:pt x="105" y="5329"/>
                  </a:lnTo>
                  <a:lnTo>
                    <a:pt x="126" y="5307"/>
                  </a:lnTo>
                  <a:lnTo>
                    <a:pt x="147" y="5283"/>
                  </a:lnTo>
                  <a:lnTo>
                    <a:pt x="170" y="5258"/>
                  </a:lnTo>
                  <a:lnTo>
                    <a:pt x="221" y="5214"/>
                  </a:lnTo>
                  <a:lnTo>
                    <a:pt x="249" y="5191"/>
                  </a:lnTo>
                  <a:lnTo>
                    <a:pt x="653" y="4952"/>
                  </a:lnTo>
                  <a:lnTo>
                    <a:pt x="1537" y="4431"/>
                  </a:lnTo>
                  <a:lnTo>
                    <a:pt x="2013" y="4152"/>
                  </a:lnTo>
                  <a:lnTo>
                    <a:pt x="2432" y="3908"/>
                  </a:lnTo>
                  <a:lnTo>
                    <a:pt x="2604" y="3809"/>
                  </a:lnTo>
                  <a:lnTo>
                    <a:pt x="2738" y="3736"/>
                  </a:lnTo>
                  <a:lnTo>
                    <a:pt x="2830" y="3685"/>
                  </a:lnTo>
                  <a:lnTo>
                    <a:pt x="2856" y="3671"/>
                  </a:lnTo>
                  <a:lnTo>
                    <a:pt x="2869" y="3667"/>
                  </a:lnTo>
                  <a:lnTo>
                    <a:pt x="3735" y="3592"/>
                  </a:lnTo>
                  <a:lnTo>
                    <a:pt x="4491" y="3527"/>
                  </a:lnTo>
                  <a:lnTo>
                    <a:pt x="4823" y="3499"/>
                  </a:lnTo>
                  <a:lnTo>
                    <a:pt x="5116" y="3477"/>
                  </a:lnTo>
                  <a:lnTo>
                    <a:pt x="5375" y="3458"/>
                  </a:lnTo>
                  <a:lnTo>
                    <a:pt x="5596" y="3446"/>
                  </a:lnTo>
                  <a:close/>
                  <a:moveTo>
                    <a:pt x="7393" y="0"/>
                  </a:moveTo>
                  <a:lnTo>
                    <a:pt x="7581" y="0"/>
                  </a:lnTo>
                  <a:lnTo>
                    <a:pt x="7648" y="4"/>
                  </a:lnTo>
                  <a:lnTo>
                    <a:pt x="7715" y="12"/>
                  </a:lnTo>
                  <a:lnTo>
                    <a:pt x="7785" y="24"/>
                  </a:lnTo>
                  <a:lnTo>
                    <a:pt x="7854" y="35"/>
                  </a:lnTo>
                  <a:lnTo>
                    <a:pt x="7921" y="53"/>
                  </a:lnTo>
                  <a:lnTo>
                    <a:pt x="7991" y="73"/>
                  </a:lnTo>
                  <a:lnTo>
                    <a:pt x="8055" y="95"/>
                  </a:lnTo>
                  <a:lnTo>
                    <a:pt x="8120" y="122"/>
                  </a:lnTo>
                  <a:lnTo>
                    <a:pt x="8186" y="146"/>
                  </a:lnTo>
                  <a:lnTo>
                    <a:pt x="8248" y="179"/>
                  </a:lnTo>
                  <a:lnTo>
                    <a:pt x="8310" y="211"/>
                  </a:lnTo>
                  <a:lnTo>
                    <a:pt x="8369" y="250"/>
                  </a:lnTo>
                  <a:lnTo>
                    <a:pt x="8426" y="286"/>
                  </a:lnTo>
                  <a:lnTo>
                    <a:pt x="8485" y="327"/>
                  </a:lnTo>
                  <a:lnTo>
                    <a:pt x="8539" y="370"/>
                  </a:lnTo>
                  <a:lnTo>
                    <a:pt x="8593" y="418"/>
                  </a:lnTo>
                  <a:lnTo>
                    <a:pt x="8640" y="465"/>
                  </a:lnTo>
                  <a:lnTo>
                    <a:pt x="8689" y="516"/>
                  </a:lnTo>
                  <a:lnTo>
                    <a:pt x="8735" y="569"/>
                  </a:lnTo>
                  <a:lnTo>
                    <a:pt x="8776" y="621"/>
                  </a:lnTo>
                  <a:lnTo>
                    <a:pt x="8815" y="680"/>
                  </a:lnTo>
                  <a:lnTo>
                    <a:pt x="8851" y="739"/>
                  </a:lnTo>
                  <a:lnTo>
                    <a:pt x="8884" y="798"/>
                  </a:lnTo>
                  <a:lnTo>
                    <a:pt x="8915" y="859"/>
                  </a:lnTo>
                  <a:lnTo>
                    <a:pt x="8941" y="926"/>
                  </a:lnTo>
                  <a:lnTo>
                    <a:pt x="8964" y="991"/>
                  </a:lnTo>
                  <a:lnTo>
                    <a:pt x="8985" y="1060"/>
                  </a:lnTo>
                  <a:lnTo>
                    <a:pt x="9000" y="1129"/>
                  </a:lnTo>
                  <a:lnTo>
                    <a:pt x="9008" y="1200"/>
                  </a:lnTo>
                  <a:lnTo>
                    <a:pt x="9016" y="1273"/>
                  </a:lnTo>
                  <a:lnTo>
                    <a:pt x="9018" y="1346"/>
                  </a:lnTo>
                  <a:lnTo>
                    <a:pt x="9016" y="1424"/>
                  </a:lnTo>
                  <a:lnTo>
                    <a:pt x="9003" y="1578"/>
                  </a:lnTo>
                  <a:lnTo>
                    <a:pt x="8987" y="1734"/>
                  </a:lnTo>
                  <a:lnTo>
                    <a:pt x="8964" y="1895"/>
                  </a:lnTo>
                  <a:lnTo>
                    <a:pt x="8951" y="1972"/>
                  </a:lnTo>
                  <a:lnTo>
                    <a:pt x="8933" y="2053"/>
                  </a:lnTo>
                  <a:lnTo>
                    <a:pt x="8918" y="2132"/>
                  </a:lnTo>
                  <a:lnTo>
                    <a:pt x="8897" y="2208"/>
                  </a:lnTo>
                  <a:lnTo>
                    <a:pt x="8877" y="2287"/>
                  </a:lnTo>
                  <a:lnTo>
                    <a:pt x="8851" y="2362"/>
                  </a:lnTo>
                  <a:lnTo>
                    <a:pt x="8828" y="2435"/>
                  </a:lnTo>
                  <a:lnTo>
                    <a:pt x="8797" y="2510"/>
                  </a:lnTo>
                  <a:lnTo>
                    <a:pt x="8768" y="2581"/>
                  </a:lnTo>
                  <a:lnTo>
                    <a:pt x="8735" y="2652"/>
                  </a:lnTo>
                  <a:lnTo>
                    <a:pt x="8701" y="2719"/>
                  </a:lnTo>
                  <a:lnTo>
                    <a:pt x="8663" y="2784"/>
                  </a:lnTo>
                  <a:lnTo>
                    <a:pt x="8619" y="2847"/>
                  </a:lnTo>
                  <a:lnTo>
                    <a:pt x="8578" y="2908"/>
                  </a:lnTo>
                  <a:lnTo>
                    <a:pt x="8529" y="2965"/>
                  </a:lnTo>
                  <a:lnTo>
                    <a:pt x="8477" y="3020"/>
                  </a:lnTo>
                  <a:lnTo>
                    <a:pt x="8426" y="3073"/>
                  </a:lnTo>
                  <a:lnTo>
                    <a:pt x="8369" y="3119"/>
                  </a:lnTo>
                  <a:lnTo>
                    <a:pt x="8310" y="3162"/>
                  </a:lnTo>
                  <a:lnTo>
                    <a:pt x="8246" y="3205"/>
                  </a:lnTo>
                  <a:lnTo>
                    <a:pt x="8179" y="3241"/>
                  </a:lnTo>
                  <a:lnTo>
                    <a:pt x="8107" y="3274"/>
                  </a:lnTo>
                  <a:lnTo>
                    <a:pt x="8035" y="3300"/>
                  </a:lnTo>
                  <a:lnTo>
                    <a:pt x="7957" y="3325"/>
                  </a:lnTo>
                  <a:lnTo>
                    <a:pt x="7872" y="3343"/>
                  </a:lnTo>
                  <a:lnTo>
                    <a:pt x="7787" y="3357"/>
                  </a:lnTo>
                  <a:lnTo>
                    <a:pt x="7723" y="3363"/>
                  </a:lnTo>
                  <a:lnTo>
                    <a:pt x="7653" y="3365"/>
                  </a:lnTo>
                  <a:lnTo>
                    <a:pt x="7584" y="3361"/>
                  </a:lnTo>
                  <a:lnTo>
                    <a:pt x="7507" y="3353"/>
                  </a:lnTo>
                  <a:lnTo>
                    <a:pt x="7432" y="3341"/>
                  </a:lnTo>
                  <a:lnTo>
                    <a:pt x="7357" y="3325"/>
                  </a:lnTo>
                  <a:lnTo>
                    <a:pt x="7283" y="3302"/>
                  </a:lnTo>
                  <a:lnTo>
                    <a:pt x="7203" y="3278"/>
                  </a:lnTo>
                  <a:lnTo>
                    <a:pt x="7126" y="3245"/>
                  </a:lnTo>
                  <a:lnTo>
                    <a:pt x="7043" y="3213"/>
                  </a:lnTo>
                  <a:lnTo>
                    <a:pt x="6966" y="3172"/>
                  </a:lnTo>
                  <a:lnTo>
                    <a:pt x="6886" y="3130"/>
                  </a:lnTo>
                  <a:lnTo>
                    <a:pt x="6809" y="3083"/>
                  </a:lnTo>
                  <a:lnTo>
                    <a:pt x="6734" y="3032"/>
                  </a:lnTo>
                  <a:lnTo>
                    <a:pt x="6657" y="2975"/>
                  </a:lnTo>
                  <a:lnTo>
                    <a:pt x="6582" y="2916"/>
                  </a:lnTo>
                  <a:lnTo>
                    <a:pt x="6510" y="2851"/>
                  </a:lnTo>
                  <a:lnTo>
                    <a:pt x="6438" y="2782"/>
                  </a:lnTo>
                  <a:lnTo>
                    <a:pt x="6371" y="2711"/>
                  </a:lnTo>
                  <a:lnTo>
                    <a:pt x="6307" y="2632"/>
                  </a:lnTo>
                  <a:lnTo>
                    <a:pt x="6242" y="2555"/>
                  </a:lnTo>
                  <a:lnTo>
                    <a:pt x="6183" y="2470"/>
                  </a:lnTo>
                  <a:lnTo>
                    <a:pt x="6129" y="2380"/>
                  </a:lnTo>
                  <a:lnTo>
                    <a:pt x="6072" y="2289"/>
                  </a:lnTo>
                  <a:lnTo>
                    <a:pt x="6026" y="2191"/>
                  </a:lnTo>
                  <a:lnTo>
                    <a:pt x="5982" y="2092"/>
                  </a:lnTo>
                  <a:lnTo>
                    <a:pt x="5944" y="1986"/>
                  </a:lnTo>
                  <a:lnTo>
                    <a:pt x="5908" y="1879"/>
                  </a:lnTo>
                  <a:lnTo>
                    <a:pt x="5882" y="1767"/>
                  </a:lnTo>
                  <a:lnTo>
                    <a:pt x="5856" y="1651"/>
                  </a:lnTo>
                  <a:lnTo>
                    <a:pt x="5838" y="1533"/>
                  </a:lnTo>
                  <a:lnTo>
                    <a:pt x="5828" y="1411"/>
                  </a:lnTo>
                  <a:lnTo>
                    <a:pt x="5833" y="1336"/>
                  </a:lnTo>
                  <a:lnTo>
                    <a:pt x="5846" y="1259"/>
                  </a:lnTo>
                  <a:lnTo>
                    <a:pt x="5856" y="1186"/>
                  </a:lnTo>
                  <a:lnTo>
                    <a:pt x="5874" y="1115"/>
                  </a:lnTo>
                  <a:lnTo>
                    <a:pt x="5895" y="1044"/>
                  </a:lnTo>
                  <a:lnTo>
                    <a:pt x="5920" y="975"/>
                  </a:lnTo>
                  <a:lnTo>
                    <a:pt x="5951" y="908"/>
                  </a:lnTo>
                  <a:lnTo>
                    <a:pt x="5980" y="841"/>
                  </a:lnTo>
                  <a:lnTo>
                    <a:pt x="6016" y="778"/>
                  </a:lnTo>
                  <a:lnTo>
                    <a:pt x="6052" y="715"/>
                  </a:lnTo>
                  <a:lnTo>
                    <a:pt x="6096" y="654"/>
                  </a:lnTo>
                  <a:lnTo>
                    <a:pt x="6137" y="597"/>
                  </a:lnTo>
                  <a:lnTo>
                    <a:pt x="6186" y="538"/>
                  </a:lnTo>
                  <a:lnTo>
                    <a:pt x="6237" y="487"/>
                  </a:lnTo>
                  <a:lnTo>
                    <a:pt x="6289" y="435"/>
                  </a:lnTo>
                  <a:lnTo>
                    <a:pt x="6345" y="384"/>
                  </a:lnTo>
                  <a:lnTo>
                    <a:pt x="6405" y="339"/>
                  </a:lnTo>
                  <a:lnTo>
                    <a:pt x="6466" y="294"/>
                  </a:lnTo>
                  <a:lnTo>
                    <a:pt x="6528" y="254"/>
                  </a:lnTo>
                  <a:lnTo>
                    <a:pt x="6595" y="213"/>
                  </a:lnTo>
                  <a:lnTo>
                    <a:pt x="6667" y="179"/>
                  </a:lnTo>
                  <a:lnTo>
                    <a:pt x="6737" y="146"/>
                  </a:lnTo>
                  <a:lnTo>
                    <a:pt x="6811" y="116"/>
                  </a:lnTo>
                  <a:lnTo>
                    <a:pt x="6886" y="89"/>
                  </a:lnTo>
                  <a:lnTo>
                    <a:pt x="6968" y="67"/>
                  </a:lnTo>
                  <a:lnTo>
                    <a:pt x="7051" y="47"/>
                  </a:lnTo>
                  <a:lnTo>
                    <a:pt x="7131" y="30"/>
                  </a:lnTo>
                  <a:lnTo>
                    <a:pt x="7218" y="16"/>
                  </a:lnTo>
                  <a:lnTo>
                    <a:pt x="7306" y="6"/>
                  </a:lnTo>
                  <a:lnTo>
                    <a:pt x="7393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造字工房悦黑（非商用）常规体"/>
                  <a:ea typeface="造字工房悦黑（非商用）常规体"/>
                  <a:cs typeface="造字工房悦黑（非商用）常规体"/>
                  <a:sym typeface="造字工房悦黑（非商用）常规体"/>
                </a:defRPr>
              </a:pPr>
            </a:p>
          </p:txBody>
        </p:sp>
      </p:grpSp>
      <p:sp>
        <p:nvSpPr>
          <p:cNvPr id="414" name="MH_SubTitle_1"/>
          <p:cNvSpPr txBox="1"/>
          <p:nvPr/>
        </p:nvSpPr>
        <p:spPr>
          <a:xfrm>
            <a:off x="5890190" y="1401159"/>
            <a:ext cx="5827875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45719" tIns="45719" rIns="45719" bIns="45719" numCol="1" anchor="ctr">
            <a:sp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</a:lstStyle>
          <a:p>
            <a:pPr>
              <a:defRPr>
                <a:latin typeface="造字工房悦黑（非商用）常规体"/>
                <a:ea typeface="造字工房悦黑（非商用）常规体"/>
                <a:cs typeface="造字工房悦黑（非商用）常规体"/>
                <a:sym typeface="造字工房悦黑（非商用）常规体"/>
              </a:defRPr>
            </a:pP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Type Code refers to 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 value or identifier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>
                <a:latin typeface="造字工房悦黑（非商用）常规体"/>
                <a:ea typeface="造字工房悦黑（非商用）常规体"/>
                <a:cs typeface="造字工房悦黑（非商用）常规体"/>
                <a:sym typeface="造字工房悦黑（非商用）常规体"/>
              </a:defRPr>
            </a:pP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 (such as a number, string, or 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</a:rPr>
              <a:t>enum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) that represents 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>
                <a:latin typeface="造字工房悦黑（非商用）常规体"/>
                <a:ea typeface="造字工房悦黑（非商用）常规体"/>
                <a:cs typeface="造字工房悦黑（非商用）常规体"/>
                <a:sym typeface="造字工房悦黑（非商用）常规体"/>
              </a:defRPr>
            </a:pP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the type or state of an object or entity</a:t>
            </a:r>
            <a:endParaRPr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17" name="MH_SubTitle_1"/>
          <p:cNvSpPr txBox="1"/>
          <p:nvPr/>
        </p:nvSpPr>
        <p:spPr>
          <a:xfrm>
            <a:off x="6512776" y="3108308"/>
            <a:ext cx="4627227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45719" tIns="45719" rIns="45719" bIns="45719" numCol="1" anchor="ctr">
            <a:sp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</a:lstStyle>
          <a:p>
            <a:pPr>
              <a:defRPr>
                <a:latin typeface="造字工房悦黑（非商用）常规体"/>
                <a:ea typeface="造字工房悦黑（非商用）常规体"/>
                <a:cs typeface="造字工房悦黑（非商用）常规体"/>
                <a:sym typeface="造字工房悦黑（非商用）常规体"/>
              </a:defRPr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微软雅黑" panose="020B0503020204020204" charset="-122"/>
              </a:rPr>
              <a:t>Type Code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微软雅黑" panose="020B0503020204020204" charset="-122"/>
              </a:rPr>
              <a:t>is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微软雅黑" panose="020B0503020204020204" charset="-122"/>
              </a:rPr>
              <a:t> used to determine behavior </a:t>
            </a:r>
            <a:endParaRPr lang="en-US" dirty="0">
              <a:latin typeface="Times New Roman" panose="02020603050405020304" charset="0"/>
              <a:cs typeface="Times New Roman" panose="02020603050405020304" charset="0"/>
              <a:sym typeface="微软雅黑" panose="020B0503020204020204" charset="-122"/>
            </a:endParaRPr>
          </a:p>
          <a:p>
            <a:pPr>
              <a:defRPr>
                <a:latin typeface="造字工房悦黑（非商用）常规体"/>
                <a:ea typeface="造字工房悦黑（非商用）常规体"/>
                <a:cs typeface="造字工房悦黑（非商用）常规体"/>
                <a:sym typeface="造字工房悦黑（非商用）常规体"/>
              </a:defRPr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微软雅黑" panose="020B0503020204020204" charset="-122"/>
              </a:rPr>
              <a:t>of a program, often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微软雅黑" panose="020B0503020204020204" charset="-122"/>
              </a:rPr>
              <a:t>using ‘if ’ or ‘switch’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微软雅黑" panose="020B0503020204020204" charset="-122"/>
            </a:endParaRPr>
          </a:p>
        </p:txBody>
      </p:sp>
      <p:sp>
        <p:nvSpPr>
          <p:cNvPr id="7" name="MH_SubTitle_1"/>
          <p:cNvSpPr txBox="1"/>
          <p:nvPr/>
        </p:nvSpPr>
        <p:spPr>
          <a:xfrm>
            <a:off x="5971008" y="4727740"/>
            <a:ext cx="6033060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45719" tIns="45719" rIns="45719" bIns="45719" numCol="1" anchor="ctr">
            <a:sp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</a:lstStyle>
          <a:p>
            <a:pPr>
              <a:defRPr>
                <a:latin typeface="造字工房悦黑（非商用）常规体"/>
                <a:ea typeface="造字工房悦黑（非商用）常规体"/>
                <a:cs typeface="造字工房悦黑（非商用）常规体"/>
                <a:sym typeface="造字工房悦黑（非商用）常规体"/>
              </a:defRPr>
            </a:pP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微软雅黑" panose="020B0503020204020204" charset="-122"/>
              </a:rPr>
              <a:t>Employee type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微软雅黑" panose="020B0503020204020204" charset="-122"/>
              </a:rPr>
              <a:t> is a type code and the value of it</a:t>
            </a:r>
            <a:endParaRPr lang="en-US" dirty="0">
              <a:latin typeface="Times New Roman" panose="02020603050405020304" charset="0"/>
              <a:cs typeface="Times New Roman" panose="02020603050405020304" charset="0"/>
              <a:sym typeface="微软雅黑" panose="020B0503020204020204" charset="-122"/>
            </a:endParaRPr>
          </a:p>
          <a:p>
            <a:pPr>
              <a:defRPr>
                <a:latin typeface="造字工房悦黑（非商用）常规体"/>
                <a:ea typeface="造字工房悦黑（非商用）常规体"/>
                <a:cs typeface="造字工房悦黑（非商用）常规体"/>
                <a:sym typeface="造字工房悦黑（非商用）常规体"/>
              </a:defRPr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微软雅黑" panose="020B0503020204020204" charset="-122"/>
              </a:rPr>
              <a:t> 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  <a:sym typeface="微软雅黑" panose="020B0503020204020204" charset="-122"/>
              </a:rPr>
              <a:t>(which could be </a:t>
            </a:r>
            <a:r>
              <a:rPr lang="en-US" sz="1600" dirty="0">
                <a:latin typeface="Times New Roman" panose="02020603050405020304" charset="0"/>
                <a:cs typeface="Times New Roman" panose="02020603050405020304" charset="0"/>
                <a:sym typeface="微软雅黑" panose="020B0503020204020204" charset="-122"/>
              </a:rPr>
              <a:t>ENGINEER, MANAGER, or INTERN) </a:t>
            </a:r>
            <a:endParaRPr lang="en-US" dirty="0">
              <a:latin typeface="Times New Roman" panose="02020603050405020304" charset="0"/>
              <a:cs typeface="Times New Roman" panose="02020603050405020304" charset="0"/>
              <a:sym typeface="微软雅黑" panose="020B0503020204020204" charset="-122"/>
            </a:endParaRPr>
          </a:p>
          <a:p>
            <a:pPr>
              <a:defRPr>
                <a:latin typeface="造字工房悦黑（非商用）常规体"/>
                <a:ea typeface="造字工房悦黑（非商用）常规体"/>
                <a:cs typeface="造字工房悦黑（非商用）常规体"/>
                <a:sym typeface="造字工房悦黑（非商用）常规体"/>
              </a:defRPr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微软雅黑" panose="020B0503020204020204" charset="-122"/>
              </a:rPr>
              <a:t>affects what the program does in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微软雅黑" panose="020B0503020204020204" charset="-122"/>
              </a:rPr>
              <a:t>switch statement 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微软雅黑" panose="020B0503020204020204" charset="-122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337866" y="1120775"/>
            <a:ext cx="4398898" cy="55473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lnSpc>
                <a:spcPts val="1425"/>
              </a:lnSpc>
            </a:pP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zh-CN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: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ENGINEER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MANAGER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INTERN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zh-CN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type of employee</a:t>
            </a:r>
            <a:endParaRPr lang="en-US" altLang="zh-CN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{}</a:t>
            </a:r>
            <a:endParaRPr lang="en-US" altLang="zh-CN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setrype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zh-CN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zh-CN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calculatePay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basesalary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{</a:t>
            </a:r>
            <a:endParaRPr lang="en-US" altLang="zh-CN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Case 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ENGINEER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endParaRPr lang="en-US" altLang="zh-CN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basesalary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1.2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Case 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MANAGER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</a:t>
            </a:r>
            <a:endParaRPr lang="en-US" altLang="zh-CN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altLang="zh-CN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basesalary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Case 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INTERN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endParaRPr lang="en-US" altLang="zh-CN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basesalary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zh-CN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invalid_argument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"Invalid employee type"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altLang="zh-CN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zh-CN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zh-CN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7224" y="1636654"/>
            <a:ext cx="2454275" cy="582295"/>
          </a:xfrm>
          <a:prstGeom prst="rect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ot="0" vertOverflow="overflow" horzOverflow="overflow" vert="horz" wrap="square" lIns="45719" tIns="45719" rIns="45719" bIns="45719" numCol="1" spcCol="38100" rtlCol="0" anchor="ctr" forceAA="0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 thruBlk="1"/>
      </p:transition>
    </mc:Choice>
    <mc:Fallback>
      <p:transition spd="slow">
        <p:fade thruBlk="1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/>
          <p:nvPr/>
        </p:nvSpPr>
        <p:spPr>
          <a:xfrm>
            <a:off x="337866" y="1120775"/>
            <a:ext cx="4398898" cy="55473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lnSpc>
                <a:spcPts val="1425"/>
              </a:lnSpc>
            </a:pP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zh-CN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: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ENGINEER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MANAGER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INTERN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zh-CN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type of employee</a:t>
            </a:r>
            <a:endParaRPr lang="en-US" altLang="zh-CN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{}</a:t>
            </a:r>
            <a:endParaRPr lang="en-US" altLang="zh-CN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setrype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zh-CN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zh-CN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calculatePay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basesalary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altLang="zh-CN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{</a:t>
            </a:r>
            <a:endParaRPr lang="en-US" altLang="zh-CN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Case 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ENGINEER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endParaRPr lang="en-US" altLang="zh-CN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basesalary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1.2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Case 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MANAGER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</a:t>
            </a:r>
            <a:endParaRPr lang="en-US" altLang="zh-CN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altLang="zh-CN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basesalary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Case 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INTERN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endParaRPr lang="en-US" altLang="zh-CN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basesalary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zh-CN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invalid_argument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"Invalid employee type"</a:t>
            </a: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altLang="zh-CN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zh-CN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zh-CN" sz="11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zh-CN" sz="11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2" name="标题 1"/>
          <p:cNvSpPr txBox="1">
            <a:spLocks noGrp="1"/>
          </p:cNvSpPr>
          <p:nvPr>
            <p:ph type="title"/>
          </p:nvPr>
        </p:nvSpPr>
        <p:spPr>
          <a:xfrm>
            <a:off x="910386" y="256837"/>
            <a:ext cx="5526505" cy="657560"/>
          </a:xfrm>
          <a:prstGeom prst="rect">
            <a:avLst/>
          </a:prstGeom>
        </p:spPr>
        <p:txBody>
          <a:bodyPr/>
          <a:lstStyle/>
          <a:p>
            <a:pPr algn="l"/>
            <a:r>
              <a:rPr>
                <a:latin typeface="Comic Sans MS" panose="030F0702030302020204" pitchFamily="66" charset="0"/>
                <a:cs typeface="Comic Sans MS" panose="030F0702030302020204" pitchFamily="66" charset="0"/>
              </a:rPr>
              <a:t>01. Problem</a:t>
            </a:r>
            <a:endParaRPr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sp>
        <p:nvSpPr>
          <p:cNvPr id="403" name="弧形 3"/>
          <p:cNvSpPr/>
          <p:nvPr/>
        </p:nvSpPr>
        <p:spPr>
          <a:xfrm>
            <a:off x="5181305" y="1622430"/>
            <a:ext cx="836719" cy="35511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125" h="21600" extrusionOk="0">
                <a:moveTo>
                  <a:pt x="0" y="0"/>
                </a:moveTo>
                <a:lnTo>
                  <a:pt x="0" y="0"/>
                </a:lnTo>
                <a:cubicBezTo>
                  <a:pt x="19618" y="5653"/>
                  <a:pt x="21600" y="15186"/>
                  <a:pt x="4491" y="21600"/>
                </a:cubicBezTo>
              </a:path>
            </a:pathLst>
          </a:custGeom>
          <a:ln w="12700">
            <a:solidFill>
              <a:srgbClr val="BFBFBF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latin typeface="造字工房悦黑（非商用）常规体"/>
                <a:ea typeface="造字工房悦黑（非商用）常规体"/>
                <a:cs typeface="造字工房悦黑（非商用）常规体"/>
                <a:sym typeface="造字工房悦黑（非商用）常规体"/>
              </a:defRPr>
            </a:pPr>
          </a:p>
        </p:txBody>
      </p:sp>
      <p:grpSp>
        <p:nvGrpSpPr>
          <p:cNvPr id="407" name="组合 5"/>
          <p:cNvGrpSpPr/>
          <p:nvPr/>
        </p:nvGrpSpPr>
        <p:grpSpPr>
          <a:xfrm>
            <a:off x="5008924" y="1531635"/>
            <a:ext cx="651615" cy="651615"/>
            <a:chOff x="0" y="0"/>
            <a:chExt cx="651614" cy="651614"/>
          </a:xfrm>
        </p:grpSpPr>
        <p:sp>
          <p:nvSpPr>
            <p:cNvPr id="405" name="椭圆 21"/>
            <p:cNvSpPr/>
            <p:nvPr/>
          </p:nvSpPr>
          <p:spPr>
            <a:xfrm>
              <a:off x="-1" y="-1"/>
              <a:ext cx="651616" cy="65161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228600" dist="228600" dir="5400000" rotWithShape="0">
                <a:srgbClr val="262626">
                  <a:alpha val="2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06" name="KSO_Shape"/>
            <p:cNvSpPr/>
            <p:nvPr/>
          </p:nvSpPr>
          <p:spPr>
            <a:xfrm>
              <a:off x="131215" y="138674"/>
              <a:ext cx="389184" cy="374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78" y="20796"/>
                  </a:moveTo>
                  <a:lnTo>
                    <a:pt x="19041" y="20796"/>
                  </a:lnTo>
                  <a:lnTo>
                    <a:pt x="19091" y="20800"/>
                  </a:lnTo>
                  <a:lnTo>
                    <a:pt x="19138" y="20804"/>
                  </a:lnTo>
                  <a:lnTo>
                    <a:pt x="19180" y="20817"/>
                  </a:lnTo>
                  <a:lnTo>
                    <a:pt x="19223" y="20829"/>
                  </a:lnTo>
                  <a:lnTo>
                    <a:pt x="19265" y="20845"/>
                  </a:lnTo>
                  <a:lnTo>
                    <a:pt x="19304" y="20869"/>
                  </a:lnTo>
                  <a:lnTo>
                    <a:pt x="19343" y="20889"/>
                  </a:lnTo>
                  <a:lnTo>
                    <a:pt x="19373" y="20917"/>
                  </a:lnTo>
                  <a:lnTo>
                    <a:pt x="19404" y="20945"/>
                  </a:lnTo>
                  <a:lnTo>
                    <a:pt x="19431" y="20973"/>
                  </a:lnTo>
                  <a:lnTo>
                    <a:pt x="19455" y="21005"/>
                  </a:lnTo>
                  <a:lnTo>
                    <a:pt x="19474" y="21042"/>
                  </a:lnTo>
                  <a:lnTo>
                    <a:pt x="19493" y="21082"/>
                  </a:lnTo>
                  <a:lnTo>
                    <a:pt x="19505" y="21118"/>
                  </a:lnTo>
                  <a:lnTo>
                    <a:pt x="19513" y="21198"/>
                  </a:lnTo>
                  <a:lnTo>
                    <a:pt x="19509" y="21242"/>
                  </a:lnTo>
                  <a:lnTo>
                    <a:pt x="19505" y="21279"/>
                  </a:lnTo>
                  <a:lnTo>
                    <a:pt x="19493" y="21319"/>
                  </a:lnTo>
                  <a:lnTo>
                    <a:pt x="19474" y="21351"/>
                  </a:lnTo>
                  <a:lnTo>
                    <a:pt x="19455" y="21387"/>
                  </a:lnTo>
                  <a:lnTo>
                    <a:pt x="19431" y="21423"/>
                  </a:lnTo>
                  <a:lnTo>
                    <a:pt x="19404" y="21455"/>
                  </a:lnTo>
                  <a:lnTo>
                    <a:pt x="19373" y="21483"/>
                  </a:lnTo>
                  <a:lnTo>
                    <a:pt x="19343" y="21508"/>
                  </a:lnTo>
                  <a:lnTo>
                    <a:pt x="19304" y="21532"/>
                  </a:lnTo>
                  <a:lnTo>
                    <a:pt x="19265" y="21552"/>
                  </a:lnTo>
                  <a:lnTo>
                    <a:pt x="19223" y="21572"/>
                  </a:lnTo>
                  <a:lnTo>
                    <a:pt x="19180" y="21584"/>
                  </a:lnTo>
                  <a:lnTo>
                    <a:pt x="19138" y="21592"/>
                  </a:lnTo>
                  <a:lnTo>
                    <a:pt x="19091" y="21596"/>
                  </a:lnTo>
                  <a:lnTo>
                    <a:pt x="19041" y="21600"/>
                  </a:lnTo>
                  <a:lnTo>
                    <a:pt x="2578" y="21600"/>
                  </a:lnTo>
                  <a:lnTo>
                    <a:pt x="2528" y="21596"/>
                  </a:lnTo>
                  <a:lnTo>
                    <a:pt x="2482" y="21592"/>
                  </a:lnTo>
                  <a:lnTo>
                    <a:pt x="2439" y="21584"/>
                  </a:lnTo>
                  <a:lnTo>
                    <a:pt x="2397" y="21572"/>
                  </a:lnTo>
                  <a:lnTo>
                    <a:pt x="2350" y="21552"/>
                  </a:lnTo>
                  <a:lnTo>
                    <a:pt x="2315" y="21532"/>
                  </a:lnTo>
                  <a:lnTo>
                    <a:pt x="2277" y="21508"/>
                  </a:lnTo>
                  <a:lnTo>
                    <a:pt x="2246" y="21483"/>
                  </a:lnTo>
                  <a:lnTo>
                    <a:pt x="2211" y="21455"/>
                  </a:lnTo>
                  <a:lnTo>
                    <a:pt x="2184" y="21423"/>
                  </a:lnTo>
                  <a:lnTo>
                    <a:pt x="2165" y="21387"/>
                  </a:lnTo>
                  <a:lnTo>
                    <a:pt x="2141" y="21351"/>
                  </a:lnTo>
                  <a:lnTo>
                    <a:pt x="2126" y="21319"/>
                  </a:lnTo>
                  <a:lnTo>
                    <a:pt x="2114" y="21279"/>
                  </a:lnTo>
                  <a:lnTo>
                    <a:pt x="2107" y="21242"/>
                  </a:lnTo>
                  <a:lnTo>
                    <a:pt x="2103" y="21198"/>
                  </a:lnTo>
                  <a:lnTo>
                    <a:pt x="2107" y="21158"/>
                  </a:lnTo>
                  <a:lnTo>
                    <a:pt x="2114" y="21118"/>
                  </a:lnTo>
                  <a:lnTo>
                    <a:pt x="2126" y="21082"/>
                  </a:lnTo>
                  <a:lnTo>
                    <a:pt x="2141" y="21042"/>
                  </a:lnTo>
                  <a:lnTo>
                    <a:pt x="2165" y="21005"/>
                  </a:lnTo>
                  <a:lnTo>
                    <a:pt x="2184" y="20973"/>
                  </a:lnTo>
                  <a:lnTo>
                    <a:pt x="2211" y="20945"/>
                  </a:lnTo>
                  <a:lnTo>
                    <a:pt x="2246" y="20917"/>
                  </a:lnTo>
                  <a:lnTo>
                    <a:pt x="2277" y="20889"/>
                  </a:lnTo>
                  <a:lnTo>
                    <a:pt x="2315" y="20869"/>
                  </a:lnTo>
                  <a:lnTo>
                    <a:pt x="2350" y="20845"/>
                  </a:lnTo>
                  <a:lnTo>
                    <a:pt x="2397" y="20829"/>
                  </a:lnTo>
                  <a:lnTo>
                    <a:pt x="2439" y="20817"/>
                  </a:lnTo>
                  <a:lnTo>
                    <a:pt x="2482" y="20804"/>
                  </a:lnTo>
                  <a:lnTo>
                    <a:pt x="2528" y="20800"/>
                  </a:lnTo>
                  <a:lnTo>
                    <a:pt x="2578" y="20796"/>
                  </a:lnTo>
                  <a:close/>
                  <a:moveTo>
                    <a:pt x="2528" y="19768"/>
                  </a:moveTo>
                  <a:lnTo>
                    <a:pt x="19091" y="19768"/>
                  </a:lnTo>
                  <a:lnTo>
                    <a:pt x="19138" y="19776"/>
                  </a:lnTo>
                  <a:lnTo>
                    <a:pt x="19180" y="19784"/>
                  </a:lnTo>
                  <a:lnTo>
                    <a:pt x="19223" y="19796"/>
                  </a:lnTo>
                  <a:lnTo>
                    <a:pt x="19265" y="19816"/>
                  </a:lnTo>
                  <a:lnTo>
                    <a:pt x="19304" y="19832"/>
                  </a:lnTo>
                  <a:lnTo>
                    <a:pt x="19343" y="19861"/>
                  </a:lnTo>
                  <a:lnTo>
                    <a:pt x="19373" y="19881"/>
                  </a:lnTo>
                  <a:lnTo>
                    <a:pt x="19404" y="19913"/>
                  </a:lnTo>
                  <a:lnTo>
                    <a:pt x="19431" y="19946"/>
                  </a:lnTo>
                  <a:lnTo>
                    <a:pt x="19455" y="19978"/>
                  </a:lnTo>
                  <a:lnTo>
                    <a:pt x="19474" y="20014"/>
                  </a:lnTo>
                  <a:lnTo>
                    <a:pt x="19493" y="20046"/>
                  </a:lnTo>
                  <a:lnTo>
                    <a:pt x="19505" y="20087"/>
                  </a:lnTo>
                  <a:lnTo>
                    <a:pt x="19509" y="20127"/>
                  </a:lnTo>
                  <a:lnTo>
                    <a:pt x="19513" y="20168"/>
                  </a:lnTo>
                  <a:lnTo>
                    <a:pt x="19509" y="20212"/>
                  </a:lnTo>
                  <a:lnTo>
                    <a:pt x="19505" y="20252"/>
                  </a:lnTo>
                  <a:lnTo>
                    <a:pt x="19493" y="20289"/>
                  </a:lnTo>
                  <a:lnTo>
                    <a:pt x="19455" y="20361"/>
                  </a:lnTo>
                  <a:lnTo>
                    <a:pt x="19431" y="20398"/>
                  </a:lnTo>
                  <a:lnTo>
                    <a:pt x="19404" y="20426"/>
                  </a:lnTo>
                  <a:lnTo>
                    <a:pt x="19373" y="20454"/>
                  </a:lnTo>
                  <a:lnTo>
                    <a:pt x="19343" y="20483"/>
                  </a:lnTo>
                  <a:lnTo>
                    <a:pt x="19304" y="20503"/>
                  </a:lnTo>
                  <a:lnTo>
                    <a:pt x="19265" y="20527"/>
                  </a:lnTo>
                  <a:lnTo>
                    <a:pt x="19223" y="20539"/>
                  </a:lnTo>
                  <a:lnTo>
                    <a:pt x="19180" y="20551"/>
                  </a:lnTo>
                  <a:lnTo>
                    <a:pt x="19138" y="20567"/>
                  </a:lnTo>
                  <a:lnTo>
                    <a:pt x="19091" y="20571"/>
                  </a:lnTo>
                  <a:lnTo>
                    <a:pt x="2528" y="20571"/>
                  </a:lnTo>
                  <a:lnTo>
                    <a:pt x="2482" y="20567"/>
                  </a:lnTo>
                  <a:lnTo>
                    <a:pt x="2439" y="20551"/>
                  </a:lnTo>
                  <a:lnTo>
                    <a:pt x="2397" y="20539"/>
                  </a:lnTo>
                  <a:lnTo>
                    <a:pt x="2350" y="20527"/>
                  </a:lnTo>
                  <a:lnTo>
                    <a:pt x="2315" y="20503"/>
                  </a:lnTo>
                  <a:lnTo>
                    <a:pt x="2277" y="20483"/>
                  </a:lnTo>
                  <a:lnTo>
                    <a:pt x="2246" y="20454"/>
                  </a:lnTo>
                  <a:lnTo>
                    <a:pt x="2211" y="20426"/>
                  </a:lnTo>
                  <a:lnTo>
                    <a:pt x="2184" y="20398"/>
                  </a:lnTo>
                  <a:lnTo>
                    <a:pt x="2165" y="20361"/>
                  </a:lnTo>
                  <a:lnTo>
                    <a:pt x="2141" y="20325"/>
                  </a:lnTo>
                  <a:lnTo>
                    <a:pt x="2126" y="20289"/>
                  </a:lnTo>
                  <a:lnTo>
                    <a:pt x="2114" y="20252"/>
                  </a:lnTo>
                  <a:lnTo>
                    <a:pt x="2107" y="20212"/>
                  </a:lnTo>
                  <a:lnTo>
                    <a:pt x="2103" y="20168"/>
                  </a:lnTo>
                  <a:lnTo>
                    <a:pt x="2107" y="20127"/>
                  </a:lnTo>
                  <a:lnTo>
                    <a:pt x="2114" y="20087"/>
                  </a:lnTo>
                  <a:lnTo>
                    <a:pt x="2126" y="20046"/>
                  </a:lnTo>
                  <a:lnTo>
                    <a:pt x="2141" y="20014"/>
                  </a:lnTo>
                  <a:lnTo>
                    <a:pt x="2165" y="19978"/>
                  </a:lnTo>
                  <a:lnTo>
                    <a:pt x="2184" y="19946"/>
                  </a:lnTo>
                  <a:lnTo>
                    <a:pt x="2211" y="19913"/>
                  </a:lnTo>
                  <a:lnTo>
                    <a:pt x="2246" y="19881"/>
                  </a:lnTo>
                  <a:lnTo>
                    <a:pt x="2277" y="19861"/>
                  </a:lnTo>
                  <a:lnTo>
                    <a:pt x="2315" y="19832"/>
                  </a:lnTo>
                  <a:lnTo>
                    <a:pt x="2350" y="19816"/>
                  </a:lnTo>
                  <a:lnTo>
                    <a:pt x="2397" y="19796"/>
                  </a:lnTo>
                  <a:lnTo>
                    <a:pt x="2439" y="19784"/>
                  </a:lnTo>
                  <a:lnTo>
                    <a:pt x="2482" y="19776"/>
                  </a:lnTo>
                  <a:lnTo>
                    <a:pt x="2528" y="19768"/>
                  </a:lnTo>
                  <a:close/>
                  <a:moveTo>
                    <a:pt x="2528" y="18739"/>
                  </a:moveTo>
                  <a:lnTo>
                    <a:pt x="19091" y="18739"/>
                  </a:lnTo>
                  <a:lnTo>
                    <a:pt x="19138" y="18747"/>
                  </a:lnTo>
                  <a:lnTo>
                    <a:pt x="19180" y="18759"/>
                  </a:lnTo>
                  <a:lnTo>
                    <a:pt x="19223" y="18772"/>
                  </a:lnTo>
                  <a:lnTo>
                    <a:pt x="19265" y="18788"/>
                  </a:lnTo>
                  <a:lnTo>
                    <a:pt x="19304" y="18808"/>
                  </a:lnTo>
                  <a:lnTo>
                    <a:pt x="19343" y="18832"/>
                  </a:lnTo>
                  <a:lnTo>
                    <a:pt x="19373" y="18856"/>
                  </a:lnTo>
                  <a:lnTo>
                    <a:pt x="19404" y="18889"/>
                  </a:lnTo>
                  <a:lnTo>
                    <a:pt x="19431" y="18917"/>
                  </a:lnTo>
                  <a:lnTo>
                    <a:pt x="19455" y="18949"/>
                  </a:lnTo>
                  <a:lnTo>
                    <a:pt x="19493" y="19022"/>
                  </a:lnTo>
                  <a:lnTo>
                    <a:pt x="19505" y="19062"/>
                  </a:lnTo>
                  <a:lnTo>
                    <a:pt x="19513" y="19143"/>
                  </a:lnTo>
                  <a:lnTo>
                    <a:pt x="19509" y="19188"/>
                  </a:lnTo>
                  <a:lnTo>
                    <a:pt x="19505" y="19224"/>
                  </a:lnTo>
                  <a:lnTo>
                    <a:pt x="19493" y="19264"/>
                  </a:lnTo>
                  <a:lnTo>
                    <a:pt x="19474" y="19297"/>
                  </a:lnTo>
                  <a:lnTo>
                    <a:pt x="19455" y="19333"/>
                  </a:lnTo>
                  <a:lnTo>
                    <a:pt x="19431" y="19369"/>
                  </a:lnTo>
                  <a:lnTo>
                    <a:pt x="19404" y="19402"/>
                  </a:lnTo>
                  <a:lnTo>
                    <a:pt x="19373" y="19426"/>
                  </a:lnTo>
                  <a:lnTo>
                    <a:pt x="19343" y="19454"/>
                  </a:lnTo>
                  <a:lnTo>
                    <a:pt x="19304" y="19478"/>
                  </a:lnTo>
                  <a:lnTo>
                    <a:pt x="19265" y="19498"/>
                  </a:lnTo>
                  <a:lnTo>
                    <a:pt x="19223" y="19511"/>
                  </a:lnTo>
                  <a:lnTo>
                    <a:pt x="19180" y="19527"/>
                  </a:lnTo>
                  <a:lnTo>
                    <a:pt x="19138" y="19539"/>
                  </a:lnTo>
                  <a:lnTo>
                    <a:pt x="19091" y="19543"/>
                  </a:lnTo>
                  <a:lnTo>
                    <a:pt x="2528" y="19543"/>
                  </a:lnTo>
                  <a:lnTo>
                    <a:pt x="2482" y="19539"/>
                  </a:lnTo>
                  <a:lnTo>
                    <a:pt x="2439" y="19527"/>
                  </a:lnTo>
                  <a:lnTo>
                    <a:pt x="2397" y="19511"/>
                  </a:lnTo>
                  <a:lnTo>
                    <a:pt x="2350" y="19498"/>
                  </a:lnTo>
                  <a:lnTo>
                    <a:pt x="2315" y="19478"/>
                  </a:lnTo>
                  <a:lnTo>
                    <a:pt x="2277" y="19454"/>
                  </a:lnTo>
                  <a:lnTo>
                    <a:pt x="2246" y="19426"/>
                  </a:lnTo>
                  <a:lnTo>
                    <a:pt x="2211" y="19402"/>
                  </a:lnTo>
                  <a:lnTo>
                    <a:pt x="2184" y="19369"/>
                  </a:lnTo>
                  <a:lnTo>
                    <a:pt x="2165" y="19333"/>
                  </a:lnTo>
                  <a:lnTo>
                    <a:pt x="2141" y="19297"/>
                  </a:lnTo>
                  <a:lnTo>
                    <a:pt x="2126" y="19264"/>
                  </a:lnTo>
                  <a:lnTo>
                    <a:pt x="2114" y="19224"/>
                  </a:lnTo>
                  <a:lnTo>
                    <a:pt x="2107" y="19188"/>
                  </a:lnTo>
                  <a:lnTo>
                    <a:pt x="2103" y="19143"/>
                  </a:lnTo>
                  <a:lnTo>
                    <a:pt x="2107" y="19103"/>
                  </a:lnTo>
                  <a:lnTo>
                    <a:pt x="2114" y="19062"/>
                  </a:lnTo>
                  <a:lnTo>
                    <a:pt x="2126" y="19022"/>
                  </a:lnTo>
                  <a:lnTo>
                    <a:pt x="2141" y="18986"/>
                  </a:lnTo>
                  <a:lnTo>
                    <a:pt x="2165" y="18949"/>
                  </a:lnTo>
                  <a:lnTo>
                    <a:pt x="2184" y="18917"/>
                  </a:lnTo>
                  <a:lnTo>
                    <a:pt x="2211" y="18889"/>
                  </a:lnTo>
                  <a:lnTo>
                    <a:pt x="2246" y="18856"/>
                  </a:lnTo>
                  <a:lnTo>
                    <a:pt x="2277" y="18832"/>
                  </a:lnTo>
                  <a:lnTo>
                    <a:pt x="2315" y="18808"/>
                  </a:lnTo>
                  <a:lnTo>
                    <a:pt x="2350" y="18788"/>
                  </a:lnTo>
                  <a:lnTo>
                    <a:pt x="2397" y="18772"/>
                  </a:lnTo>
                  <a:lnTo>
                    <a:pt x="2439" y="18759"/>
                  </a:lnTo>
                  <a:lnTo>
                    <a:pt x="2482" y="18747"/>
                  </a:lnTo>
                  <a:lnTo>
                    <a:pt x="2528" y="18739"/>
                  </a:lnTo>
                  <a:close/>
                  <a:moveTo>
                    <a:pt x="5440" y="6348"/>
                  </a:moveTo>
                  <a:lnTo>
                    <a:pt x="5538" y="6348"/>
                  </a:lnTo>
                  <a:lnTo>
                    <a:pt x="5584" y="6352"/>
                  </a:lnTo>
                  <a:lnTo>
                    <a:pt x="5631" y="6356"/>
                  </a:lnTo>
                  <a:lnTo>
                    <a:pt x="5678" y="6372"/>
                  </a:lnTo>
                  <a:lnTo>
                    <a:pt x="5763" y="6397"/>
                  </a:lnTo>
                  <a:lnTo>
                    <a:pt x="5849" y="6433"/>
                  </a:lnTo>
                  <a:lnTo>
                    <a:pt x="5930" y="6477"/>
                  </a:lnTo>
                  <a:lnTo>
                    <a:pt x="6008" y="6533"/>
                  </a:lnTo>
                  <a:lnTo>
                    <a:pt x="6078" y="6594"/>
                  </a:lnTo>
                  <a:lnTo>
                    <a:pt x="6148" y="6666"/>
                  </a:lnTo>
                  <a:lnTo>
                    <a:pt x="6207" y="6743"/>
                  </a:lnTo>
                  <a:lnTo>
                    <a:pt x="6257" y="6819"/>
                  </a:lnTo>
                  <a:lnTo>
                    <a:pt x="6308" y="6912"/>
                  </a:lnTo>
                  <a:lnTo>
                    <a:pt x="6347" y="7008"/>
                  </a:lnTo>
                  <a:lnTo>
                    <a:pt x="6374" y="7105"/>
                  </a:lnTo>
                  <a:lnTo>
                    <a:pt x="6397" y="7210"/>
                  </a:lnTo>
                  <a:lnTo>
                    <a:pt x="6413" y="7314"/>
                  </a:lnTo>
                  <a:lnTo>
                    <a:pt x="6417" y="7427"/>
                  </a:lnTo>
                  <a:lnTo>
                    <a:pt x="6413" y="7532"/>
                  </a:lnTo>
                  <a:lnTo>
                    <a:pt x="6397" y="7640"/>
                  </a:lnTo>
                  <a:lnTo>
                    <a:pt x="6374" y="7745"/>
                  </a:lnTo>
                  <a:lnTo>
                    <a:pt x="6347" y="7846"/>
                  </a:lnTo>
                  <a:lnTo>
                    <a:pt x="6308" y="7938"/>
                  </a:lnTo>
                  <a:lnTo>
                    <a:pt x="6257" y="8027"/>
                  </a:lnTo>
                  <a:lnTo>
                    <a:pt x="6207" y="8111"/>
                  </a:lnTo>
                  <a:lnTo>
                    <a:pt x="6148" y="8188"/>
                  </a:lnTo>
                  <a:lnTo>
                    <a:pt x="6078" y="8256"/>
                  </a:lnTo>
                  <a:lnTo>
                    <a:pt x="6008" y="8317"/>
                  </a:lnTo>
                  <a:lnTo>
                    <a:pt x="5930" y="8369"/>
                  </a:lnTo>
                  <a:lnTo>
                    <a:pt x="5849" y="8417"/>
                  </a:lnTo>
                  <a:lnTo>
                    <a:pt x="5763" y="8453"/>
                  </a:lnTo>
                  <a:lnTo>
                    <a:pt x="5678" y="8482"/>
                  </a:lnTo>
                  <a:lnTo>
                    <a:pt x="5631" y="8490"/>
                  </a:lnTo>
                  <a:lnTo>
                    <a:pt x="5584" y="8494"/>
                  </a:lnTo>
                  <a:lnTo>
                    <a:pt x="5538" y="8498"/>
                  </a:lnTo>
                  <a:lnTo>
                    <a:pt x="5487" y="8502"/>
                  </a:lnTo>
                  <a:lnTo>
                    <a:pt x="5440" y="8498"/>
                  </a:lnTo>
                  <a:lnTo>
                    <a:pt x="5394" y="8494"/>
                  </a:lnTo>
                  <a:lnTo>
                    <a:pt x="5347" y="8490"/>
                  </a:lnTo>
                  <a:lnTo>
                    <a:pt x="5304" y="8482"/>
                  </a:lnTo>
                  <a:lnTo>
                    <a:pt x="5215" y="8453"/>
                  </a:lnTo>
                  <a:lnTo>
                    <a:pt x="5129" y="8417"/>
                  </a:lnTo>
                  <a:lnTo>
                    <a:pt x="5047" y="8369"/>
                  </a:lnTo>
                  <a:lnTo>
                    <a:pt x="4974" y="8317"/>
                  </a:lnTo>
                  <a:lnTo>
                    <a:pt x="4900" y="8256"/>
                  </a:lnTo>
                  <a:lnTo>
                    <a:pt x="4833" y="8188"/>
                  </a:lnTo>
                  <a:lnTo>
                    <a:pt x="4793" y="8135"/>
                  </a:lnTo>
                  <a:lnTo>
                    <a:pt x="4793" y="17715"/>
                  </a:lnTo>
                  <a:lnTo>
                    <a:pt x="4789" y="17767"/>
                  </a:lnTo>
                  <a:lnTo>
                    <a:pt x="4785" y="17819"/>
                  </a:lnTo>
                  <a:lnTo>
                    <a:pt x="4774" y="17867"/>
                  </a:lnTo>
                  <a:lnTo>
                    <a:pt x="4758" y="17916"/>
                  </a:lnTo>
                  <a:lnTo>
                    <a:pt x="4743" y="17968"/>
                  </a:lnTo>
                  <a:lnTo>
                    <a:pt x="4716" y="18008"/>
                  </a:lnTo>
                  <a:lnTo>
                    <a:pt x="4696" y="18052"/>
                  </a:lnTo>
                  <a:lnTo>
                    <a:pt x="4665" y="18088"/>
                  </a:lnTo>
                  <a:lnTo>
                    <a:pt x="4634" y="18121"/>
                  </a:lnTo>
                  <a:lnTo>
                    <a:pt x="4600" y="18153"/>
                  </a:lnTo>
                  <a:lnTo>
                    <a:pt x="4561" y="18181"/>
                  </a:lnTo>
                  <a:lnTo>
                    <a:pt x="4522" y="18201"/>
                  </a:lnTo>
                  <a:lnTo>
                    <a:pt x="4487" y="18221"/>
                  </a:lnTo>
                  <a:lnTo>
                    <a:pt x="4441" y="18233"/>
                  </a:lnTo>
                  <a:lnTo>
                    <a:pt x="4398" y="18237"/>
                  </a:lnTo>
                  <a:lnTo>
                    <a:pt x="4352" y="18241"/>
                  </a:lnTo>
                  <a:lnTo>
                    <a:pt x="3082" y="18241"/>
                  </a:lnTo>
                  <a:lnTo>
                    <a:pt x="3039" y="18237"/>
                  </a:lnTo>
                  <a:lnTo>
                    <a:pt x="2996" y="18233"/>
                  </a:lnTo>
                  <a:lnTo>
                    <a:pt x="2954" y="18221"/>
                  </a:lnTo>
                  <a:lnTo>
                    <a:pt x="2907" y="18201"/>
                  </a:lnTo>
                  <a:lnTo>
                    <a:pt x="2872" y="18181"/>
                  </a:lnTo>
                  <a:lnTo>
                    <a:pt x="2838" y="18153"/>
                  </a:lnTo>
                  <a:lnTo>
                    <a:pt x="2803" y="18121"/>
                  </a:lnTo>
                  <a:lnTo>
                    <a:pt x="2772" y="18088"/>
                  </a:lnTo>
                  <a:lnTo>
                    <a:pt x="2741" y="18052"/>
                  </a:lnTo>
                  <a:lnTo>
                    <a:pt x="2718" y="18008"/>
                  </a:lnTo>
                  <a:lnTo>
                    <a:pt x="2694" y="17968"/>
                  </a:lnTo>
                  <a:lnTo>
                    <a:pt x="2679" y="17916"/>
                  </a:lnTo>
                  <a:lnTo>
                    <a:pt x="2659" y="17867"/>
                  </a:lnTo>
                  <a:lnTo>
                    <a:pt x="2652" y="17819"/>
                  </a:lnTo>
                  <a:lnTo>
                    <a:pt x="2644" y="17767"/>
                  </a:lnTo>
                  <a:lnTo>
                    <a:pt x="2644" y="8139"/>
                  </a:lnTo>
                  <a:lnTo>
                    <a:pt x="2607" y="8188"/>
                  </a:lnTo>
                  <a:lnTo>
                    <a:pt x="2541" y="8256"/>
                  </a:lnTo>
                  <a:lnTo>
                    <a:pt x="2467" y="8317"/>
                  </a:lnTo>
                  <a:lnTo>
                    <a:pt x="2389" y="8369"/>
                  </a:lnTo>
                  <a:lnTo>
                    <a:pt x="2315" y="8417"/>
                  </a:lnTo>
                  <a:lnTo>
                    <a:pt x="2225" y="8453"/>
                  </a:lnTo>
                  <a:lnTo>
                    <a:pt x="2135" y="8482"/>
                  </a:lnTo>
                  <a:lnTo>
                    <a:pt x="2089" y="8490"/>
                  </a:lnTo>
                  <a:lnTo>
                    <a:pt x="2046" y="8494"/>
                  </a:lnTo>
                  <a:lnTo>
                    <a:pt x="1999" y="8498"/>
                  </a:lnTo>
                  <a:lnTo>
                    <a:pt x="1952" y="8502"/>
                  </a:lnTo>
                  <a:lnTo>
                    <a:pt x="1901" y="8498"/>
                  </a:lnTo>
                  <a:lnTo>
                    <a:pt x="1855" y="8494"/>
                  </a:lnTo>
                  <a:lnTo>
                    <a:pt x="1808" y="8490"/>
                  </a:lnTo>
                  <a:lnTo>
                    <a:pt x="1761" y="8482"/>
                  </a:lnTo>
                  <a:lnTo>
                    <a:pt x="1671" y="8453"/>
                  </a:lnTo>
                  <a:lnTo>
                    <a:pt x="1590" y="8417"/>
                  </a:lnTo>
                  <a:lnTo>
                    <a:pt x="1508" y="8369"/>
                  </a:lnTo>
                  <a:lnTo>
                    <a:pt x="1430" y="8317"/>
                  </a:lnTo>
                  <a:lnTo>
                    <a:pt x="1356" y="8256"/>
                  </a:lnTo>
                  <a:lnTo>
                    <a:pt x="1289" y="8188"/>
                  </a:lnTo>
                  <a:lnTo>
                    <a:pt x="1231" y="8111"/>
                  </a:lnTo>
                  <a:lnTo>
                    <a:pt x="1180" y="8027"/>
                  </a:lnTo>
                  <a:lnTo>
                    <a:pt x="1130" y="7938"/>
                  </a:lnTo>
                  <a:lnTo>
                    <a:pt x="1095" y="7846"/>
                  </a:lnTo>
                  <a:lnTo>
                    <a:pt x="1063" y="7745"/>
                  </a:lnTo>
                  <a:lnTo>
                    <a:pt x="1036" y="7640"/>
                  </a:lnTo>
                  <a:lnTo>
                    <a:pt x="1024" y="7532"/>
                  </a:lnTo>
                  <a:lnTo>
                    <a:pt x="1020" y="7427"/>
                  </a:lnTo>
                  <a:lnTo>
                    <a:pt x="1024" y="7314"/>
                  </a:lnTo>
                  <a:lnTo>
                    <a:pt x="1036" y="7210"/>
                  </a:lnTo>
                  <a:lnTo>
                    <a:pt x="1063" y="7105"/>
                  </a:lnTo>
                  <a:lnTo>
                    <a:pt x="1095" y="7008"/>
                  </a:lnTo>
                  <a:lnTo>
                    <a:pt x="1130" y="6912"/>
                  </a:lnTo>
                  <a:lnTo>
                    <a:pt x="1180" y="6819"/>
                  </a:lnTo>
                  <a:lnTo>
                    <a:pt x="1231" y="6743"/>
                  </a:lnTo>
                  <a:lnTo>
                    <a:pt x="1289" y="6666"/>
                  </a:lnTo>
                  <a:lnTo>
                    <a:pt x="1356" y="6594"/>
                  </a:lnTo>
                  <a:lnTo>
                    <a:pt x="1430" y="6533"/>
                  </a:lnTo>
                  <a:lnTo>
                    <a:pt x="1508" y="6477"/>
                  </a:lnTo>
                  <a:lnTo>
                    <a:pt x="1590" y="6433"/>
                  </a:lnTo>
                  <a:lnTo>
                    <a:pt x="1671" y="6397"/>
                  </a:lnTo>
                  <a:lnTo>
                    <a:pt x="1761" y="6372"/>
                  </a:lnTo>
                  <a:lnTo>
                    <a:pt x="1808" y="6356"/>
                  </a:lnTo>
                  <a:lnTo>
                    <a:pt x="1855" y="6352"/>
                  </a:lnTo>
                  <a:lnTo>
                    <a:pt x="1901" y="6348"/>
                  </a:lnTo>
                  <a:lnTo>
                    <a:pt x="5440" y="6348"/>
                  </a:lnTo>
                  <a:close/>
                  <a:moveTo>
                    <a:pt x="8989" y="6348"/>
                  </a:moveTo>
                  <a:lnTo>
                    <a:pt x="12624" y="6348"/>
                  </a:lnTo>
                  <a:lnTo>
                    <a:pt x="12670" y="6352"/>
                  </a:lnTo>
                  <a:lnTo>
                    <a:pt x="12721" y="6356"/>
                  </a:lnTo>
                  <a:lnTo>
                    <a:pt x="12763" y="6372"/>
                  </a:lnTo>
                  <a:lnTo>
                    <a:pt x="12851" y="6397"/>
                  </a:lnTo>
                  <a:lnTo>
                    <a:pt x="12936" y="6433"/>
                  </a:lnTo>
                  <a:lnTo>
                    <a:pt x="13017" y="6477"/>
                  </a:lnTo>
                  <a:lnTo>
                    <a:pt x="13090" y="6533"/>
                  </a:lnTo>
                  <a:lnTo>
                    <a:pt x="13163" y="6594"/>
                  </a:lnTo>
                  <a:lnTo>
                    <a:pt x="13225" y="6666"/>
                  </a:lnTo>
                  <a:lnTo>
                    <a:pt x="13286" y="6743"/>
                  </a:lnTo>
                  <a:lnTo>
                    <a:pt x="13340" y="6819"/>
                  </a:lnTo>
                  <a:lnTo>
                    <a:pt x="13386" y="6912"/>
                  </a:lnTo>
                  <a:lnTo>
                    <a:pt x="13425" y="7008"/>
                  </a:lnTo>
                  <a:lnTo>
                    <a:pt x="13456" y="7105"/>
                  </a:lnTo>
                  <a:lnTo>
                    <a:pt x="13479" y="7210"/>
                  </a:lnTo>
                  <a:lnTo>
                    <a:pt x="13494" y="7314"/>
                  </a:lnTo>
                  <a:lnTo>
                    <a:pt x="13498" y="7427"/>
                  </a:lnTo>
                  <a:lnTo>
                    <a:pt x="13494" y="7532"/>
                  </a:lnTo>
                  <a:lnTo>
                    <a:pt x="13479" y="7640"/>
                  </a:lnTo>
                  <a:lnTo>
                    <a:pt x="13456" y="7745"/>
                  </a:lnTo>
                  <a:lnTo>
                    <a:pt x="13425" y="7846"/>
                  </a:lnTo>
                  <a:lnTo>
                    <a:pt x="13386" y="7938"/>
                  </a:lnTo>
                  <a:lnTo>
                    <a:pt x="13340" y="8027"/>
                  </a:lnTo>
                  <a:lnTo>
                    <a:pt x="13286" y="8111"/>
                  </a:lnTo>
                  <a:lnTo>
                    <a:pt x="13225" y="8188"/>
                  </a:lnTo>
                  <a:lnTo>
                    <a:pt x="13163" y="8256"/>
                  </a:lnTo>
                  <a:lnTo>
                    <a:pt x="13090" y="8317"/>
                  </a:lnTo>
                  <a:lnTo>
                    <a:pt x="13017" y="8369"/>
                  </a:lnTo>
                  <a:lnTo>
                    <a:pt x="12936" y="8417"/>
                  </a:lnTo>
                  <a:lnTo>
                    <a:pt x="12851" y="8453"/>
                  </a:lnTo>
                  <a:lnTo>
                    <a:pt x="12763" y="8482"/>
                  </a:lnTo>
                  <a:lnTo>
                    <a:pt x="12721" y="8490"/>
                  </a:lnTo>
                  <a:lnTo>
                    <a:pt x="12670" y="8494"/>
                  </a:lnTo>
                  <a:lnTo>
                    <a:pt x="12624" y="8498"/>
                  </a:lnTo>
                  <a:lnTo>
                    <a:pt x="12578" y="8502"/>
                  </a:lnTo>
                  <a:lnTo>
                    <a:pt x="12532" y="8498"/>
                  </a:lnTo>
                  <a:lnTo>
                    <a:pt x="12486" y="8494"/>
                  </a:lnTo>
                  <a:lnTo>
                    <a:pt x="12440" y="8490"/>
                  </a:lnTo>
                  <a:lnTo>
                    <a:pt x="12389" y="8482"/>
                  </a:lnTo>
                  <a:lnTo>
                    <a:pt x="12305" y="8453"/>
                  </a:lnTo>
                  <a:lnTo>
                    <a:pt x="12220" y="8417"/>
                  </a:lnTo>
                  <a:lnTo>
                    <a:pt x="12139" y="8369"/>
                  </a:lnTo>
                  <a:lnTo>
                    <a:pt x="12062" y="8317"/>
                  </a:lnTo>
                  <a:lnTo>
                    <a:pt x="11997" y="8256"/>
                  </a:lnTo>
                  <a:lnTo>
                    <a:pt x="11928" y="8188"/>
                  </a:lnTo>
                  <a:lnTo>
                    <a:pt x="11875" y="8122"/>
                  </a:lnTo>
                  <a:lnTo>
                    <a:pt x="11875" y="17715"/>
                  </a:lnTo>
                  <a:lnTo>
                    <a:pt x="11871" y="17767"/>
                  </a:lnTo>
                  <a:lnTo>
                    <a:pt x="11867" y="17819"/>
                  </a:lnTo>
                  <a:lnTo>
                    <a:pt x="11851" y="17867"/>
                  </a:lnTo>
                  <a:lnTo>
                    <a:pt x="11840" y="17916"/>
                  </a:lnTo>
                  <a:lnTo>
                    <a:pt x="11817" y="17968"/>
                  </a:lnTo>
                  <a:lnTo>
                    <a:pt x="11797" y="18008"/>
                  </a:lnTo>
                  <a:lnTo>
                    <a:pt x="11770" y="18052"/>
                  </a:lnTo>
                  <a:lnTo>
                    <a:pt x="11747" y="18088"/>
                  </a:lnTo>
                  <a:lnTo>
                    <a:pt x="11677" y="18153"/>
                  </a:lnTo>
                  <a:lnTo>
                    <a:pt x="11643" y="18181"/>
                  </a:lnTo>
                  <a:lnTo>
                    <a:pt x="11604" y="18201"/>
                  </a:lnTo>
                  <a:lnTo>
                    <a:pt x="11565" y="18221"/>
                  </a:lnTo>
                  <a:lnTo>
                    <a:pt x="11523" y="18233"/>
                  </a:lnTo>
                  <a:lnTo>
                    <a:pt x="11480" y="18237"/>
                  </a:lnTo>
                  <a:lnTo>
                    <a:pt x="11434" y="18241"/>
                  </a:lnTo>
                  <a:lnTo>
                    <a:pt x="10162" y="18241"/>
                  </a:lnTo>
                  <a:lnTo>
                    <a:pt x="10116" y="18237"/>
                  </a:lnTo>
                  <a:lnTo>
                    <a:pt x="10073" y="18233"/>
                  </a:lnTo>
                  <a:lnTo>
                    <a:pt x="10035" y="18221"/>
                  </a:lnTo>
                  <a:lnTo>
                    <a:pt x="9992" y="18201"/>
                  </a:lnTo>
                  <a:lnTo>
                    <a:pt x="9953" y="18181"/>
                  </a:lnTo>
                  <a:lnTo>
                    <a:pt x="9919" y="18153"/>
                  </a:lnTo>
                  <a:lnTo>
                    <a:pt x="9857" y="18088"/>
                  </a:lnTo>
                  <a:lnTo>
                    <a:pt x="9826" y="18052"/>
                  </a:lnTo>
                  <a:lnTo>
                    <a:pt x="9799" y="18008"/>
                  </a:lnTo>
                  <a:lnTo>
                    <a:pt x="9780" y="17968"/>
                  </a:lnTo>
                  <a:lnTo>
                    <a:pt x="9760" y="17916"/>
                  </a:lnTo>
                  <a:lnTo>
                    <a:pt x="9745" y="17867"/>
                  </a:lnTo>
                  <a:lnTo>
                    <a:pt x="9737" y="17819"/>
                  </a:lnTo>
                  <a:lnTo>
                    <a:pt x="9729" y="17767"/>
                  </a:lnTo>
                  <a:lnTo>
                    <a:pt x="9725" y="17715"/>
                  </a:lnTo>
                  <a:lnTo>
                    <a:pt x="9725" y="8141"/>
                  </a:lnTo>
                  <a:lnTo>
                    <a:pt x="9687" y="8188"/>
                  </a:lnTo>
                  <a:lnTo>
                    <a:pt x="9622" y="8256"/>
                  </a:lnTo>
                  <a:lnTo>
                    <a:pt x="9552" y="8317"/>
                  </a:lnTo>
                  <a:lnTo>
                    <a:pt x="9475" y="8369"/>
                  </a:lnTo>
                  <a:lnTo>
                    <a:pt x="9394" y="8417"/>
                  </a:lnTo>
                  <a:lnTo>
                    <a:pt x="9309" y="8453"/>
                  </a:lnTo>
                  <a:lnTo>
                    <a:pt x="9224" y="8482"/>
                  </a:lnTo>
                  <a:lnTo>
                    <a:pt x="9178" y="8490"/>
                  </a:lnTo>
                  <a:lnTo>
                    <a:pt x="9132" y="8494"/>
                  </a:lnTo>
                  <a:lnTo>
                    <a:pt x="9082" y="8498"/>
                  </a:lnTo>
                  <a:lnTo>
                    <a:pt x="9035" y="8502"/>
                  </a:lnTo>
                  <a:lnTo>
                    <a:pt x="8989" y="8498"/>
                  </a:lnTo>
                  <a:lnTo>
                    <a:pt x="8943" y="8494"/>
                  </a:lnTo>
                  <a:lnTo>
                    <a:pt x="8897" y="8490"/>
                  </a:lnTo>
                  <a:lnTo>
                    <a:pt x="8854" y="8482"/>
                  </a:lnTo>
                  <a:lnTo>
                    <a:pt x="8762" y="8453"/>
                  </a:lnTo>
                  <a:lnTo>
                    <a:pt x="8677" y="8417"/>
                  </a:lnTo>
                  <a:lnTo>
                    <a:pt x="8596" y="8369"/>
                  </a:lnTo>
                  <a:lnTo>
                    <a:pt x="8526" y="8317"/>
                  </a:lnTo>
                  <a:lnTo>
                    <a:pt x="8453" y="8256"/>
                  </a:lnTo>
                  <a:lnTo>
                    <a:pt x="8387" y="8188"/>
                  </a:lnTo>
                  <a:lnTo>
                    <a:pt x="8330" y="8111"/>
                  </a:lnTo>
                  <a:lnTo>
                    <a:pt x="8272" y="8027"/>
                  </a:lnTo>
                  <a:lnTo>
                    <a:pt x="8229" y="7938"/>
                  </a:lnTo>
                  <a:lnTo>
                    <a:pt x="8187" y="7846"/>
                  </a:lnTo>
                  <a:lnTo>
                    <a:pt x="8156" y="7745"/>
                  </a:lnTo>
                  <a:lnTo>
                    <a:pt x="8137" y="7640"/>
                  </a:lnTo>
                  <a:lnTo>
                    <a:pt x="8125" y="7532"/>
                  </a:lnTo>
                  <a:lnTo>
                    <a:pt x="8117" y="7427"/>
                  </a:lnTo>
                  <a:lnTo>
                    <a:pt x="8125" y="7314"/>
                  </a:lnTo>
                  <a:lnTo>
                    <a:pt x="8137" y="7210"/>
                  </a:lnTo>
                  <a:lnTo>
                    <a:pt x="8156" y="7105"/>
                  </a:lnTo>
                  <a:lnTo>
                    <a:pt x="8187" y="7008"/>
                  </a:lnTo>
                  <a:lnTo>
                    <a:pt x="8229" y="6912"/>
                  </a:lnTo>
                  <a:lnTo>
                    <a:pt x="8272" y="6819"/>
                  </a:lnTo>
                  <a:lnTo>
                    <a:pt x="8330" y="6743"/>
                  </a:lnTo>
                  <a:lnTo>
                    <a:pt x="8387" y="6666"/>
                  </a:lnTo>
                  <a:lnTo>
                    <a:pt x="8453" y="6594"/>
                  </a:lnTo>
                  <a:lnTo>
                    <a:pt x="8526" y="6533"/>
                  </a:lnTo>
                  <a:lnTo>
                    <a:pt x="8596" y="6477"/>
                  </a:lnTo>
                  <a:lnTo>
                    <a:pt x="8677" y="6433"/>
                  </a:lnTo>
                  <a:lnTo>
                    <a:pt x="8762" y="6397"/>
                  </a:lnTo>
                  <a:lnTo>
                    <a:pt x="8854" y="6372"/>
                  </a:lnTo>
                  <a:lnTo>
                    <a:pt x="8897" y="6356"/>
                  </a:lnTo>
                  <a:lnTo>
                    <a:pt x="8943" y="6352"/>
                  </a:lnTo>
                  <a:lnTo>
                    <a:pt x="8989" y="6348"/>
                  </a:lnTo>
                  <a:close/>
                  <a:moveTo>
                    <a:pt x="16073" y="6348"/>
                  </a:moveTo>
                  <a:lnTo>
                    <a:pt x="19708" y="6348"/>
                  </a:lnTo>
                  <a:lnTo>
                    <a:pt x="19754" y="6352"/>
                  </a:lnTo>
                  <a:lnTo>
                    <a:pt x="19796" y="6356"/>
                  </a:lnTo>
                  <a:lnTo>
                    <a:pt x="19843" y="6372"/>
                  </a:lnTo>
                  <a:lnTo>
                    <a:pt x="19935" y="6397"/>
                  </a:lnTo>
                  <a:lnTo>
                    <a:pt x="20016" y="6433"/>
                  </a:lnTo>
                  <a:lnTo>
                    <a:pt x="20097" y="6477"/>
                  </a:lnTo>
                  <a:lnTo>
                    <a:pt x="20175" y="6533"/>
                  </a:lnTo>
                  <a:lnTo>
                    <a:pt x="20244" y="6594"/>
                  </a:lnTo>
                  <a:lnTo>
                    <a:pt x="20310" y="6666"/>
                  </a:lnTo>
                  <a:lnTo>
                    <a:pt x="20367" y="6743"/>
                  </a:lnTo>
                  <a:lnTo>
                    <a:pt x="20421" y="6819"/>
                  </a:lnTo>
                  <a:lnTo>
                    <a:pt x="20468" y="6912"/>
                  </a:lnTo>
                  <a:lnTo>
                    <a:pt x="20506" y="7008"/>
                  </a:lnTo>
                  <a:lnTo>
                    <a:pt x="20541" y="7105"/>
                  </a:lnTo>
                  <a:lnTo>
                    <a:pt x="20560" y="7210"/>
                  </a:lnTo>
                  <a:lnTo>
                    <a:pt x="20576" y="7314"/>
                  </a:lnTo>
                  <a:lnTo>
                    <a:pt x="20580" y="7427"/>
                  </a:lnTo>
                  <a:lnTo>
                    <a:pt x="20576" y="7532"/>
                  </a:lnTo>
                  <a:lnTo>
                    <a:pt x="20560" y="7640"/>
                  </a:lnTo>
                  <a:lnTo>
                    <a:pt x="20541" y="7745"/>
                  </a:lnTo>
                  <a:lnTo>
                    <a:pt x="20506" y="7846"/>
                  </a:lnTo>
                  <a:lnTo>
                    <a:pt x="20468" y="7938"/>
                  </a:lnTo>
                  <a:lnTo>
                    <a:pt x="20421" y="8027"/>
                  </a:lnTo>
                  <a:lnTo>
                    <a:pt x="20367" y="8111"/>
                  </a:lnTo>
                  <a:lnTo>
                    <a:pt x="20310" y="8188"/>
                  </a:lnTo>
                  <a:lnTo>
                    <a:pt x="20244" y="8256"/>
                  </a:lnTo>
                  <a:lnTo>
                    <a:pt x="20175" y="8317"/>
                  </a:lnTo>
                  <a:lnTo>
                    <a:pt x="20097" y="8369"/>
                  </a:lnTo>
                  <a:lnTo>
                    <a:pt x="20016" y="8417"/>
                  </a:lnTo>
                  <a:lnTo>
                    <a:pt x="19935" y="8453"/>
                  </a:lnTo>
                  <a:lnTo>
                    <a:pt x="19843" y="8482"/>
                  </a:lnTo>
                  <a:lnTo>
                    <a:pt x="19796" y="8490"/>
                  </a:lnTo>
                  <a:lnTo>
                    <a:pt x="19754" y="8494"/>
                  </a:lnTo>
                  <a:lnTo>
                    <a:pt x="19708" y="8498"/>
                  </a:lnTo>
                  <a:lnTo>
                    <a:pt x="19661" y="8502"/>
                  </a:lnTo>
                  <a:lnTo>
                    <a:pt x="19611" y="8498"/>
                  </a:lnTo>
                  <a:lnTo>
                    <a:pt x="19561" y="8494"/>
                  </a:lnTo>
                  <a:lnTo>
                    <a:pt x="19519" y="8490"/>
                  </a:lnTo>
                  <a:lnTo>
                    <a:pt x="19472" y="8482"/>
                  </a:lnTo>
                  <a:lnTo>
                    <a:pt x="19384" y="8453"/>
                  </a:lnTo>
                  <a:lnTo>
                    <a:pt x="19303" y="8417"/>
                  </a:lnTo>
                  <a:lnTo>
                    <a:pt x="19222" y="8369"/>
                  </a:lnTo>
                  <a:lnTo>
                    <a:pt x="19145" y="8317"/>
                  </a:lnTo>
                  <a:lnTo>
                    <a:pt x="19071" y="8256"/>
                  </a:lnTo>
                  <a:lnTo>
                    <a:pt x="19010" y="8188"/>
                  </a:lnTo>
                  <a:lnTo>
                    <a:pt x="18956" y="8121"/>
                  </a:lnTo>
                  <a:lnTo>
                    <a:pt x="18956" y="17767"/>
                  </a:lnTo>
                  <a:lnTo>
                    <a:pt x="18948" y="17819"/>
                  </a:lnTo>
                  <a:lnTo>
                    <a:pt x="18941" y="17867"/>
                  </a:lnTo>
                  <a:lnTo>
                    <a:pt x="18925" y="17916"/>
                  </a:lnTo>
                  <a:lnTo>
                    <a:pt x="18906" y="17968"/>
                  </a:lnTo>
                  <a:lnTo>
                    <a:pt x="18886" y="18008"/>
                  </a:lnTo>
                  <a:lnTo>
                    <a:pt x="18859" y="18052"/>
                  </a:lnTo>
                  <a:lnTo>
                    <a:pt x="18828" y="18088"/>
                  </a:lnTo>
                  <a:lnTo>
                    <a:pt x="18801" y="18121"/>
                  </a:lnTo>
                  <a:lnTo>
                    <a:pt x="18766" y="18153"/>
                  </a:lnTo>
                  <a:lnTo>
                    <a:pt x="18731" y="18181"/>
                  </a:lnTo>
                  <a:lnTo>
                    <a:pt x="18693" y="18201"/>
                  </a:lnTo>
                  <a:lnTo>
                    <a:pt x="18650" y="18221"/>
                  </a:lnTo>
                  <a:lnTo>
                    <a:pt x="18608" y="18233"/>
                  </a:lnTo>
                  <a:lnTo>
                    <a:pt x="18565" y="18237"/>
                  </a:lnTo>
                  <a:lnTo>
                    <a:pt x="18522" y="18241"/>
                  </a:lnTo>
                  <a:lnTo>
                    <a:pt x="17244" y="18241"/>
                  </a:lnTo>
                  <a:lnTo>
                    <a:pt x="17202" y="18237"/>
                  </a:lnTo>
                  <a:lnTo>
                    <a:pt x="17159" y="18233"/>
                  </a:lnTo>
                  <a:lnTo>
                    <a:pt x="17117" y="18221"/>
                  </a:lnTo>
                  <a:lnTo>
                    <a:pt x="17039" y="18181"/>
                  </a:lnTo>
                  <a:lnTo>
                    <a:pt x="17000" y="18153"/>
                  </a:lnTo>
                  <a:lnTo>
                    <a:pt x="16966" y="18121"/>
                  </a:lnTo>
                  <a:lnTo>
                    <a:pt x="16935" y="18088"/>
                  </a:lnTo>
                  <a:lnTo>
                    <a:pt x="16908" y="18052"/>
                  </a:lnTo>
                  <a:lnTo>
                    <a:pt x="16884" y="18008"/>
                  </a:lnTo>
                  <a:lnTo>
                    <a:pt x="16861" y="17968"/>
                  </a:lnTo>
                  <a:lnTo>
                    <a:pt x="16842" y="17916"/>
                  </a:lnTo>
                  <a:lnTo>
                    <a:pt x="16830" y="17867"/>
                  </a:lnTo>
                  <a:lnTo>
                    <a:pt x="16815" y="17819"/>
                  </a:lnTo>
                  <a:lnTo>
                    <a:pt x="16811" y="17767"/>
                  </a:lnTo>
                  <a:lnTo>
                    <a:pt x="16807" y="17715"/>
                  </a:lnTo>
                  <a:lnTo>
                    <a:pt x="16807" y="8136"/>
                  </a:lnTo>
                  <a:lnTo>
                    <a:pt x="16766" y="8188"/>
                  </a:lnTo>
                  <a:lnTo>
                    <a:pt x="16700" y="8256"/>
                  </a:lnTo>
                  <a:lnTo>
                    <a:pt x="16635" y="8317"/>
                  </a:lnTo>
                  <a:lnTo>
                    <a:pt x="16558" y="8369"/>
                  </a:lnTo>
                  <a:lnTo>
                    <a:pt x="16477" y="8417"/>
                  </a:lnTo>
                  <a:lnTo>
                    <a:pt x="16392" y="8453"/>
                  </a:lnTo>
                  <a:lnTo>
                    <a:pt x="16304" y="8482"/>
                  </a:lnTo>
                  <a:lnTo>
                    <a:pt x="16257" y="8490"/>
                  </a:lnTo>
                  <a:lnTo>
                    <a:pt x="16211" y="8494"/>
                  </a:lnTo>
                  <a:lnTo>
                    <a:pt x="16165" y="8498"/>
                  </a:lnTo>
                  <a:lnTo>
                    <a:pt x="16119" y="8502"/>
                  </a:lnTo>
                  <a:lnTo>
                    <a:pt x="16073" y="8498"/>
                  </a:lnTo>
                  <a:lnTo>
                    <a:pt x="16026" y="8494"/>
                  </a:lnTo>
                  <a:lnTo>
                    <a:pt x="15976" y="8490"/>
                  </a:lnTo>
                  <a:lnTo>
                    <a:pt x="15930" y="8482"/>
                  </a:lnTo>
                  <a:lnTo>
                    <a:pt x="15846" y="8453"/>
                  </a:lnTo>
                  <a:lnTo>
                    <a:pt x="15761" y="8417"/>
                  </a:lnTo>
                  <a:lnTo>
                    <a:pt x="15680" y="8369"/>
                  </a:lnTo>
                  <a:lnTo>
                    <a:pt x="15603" y="8317"/>
                  </a:lnTo>
                  <a:lnTo>
                    <a:pt x="15534" y="8256"/>
                  </a:lnTo>
                  <a:lnTo>
                    <a:pt x="15468" y="8188"/>
                  </a:lnTo>
                  <a:lnTo>
                    <a:pt x="15407" y="8111"/>
                  </a:lnTo>
                  <a:lnTo>
                    <a:pt x="15357" y="8027"/>
                  </a:lnTo>
                  <a:lnTo>
                    <a:pt x="15310" y="7938"/>
                  </a:lnTo>
                  <a:lnTo>
                    <a:pt x="15272" y="7846"/>
                  </a:lnTo>
                  <a:lnTo>
                    <a:pt x="15241" y="7745"/>
                  </a:lnTo>
                  <a:lnTo>
                    <a:pt x="15214" y="7640"/>
                  </a:lnTo>
                  <a:lnTo>
                    <a:pt x="15203" y="7532"/>
                  </a:lnTo>
                  <a:lnTo>
                    <a:pt x="15199" y="7427"/>
                  </a:lnTo>
                  <a:lnTo>
                    <a:pt x="15203" y="7314"/>
                  </a:lnTo>
                  <a:lnTo>
                    <a:pt x="15214" y="7210"/>
                  </a:lnTo>
                  <a:lnTo>
                    <a:pt x="15241" y="7105"/>
                  </a:lnTo>
                  <a:lnTo>
                    <a:pt x="15272" y="7008"/>
                  </a:lnTo>
                  <a:lnTo>
                    <a:pt x="15310" y="6912"/>
                  </a:lnTo>
                  <a:lnTo>
                    <a:pt x="15357" y="6819"/>
                  </a:lnTo>
                  <a:lnTo>
                    <a:pt x="15407" y="6743"/>
                  </a:lnTo>
                  <a:lnTo>
                    <a:pt x="15468" y="6666"/>
                  </a:lnTo>
                  <a:lnTo>
                    <a:pt x="15534" y="6594"/>
                  </a:lnTo>
                  <a:lnTo>
                    <a:pt x="15603" y="6533"/>
                  </a:lnTo>
                  <a:lnTo>
                    <a:pt x="15680" y="6477"/>
                  </a:lnTo>
                  <a:lnTo>
                    <a:pt x="15761" y="6433"/>
                  </a:lnTo>
                  <a:lnTo>
                    <a:pt x="15846" y="6397"/>
                  </a:lnTo>
                  <a:lnTo>
                    <a:pt x="15930" y="6372"/>
                  </a:lnTo>
                  <a:lnTo>
                    <a:pt x="15976" y="6356"/>
                  </a:lnTo>
                  <a:lnTo>
                    <a:pt x="16026" y="6352"/>
                  </a:lnTo>
                  <a:lnTo>
                    <a:pt x="16073" y="6348"/>
                  </a:lnTo>
                  <a:close/>
                  <a:moveTo>
                    <a:pt x="10802" y="0"/>
                  </a:moveTo>
                  <a:lnTo>
                    <a:pt x="16199" y="2967"/>
                  </a:lnTo>
                  <a:lnTo>
                    <a:pt x="21600" y="5930"/>
                  </a:lnTo>
                  <a:lnTo>
                    <a:pt x="0" y="5930"/>
                  </a:lnTo>
                  <a:lnTo>
                    <a:pt x="5401" y="2967"/>
                  </a:lnTo>
                  <a:lnTo>
                    <a:pt x="10802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造字工房悦黑（非商用）常规体"/>
                  <a:ea typeface="造字工房悦黑（非商用）常规体"/>
                  <a:cs typeface="造字工房悦黑（非商用）常规体"/>
                  <a:sym typeface="造字工房悦黑（非商用）常规体"/>
                </a:defRPr>
              </a:pPr>
            </a:p>
          </p:txBody>
        </p:sp>
      </p:grpSp>
      <p:grpSp>
        <p:nvGrpSpPr>
          <p:cNvPr id="410" name="组合 6"/>
          <p:cNvGrpSpPr/>
          <p:nvPr/>
        </p:nvGrpSpPr>
        <p:grpSpPr>
          <a:xfrm>
            <a:off x="5725624" y="3162000"/>
            <a:ext cx="651615" cy="651615"/>
            <a:chOff x="0" y="0"/>
            <a:chExt cx="651614" cy="651614"/>
          </a:xfrm>
        </p:grpSpPr>
        <p:sp>
          <p:nvSpPr>
            <p:cNvPr id="408" name="椭圆 19"/>
            <p:cNvSpPr/>
            <p:nvPr/>
          </p:nvSpPr>
          <p:spPr>
            <a:xfrm>
              <a:off x="-1" y="-1"/>
              <a:ext cx="651616" cy="65161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228600" dist="228600" dir="5400000" rotWithShape="0">
                <a:srgbClr val="262626">
                  <a:alpha val="2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09" name="KSO_Shape"/>
            <p:cNvSpPr/>
            <p:nvPr/>
          </p:nvSpPr>
          <p:spPr>
            <a:xfrm>
              <a:off x="135538" y="157578"/>
              <a:ext cx="418599" cy="285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204" y="4629"/>
                  </a:moveTo>
                  <a:lnTo>
                    <a:pt x="16283" y="4633"/>
                  </a:lnTo>
                  <a:lnTo>
                    <a:pt x="16362" y="4643"/>
                  </a:lnTo>
                  <a:lnTo>
                    <a:pt x="16447" y="4653"/>
                  </a:lnTo>
                  <a:lnTo>
                    <a:pt x="16526" y="4672"/>
                  </a:lnTo>
                  <a:lnTo>
                    <a:pt x="16608" y="4696"/>
                  </a:lnTo>
                  <a:lnTo>
                    <a:pt x="16694" y="4720"/>
                  </a:lnTo>
                  <a:lnTo>
                    <a:pt x="16776" y="4759"/>
                  </a:lnTo>
                  <a:lnTo>
                    <a:pt x="16855" y="4797"/>
                  </a:lnTo>
                  <a:lnTo>
                    <a:pt x="16940" y="4846"/>
                  </a:lnTo>
                  <a:lnTo>
                    <a:pt x="17022" y="4899"/>
                  </a:lnTo>
                  <a:lnTo>
                    <a:pt x="17105" y="4966"/>
                  </a:lnTo>
                  <a:lnTo>
                    <a:pt x="17190" y="5039"/>
                  </a:lnTo>
                  <a:lnTo>
                    <a:pt x="17407" y="5333"/>
                  </a:lnTo>
                  <a:lnTo>
                    <a:pt x="17755" y="5420"/>
                  </a:lnTo>
                  <a:lnTo>
                    <a:pt x="17788" y="5454"/>
                  </a:lnTo>
                  <a:lnTo>
                    <a:pt x="17821" y="5492"/>
                  </a:lnTo>
                  <a:lnTo>
                    <a:pt x="17850" y="5536"/>
                  </a:lnTo>
                  <a:lnTo>
                    <a:pt x="17877" y="5584"/>
                  </a:lnTo>
                  <a:lnTo>
                    <a:pt x="17903" y="5637"/>
                  </a:lnTo>
                  <a:lnTo>
                    <a:pt x="17926" y="5690"/>
                  </a:lnTo>
                  <a:lnTo>
                    <a:pt x="17969" y="5801"/>
                  </a:lnTo>
                  <a:lnTo>
                    <a:pt x="18002" y="5903"/>
                  </a:lnTo>
                  <a:lnTo>
                    <a:pt x="18025" y="5989"/>
                  </a:lnTo>
                  <a:lnTo>
                    <a:pt x="18048" y="6067"/>
                  </a:lnTo>
                  <a:lnTo>
                    <a:pt x="18077" y="6269"/>
                  </a:lnTo>
                  <a:lnTo>
                    <a:pt x="18104" y="6472"/>
                  </a:lnTo>
                  <a:lnTo>
                    <a:pt x="18120" y="6675"/>
                  </a:lnTo>
                  <a:lnTo>
                    <a:pt x="18133" y="6873"/>
                  </a:lnTo>
                  <a:lnTo>
                    <a:pt x="18140" y="7071"/>
                  </a:lnTo>
                  <a:lnTo>
                    <a:pt x="18143" y="7273"/>
                  </a:lnTo>
                  <a:lnTo>
                    <a:pt x="18143" y="7476"/>
                  </a:lnTo>
                  <a:lnTo>
                    <a:pt x="18140" y="7688"/>
                  </a:lnTo>
                  <a:lnTo>
                    <a:pt x="18136" y="7804"/>
                  </a:lnTo>
                  <a:lnTo>
                    <a:pt x="18127" y="7973"/>
                  </a:lnTo>
                  <a:lnTo>
                    <a:pt x="18097" y="8417"/>
                  </a:lnTo>
                  <a:lnTo>
                    <a:pt x="18084" y="8649"/>
                  </a:lnTo>
                  <a:lnTo>
                    <a:pt x="18077" y="8875"/>
                  </a:lnTo>
                  <a:lnTo>
                    <a:pt x="18071" y="9068"/>
                  </a:lnTo>
                  <a:lnTo>
                    <a:pt x="18074" y="9150"/>
                  </a:lnTo>
                  <a:lnTo>
                    <a:pt x="18077" y="9213"/>
                  </a:lnTo>
                  <a:lnTo>
                    <a:pt x="18084" y="9295"/>
                  </a:lnTo>
                  <a:lnTo>
                    <a:pt x="18094" y="9368"/>
                  </a:lnTo>
                  <a:lnTo>
                    <a:pt x="18107" y="9426"/>
                  </a:lnTo>
                  <a:lnTo>
                    <a:pt x="18123" y="9474"/>
                  </a:lnTo>
                  <a:lnTo>
                    <a:pt x="18159" y="9570"/>
                  </a:lnTo>
                  <a:lnTo>
                    <a:pt x="18179" y="9623"/>
                  </a:lnTo>
                  <a:lnTo>
                    <a:pt x="18205" y="9701"/>
                  </a:lnTo>
                  <a:lnTo>
                    <a:pt x="18225" y="9768"/>
                  </a:lnTo>
                  <a:lnTo>
                    <a:pt x="18242" y="9841"/>
                  </a:lnTo>
                  <a:lnTo>
                    <a:pt x="18255" y="9913"/>
                  </a:lnTo>
                  <a:lnTo>
                    <a:pt x="18265" y="9990"/>
                  </a:lnTo>
                  <a:lnTo>
                    <a:pt x="18274" y="10072"/>
                  </a:lnTo>
                  <a:lnTo>
                    <a:pt x="18281" y="10149"/>
                  </a:lnTo>
                  <a:lnTo>
                    <a:pt x="18284" y="10232"/>
                  </a:lnTo>
                  <a:lnTo>
                    <a:pt x="18284" y="10309"/>
                  </a:lnTo>
                  <a:lnTo>
                    <a:pt x="18281" y="10478"/>
                  </a:lnTo>
                  <a:lnTo>
                    <a:pt x="18271" y="10632"/>
                  </a:lnTo>
                  <a:lnTo>
                    <a:pt x="18255" y="10787"/>
                  </a:lnTo>
                  <a:lnTo>
                    <a:pt x="18238" y="10931"/>
                  </a:lnTo>
                  <a:lnTo>
                    <a:pt x="18215" y="11095"/>
                  </a:lnTo>
                  <a:lnTo>
                    <a:pt x="18199" y="11182"/>
                  </a:lnTo>
                  <a:lnTo>
                    <a:pt x="18179" y="11269"/>
                  </a:lnTo>
                  <a:lnTo>
                    <a:pt x="18159" y="11351"/>
                  </a:lnTo>
                  <a:lnTo>
                    <a:pt x="18136" y="11438"/>
                  </a:lnTo>
                  <a:lnTo>
                    <a:pt x="18110" y="11515"/>
                  </a:lnTo>
                  <a:lnTo>
                    <a:pt x="18081" y="11578"/>
                  </a:lnTo>
                  <a:lnTo>
                    <a:pt x="18064" y="11612"/>
                  </a:lnTo>
                  <a:lnTo>
                    <a:pt x="18044" y="11641"/>
                  </a:lnTo>
                  <a:lnTo>
                    <a:pt x="18021" y="11665"/>
                  </a:lnTo>
                  <a:lnTo>
                    <a:pt x="17998" y="11684"/>
                  </a:lnTo>
                  <a:lnTo>
                    <a:pt x="17952" y="11732"/>
                  </a:lnTo>
                  <a:lnTo>
                    <a:pt x="17906" y="11766"/>
                  </a:lnTo>
                  <a:lnTo>
                    <a:pt x="17857" y="11805"/>
                  </a:lnTo>
                  <a:lnTo>
                    <a:pt x="17814" y="11848"/>
                  </a:lnTo>
                  <a:lnTo>
                    <a:pt x="17788" y="11872"/>
                  </a:lnTo>
                  <a:lnTo>
                    <a:pt x="17772" y="11901"/>
                  </a:lnTo>
                  <a:lnTo>
                    <a:pt x="17752" y="11935"/>
                  </a:lnTo>
                  <a:lnTo>
                    <a:pt x="17739" y="11974"/>
                  </a:lnTo>
                  <a:lnTo>
                    <a:pt x="17719" y="12032"/>
                  </a:lnTo>
                  <a:lnTo>
                    <a:pt x="17703" y="12094"/>
                  </a:lnTo>
                  <a:lnTo>
                    <a:pt x="17693" y="12157"/>
                  </a:lnTo>
                  <a:lnTo>
                    <a:pt x="17683" y="12220"/>
                  </a:lnTo>
                  <a:lnTo>
                    <a:pt x="17676" y="12287"/>
                  </a:lnTo>
                  <a:lnTo>
                    <a:pt x="17670" y="12350"/>
                  </a:lnTo>
                  <a:lnTo>
                    <a:pt x="17663" y="12495"/>
                  </a:lnTo>
                  <a:lnTo>
                    <a:pt x="17657" y="12630"/>
                  </a:lnTo>
                  <a:lnTo>
                    <a:pt x="17650" y="12770"/>
                  </a:lnTo>
                  <a:lnTo>
                    <a:pt x="17647" y="12838"/>
                  </a:lnTo>
                  <a:lnTo>
                    <a:pt x="17640" y="12900"/>
                  </a:lnTo>
                  <a:lnTo>
                    <a:pt x="17630" y="12968"/>
                  </a:lnTo>
                  <a:lnTo>
                    <a:pt x="17620" y="13026"/>
                  </a:lnTo>
                  <a:lnTo>
                    <a:pt x="17604" y="13098"/>
                  </a:lnTo>
                  <a:lnTo>
                    <a:pt x="17584" y="13156"/>
                  </a:lnTo>
                  <a:lnTo>
                    <a:pt x="17561" y="13209"/>
                  </a:lnTo>
                  <a:lnTo>
                    <a:pt x="17538" y="13257"/>
                  </a:lnTo>
                  <a:lnTo>
                    <a:pt x="17492" y="13344"/>
                  </a:lnTo>
                  <a:lnTo>
                    <a:pt x="17443" y="13426"/>
                  </a:lnTo>
                  <a:lnTo>
                    <a:pt x="17420" y="13475"/>
                  </a:lnTo>
                  <a:lnTo>
                    <a:pt x="17400" y="13518"/>
                  </a:lnTo>
                  <a:lnTo>
                    <a:pt x="17377" y="13566"/>
                  </a:lnTo>
                  <a:lnTo>
                    <a:pt x="17361" y="13624"/>
                  </a:lnTo>
                  <a:lnTo>
                    <a:pt x="17341" y="13682"/>
                  </a:lnTo>
                  <a:lnTo>
                    <a:pt x="17331" y="13750"/>
                  </a:lnTo>
                  <a:lnTo>
                    <a:pt x="17321" y="13827"/>
                  </a:lnTo>
                  <a:lnTo>
                    <a:pt x="17315" y="13914"/>
                  </a:lnTo>
                  <a:lnTo>
                    <a:pt x="17620" y="13976"/>
                  </a:lnTo>
                  <a:lnTo>
                    <a:pt x="17709" y="14261"/>
                  </a:lnTo>
                  <a:lnTo>
                    <a:pt x="17762" y="14420"/>
                  </a:lnTo>
                  <a:lnTo>
                    <a:pt x="17824" y="14594"/>
                  </a:lnTo>
                  <a:lnTo>
                    <a:pt x="17887" y="14753"/>
                  </a:lnTo>
                  <a:lnTo>
                    <a:pt x="17919" y="14831"/>
                  </a:lnTo>
                  <a:lnTo>
                    <a:pt x="17952" y="14903"/>
                  </a:lnTo>
                  <a:lnTo>
                    <a:pt x="17985" y="14966"/>
                  </a:lnTo>
                  <a:lnTo>
                    <a:pt x="18018" y="15024"/>
                  </a:lnTo>
                  <a:lnTo>
                    <a:pt x="18058" y="15072"/>
                  </a:lnTo>
                  <a:lnTo>
                    <a:pt x="18094" y="15111"/>
                  </a:lnTo>
                  <a:lnTo>
                    <a:pt x="18564" y="15304"/>
                  </a:lnTo>
                  <a:lnTo>
                    <a:pt x="18991" y="15564"/>
                  </a:lnTo>
                  <a:lnTo>
                    <a:pt x="19425" y="15839"/>
                  </a:lnTo>
                  <a:lnTo>
                    <a:pt x="19858" y="16110"/>
                  </a:lnTo>
                  <a:lnTo>
                    <a:pt x="20282" y="16375"/>
                  </a:lnTo>
                  <a:lnTo>
                    <a:pt x="20381" y="16433"/>
                  </a:lnTo>
                  <a:lnTo>
                    <a:pt x="20476" y="16481"/>
                  </a:lnTo>
                  <a:lnTo>
                    <a:pt x="20673" y="16587"/>
                  </a:lnTo>
                  <a:lnTo>
                    <a:pt x="20867" y="16689"/>
                  </a:lnTo>
                  <a:lnTo>
                    <a:pt x="20959" y="16742"/>
                  </a:lnTo>
                  <a:lnTo>
                    <a:pt x="21051" y="16800"/>
                  </a:lnTo>
                  <a:lnTo>
                    <a:pt x="21137" y="16867"/>
                  </a:lnTo>
                  <a:lnTo>
                    <a:pt x="21219" y="16940"/>
                  </a:lnTo>
                  <a:lnTo>
                    <a:pt x="21255" y="16978"/>
                  </a:lnTo>
                  <a:lnTo>
                    <a:pt x="21298" y="17017"/>
                  </a:lnTo>
                  <a:lnTo>
                    <a:pt x="21334" y="17060"/>
                  </a:lnTo>
                  <a:lnTo>
                    <a:pt x="21367" y="17104"/>
                  </a:lnTo>
                  <a:lnTo>
                    <a:pt x="21400" y="17152"/>
                  </a:lnTo>
                  <a:lnTo>
                    <a:pt x="21429" y="17205"/>
                  </a:lnTo>
                  <a:lnTo>
                    <a:pt x="21459" y="17258"/>
                  </a:lnTo>
                  <a:lnTo>
                    <a:pt x="21485" y="17316"/>
                  </a:lnTo>
                  <a:lnTo>
                    <a:pt x="21515" y="17374"/>
                  </a:lnTo>
                  <a:lnTo>
                    <a:pt x="21538" y="17437"/>
                  </a:lnTo>
                  <a:lnTo>
                    <a:pt x="21557" y="17504"/>
                  </a:lnTo>
                  <a:lnTo>
                    <a:pt x="21574" y="17577"/>
                  </a:lnTo>
                  <a:lnTo>
                    <a:pt x="21577" y="17803"/>
                  </a:lnTo>
                  <a:lnTo>
                    <a:pt x="21580" y="18083"/>
                  </a:lnTo>
                  <a:lnTo>
                    <a:pt x="21590" y="18745"/>
                  </a:lnTo>
                  <a:lnTo>
                    <a:pt x="21600" y="19435"/>
                  </a:lnTo>
                  <a:lnTo>
                    <a:pt x="21600" y="20038"/>
                  </a:lnTo>
                  <a:lnTo>
                    <a:pt x="19116" y="20038"/>
                  </a:lnTo>
                  <a:lnTo>
                    <a:pt x="19106" y="19367"/>
                  </a:lnTo>
                  <a:lnTo>
                    <a:pt x="19093" y="18691"/>
                  </a:lnTo>
                  <a:lnTo>
                    <a:pt x="19089" y="18156"/>
                  </a:lnTo>
                  <a:lnTo>
                    <a:pt x="19089" y="18006"/>
                  </a:lnTo>
                  <a:lnTo>
                    <a:pt x="19057" y="17866"/>
                  </a:lnTo>
                  <a:lnTo>
                    <a:pt x="19027" y="17750"/>
                  </a:lnTo>
                  <a:lnTo>
                    <a:pt x="18997" y="17639"/>
                  </a:lnTo>
                  <a:lnTo>
                    <a:pt x="18958" y="17533"/>
                  </a:lnTo>
                  <a:lnTo>
                    <a:pt x="18922" y="17432"/>
                  </a:lnTo>
                  <a:lnTo>
                    <a:pt x="18882" y="17335"/>
                  </a:lnTo>
                  <a:lnTo>
                    <a:pt x="18843" y="17244"/>
                  </a:lnTo>
                  <a:lnTo>
                    <a:pt x="18800" y="17152"/>
                  </a:lnTo>
                  <a:lnTo>
                    <a:pt x="18754" y="17070"/>
                  </a:lnTo>
                  <a:lnTo>
                    <a:pt x="18705" y="16988"/>
                  </a:lnTo>
                  <a:lnTo>
                    <a:pt x="18656" y="16911"/>
                  </a:lnTo>
                  <a:lnTo>
                    <a:pt x="18606" y="16843"/>
                  </a:lnTo>
                  <a:lnTo>
                    <a:pt x="18554" y="16766"/>
                  </a:lnTo>
                  <a:lnTo>
                    <a:pt x="18501" y="16703"/>
                  </a:lnTo>
                  <a:lnTo>
                    <a:pt x="18442" y="16640"/>
                  </a:lnTo>
                  <a:lnTo>
                    <a:pt x="18386" y="16582"/>
                  </a:lnTo>
                  <a:lnTo>
                    <a:pt x="18330" y="16525"/>
                  </a:lnTo>
                  <a:lnTo>
                    <a:pt x="18271" y="16467"/>
                  </a:lnTo>
                  <a:lnTo>
                    <a:pt x="18209" y="16414"/>
                  </a:lnTo>
                  <a:lnTo>
                    <a:pt x="18090" y="16322"/>
                  </a:lnTo>
                  <a:lnTo>
                    <a:pt x="17965" y="16235"/>
                  </a:lnTo>
                  <a:lnTo>
                    <a:pt x="17716" y="16081"/>
                  </a:lnTo>
                  <a:lnTo>
                    <a:pt x="17594" y="16013"/>
                  </a:lnTo>
                  <a:lnTo>
                    <a:pt x="17354" y="15888"/>
                  </a:lnTo>
                  <a:lnTo>
                    <a:pt x="17121" y="15767"/>
                  </a:lnTo>
                  <a:lnTo>
                    <a:pt x="17009" y="15709"/>
                  </a:lnTo>
                  <a:lnTo>
                    <a:pt x="16904" y="15646"/>
                  </a:lnTo>
                  <a:lnTo>
                    <a:pt x="16441" y="15352"/>
                  </a:lnTo>
                  <a:lnTo>
                    <a:pt x="15958" y="15053"/>
                  </a:lnTo>
                  <a:lnTo>
                    <a:pt x="15241" y="14604"/>
                  </a:lnTo>
                  <a:lnTo>
                    <a:pt x="14886" y="14377"/>
                  </a:lnTo>
                  <a:lnTo>
                    <a:pt x="14535" y="14169"/>
                  </a:lnTo>
                  <a:lnTo>
                    <a:pt x="14597" y="13976"/>
                  </a:lnTo>
                  <a:lnTo>
                    <a:pt x="14824" y="13894"/>
                  </a:lnTo>
                  <a:lnTo>
                    <a:pt x="14807" y="13827"/>
                  </a:lnTo>
                  <a:lnTo>
                    <a:pt x="14794" y="13754"/>
                  </a:lnTo>
                  <a:lnTo>
                    <a:pt x="14781" y="13697"/>
                  </a:lnTo>
                  <a:lnTo>
                    <a:pt x="14761" y="13648"/>
                  </a:lnTo>
                  <a:lnTo>
                    <a:pt x="14742" y="13600"/>
                  </a:lnTo>
                  <a:lnTo>
                    <a:pt x="14722" y="13557"/>
                  </a:lnTo>
                  <a:lnTo>
                    <a:pt x="14679" y="13484"/>
                  </a:lnTo>
                  <a:lnTo>
                    <a:pt x="14637" y="13407"/>
                  </a:lnTo>
                  <a:lnTo>
                    <a:pt x="14594" y="13335"/>
                  </a:lnTo>
                  <a:lnTo>
                    <a:pt x="14571" y="13296"/>
                  </a:lnTo>
                  <a:lnTo>
                    <a:pt x="14551" y="13257"/>
                  </a:lnTo>
                  <a:lnTo>
                    <a:pt x="14535" y="13209"/>
                  </a:lnTo>
                  <a:lnTo>
                    <a:pt x="14522" y="13156"/>
                  </a:lnTo>
                  <a:lnTo>
                    <a:pt x="14436" y="11829"/>
                  </a:lnTo>
                  <a:lnTo>
                    <a:pt x="14436" y="11834"/>
                  </a:lnTo>
                  <a:lnTo>
                    <a:pt x="14430" y="11834"/>
                  </a:lnTo>
                  <a:lnTo>
                    <a:pt x="14407" y="11829"/>
                  </a:lnTo>
                  <a:lnTo>
                    <a:pt x="14328" y="11810"/>
                  </a:lnTo>
                  <a:lnTo>
                    <a:pt x="14252" y="11776"/>
                  </a:lnTo>
                  <a:lnTo>
                    <a:pt x="14223" y="11761"/>
                  </a:lnTo>
                  <a:lnTo>
                    <a:pt x="14203" y="11752"/>
                  </a:lnTo>
                  <a:lnTo>
                    <a:pt x="14137" y="11665"/>
                  </a:lnTo>
                  <a:lnTo>
                    <a:pt x="14104" y="11612"/>
                  </a:lnTo>
                  <a:lnTo>
                    <a:pt x="14078" y="11549"/>
                  </a:lnTo>
                  <a:lnTo>
                    <a:pt x="14055" y="11486"/>
                  </a:lnTo>
                  <a:lnTo>
                    <a:pt x="14032" y="11414"/>
                  </a:lnTo>
                  <a:lnTo>
                    <a:pt x="14012" y="11332"/>
                  </a:lnTo>
                  <a:lnTo>
                    <a:pt x="13993" y="11255"/>
                  </a:lnTo>
                  <a:lnTo>
                    <a:pt x="13979" y="11173"/>
                  </a:lnTo>
                  <a:lnTo>
                    <a:pt x="13963" y="11086"/>
                  </a:lnTo>
                  <a:lnTo>
                    <a:pt x="13940" y="10902"/>
                  </a:lnTo>
                  <a:lnTo>
                    <a:pt x="13924" y="10719"/>
                  </a:lnTo>
                  <a:lnTo>
                    <a:pt x="13910" y="10536"/>
                  </a:lnTo>
                  <a:lnTo>
                    <a:pt x="13953" y="10478"/>
                  </a:lnTo>
                  <a:lnTo>
                    <a:pt x="13993" y="10420"/>
                  </a:lnTo>
                  <a:lnTo>
                    <a:pt x="14035" y="10347"/>
                  </a:lnTo>
                  <a:lnTo>
                    <a:pt x="14071" y="10275"/>
                  </a:lnTo>
                  <a:lnTo>
                    <a:pt x="14108" y="10198"/>
                  </a:lnTo>
                  <a:lnTo>
                    <a:pt x="14144" y="10116"/>
                  </a:lnTo>
                  <a:lnTo>
                    <a:pt x="14173" y="10034"/>
                  </a:lnTo>
                  <a:lnTo>
                    <a:pt x="14203" y="9947"/>
                  </a:lnTo>
                  <a:lnTo>
                    <a:pt x="14229" y="9860"/>
                  </a:lnTo>
                  <a:lnTo>
                    <a:pt x="14252" y="9773"/>
                  </a:lnTo>
                  <a:lnTo>
                    <a:pt x="14295" y="9599"/>
                  </a:lnTo>
                  <a:lnTo>
                    <a:pt x="14331" y="9430"/>
                  </a:lnTo>
                  <a:lnTo>
                    <a:pt x="14361" y="9266"/>
                  </a:lnTo>
                  <a:lnTo>
                    <a:pt x="14384" y="9122"/>
                  </a:lnTo>
                  <a:lnTo>
                    <a:pt x="14400" y="8996"/>
                  </a:lnTo>
                  <a:lnTo>
                    <a:pt x="14430" y="8755"/>
                  </a:lnTo>
                  <a:lnTo>
                    <a:pt x="14439" y="8620"/>
                  </a:lnTo>
                  <a:lnTo>
                    <a:pt x="14453" y="8489"/>
                  </a:lnTo>
                  <a:lnTo>
                    <a:pt x="14462" y="8349"/>
                  </a:lnTo>
                  <a:lnTo>
                    <a:pt x="14469" y="8205"/>
                  </a:lnTo>
                  <a:lnTo>
                    <a:pt x="14472" y="8060"/>
                  </a:lnTo>
                  <a:lnTo>
                    <a:pt x="14472" y="7910"/>
                  </a:lnTo>
                  <a:lnTo>
                    <a:pt x="14469" y="7761"/>
                  </a:lnTo>
                  <a:lnTo>
                    <a:pt x="14462" y="7606"/>
                  </a:lnTo>
                  <a:lnTo>
                    <a:pt x="14449" y="7457"/>
                  </a:lnTo>
                  <a:lnTo>
                    <a:pt x="14433" y="7307"/>
                  </a:lnTo>
                  <a:lnTo>
                    <a:pt x="14410" y="7157"/>
                  </a:lnTo>
                  <a:lnTo>
                    <a:pt x="14380" y="7008"/>
                  </a:lnTo>
                  <a:lnTo>
                    <a:pt x="14344" y="6858"/>
                  </a:lnTo>
                  <a:lnTo>
                    <a:pt x="14301" y="6718"/>
                  </a:lnTo>
                  <a:lnTo>
                    <a:pt x="14272" y="6636"/>
                  </a:lnTo>
                  <a:lnTo>
                    <a:pt x="14246" y="6559"/>
                  </a:lnTo>
                  <a:lnTo>
                    <a:pt x="14203" y="6443"/>
                  </a:lnTo>
                  <a:lnTo>
                    <a:pt x="14183" y="6395"/>
                  </a:lnTo>
                  <a:lnTo>
                    <a:pt x="14177" y="6332"/>
                  </a:lnTo>
                  <a:lnTo>
                    <a:pt x="14177" y="6269"/>
                  </a:lnTo>
                  <a:lnTo>
                    <a:pt x="14173" y="6192"/>
                  </a:lnTo>
                  <a:lnTo>
                    <a:pt x="14180" y="5994"/>
                  </a:lnTo>
                  <a:lnTo>
                    <a:pt x="14213" y="5907"/>
                  </a:lnTo>
                  <a:lnTo>
                    <a:pt x="14246" y="5830"/>
                  </a:lnTo>
                  <a:lnTo>
                    <a:pt x="14282" y="5753"/>
                  </a:lnTo>
                  <a:lnTo>
                    <a:pt x="14318" y="5681"/>
                  </a:lnTo>
                  <a:lnTo>
                    <a:pt x="14361" y="5613"/>
                  </a:lnTo>
                  <a:lnTo>
                    <a:pt x="14400" y="5546"/>
                  </a:lnTo>
                  <a:lnTo>
                    <a:pt x="14439" y="5483"/>
                  </a:lnTo>
                  <a:lnTo>
                    <a:pt x="14482" y="5425"/>
                  </a:lnTo>
                  <a:lnTo>
                    <a:pt x="14528" y="5372"/>
                  </a:lnTo>
                  <a:lnTo>
                    <a:pt x="14571" y="5324"/>
                  </a:lnTo>
                  <a:lnTo>
                    <a:pt x="14620" y="5275"/>
                  </a:lnTo>
                  <a:lnTo>
                    <a:pt x="14669" y="5227"/>
                  </a:lnTo>
                  <a:lnTo>
                    <a:pt x="14715" y="5188"/>
                  </a:lnTo>
                  <a:lnTo>
                    <a:pt x="14765" y="5155"/>
                  </a:lnTo>
                  <a:lnTo>
                    <a:pt x="14821" y="5126"/>
                  </a:lnTo>
                  <a:lnTo>
                    <a:pt x="14870" y="5097"/>
                  </a:lnTo>
                  <a:lnTo>
                    <a:pt x="15080" y="4981"/>
                  </a:lnTo>
                  <a:lnTo>
                    <a:pt x="15195" y="4913"/>
                  </a:lnTo>
                  <a:lnTo>
                    <a:pt x="15320" y="4851"/>
                  </a:lnTo>
                  <a:lnTo>
                    <a:pt x="15452" y="4793"/>
                  </a:lnTo>
                  <a:lnTo>
                    <a:pt x="15593" y="4740"/>
                  </a:lnTo>
                  <a:lnTo>
                    <a:pt x="15741" y="4696"/>
                  </a:lnTo>
                  <a:lnTo>
                    <a:pt x="15813" y="4677"/>
                  </a:lnTo>
                  <a:lnTo>
                    <a:pt x="15889" y="4658"/>
                  </a:lnTo>
                  <a:lnTo>
                    <a:pt x="15964" y="4648"/>
                  </a:lnTo>
                  <a:lnTo>
                    <a:pt x="16043" y="4638"/>
                  </a:lnTo>
                  <a:lnTo>
                    <a:pt x="16122" y="4633"/>
                  </a:lnTo>
                  <a:lnTo>
                    <a:pt x="16204" y="4629"/>
                  </a:lnTo>
                  <a:close/>
                  <a:moveTo>
                    <a:pt x="5586" y="4629"/>
                  </a:moveTo>
                  <a:lnTo>
                    <a:pt x="5669" y="4633"/>
                  </a:lnTo>
                  <a:lnTo>
                    <a:pt x="5748" y="4643"/>
                  </a:lnTo>
                  <a:lnTo>
                    <a:pt x="5826" y="4653"/>
                  </a:lnTo>
                  <a:lnTo>
                    <a:pt x="5912" y="4672"/>
                  </a:lnTo>
                  <a:lnTo>
                    <a:pt x="5994" y="4696"/>
                  </a:lnTo>
                  <a:lnTo>
                    <a:pt x="6076" y="4720"/>
                  </a:lnTo>
                  <a:lnTo>
                    <a:pt x="6158" y="4759"/>
                  </a:lnTo>
                  <a:lnTo>
                    <a:pt x="6240" y="4797"/>
                  </a:lnTo>
                  <a:lnTo>
                    <a:pt x="6326" y="4846"/>
                  </a:lnTo>
                  <a:lnTo>
                    <a:pt x="6408" y="4899"/>
                  </a:lnTo>
                  <a:lnTo>
                    <a:pt x="6490" y="4966"/>
                  </a:lnTo>
                  <a:lnTo>
                    <a:pt x="6572" y="5039"/>
                  </a:lnTo>
                  <a:lnTo>
                    <a:pt x="6793" y="5333"/>
                  </a:lnTo>
                  <a:lnTo>
                    <a:pt x="7131" y="5420"/>
                  </a:lnTo>
                  <a:lnTo>
                    <a:pt x="7154" y="5695"/>
                  </a:lnTo>
                  <a:lnTo>
                    <a:pt x="7180" y="5975"/>
                  </a:lnTo>
                  <a:lnTo>
                    <a:pt x="7213" y="6255"/>
                  </a:lnTo>
                  <a:lnTo>
                    <a:pt x="7256" y="6549"/>
                  </a:lnTo>
                  <a:lnTo>
                    <a:pt x="7216" y="6660"/>
                  </a:lnTo>
                  <a:lnTo>
                    <a:pt x="7190" y="6733"/>
                  </a:lnTo>
                  <a:lnTo>
                    <a:pt x="7161" y="6810"/>
                  </a:lnTo>
                  <a:lnTo>
                    <a:pt x="7131" y="6906"/>
                  </a:lnTo>
                  <a:lnTo>
                    <a:pt x="7108" y="7013"/>
                  </a:lnTo>
                  <a:lnTo>
                    <a:pt x="7085" y="7124"/>
                  </a:lnTo>
                  <a:lnTo>
                    <a:pt x="7075" y="7182"/>
                  </a:lnTo>
                  <a:lnTo>
                    <a:pt x="7069" y="7244"/>
                  </a:lnTo>
                  <a:lnTo>
                    <a:pt x="7065" y="7317"/>
                  </a:lnTo>
                  <a:lnTo>
                    <a:pt x="7062" y="7379"/>
                  </a:lnTo>
                  <a:lnTo>
                    <a:pt x="7062" y="7452"/>
                  </a:lnTo>
                  <a:lnTo>
                    <a:pt x="7065" y="7524"/>
                  </a:lnTo>
                  <a:lnTo>
                    <a:pt x="7078" y="7809"/>
                  </a:lnTo>
                  <a:lnTo>
                    <a:pt x="7095" y="8152"/>
                  </a:lnTo>
                  <a:lnTo>
                    <a:pt x="7105" y="8335"/>
                  </a:lnTo>
                  <a:lnTo>
                    <a:pt x="7118" y="8513"/>
                  </a:lnTo>
                  <a:lnTo>
                    <a:pt x="7134" y="8707"/>
                  </a:lnTo>
                  <a:lnTo>
                    <a:pt x="7151" y="8895"/>
                  </a:lnTo>
                  <a:lnTo>
                    <a:pt x="7174" y="9088"/>
                  </a:lnTo>
                  <a:lnTo>
                    <a:pt x="7203" y="9271"/>
                  </a:lnTo>
                  <a:lnTo>
                    <a:pt x="7236" y="9464"/>
                  </a:lnTo>
                  <a:lnTo>
                    <a:pt x="7276" y="9643"/>
                  </a:lnTo>
                  <a:lnTo>
                    <a:pt x="7318" y="9821"/>
                  </a:lnTo>
                  <a:lnTo>
                    <a:pt x="7345" y="9908"/>
                  </a:lnTo>
                  <a:lnTo>
                    <a:pt x="7371" y="9990"/>
                  </a:lnTo>
                  <a:lnTo>
                    <a:pt x="7397" y="10077"/>
                  </a:lnTo>
                  <a:lnTo>
                    <a:pt x="7427" y="10154"/>
                  </a:lnTo>
                  <a:lnTo>
                    <a:pt x="7463" y="10232"/>
                  </a:lnTo>
                  <a:lnTo>
                    <a:pt x="7496" y="10309"/>
                  </a:lnTo>
                  <a:lnTo>
                    <a:pt x="7535" y="10381"/>
                  </a:lnTo>
                  <a:lnTo>
                    <a:pt x="7571" y="10449"/>
                  </a:lnTo>
                  <a:lnTo>
                    <a:pt x="7614" y="10516"/>
                  </a:lnTo>
                  <a:lnTo>
                    <a:pt x="7657" y="10579"/>
                  </a:lnTo>
                  <a:lnTo>
                    <a:pt x="7640" y="10762"/>
                  </a:lnTo>
                  <a:lnTo>
                    <a:pt x="7621" y="10931"/>
                  </a:lnTo>
                  <a:lnTo>
                    <a:pt x="7598" y="11095"/>
                  </a:lnTo>
                  <a:lnTo>
                    <a:pt x="7581" y="11182"/>
                  </a:lnTo>
                  <a:lnTo>
                    <a:pt x="7565" y="11269"/>
                  </a:lnTo>
                  <a:lnTo>
                    <a:pt x="7545" y="11351"/>
                  </a:lnTo>
                  <a:lnTo>
                    <a:pt x="7522" y="11438"/>
                  </a:lnTo>
                  <a:lnTo>
                    <a:pt x="7496" y="11515"/>
                  </a:lnTo>
                  <a:lnTo>
                    <a:pt x="7466" y="11578"/>
                  </a:lnTo>
                  <a:lnTo>
                    <a:pt x="7446" y="11612"/>
                  </a:lnTo>
                  <a:lnTo>
                    <a:pt x="7427" y="11641"/>
                  </a:lnTo>
                  <a:lnTo>
                    <a:pt x="7407" y="11665"/>
                  </a:lnTo>
                  <a:lnTo>
                    <a:pt x="7384" y="11684"/>
                  </a:lnTo>
                  <a:lnTo>
                    <a:pt x="7338" y="11732"/>
                  </a:lnTo>
                  <a:lnTo>
                    <a:pt x="7292" y="11766"/>
                  </a:lnTo>
                  <a:lnTo>
                    <a:pt x="7243" y="11805"/>
                  </a:lnTo>
                  <a:lnTo>
                    <a:pt x="7197" y="11848"/>
                  </a:lnTo>
                  <a:lnTo>
                    <a:pt x="7174" y="11872"/>
                  </a:lnTo>
                  <a:lnTo>
                    <a:pt x="7154" y="11901"/>
                  </a:lnTo>
                  <a:lnTo>
                    <a:pt x="7138" y="11935"/>
                  </a:lnTo>
                  <a:lnTo>
                    <a:pt x="7121" y="11974"/>
                  </a:lnTo>
                  <a:lnTo>
                    <a:pt x="7105" y="12032"/>
                  </a:lnTo>
                  <a:lnTo>
                    <a:pt x="7088" y="12094"/>
                  </a:lnTo>
                  <a:lnTo>
                    <a:pt x="7075" y="12157"/>
                  </a:lnTo>
                  <a:lnTo>
                    <a:pt x="7065" y="12220"/>
                  </a:lnTo>
                  <a:lnTo>
                    <a:pt x="7059" y="12287"/>
                  </a:lnTo>
                  <a:lnTo>
                    <a:pt x="7055" y="12350"/>
                  </a:lnTo>
                  <a:lnTo>
                    <a:pt x="7049" y="12495"/>
                  </a:lnTo>
                  <a:lnTo>
                    <a:pt x="7042" y="12630"/>
                  </a:lnTo>
                  <a:lnTo>
                    <a:pt x="7036" y="12770"/>
                  </a:lnTo>
                  <a:lnTo>
                    <a:pt x="7032" y="12838"/>
                  </a:lnTo>
                  <a:lnTo>
                    <a:pt x="7026" y="12900"/>
                  </a:lnTo>
                  <a:lnTo>
                    <a:pt x="7016" y="12968"/>
                  </a:lnTo>
                  <a:lnTo>
                    <a:pt x="7003" y="13026"/>
                  </a:lnTo>
                  <a:lnTo>
                    <a:pt x="6983" y="13098"/>
                  </a:lnTo>
                  <a:lnTo>
                    <a:pt x="6967" y="13156"/>
                  </a:lnTo>
                  <a:lnTo>
                    <a:pt x="6944" y="13209"/>
                  </a:lnTo>
                  <a:lnTo>
                    <a:pt x="6924" y="13257"/>
                  </a:lnTo>
                  <a:lnTo>
                    <a:pt x="6875" y="13344"/>
                  </a:lnTo>
                  <a:lnTo>
                    <a:pt x="6829" y="13426"/>
                  </a:lnTo>
                  <a:lnTo>
                    <a:pt x="6806" y="13475"/>
                  </a:lnTo>
                  <a:lnTo>
                    <a:pt x="6783" y="13518"/>
                  </a:lnTo>
                  <a:lnTo>
                    <a:pt x="6760" y="13566"/>
                  </a:lnTo>
                  <a:lnTo>
                    <a:pt x="6727" y="13682"/>
                  </a:lnTo>
                  <a:lnTo>
                    <a:pt x="6714" y="13750"/>
                  </a:lnTo>
                  <a:lnTo>
                    <a:pt x="6707" y="13827"/>
                  </a:lnTo>
                  <a:lnTo>
                    <a:pt x="6701" y="13914"/>
                  </a:lnTo>
                  <a:lnTo>
                    <a:pt x="7003" y="13976"/>
                  </a:lnTo>
                  <a:lnTo>
                    <a:pt x="7065" y="14174"/>
                  </a:lnTo>
                  <a:lnTo>
                    <a:pt x="6717" y="14382"/>
                  </a:lnTo>
                  <a:lnTo>
                    <a:pt x="6362" y="14604"/>
                  </a:lnTo>
                  <a:lnTo>
                    <a:pt x="5652" y="15053"/>
                  </a:lnTo>
                  <a:lnTo>
                    <a:pt x="5172" y="15352"/>
                  </a:lnTo>
                  <a:lnTo>
                    <a:pt x="4709" y="15646"/>
                  </a:lnTo>
                  <a:lnTo>
                    <a:pt x="4601" y="15709"/>
                  </a:lnTo>
                  <a:lnTo>
                    <a:pt x="4492" y="15767"/>
                  </a:lnTo>
                  <a:lnTo>
                    <a:pt x="4262" y="15888"/>
                  </a:lnTo>
                  <a:lnTo>
                    <a:pt x="4019" y="16013"/>
                  </a:lnTo>
                  <a:lnTo>
                    <a:pt x="3894" y="16081"/>
                  </a:lnTo>
                  <a:lnTo>
                    <a:pt x="3769" y="16158"/>
                  </a:lnTo>
                  <a:lnTo>
                    <a:pt x="3648" y="16235"/>
                  </a:lnTo>
                  <a:lnTo>
                    <a:pt x="3523" y="16322"/>
                  </a:lnTo>
                  <a:lnTo>
                    <a:pt x="3401" y="16414"/>
                  </a:lnTo>
                  <a:lnTo>
                    <a:pt x="3342" y="16467"/>
                  </a:lnTo>
                  <a:lnTo>
                    <a:pt x="3283" y="16525"/>
                  </a:lnTo>
                  <a:lnTo>
                    <a:pt x="3224" y="16582"/>
                  </a:lnTo>
                  <a:lnTo>
                    <a:pt x="3168" y="16640"/>
                  </a:lnTo>
                  <a:lnTo>
                    <a:pt x="3115" y="16703"/>
                  </a:lnTo>
                  <a:lnTo>
                    <a:pt x="3056" y="16766"/>
                  </a:lnTo>
                  <a:lnTo>
                    <a:pt x="3007" y="16843"/>
                  </a:lnTo>
                  <a:lnTo>
                    <a:pt x="2954" y="16911"/>
                  </a:lnTo>
                  <a:lnTo>
                    <a:pt x="2905" y="16988"/>
                  </a:lnTo>
                  <a:lnTo>
                    <a:pt x="2859" y="17070"/>
                  </a:lnTo>
                  <a:lnTo>
                    <a:pt x="2810" y="17152"/>
                  </a:lnTo>
                  <a:lnTo>
                    <a:pt x="2767" y="17244"/>
                  </a:lnTo>
                  <a:lnTo>
                    <a:pt x="2728" y="17335"/>
                  </a:lnTo>
                  <a:lnTo>
                    <a:pt x="2688" y="17432"/>
                  </a:lnTo>
                  <a:lnTo>
                    <a:pt x="2652" y="17533"/>
                  </a:lnTo>
                  <a:lnTo>
                    <a:pt x="2616" y="17639"/>
                  </a:lnTo>
                  <a:lnTo>
                    <a:pt x="2583" y="17750"/>
                  </a:lnTo>
                  <a:lnTo>
                    <a:pt x="2553" y="17866"/>
                  </a:lnTo>
                  <a:lnTo>
                    <a:pt x="2520" y="18006"/>
                  </a:lnTo>
                  <a:lnTo>
                    <a:pt x="2520" y="18156"/>
                  </a:lnTo>
                  <a:lnTo>
                    <a:pt x="2517" y="18691"/>
                  </a:lnTo>
                  <a:lnTo>
                    <a:pt x="2507" y="19367"/>
                  </a:lnTo>
                  <a:lnTo>
                    <a:pt x="2494" y="20038"/>
                  </a:lnTo>
                  <a:lnTo>
                    <a:pt x="0" y="20038"/>
                  </a:lnTo>
                  <a:lnTo>
                    <a:pt x="0" y="19435"/>
                  </a:lnTo>
                  <a:lnTo>
                    <a:pt x="10" y="18745"/>
                  </a:lnTo>
                  <a:lnTo>
                    <a:pt x="20" y="18083"/>
                  </a:lnTo>
                  <a:lnTo>
                    <a:pt x="23" y="17803"/>
                  </a:lnTo>
                  <a:lnTo>
                    <a:pt x="23" y="17577"/>
                  </a:lnTo>
                  <a:lnTo>
                    <a:pt x="43" y="17504"/>
                  </a:lnTo>
                  <a:lnTo>
                    <a:pt x="62" y="17437"/>
                  </a:lnTo>
                  <a:lnTo>
                    <a:pt x="85" y="17374"/>
                  </a:lnTo>
                  <a:lnTo>
                    <a:pt x="115" y="17316"/>
                  </a:lnTo>
                  <a:lnTo>
                    <a:pt x="141" y="17258"/>
                  </a:lnTo>
                  <a:lnTo>
                    <a:pt x="171" y="17205"/>
                  </a:lnTo>
                  <a:lnTo>
                    <a:pt x="200" y="17152"/>
                  </a:lnTo>
                  <a:lnTo>
                    <a:pt x="233" y="17104"/>
                  </a:lnTo>
                  <a:lnTo>
                    <a:pt x="266" y="17060"/>
                  </a:lnTo>
                  <a:lnTo>
                    <a:pt x="302" y="17017"/>
                  </a:lnTo>
                  <a:lnTo>
                    <a:pt x="381" y="16940"/>
                  </a:lnTo>
                  <a:lnTo>
                    <a:pt x="463" y="16867"/>
                  </a:lnTo>
                  <a:lnTo>
                    <a:pt x="552" y="16800"/>
                  </a:lnTo>
                  <a:lnTo>
                    <a:pt x="641" y="16742"/>
                  </a:lnTo>
                  <a:lnTo>
                    <a:pt x="733" y="16689"/>
                  </a:lnTo>
                  <a:lnTo>
                    <a:pt x="927" y="16587"/>
                  </a:lnTo>
                  <a:lnTo>
                    <a:pt x="1124" y="16481"/>
                  </a:lnTo>
                  <a:lnTo>
                    <a:pt x="1219" y="16433"/>
                  </a:lnTo>
                  <a:lnTo>
                    <a:pt x="1314" y="16375"/>
                  </a:lnTo>
                  <a:lnTo>
                    <a:pt x="1742" y="16110"/>
                  </a:lnTo>
                  <a:lnTo>
                    <a:pt x="2179" y="15839"/>
                  </a:lnTo>
                  <a:lnTo>
                    <a:pt x="2609" y="15564"/>
                  </a:lnTo>
                  <a:lnTo>
                    <a:pt x="3033" y="15304"/>
                  </a:lnTo>
                  <a:lnTo>
                    <a:pt x="3506" y="15111"/>
                  </a:lnTo>
                  <a:lnTo>
                    <a:pt x="3546" y="15072"/>
                  </a:lnTo>
                  <a:lnTo>
                    <a:pt x="3579" y="15024"/>
                  </a:lnTo>
                  <a:lnTo>
                    <a:pt x="3615" y="14966"/>
                  </a:lnTo>
                  <a:lnTo>
                    <a:pt x="3648" y="14903"/>
                  </a:lnTo>
                  <a:lnTo>
                    <a:pt x="3681" y="14831"/>
                  </a:lnTo>
                  <a:lnTo>
                    <a:pt x="3713" y="14753"/>
                  </a:lnTo>
                  <a:lnTo>
                    <a:pt x="3779" y="14594"/>
                  </a:lnTo>
                  <a:lnTo>
                    <a:pt x="3838" y="14420"/>
                  </a:lnTo>
                  <a:lnTo>
                    <a:pt x="3891" y="14261"/>
                  </a:lnTo>
                  <a:lnTo>
                    <a:pt x="3980" y="13976"/>
                  </a:lnTo>
                  <a:lnTo>
                    <a:pt x="4203" y="13894"/>
                  </a:lnTo>
                  <a:lnTo>
                    <a:pt x="4193" y="13827"/>
                  </a:lnTo>
                  <a:lnTo>
                    <a:pt x="4180" y="13754"/>
                  </a:lnTo>
                  <a:lnTo>
                    <a:pt x="4164" y="13697"/>
                  </a:lnTo>
                  <a:lnTo>
                    <a:pt x="4147" y="13648"/>
                  </a:lnTo>
                  <a:lnTo>
                    <a:pt x="4127" y="13600"/>
                  </a:lnTo>
                  <a:lnTo>
                    <a:pt x="4108" y="13557"/>
                  </a:lnTo>
                  <a:lnTo>
                    <a:pt x="4065" y="13484"/>
                  </a:lnTo>
                  <a:lnTo>
                    <a:pt x="4022" y="13407"/>
                  </a:lnTo>
                  <a:lnTo>
                    <a:pt x="3976" y="13335"/>
                  </a:lnTo>
                  <a:lnTo>
                    <a:pt x="3937" y="13257"/>
                  </a:lnTo>
                  <a:lnTo>
                    <a:pt x="3920" y="13209"/>
                  </a:lnTo>
                  <a:lnTo>
                    <a:pt x="3907" y="13156"/>
                  </a:lnTo>
                  <a:lnTo>
                    <a:pt x="3822" y="11829"/>
                  </a:lnTo>
                  <a:lnTo>
                    <a:pt x="3819" y="11834"/>
                  </a:lnTo>
                  <a:lnTo>
                    <a:pt x="3812" y="11834"/>
                  </a:lnTo>
                  <a:lnTo>
                    <a:pt x="3789" y="11829"/>
                  </a:lnTo>
                  <a:lnTo>
                    <a:pt x="3713" y="11810"/>
                  </a:lnTo>
                  <a:lnTo>
                    <a:pt x="3635" y="11776"/>
                  </a:lnTo>
                  <a:lnTo>
                    <a:pt x="3605" y="11761"/>
                  </a:lnTo>
                  <a:lnTo>
                    <a:pt x="3589" y="11752"/>
                  </a:lnTo>
                  <a:lnTo>
                    <a:pt x="3562" y="11718"/>
                  </a:lnTo>
                  <a:lnTo>
                    <a:pt x="3536" y="11689"/>
                  </a:lnTo>
                  <a:lnTo>
                    <a:pt x="3490" y="11612"/>
                  </a:lnTo>
                  <a:lnTo>
                    <a:pt x="3470" y="11568"/>
                  </a:lnTo>
                  <a:lnTo>
                    <a:pt x="3450" y="11520"/>
                  </a:lnTo>
                  <a:lnTo>
                    <a:pt x="3434" y="11472"/>
                  </a:lnTo>
                  <a:lnTo>
                    <a:pt x="3418" y="11419"/>
                  </a:lnTo>
                  <a:lnTo>
                    <a:pt x="3388" y="11298"/>
                  </a:lnTo>
                  <a:lnTo>
                    <a:pt x="3365" y="11177"/>
                  </a:lnTo>
                  <a:lnTo>
                    <a:pt x="3345" y="11042"/>
                  </a:lnTo>
                  <a:lnTo>
                    <a:pt x="3326" y="10912"/>
                  </a:lnTo>
                  <a:lnTo>
                    <a:pt x="3312" y="10777"/>
                  </a:lnTo>
                  <a:lnTo>
                    <a:pt x="3299" y="10637"/>
                  </a:lnTo>
                  <a:lnTo>
                    <a:pt x="3283" y="10376"/>
                  </a:lnTo>
                  <a:lnTo>
                    <a:pt x="3270" y="10135"/>
                  </a:lnTo>
                  <a:lnTo>
                    <a:pt x="3260" y="9932"/>
                  </a:lnTo>
                  <a:lnTo>
                    <a:pt x="3260" y="9899"/>
                  </a:lnTo>
                  <a:lnTo>
                    <a:pt x="3263" y="9860"/>
                  </a:lnTo>
                  <a:lnTo>
                    <a:pt x="3273" y="9821"/>
                  </a:lnTo>
                  <a:lnTo>
                    <a:pt x="3283" y="9783"/>
                  </a:lnTo>
                  <a:lnTo>
                    <a:pt x="3312" y="9705"/>
                  </a:lnTo>
                  <a:lnTo>
                    <a:pt x="3342" y="9619"/>
                  </a:lnTo>
                  <a:lnTo>
                    <a:pt x="3372" y="9532"/>
                  </a:lnTo>
                  <a:lnTo>
                    <a:pt x="3381" y="9479"/>
                  </a:lnTo>
                  <a:lnTo>
                    <a:pt x="3391" y="9430"/>
                  </a:lnTo>
                  <a:lnTo>
                    <a:pt x="3398" y="9372"/>
                  </a:lnTo>
                  <a:lnTo>
                    <a:pt x="3401" y="9310"/>
                  </a:lnTo>
                  <a:lnTo>
                    <a:pt x="3398" y="9247"/>
                  </a:lnTo>
                  <a:lnTo>
                    <a:pt x="3391" y="9179"/>
                  </a:lnTo>
                  <a:lnTo>
                    <a:pt x="3365" y="8967"/>
                  </a:lnTo>
                  <a:lnTo>
                    <a:pt x="3342" y="8769"/>
                  </a:lnTo>
                  <a:lnTo>
                    <a:pt x="3322" y="8571"/>
                  </a:lnTo>
                  <a:lnTo>
                    <a:pt x="3306" y="8378"/>
                  </a:lnTo>
                  <a:lnTo>
                    <a:pt x="3293" y="8185"/>
                  </a:lnTo>
                  <a:lnTo>
                    <a:pt x="3289" y="8007"/>
                  </a:lnTo>
                  <a:lnTo>
                    <a:pt x="3286" y="7823"/>
                  </a:lnTo>
                  <a:lnTo>
                    <a:pt x="3286" y="7650"/>
                  </a:lnTo>
                  <a:lnTo>
                    <a:pt x="3293" y="7481"/>
                  </a:lnTo>
                  <a:lnTo>
                    <a:pt x="3303" y="7317"/>
                  </a:lnTo>
                  <a:lnTo>
                    <a:pt x="3316" y="7153"/>
                  </a:lnTo>
                  <a:lnTo>
                    <a:pt x="3332" y="7003"/>
                  </a:lnTo>
                  <a:lnTo>
                    <a:pt x="3352" y="6849"/>
                  </a:lnTo>
                  <a:lnTo>
                    <a:pt x="3375" y="6709"/>
                  </a:lnTo>
                  <a:lnTo>
                    <a:pt x="3401" y="6564"/>
                  </a:lnTo>
                  <a:lnTo>
                    <a:pt x="3431" y="6433"/>
                  </a:lnTo>
                  <a:lnTo>
                    <a:pt x="3464" y="6308"/>
                  </a:lnTo>
                  <a:lnTo>
                    <a:pt x="3496" y="6183"/>
                  </a:lnTo>
                  <a:lnTo>
                    <a:pt x="3536" y="6067"/>
                  </a:lnTo>
                  <a:lnTo>
                    <a:pt x="3579" y="5956"/>
                  </a:lnTo>
                  <a:lnTo>
                    <a:pt x="3621" y="5850"/>
                  </a:lnTo>
                  <a:lnTo>
                    <a:pt x="3667" y="5748"/>
                  </a:lnTo>
                  <a:lnTo>
                    <a:pt x="3717" y="5657"/>
                  </a:lnTo>
                  <a:lnTo>
                    <a:pt x="3766" y="5565"/>
                  </a:lnTo>
                  <a:lnTo>
                    <a:pt x="3822" y="5488"/>
                  </a:lnTo>
                  <a:lnTo>
                    <a:pt x="3878" y="5415"/>
                  </a:lnTo>
                  <a:lnTo>
                    <a:pt x="3934" y="5348"/>
                  </a:lnTo>
                  <a:lnTo>
                    <a:pt x="3993" y="5285"/>
                  </a:lnTo>
                  <a:lnTo>
                    <a:pt x="4058" y="5222"/>
                  </a:lnTo>
                  <a:lnTo>
                    <a:pt x="4121" y="5174"/>
                  </a:lnTo>
                  <a:lnTo>
                    <a:pt x="4187" y="5135"/>
                  </a:lnTo>
                  <a:lnTo>
                    <a:pt x="4256" y="5097"/>
                  </a:lnTo>
                  <a:lnTo>
                    <a:pt x="4459" y="4981"/>
                  </a:lnTo>
                  <a:lnTo>
                    <a:pt x="4581" y="4913"/>
                  </a:lnTo>
                  <a:lnTo>
                    <a:pt x="4706" y="4851"/>
                  </a:lnTo>
                  <a:lnTo>
                    <a:pt x="4837" y="4793"/>
                  </a:lnTo>
                  <a:lnTo>
                    <a:pt x="4979" y="4740"/>
                  </a:lnTo>
                  <a:lnTo>
                    <a:pt x="5123" y="4696"/>
                  </a:lnTo>
                  <a:lnTo>
                    <a:pt x="5274" y="4658"/>
                  </a:lnTo>
                  <a:lnTo>
                    <a:pt x="5350" y="4648"/>
                  </a:lnTo>
                  <a:lnTo>
                    <a:pt x="5429" y="4638"/>
                  </a:lnTo>
                  <a:lnTo>
                    <a:pt x="5508" y="4633"/>
                  </a:lnTo>
                  <a:lnTo>
                    <a:pt x="5586" y="4629"/>
                  </a:lnTo>
                  <a:close/>
                  <a:moveTo>
                    <a:pt x="10830" y="0"/>
                  </a:moveTo>
                  <a:lnTo>
                    <a:pt x="11056" y="0"/>
                  </a:lnTo>
                  <a:lnTo>
                    <a:pt x="11172" y="14"/>
                  </a:lnTo>
                  <a:lnTo>
                    <a:pt x="11283" y="29"/>
                  </a:lnTo>
                  <a:lnTo>
                    <a:pt x="11402" y="53"/>
                  </a:lnTo>
                  <a:lnTo>
                    <a:pt x="11514" y="87"/>
                  </a:lnTo>
                  <a:lnTo>
                    <a:pt x="11632" y="125"/>
                  </a:lnTo>
                  <a:lnTo>
                    <a:pt x="11747" y="178"/>
                  </a:lnTo>
                  <a:lnTo>
                    <a:pt x="11865" y="236"/>
                  </a:lnTo>
                  <a:lnTo>
                    <a:pt x="11980" y="304"/>
                  </a:lnTo>
                  <a:lnTo>
                    <a:pt x="12095" y="381"/>
                  </a:lnTo>
                  <a:lnTo>
                    <a:pt x="12211" y="468"/>
                  </a:lnTo>
                  <a:lnTo>
                    <a:pt x="12329" y="569"/>
                  </a:lnTo>
                  <a:lnTo>
                    <a:pt x="12631" y="984"/>
                  </a:lnTo>
                  <a:lnTo>
                    <a:pt x="13125" y="1104"/>
                  </a:lnTo>
                  <a:lnTo>
                    <a:pt x="13171" y="1152"/>
                  </a:lnTo>
                  <a:lnTo>
                    <a:pt x="13217" y="1210"/>
                  </a:lnTo>
                  <a:lnTo>
                    <a:pt x="13256" y="1273"/>
                  </a:lnTo>
                  <a:lnTo>
                    <a:pt x="13296" y="1340"/>
                  </a:lnTo>
                  <a:lnTo>
                    <a:pt x="13332" y="1408"/>
                  </a:lnTo>
                  <a:lnTo>
                    <a:pt x="13365" y="1485"/>
                  </a:lnTo>
                  <a:lnTo>
                    <a:pt x="13394" y="1567"/>
                  </a:lnTo>
                  <a:lnTo>
                    <a:pt x="13421" y="1639"/>
                  </a:lnTo>
                  <a:lnTo>
                    <a:pt x="13470" y="1779"/>
                  </a:lnTo>
                  <a:lnTo>
                    <a:pt x="13506" y="1904"/>
                  </a:lnTo>
                  <a:lnTo>
                    <a:pt x="13532" y="2015"/>
                  </a:lnTo>
                  <a:lnTo>
                    <a:pt x="13555" y="2155"/>
                  </a:lnTo>
                  <a:lnTo>
                    <a:pt x="13575" y="2300"/>
                  </a:lnTo>
                  <a:lnTo>
                    <a:pt x="13595" y="2440"/>
                  </a:lnTo>
                  <a:lnTo>
                    <a:pt x="13608" y="2584"/>
                  </a:lnTo>
                  <a:lnTo>
                    <a:pt x="13621" y="2719"/>
                  </a:lnTo>
                  <a:lnTo>
                    <a:pt x="13634" y="2859"/>
                  </a:lnTo>
                  <a:lnTo>
                    <a:pt x="13651" y="3139"/>
                  </a:lnTo>
                  <a:lnTo>
                    <a:pt x="13661" y="3423"/>
                  </a:lnTo>
                  <a:lnTo>
                    <a:pt x="13664" y="3703"/>
                  </a:lnTo>
                  <a:lnTo>
                    <a:pt x="13664" y="3992"/>
                  </a:lnTo>
                  <a:lnTo>
                    <a:pt x="13661" y="4286"/>
                  </a:lnTo>
                  <a:lnTo>
                    <a:pt x="13654" y="4445"/>
                  </a:lnTo>
                  <a:lnTo>
                    <a:pt x="13641" y="4686"/>
                  </a:lnTo>
                  <a:lnTo>
                    <a:pt x="13601" y="5308"/>
                  </a:lnTo>
                  <a:lnTo>
                    <a:pt x="13585" y="5641"/>
                  </a:lnTo>
                  <a:lnTo>
                    <a:pt x="13572" y="5954"/>
                  </a:lnTo>
                  <a:lnTo>
                    <a:pt x="13569" y="6094"/>
                  </a:lnTo>
                  <a:lnTo>
                    <a:pt x="13565" y="6220"/>
                  </a:lnTo>
                  <a:lnTo>
                    <a:pt x="13569" y="6335"/>
                  </a:lnTo>
                  <a:lnTo>
                    <a:pt x="13572" y="6427"/>
                  </a:lnTo>
                  <a:lnTo>
                    <a:pt x="13582" y="6543"/>
                  </a:lnTo>
                  <a:lnTo>
                    <a:pt x="13598" y="6639"/>
                  </a:lnTo>
                  <a:lnTo>
                    <a:pt x="13615" y="6721"/>
                  </a:lnTo>
                  <a:lnTo>
                    <a:pt x="13638" y="6789"/>
                  </a:lnTo>
                  <a:lnTo>
                    <a:pt x="13661" y="6851"/>
                  </a:lnTo>
                  <a:lnTo>
                    <a:pt x="13690" y="6919"/>
                  </a:lnTo>
                  <a:lnTo>
                    <a:pt x="13720" y="7006"/>
                  </a:lnTo>
                  <a:lnTo>
                    <a:pt x="13756" y="7102"/>
                  </a:lnTo>
                  <a:lnTo>
                    <a:pt x="13782" y="7198"/>
                  </a:lnTo>
                  <a:lnTo>
                    <a:pt x="13805" y="7300"/>
                  </a:lnTo>
                  <a:lnTo>
                    <a:pt x="13825" y="7406"/>
                  </a:lnTo>
                  <a:lnTo>
                    <a:pt x="13841" y="7512"/>
                  </a:lnTo>
                  <a:lnTo>
                    <a:pt x="13851" y="7623"/>
                  </a:lnTo>
                  <a:lnTo>
                    <a:pt x="13858" y="7738"/>
                  </a:lnTo>
                  <a:lnTo>
                    <a:pt x="13861" y="7849"/>
                  </a:lnTo>
                  <a:lnTo>
                    <a:pt x="13864" y="7960"/>
                  </a:lnTo>
                  <a:lnTo>
                    <a:pt x="13861" y="8081"/>
                  </a:lnTo>
                  <a:lnTo>
                    <a:pt x="13858" y="8192"/>
                  </a:lnTo>
                  <a:lnTo>
                    <a:pt x="13845" y="8413"/>
                  </a:lnTo>
                  <a:lnTo>
                    <a:pt x="13825" y="8626"/>
                  </a:lnTo>
                  <a:lnTo>
                    <a:pt x="13802" y="8828"/>
                  </a:lnTo>
                  <a:lnTo>
                    <a:pt x="13786" y="8939"/>
                  </a:lnTo>
                  <a:lnTo>
                    <a:pt x="13769" y="9059"/>
                  </a:lnTo>
                  <a:lnTo>
                    <a:pt x="13746" y="9180"/>
                  </a:lnTo>
                  <a:lnTo>
                    <a:pt x="13720" y="9301"/>
                  </a:lnTo>
                  <a:lnTo>
                    <a:pt x="13690" y="9426"/>
                  </a:lnTo>
                  <a:lnTo>
                    <a:pt x="13657" y="9542"/>
                  </a:lnTo>
                  <a:lnTo>
                    <a:pt x="13621" y="9643"/>
                  </a:lnTo>
                  <a:lnTo>
                    <a:pt x="13601" y="9696"/>
                  </a:lnTo>
                  <a:lnTo>
                    <a:pt x="13578" y="9744"/>
                  </a:lnTo>
                  <a:lnTo>
                    <a:pt x="13555" y="9787"/>
                  </a:lnTo>
                  <a:lnTo>
                    <a:pt x="13529" y="9826"/>
                  </a:lnTo>
                  <a:lnTo>
                    <a:pt x="13500" y="9860"/>
                  </a:lnTo>
                  <a:lnTo>
                    <a:pt x="13470" y="9894"/>
                  </a:lnTo>
                  <a:lnTo>
                    <a:pt x="13401" y="9947"/>
                  </a:lnTo>
                  <a:lnTo>
                    <a:pt x="13335" y="10000"/>
                  </a:lnTo>
                  <a:lnTo>
                    <a:pt x="13269" y="10057"/>
                  </a:lnTo>
                  <a:lnTo>
                    <a:pt x="13236" y="10086"/>
                  </a:lnTo>
                  <a:lnTo>
                    <a:pt x="13200" y="10115"/>
                  </a:lnTo>
                  <a:lnTo>
                    <a:pt x="13174" y="10154"/>
                  </a:lnTo>
                  <a:lnTo>
                    <a:pt x="13144" y="10193"/>
                  </a:lnTo>
                  <a:lnTo>
                    <a:pt x="13121" y="10241"/>
                  </a:lnTo>
                  <a:lnTo>
                    <a:pt x="13098" y="10289"/>
                  </a:lnTo>
                  <a:lnTo>
                    <a:pt x="13072" y="10376"/>
                  </a:lnTo>
                  <a:lnTo>
                    <a:pt x="13052" y="10458"/>
                  </a:lnTo>
                  <a:lnTo>
                    <a:pt x="13036" y="10544"/>
                  </a:lnTo>
                  <a:lnTo>
                    <a:pt x="13023" y="10636"/>
                  </a:lnTo>
                  <a:lnTo>
                    <a:pt x="13013" y="10733"/>
                  </a:lnTo>
                  <a:lnTo>
                    <a:pt x="13003" y="10824"/>
                  </a:lnTo>
                  <a:lnTo>
                    <a:pt x="12993" y="11017"/>
                  </a:lnTo>
                  <a:lnTo>
                    <a:pt x="12987" y="11215"/>
                  </a:lnTo>
                  <a:lnTo>
                    <a:pt x="12977" y="11407"/>
                  </a:lnTo>
                  <a:lnTo>
                    <a:pt x="12967" y="11504"/>
                  </a:lnTo>
                  <a:lnTo>
                    <a:pt x="12960" y="11596"/>
                  </a:lnTo>
                  <a:lnTo>
                    <a:pt x="12947" y="11682"/>
                  </a:lnTo>
                  <a:lnTo>
                    <a:pt x="12931" y="11774"/>
                  </a:lnTo>
                  <a:lnTo>
                    <a:pt x="12908" y="11866"/>
                  </a:lnTo>
                  <a:lnTo>
                    <a:pt x="12881" y="11947"/>
                  </a:lnTo>
                  <a:lnTo>
                    <a:pt x="12852" y="12020"/>
                  </a:lnTo>
                  <a:lnTo>
                    <a:pt x="12822" y="12092"/>
                  </a:lnTo>
                  <a:lnTo>
                    <a:pt x="12789" y="12155"/>
                  </a:lnTo>
                  <a:lnTo>
                    <a:pt x="12750" y="12213"/>
                  </a:lnTo>
                  <a:lnTo>
                    <a:pt x="12684" y="12328"/>
                  </a:lnTo>
                  <a:lnTo>
                    <a:pt x="12651" y="12391"/>
                  </a:lnTo>
                  <a:lnTo>
                    <a:pt x="12622" y="12459"/>
                  </a:lnTo>
                  <a:lnTo>
                    <a:pt x="12592" y="12526"/>
                  </a:lnTo>
                  <a:lnTo>
                    <a:pt x="12569" y="12603"/>
                  </a:lnTo>
                  <a:lnTo>
                    <a:pt x="12546" y="12685"/>
                  </a:lnTo>
                  <a:lnTo>
                    <a:pt x="12530" y="12786"/>
                  </a:lnTo>
                  <a:lnTo>
                    <a:pt x="12513" y="12893"/>
                  </a:lnTo>
                  <a:lnTo>
                    <a:pt x="12507" y="13008"/>
                  </a:lnTo>
                  <a:lnTo>
                    <a:pt x="12931" y="13100"/>
                  </a:lnTo>
                  <a:lnTo>
                    <a:pt x="13059" y="13500"/>
                  </a:lnTo>
                  <a:lnTo>
                    <a:pt x="13131" y="13727"/>
                  </a:lnTo>
                  <a:lnTo>
                    <a:pt x="13220" y="13963"/>
                  </a:lnTo>
                  <a:lnTo>
                    <a:pt x="13263" y="14074"/>
                  </a:lnTo>
                  <a:lnTo>
                    <a:pt x="13306" y="14189"/>
                  </a:lnTo>
                  <a:lnTo>
                    <a:pt x="13352" y="14296"/>
                  </a:lnTo>
                  <a:lnTo>
                    <a:pt x="13398" y="14392"/>
                  </a:lnTo>
                  <a:lnTo>
                    <a:pt x="13450" y="14488"/>
                  </a:lnTo>
                  <a:lnTo>
                    <a:pt x="13496" y="14566"/>
                  </a:lnTo>
                  <a:lnTo>
                    <a:pt x="13546" y="14633"/>
                  </a:lnTo>
                  <a:lnTo>
                    <a:pt x="13595" y="14691"/>
                  </a:lnTo>
                  <a:lnTo>
                    <a:pt x="14259" y="14956"/>
                  </a:lnTo>
                  <a:lnTo>
                    <a:pt x="14854" y="15323"/>
                  </a:lnTo>
                  <a:lnTo>
                    <a:pt x="15466" y="15703"/>
                  </a:lnTo>
                  <a:lnTo>
                    <a:pt x="16077" y="16089"/>
                  </a:lnTo>
                  <a:lnTo>
                    <a:pt x="16676" y="16460"/>
                  </a:lnTo>
                  <a:lnTo>
                    <a:pt x="16807" y="16542"/>
                  </a:lnTo>
                  <a:lnTo>
                    <a:pt x="16945" y="16615"/>
                  </a:lnTo>
                  <a:lnTo>
                    <a:pt x="17218" y="16754"/>
                  </a:lnTo>
                  <a:lnTo>
                    <a:pt x="17353" y="16827"/>
                  </a:lnTo>
                  <a:lnTo>
                    <a:pt x="17491" y="16904"/>
                  </a:lnTo>
                  <a:lnTo>
                    <a:pt x="17623" y="16976"/>
                  </a:lnTo>
                  <a:lnTo>
                    <a:pt x="17748" y="17058"/>
                  </a:lnTo>
                  <a:lnTo>
                    <a:pt x="17807" y="17102"/>
                  </a:lnTo>
                  <a:lnTo>
                    <a:pt x="17869" y="17150"/>
                  </a:lnTo>
                  <a:lnTo>
                    <a:pt x="17929" y="17203"/>
                  </a:lnTo>
                  <a:lnTo>
                    <a:pt x="17984" y="17251"/>
                  </a:lnTo>
                  <a:lnTo>
                    <a:pt x="18040" y="17304"/>
                  </a:lnTo>
                  <a:lnTo>
                    <a:pt x="18093" y="17362"/>
                  </a:lnTo>
                  <a:lnTo>
                    <a:pt x="18146" y="17420"/>
                  </a:lnTo>
                  <a:lnTo>
                    <a:pt x="18192" y="17483"/>
                  </a:lnTo>
                  <a:lnTo>
                    <a:pt x="18238" y="17555"/>
                  </a:lnTo>
                  <a:lnTo>
                    <a:pt x="18284" y="17622"/>
                  </a:lnTo>
                  <a:lnTo>
                    <a:pt x="18326" y="17699"/>
                  </a:lnTo>
                  <a:lnTo>
                    <a:pt x="18363" y="17777"/>
                  </a:lnTo>
                  <a:lnTo>
                    <a:pt x="18399" y="17863"/>
                  </a:lnTo>
                  <a:lnTo>
                    <a:pt x="18428" y="17950"/>
                  </a:lnTo>
                  <a:lnTo>
                    <a:pt x="18458" y="18047"/>
                  </a:lnTo>
                  <a:lnTo>
                    <a:pt x="18484" y="18143"/>
                  </a:lnTo>
                  <a:lnTo>
                    <a:pt x="18484" y="18461"/>
                  </a:lnTo>
                  <a:lnTo>
                    <a:pt x="18491" y="18857"/>
                  </a:lnTo>
                  <a:lnTo>
                    <a:pt x="18504" y="19782"/>
                  </a:lnTo>
                  <a:lnTo>
                    <a:pt x="18514" y="20274"/>
                  </a:lnTo>
                  <a:lnTo>
                    <a:pt x="18520" y="20751"/>
                  </a:lnTo>
                  <a:lnTo>
                    <a:pt x="18524" y="21200"/>
                  </a:lnTo>
                  <a:lnTo>
                    <a:pt x="18520" y="21600"/>
                  </a:lnTo>
                  <a:lnTo>
                    <a:pt x="3103" y="21600"/>
                  </a:lnTo>
                  <a:lnTo>
                    <a:pt x="3103" y="20751"/>
                  </a:lnTo>
                  <a:lnTo>
                    <a:pt x="3109" y="20274"/>
                  </a:lnTo>
                  <a:lnTo>
                    <a:pt x="3116" y="19782"/>
                  </a:lnTo>
                  <a:lnTo>
                    <a:pt x="3129" y="18857"/>
                  </a:lnTo>
                  <a:lnTo>
                    <a:pt x="3135" y="18461"/>
                  </a:lnTo>
                  <a:lnTo>
                    <a:pt x="3139" y="18143"/>
                  </a:lnTo>
                  <a:lnTo>
                    <a:pt x="3162" y="18047"/>
                  </a:lnTo>
                  <a:lnTo>
                    <a:pt x="3191" y="17950"/>
                  </a:lnTo>
                  <a:lnTo>
                    <a:pt x="3224" y="17863"/>
                  </a:lnTo>
                  <a:lnTo>
                    <a:pt x="3257" y="17777"/>
                  </a:lnTo>
                  <a:lnTo>
                    <a:pt x="3297" y="17699"/>
                  </a:lnTo>
                  <a:lnTo>
                    <a:pt x="3339" y="17622"/>
                  </a:lnTo>
                  <a:lnTo>
                    <a:pt x="3382" y="17555"/>
                  </a:lnTo>
                  <a:lnTo>
                    <a:pt x="3428" y="17483"/>
                  </a:lnTo>
                  <a:lnTo>
                    <a:pt x="3474" y="17420"/>
                  </a:lnTo>
                  <a:lnTo>
                    <a:pt x="3527" y="17362"/>
                  </a:lnTo>
                  <a:lnTo>
                    <a:pt x="3583" y="17304"/>
                  </a:lnTo>
                  <a:lnTo>
                    <a:pt x="3635" y="17251"/>
                  </a:lnTo>
                  <a:lnTo>
                    <a:pt x="3691" y="17203"/>
                  </a:lnTo>
                  <a:lnTo>
                    <a:pt x="3750" y="17150"/>
                  </a:lnTo>
                  <a:lnTo>
                    <a:pt x="3813" y="17102"/>
                  </a:lnTo>
                  <a:lnTo>
                    <a:pt x="3872" y="17058"/>
                  </a:lnTo>
                  <a:lnTo>
                    <a:pt x="3997" y="16976"/>
                  </a:lnTo>
                  <a:lnTo>
                    <a:pt x="4132" y="16904"/>
                  </a:lnTo>
                  <a:lnTo>
                    <a:pt x="4267" y="16827"/>
                  </a:lnTo>
                  <a:lnTo>
                    <a:pt x="4401" y="16754"/>
                  </a:lnTo>
                  <a:lnTo>
                    <a:pt x="4674" y="16615"/>
                  </a:lnTo>
                  <a:lnTo>
                    <a:pt x="4812" y="16542"/>
                  </a:lnTo>
                  <a:lnTo>
                    <a:pt x="4947" y="16460"/>
                  </a:lnTo>
                  <a:lnTo>
                    <a:pt x="5542" y="16089"/>
                  </a:lnTo>
                  <a:lnTo>
                    <a:pt x="6157" y="15703"/>
                  </a:lnTo>
                  <a:lnTo>
                    <a:pt x="6769" y="15323"/>
                  </a:lnTo>
                  <a:lnTo>
                    <a:pt x="7361" y="14956"/>
                  </a:lnTo>
                  <a:lnTo>
                    <a:pt x="8025" y="14691"/>
                  </a:lnTo>
                  <a:lnTo>
                    <a:pt x="8074" y="14633"/>
                  </a:lnTo>
                  <a:lnTo>
                    <a:pt x="8124" y="14566"/>
                  </a:lnTo>
                  <a:lnTo>
                    <a:pt x="8173" y="14488"/>
                  </a:lnTo>
                  <a:lnTo>
                    <a:pt x="8222" y="14392"/>
                  </a:lnTo>
                  <a:lnTo>
                    <a:pt x="8268" y="14296"/>
                  </a:lnTo>
                  <a:lnTo>
                    <a:pt x="8314" y="14189"/>
                  </a:lnTo>
                  <a:lnTo>
                    <a:pt x="8360" y="14074"/>
                  </a:lnTo>
                  <a:lnTo>
                    <a:pt x="8406" y="13963"/>
                  </a:lnTo>
                  <a:lnTo>
                    <a:pt x="8488" y="13727"/>
                  </a:lnTo>
                  <a:lnTo>
                    <a:pt x="8564" y="13500"/>
                  </a:lnTo>
                  <a:lnTo>
                    <a:pt x="8689" y="13100"/>
                  </a:lnTo>
                  <a:lnTo>
                    <a:pt x="9005" y="12984"/>
                  </a:lnTo>
                  <a:lnTo>
                    <a:pt x="8988" y="12883"/>
                  </a:lnTo>
                  <a:lnTo>
                    <a:pt x="8969" y="12796"/>
                  </a:lnTo>
                  <a:lnTo>
                    <a:pt x="8949" y="12709"/>
                  </a:lnTo>
                  <a:lnTo>
                    <a:pt x="8923" y="12637"/>
                  </a:lnTo>
                  <a:lnTo>
                    <a:pt x="8896" y="12569"/>
                  </a:lnTo>
                  <a:lnTo>
                    <a:pt x="8870" y="12512"/>
                  </a:lnTo>
                  <a:lnTo>
                    <a:pt x="8840" y="12459"/>
                  </a:lnTo>
                  <a:lnTo>
                    <a:pt x="8804" y="12401"/>
                  </a:lnTo>
                  <a:lnTo>
                    <a:pt x="8745" y="12304"/>
                  </a:lnTo>
                  <a:lnTo>
                    <a:pt x="8682" y="12203"/>
                  </a:lnTo>
                  <a:lnTo>
                    <a:pt x="8656" y="12150"/>
                  </a:lnTo>
                  <a:lnTo>
                    <a:pt x="8630" y="12092"/>
                  </a:lnTo>
                  <a:lnTo>
                    <a:pt x="8604" y="12020"/>
                  </a:lnTo>
                  <a:lnTo>
                    <a:pt x="8584" y="11947"/>
                  </a:lnTo>
                  <a:lnTo>
                    <a:pt x="8465" y="10091"/>
                  </a:lnTo>
                  <a:lnTo>
                    <a:pt x="8462" y="10096"/>
                  </a:lnTo>
                  <a:lnTo>
                    <a:pt x="8452" y="10096"/>
                  </a:lnTo>
                  <a:lnTo>
                    <a:pt x="8419" y="10091"/>
                  </a:lnTo>
                  <a:lnTo>
                    <a:pt x="8370" y="10077"/>
                  </a:lnTo>
                  <a:lnTo>
                    <a:pt x="8314" y="10062"/>
                  </a:lnTo>
                  <a:lnTo>
                    <a:pt x="8206" y="10014"/>
                  </a:lnTo>
                  <a:lnTo>
                    <a:pt x="8163" y="9990"/>
                  </a:lnTo>
                  <a:lnTo>
                    <a:pt x="8137" y="9976"/>
                  </a:lnTo>
                  <a:lnTo>
                    <a:pt x="8100" y="9937"/>
                  </a:lnTo>
                  <a:lnTo>
                    <a:pt x="8064" y="9894"/>
                  </a:lnTo>
                  <a:lnTo>
                    <a:pt x="8031" y="9845"/>
                  </a:lnTo>
                  <a:lnTo>
                    <a:pt x="8002" y="9787"/>
                  </a:lnTo>
                  <a:lnTo>
                    <a:pt x="7972" y="9725"/>
                  </a:lnTo>
                  <a:lnTo>
                    <a:pt x="7946" y="9657"/>
                  </a:lnTo>
                  <a:lnTo>
                    <a:pt x="7923" y="9585"/>
                  </a:lnTo>
                  <a:lnTo>
                    <a:pt x="7897" y="9513"/>
                  </a:lnTo>
                  <a:lnTo>
                    <a:pt x="7877" y="9436"/>
                  </a:lnTo>
                  <a:lnTo>
                    <a:pt x="7857" y="9349"/>
                  </a:lnTo>
                  <a:lnTo>
                    <a:pt x="7821" y="9175"/>
                  </a:lnTo>
                  <a:lnTo>
                    <a:pt x="7795" y="8992"/>
                  </a:lnTo>
                  <a:lnTo>
                    <a:pt x="7768" y="8804"/>
                  </a:lnTo>
                  <a:lnTo>
                    <a:pt x="7749" y="8611"/>
                  </a:lnTo>
                  <a:lnTo>
                    <a:pt x="7736" y="8423"/>
                  </a:lnTo>
                  <a:lnTo>
                    <a:pt x="7722" y="8230"/>
                  </a:lnTo>
                  <a:lnTo>
                    <a:pt x="7712" y="8052"/>
                  </a:lnTo>
                  <a:lnTo>
                    <a:pt x="7696" y="7714"/>
                  </a:lnTo>
                  <a:lnTo>
                    <a:pt x="7676" y="7435"/>
                  </a:lnTo>
                  <a:lnTo>
                    <a:pt x="7676" y="7382"/>
                  </a:lnTo>
                  <a:lnTo>
                    <a:pt x="7683" y="7329"/>
                  </a:lnTo>
                  <a:lnTo>
                    <a:pt x="7696" y="7276"/>
                  </a:lnTo>
                  <a:lnTo>
                    <a:pt x="7712" y="7223"/>
                  </a:lnTo>
                  <a:lnTo>
                    <a:pt x="7749" y="7112"/>
                  </a:lnTo>
                  <a:lnTo>
                    <a:pt x="7791" y="6996"/>
                  </a:lnTo>
                  <a:lnTo>
                    <a:pt x="7811" y="6933"/>
                  </a:lnTo>
                  <a:lnTo>
                    <a:pt x="7831" y="6866"/>
                  </a:lnTo>
                  <a:lnTo>
                    <a:pt x="7847" y="6798"/>
                  </a:lnTo>
                  <a:lnTo>
                    <a:pt x="7860" y="6726"/>
                  </a:lnTo>
                  <a:lnTo>
                    <a:pt x="7870" y="6649"/>
                  </a:lnTo>
                  <a:lnTo>
                    <a:pt x="7874" y="6557"/>
                  </a:lnTo>
                  <a:lnTo>
                    <a:pt x="7870" y="6470"/>
                  </a:lnTo>
                  <a:lnTo>
                    <a:pt x="7860" y="6374"/>
                  </a:lnTo>
                  <a:lnTo>
                    <a:pt x="7821" y="6085"/>
                  </a:lnTo>
                  <a:lnTo>
                    <a:pt x="7788" y="5800"/>
                  </a:lnTo>
                  <a:lnTo>
                    <a:pt x="7762" y="5521"/>
                  </a:lnTo>
                  <a:lnTo>
                    <a:pt x="7742" y="5251"/>
                  </a:lnTo>
                  <a:lnTo>
                    <a:pt x="7729" y="4990"/>
                  </a:lnTo>
                  <a:lnTo>
                    <a:pt x="7719" y="4730"/>
                  </a:lnTo>
                  <a:lnTo>
                    <a:pt x="7716" y="4474"/>
                  </a:lnTo>
                  <a:lnTo>
                    <a:pt x="7719" y="4228"/>
                  </a:lnTo>
                  <a:lnTo>
                    <a:pt x="7726" y="3992"/>
                  </a:lnTo>
                  <a:lnTo>
                    <a:pt x="7739" y="3761"/>
                  </a:lnTo>
                  <a:lnTo>
                    <a:pt x="7755" y="3534"/>
                  </a:lnTo>
                  <a:lnTo>
                    <a:pt x="7778" y="3322"/>
                  </a:lnTo>
                  <a:lnTo>
                    <a:pt x="7805" y="3110"/>
                  </a:lnTo>
                  <a:lnTo>
                    <a:pt x="7837" y="2912"/>
                  </a:lnTo>
                  <a:lnTo>
                    <a:pt x="7874" y="2714"/>
                  </a:lnTo>
                  <a:lnTo>
                    <a:pt x="7920" y="2522"/>
                  </a:lnTo>
                  <a:lnTo>
                    <a:pt x="7962" y="2348"/>
                  </a:lnTo>
                  <a:lnTo>
                    <a:pt x="8012" y="2174"/>
                  </a:lnTo>
                  <a:lnTo>
                    <a:pt x="8064" y="2011"/>
                  </a:lnTo>
                  <a:lnTo>
                    <a:pt x="8124" y="1851"/>
                  </a:lnTo>
                  <a:lnTo>
                    <a:pt x="8186" y="1707"/>
                  </a:lnTo>
                  <a:lnTo>
                    <a:pt x="8252" y="1572"/>
                  </a:lnTo>
                  <a:lnTo>
                    <a:pt x="8317" y="1437"/>
                  </a:lnTo>
                  <a:lnTo>
                    <a:pt x="8393" y="1316"/>
                  </a:lnTo>
                  <a:lnTo>
                    <a:pt x="8465" y="1205"/>
                  </a:lnTo>
                  <a:lnTo>
                    <a:pt x="8544" y="1094"/>
                  </a:lnTo>
                  <a:lnTo>
                    <a:pt x="8627" y="1003"/>
                  </a:lnTo>
                  <a:lnTo>
                    <a:pt x="8709" y="916"/>
                  </a:lnTo>
                  <a:lnTo>
                    <a:pt x="8794" y="834"/>
                  </a:lnTo>
                  <a:lnTo>
                    <a:pt x="8886" y="767"/>
                  </a:lnTo>
                  <a:lnTo>
                    <a:pt x="8978" y="709"/>
                  </a:lnTo>
                  <a:lnTo>
                    <a:pt x="9074" y="656"/>
                  </a:lnTo>
                  <a:lnTo>
                    <a:pt x="9212" y="574"/>
                  </a:lnTo>
                  <a:lnTo>
                    <a:pt x="9366" y="487"/>
                  </a:lnTo>
                  <a:lnTo>
                    <a:pt x="9531" y="395"/>
                  </a:lnTo>
                  <a:lnTo>
                    <a:pt x="9705" y="309"/>
                  </a:lnTo>
                  <a:lnTo>
                    <a:pt x="9892" y="227"/>
                  </a:lnTo>
                  <a:lnTo>
                    <a:pt x="9991" y="193"/>
                  </a:lnTo>
                  <a:lnTo>
                    <a:pt x="10090" y="149"/>
                  </a:lnTo>
                  <a:lnTo>
                    <a:pt x="10188" y="116"/>
                  </a:lnTo>
                  <a:lnTo>
                    <a:pt x="10294" y="87"/>
                  </a:lnTo>
                  <a:lnTo>
                    <a:pt x="10396" y="63"/>
                  </a:lnTo>
                  <a:lnTo>
                    <a:pt x="10504" y="39"/>
                  </a:lnTo>
                  <a:lnTo>
                    <a:pt x="10609" y="19"/>
                  </a:lnTo>
                  <a:lnTo>
                    <a:pt x="10721" y="10"/>
                  </a:lnTo>
                  <a:lnTo>
                    <a:pt x="1083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造字工房悦黑（非商用）常规体"/>
                  <a:ea typeface="造字工房悦黑（非商用）常规体"/>
                  <a:cs typeface="造字工房悦黑（非商用）常规体"/>
                  <a:sym typeface="造字工房悦黑（非商用）常规体"/>
                </a:defRPr>
              </a:pPr>
            </a:p>
          </p:txBody>
        </p:sp>
      </p:grpSp>
      <p:grpSp>
        <p:nvGrpSpPr>
          <p:cNvPr id="413" name="组合 7"/>
          <p:cNvGrpSpPr/>
          <p:nvPr/>
        </p:nvGrpSpPr>
        <p:grpSpPr>
          <a:xfrm>
            <a:off x="5148074" y="4855883"/>
            <a:ext cx="651615" cy="651615"/>
            <a:chOff x="0" y="0"/>
            <a:chExt cx="651614" cy="651614"/>
          </a:xfrm>
        </p:grpSpPr>
        <p:sp>
          <p:nvSpPr>
            <p:cNvPr id="411" name="椭圆 17"/>
            <p:cNvSpPr/>
            <p:nvPr/>
          </p:nvSpPr>
          <p:spPr>
            <a:xfrm>
              <a:off x="-1" y="-1"/>
              <a:ext cx="651616" cy="65161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228600" dist="228600" dir="5400000" rotWithShape="0">
                <a:srgbClr val="262626">
                  <a:alpha val="2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  <p:sp>
          <p:nvSpPr>
            <p:cNvPr id="412" name="KSO_Shape"/>
            <p:cNvSpPr/>
            <p:nvPr/>
          </p:nvSpPr>
          <p:spPr>
            <a:xfrm>
              <a:off x="171317" y="117090"/>
              <a:ext cx="329078" cy="417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105" y="16882"/>
                  </a:moveTo>
                  <a:lnTo>
                    <a:pt x="3997" y="16886"/>
                  </a:lnTo>
                  <a:lnTo>
                    <a:pt x="3892" y="16896"/>
                  </a:lnTo>
                  <a:lnTo>
                    <a:pt x="3786" y="16910"/>
                  </a:lnTo>
                  <a:lnTo>
                    <a:pt x="3683" y="16926"/>
                  </a:lnTo>
                  <a:lnTo>
                    <a:pt x="3586" y="16949"/>
                  </a:lnTo>
                  <a:lnTo>
                    <a:pt x="3488" y="16975"/>
                  </a:lnTo>
                  <a:lnTo>
                    <a:pt x="3393" y="17003"/>
                  </a:lnTo>
                  <a:lnTo>
                    <a:pt x="3300" y="17034"/>
                  </a:lnTo>
                  <a:lnTo>
                    <a:pt x="3210" y="17068"/>
                  </a:lnTo>
                  <a:lnTo>
                    <a:pt x="3123" y="17109"/>
                  </a:lnTo>
                  <a:lnTo>
                    <a:pt x="3038" y="17149"/>
                  </a:lnTo>
                  <a:lnTo>
                    <a:pt x="2953" y="17194"/>
                  </a:lnTo>
                  <a:lnTo>
                    <a:pt x="2876" y="17244"/>
                  </a:lnTo>
                  <a:lnTo>
                    <a:pt x="2799" y="17295"/>
                  </a:lnTo>
                  <a:lnTo>
                    <a:pt x="2727" y="17350"/>
                  </a:lnTo>
                  <a:lnTo>
                    <a:pt x="2655" y="17402"/>
                  </a:lnTo>
                  <a:lnTo>
                    <a:pt x="2588" y="17463"/>
                  </a:lnTo>
                  <a:lnTo>
                    <a:pt x="2528" y="17524"/>
                  </a:lnTo>
                  <a:lnTo>
                    <a:pt x="2469" y="17589"/>
                  </a:lnTo>
                  <a:lnTo>
                    <a:pt x="2415" y="17654"/>
                  </a:lnTo>
                  <a:lnTo>
                    <a:pt x="2364" y="17720"/>
                  </a:lnTo>
                  <a:lnTo>
                    <a:pt x="2318" y="17789"/>
                  </a:lnTo>
                  <a:lnTo>
                    <a:pt x="2276" y="17860"/>
                  </a:lnTo>
                  <a:lnTo>
                    <a:pt x="2238" y="17935"/>
                  </a:lnTo>
                  <a:lnTo>
                    <a:pt x="2204" y="18010"/>
                  </a:lnTo>
                  <a:lnTo>
                    <a:pt x="2174" y="18085"/>
                  </a:lnTo>
                  <a:lnTo>
                    <a:pt x="2150" y="18164"/>
                  </a:lnTo>
                  <a:lnTo>
                    <a:pt x="2132" y="18243"/>
                  </a:lnTo>
                  <a:lnTo>
                    <a:pt x="2117" y="18322"/>
                  </a:lnTo>
                  <a:lnTo>
                    <a:pt x="2107" y="18403"/>
                  </a:lnTo>
                  <a:lnTo>
                    <a:pt x="2101" y="18486"/>
                  </a:lnTo>
                  <a:lnTo>
                    <a:pt x="2104" y="18569"/>
                  </a:lnTo>
                  <a:lnTo>
                    <a:pt x="2109" y="18654"/>
                  </a:lnTo>
                  <a:lnTo>
                    <a:pt x="2122" y="18737"/>
                  </a:lnTo>
                  <a:lnTo>
                    <a:pt x="2140" y="18820"/>
                  </a:lnTo>
                  <a:lnTo>
                    <a:pt x="2161" y="18902"/>
                  </a:lnTo>
                  <a:lnTo>
                    <a:pt x="2189" y="18981"/>
                  </a:lnTo>
                  <a:lnTo>
                    <a:pt x="2220" y="19055"/>
                  </a:lnTo>
                  <a:lnTo>
                    <a:pt x="2256" y="19132"/>
                  </a:lnTo>
                  <a:lnTo>
                    <a:pt x="2297" y="19205"/>
                  </a:lnTo>
                  <a:lnTo>
                    <a:pt x="2341" y="19276"/>
                  </a:lnTo>
                  <a:lnTo>
                    <a:pt x="2390" y="19345"/>
                  </a:lnTo>
                  <a:lnTo>
                    <a:pt x="2444" y="19414"/>
                  </a:lnTo>
                  <a:lnTo>
                    <a:pt x="2562" y="19540"/>
                  </a:lnTo>
                  <a:lnTo>
                    <a:pt x="2624" y="19598"/>
                  </a:lnTo>
                  <a:lnTo>
                    <a:pt x="2693" y="19657"/>
                  </a:lnTo>
                  <a:lnTo>
                    <a:pt x="2765" y="19712"/>
                  </a:lnTo>
                  <a:lnTo>
                    <a:pt x="2842" y="19765"/>
                  </a:lnTo>
                  <a:lnTo>
                    <a:pt x="2919" y="19815"/>
                  </a:lnTo>
                  <a:lnTo>
                    <a:pt x="3002" y="19860"/>
                  </a:lnTo>
                  <a:lnTo>
                    <a:pt x="3081" y="19902"/>
                  </a:lnTo>
                  <a:lnTo>
                    <a:pt x="3169" y="19943"/>
                  </a:lnTo>
                  <a:lnTo>
                    <a:pt x="3256" y="19977"/>
                  </a:lnTo>
                  <a:lnTo>
                    <a:pt x="3346" y="20012"/>
                  </a:lnTo>
                  <a:lnTo>
                    <a:pt x="3442" y="20042"/>
                  </a:lnTo>
                  <a:lnTo>
                    <a:pt x="3537" y="20068"/>
                  </a:lnTo>
                  <a:lnTo>
                    <a:pt x="3632" y="20091"/>
                  </a:lnTo>
                  <a:lnTo>
                    <a:pt x="3732" y="20111"/>
                  </a:lnTo>
                  <a:lnTo>
                    <a:pt x="3833" y="20125"/>
                  </a:lnTo>
                  <a:lnTo>
                    <a:pt x="3935" y="20137"/>
                  </a:lnTo>
                  <a:lnTo>
                    <a:pt x="4036" y="20143"/>
                  </a:lnTo>
                  <a:lnTo>
                    <a:pt x="4141" y="20145"/>
                  </a:lnTo>
                  <a:lnTo>
                    <a:pt x="4247" y="20145"/>
                  </a:lnTo>
                  <a:lnTo>
                    <a:pt x="4352" y="20141"/>
                  </a:lnTo>
                  <a:lnTo>
                    <a:pt x="4460" y="20131"/>
                  </a:lnTo>
                  <a:lnTo>
                    <a:pt x="4563" y="20117"/>
                  </a:lnTo>
                  <a:lnTo>
                    <a:pt x="4666" y="20101"/>
                  </a:lnTo>
                  <a:lnTo>
                    <a:pt x="4769" y="20081"/>
                  </a:lnTo>
                  <a:lnTo>
                    <a:pt x="4864" y="20056"/>
                  </a:lnTo>
                  <a:lnTo>
                    <a:pt x="4962" y="20028"/>
                  </a:lnTo>
                  <a:lnTo>
                    <a:pt x="5054" y="19995"/>
                  </a:lnTo>
                  <a:lnTo>
                    <a:pt x="5144" y="19959"/>
                  </a:lnTo>
                  <a:lnTo>
                    <a:pt x="5232" y="19921"/>
                  </a:lnTo>
                  <a:lnTo>
                    <a:pt x="5317" y="19878"/>
                  </a:lnTo>
                  <a:lnTo>
                    <a:pt x="5396" y="19833"/>
                  </a:lnTo>
                  <a:lnTo>
                    <a:pt x="5479" y="19787"/>
                  </a:lnTo>
                  <a:lnTo>
                    <a:pt x="5553" y="19734"/>
                  </a:lnTo>
                  <a:lnTo>
                    <a:pt x="5625" y="19681"/>
                  </a:lnTo>
                  <a:lnTo>
                    <a:pt x="5695" y="19625"/>
                  </a:lnTo>
                  <a:lnTo>
                    <a:pt x="5762" y="19566"/>
                  </a:lnTo>
                  <a:lnTo>
                    <a:pt x="5823" y="19503"/>
                  </a:lnTo>
                  <a:lnTo>
                    <a:pt x="5883" y="19442"/>
                  </a:lnTo>
                  <a:lnTo>
                    <a:pt x="5937" y="19376"/>
                  </a:lnTo>
                  <a:lnTo>
                    <a:pt x="5988" y="19307"/>
                  </a:lnTo>
                  <a:lnTo>
                    <a:pt x="6034" y="19238"/>
                  </a:lnTo>
                  <a:lnTo>
                    <a:pt x="6078" y="19167"/>
                  </a:lnTo>
                  <a:lnTo>
                    <a:pt x="6114" y="19094"/>
                  </a:lnTo>
                  <a:lnTo>
                    <a:pt x="6147" y="19021"/>
                  </a:lnTo>
                  <a:lnTo>
                    <a:pt x="6176" y="18942"/>
                  </a:lnTo>
                  <a:lnTo>
                    <a:pt x="6201" y="18865"/>
                  </a:lnTo>
                  <a:lnTo>
                    <a:pt x="6219" y="18786"/>
                  </a:lnTo>
                  <a:lnTo>
                    <a:pt x="6235" y="18707"/>
                  </a:lnTo>
                  <a:lnTo>
                    <a:pt x="6243" y="18624"/>
                  </a:lnTo>
                  <a:lnTo>
                    <a:pt x="6248" y="18541"/>
                  </a:lnTo>
                  <a:lnTo>
                    <a:pt x="6245" y="18458"/>
                  </a:lnTo>
                  <a:lnTo>
                    <a:pt x="6240" y="18375"/>
                  </a:lnTo>
                  <a:lnTo>
                    <a:pt x="6227" y="18290"/>
                  </a:lnTo>
                  <a:lnTo>
                    <a:pt x="6212" y="18209"/>
                  </a:lnTo>
                  <a:lnTo>
                    <a:pt x="6191" y="18130"/>
                  </a:lnTo>
                  <a:lnTo>
                    <a:pt x="6165" y="18051"/>
                  </a:lnTo>
                  <a:lnTo>
                    <a:pt x="6132" y="17972"/>
                  </a:lnTo>
                  <a:lnTo>
                    <a:pt x="6096" y="17897"/>
                  </a:lnTo>
                  <a:lnTo>
                    <a:pt x="6055" y="17824"/>
                  </a:lnTo>
                  <a:lnTo>
                    <a:pt x="6011" y="17751"/>
                  </a:lnTo>
                  <a:lnTo>
                    <a:pt x="5908" y="17617"/>
                  </a:lnTo>
                  <a:lnTo>
                    <a:pt x="5852" y="17552"/>
                  </a:lnTo>
                  <a:lnTo>
                    <a:pt x="5790" y="17489"/>
                  </a:lnTo>
                  <a:lnTo>
                    <a:pt x="5726" y="17429"/>
                  </a:lnTo>
                  <a:lnTo>
                    <a:pt x="5656" y="17372"/>
                  </a:lnTo>
                  <a:lnTo>
                    <a:pt x="5587" y="17317"/>
                  </a:lnTo>
                  <a:lnTo>
                    <a:pt x="5512" y="17267"/>
                  </a:lnTo>
                  <a:lnTo>
                    <a:pt x="5432" y="17216"/>
                  </a:lnTo>
                  <a:lnTo>
                    <a:pt x="5353" y="17171"/>
                  </a:lnTo>
                  <a:lnTo>
                    <a:pt x="5268" y="17127"/>
                  </a:lnTo>
                  <a:lnTo>
                    <a:pt x="5183" y="17088"/>
                  </a:lnTo>
                  <a:lnTo>
                    <a:pt x="5095" y="17050"/>
                  </a:lnTo>
                  <a:lnTo>
                    <a:pt x="5005" y="17017"/>
                  </a:lnTo>
                  <a:lnTo>
                    <a:pt x="4913" y="16985"/>
                  </a:lnTo>
                  <a:lnTo>
                    <a:pt x="4815" y="16961"/>
                  </a:lnTo>
                  <a:lnTo>
                    <a:pt x="4720" y="16938"/>
                  </a:lnTo>
                  <a:lnTo>
                    <a:pt x="4620" y="16920"/>
                  </a:lnTo>
                  <a:lnTo>
                    <a:pt x="4522" y="16904"/>
                  </a:lnTo>
                  <a:lnTo>
                    <a:pt x="4419" y="16892"/>
                  </a:lnTo>
                  <a:lnTo>
                    <a:pt x="4316" y="16884"/>
                  </a:lnTo>
                  <a:lnTo>
                    <a:pt x="4211" y="16882"/>
                  </a:lnTo>
                  <a:lnTo>
                    <a:pt x="4105" y="16882"/>
                  </a:lnTo>
                  <a:close/>
                  <a:moveTo>
                    <a:pt x="4476" y="15407"/>
                  </a:moveTo>
                  <a:lnTo>
                    <a:pt x="4540" y="15998"/>
                  </a:lnTo>
                  <a:lnTo>
                    <a:pt x="4617" y="16004"/>
                  </a:lnTo>
                  <a:lnTo>
                    <a:pt x="4692" y="16015"/>
                  </a:lnTo>
                  <a:lnTo>
                    <a:pt x="4771" y="16027"/>
                  </a:lnTo>
                  <a:lnTo>
                    <a:pt x="4846" y="16037"/>
                  </a:lnTo>
                  <a:lnTo>
                    <a:pt x="4923" y="16049"/>
                  </a:lnTo>
                  <a:lnTo>
                    <a:pt x="5000" y="16065"/>
                  </a:lnTo>
                  <a:lnTo>
                    <a:pt x="5075" y="16083"/>
                  </a:lnTo>
                  <a:lnTo>
                    <a:pt x="5147" y="16100"/>
                  </a:lnTo>
                  <a:lnTo>
                    <a:pt x="5219" y="16118"/>
                  </a:lnTo>
                  <a:lnTo>
                    <a:pt x="5293" y="16140"/>
                  </a:lnTo>
                  <a:lnTo>
                    <a:pt x="5363" y="16160"/>
                  </a:lnTo>
                  <a:lnTo>
                    <a:pt x="5435" y="16185"/>
                  </a:lnTo>
                  <a:lnTo>
                    <a:pt x="5504" y="16209"/>
                  </a:lnTo>
                  <a:lnTo>
                    <a:pt x="5574" y="16235"/>
                  </a:lnTo>
                  <a:lnTo>
                    <a:pt x="5643" y="16264"/>
                  </a:lnTo>
                  <a:lnTo>
                    <a:pt x="5710" y="16292"/>
                  </a:lnTo>
                  <a:lnTo>
                    <a:pt x="6194" y="15836"/>
                  </a:lnTo>
                  <a:lnTo>
                    <a:pt x="7166" y="16481"/>
                  </a:lnTo>
                  <a:lnTo>
                    <a:pt x="6685" y="16932"/>
                  </a:lnTo>
                  <a:lnTo>
                    <a:pt x="6734" y="16979"/>
                  </a:lnTo>
                  <a:lnTo>
                    <a:pt x="6778" y="17026"/>
                  </a:lnTo>
                  <a:lnTo>
                    <a:pt x="6824" y="17076"/>
                  </a:lnTo>
                  <a:lnTo>
                    <a:pt x="6865" y="17127"/>
                  </a:lnTo>
                  <a:lnTo>
                    <a:pt x="6909" y="17177"/>
                  </a:lnTo>
                  <a:lnTo>
                    <a:pt x="6947" y="17230"/>
                  </a:lnTo>
                  <a:lnTo>
                    <a:pt x="6986" y="17283"/>
                  </a:lnTo>
                  <a:lnTo>
                    <a:pt x="7058" y="17392"/>
                  </a:lnTo>
                  <a:lnTo>
                    <a:pt x="7091" y="17447"/>
                  </a:lnTo>
                  <a:lnTo>
                    <a:pt x="7125" y="17504"/>
                  </a:lnTo>
                  <a:lnTo>
                    <a:pt x="7156" y="17560"/>
                  </a:lnTo>
                  <a:lnTo>
                    <a:pt x="7184" y="17617"/>
                  </a:lnTo>
                  <a:lnTo>
                    <a:pt x="7210" y="17674"/>
                  </a:lnTo>
                  <a:lnTo>
                    <a:pt x="7235" y="17733"/>
                  </a:lnTo>
                  <a:lnTo>
                    <a:pt x="7261" y="17791"/>
                  </a:lnTo>
                  <a:lnTo>
                    <a:pt x="7997" y="17745"/>
                  </a:lnTo>
                  <a:lnTo>
                    <a:pt x="8105" y="18737"/>
                  </a:lnTo>
                  <a:lnTo>
                    <a:pt x="7372" y="18790"/>
                  </a:lnTo>
                  <a:lnTo>
                    <a:pt x="7361" y="18851"/>
                  </a:lnTo>
                  <a:lnTo>
                    <a:pt x="7351" y="18914"/>
                  </a:lnTo>
                  <a:lnTo>
                    <a:pt x="7338" y="18974"/>
                  </a:lnTo>
                  <a:lnTo>
                    <a:pt x="7323" y="19037"/>
                  </a:lnTo>
                  <a:lnTo>
                    <a:pt x="7305" y="19096"/>
                  </a:lnTo>
                  <a:lnTo>
                    <a:pt x="7287" y="19157"/>
                  </a:lnTo>
                  <a:lnTo>
                    <a:pt x="7266" y="19218"/>
                  </a:lnTo>
                  <a:lnTo>
                    <a:pt x="7243" y="19276"/>
                  </a:lnTo>
                  <a:lnTo>
                    <a:pt x="7192" y="19390"/>
                  </a:lnTo>
                  <a:lnTo>
                    <a:pt x="7163" y="19449"/>
                  </a:lnTo>
                  <a:lnTo>
                    <a:pt x="7133" y="19503"/>
                  </a:lnTo>
                  <a:lnTo>
                    <a:pt x="7104" y="19560"/>
                  </a:lnTo>
                  <a:lnTo>
                    <a:pt x="7071" y="19615"/>
                  </a:lnTo>
                  <a:lnTo>
                    <a:pt x="7035" y="19669"/>
                  </a:lnTo>
                  <a:lnTo>
                    <a:pt x="6999" y="19724"/>
                  </a:lnTo>
                  <a:lnTo>
                    <a:pt x="7562" y="20097"/>
                  </a:lnTo>
                  <a:lnTo>
                    <a:pt x="6742" y="20861"/>
                  </a:lnTo>
                  <a:lnTo>
                    <a:pt x="6186" y="20492"/>
                  </a:lnTo>
                  <a:lnTo>
                    <a:pt x="6124" y="20530"/>
                  </a:lnTo>
                  <a:lnTo>
                    <a:pt x="6063" y="20567"/>
                  </a:lnTo>
                  <a:lnTo>
                    <a:pt x="5998" y="20601"/>
                  </a:lnTo>
                  <a:lnTo>
                    <a:pt x="5937" y="20634"/>
                  </a:lnTo>
                  <a:lnTo>
                    <a:pt x="5870" y="20668"/>
                  </a:lnTo>
                  <a:lnTo>
                    <a:pt x="5803" y="20701"/>
                  </a:lnTo>
                  <a:lnTo>
                    <a:pt x="5733" y="20729"/>
                  </a:lnTo>
                  <a:lnTo>
                    <a:pt x="5664" y="20759"/>
                  </a:lnTo>
                  <a:lnTo>
                    <a:pt x="5594" y="20790"/>
                  </a:lnTo>
                  <a:lnTo>
                    <a:pt x="5522" y="20814"/>
                  </a:lnTo>
                  <a:lnTo>
                    <a:pt x="5450" y="20840"/>
                  </a:lnTo>
                  <a:lnTo>
                    <a:pt x="5378" y="20865"/>
                  </a:lnTo>
                  <a:lnTo>
                    <a:pt x="5304" y="20887"/>
                  </a:lnTo>
                  <a:lnTo>
                    <a:pt x="5232" y="20907"/>
                  </a:lnTo>
                  <a:lnTo>
                    <a:pt x="5152" y="20925"/>
                  </a:lnTo>
                  <a:lnTo>
                    <a:pt x="5077" y="20946"/>
                  </a:lnTo>
                  <a:lnTo>
                    <a:pt x="5142" y="21515"/>
                  </a:lnTo>
                  <a:lnTo>
                    <a:pt x="3874" y="21600"/>
                  </a:lnTo>
                  <a:lnTo>
                    <a:pt x="3812" y="21031"/>
                  </a:lnTo>
                  <a:lnTo>
                    <a:pt x="3732" y="21023"/>
                  </a:lnTo>
                  <a:lnTo>
                    <a:pt x="3655" y="21015"/>
                  </a:lnTo>
                  <a:lnTo>
                    <a:pt x="3575" y="21002"/>
                  </a:lnTo>
                  <a:lnTo>
                    <a:pt x="3498" y="20990"/>
                  </a:lnTo>
                  <a:lnTo>
                    <a:pt x="3418" y="20976"/>
                  </a:lnTo>
                  <a:lnTo>
                    <a:pt x="3344" y="20962"/>
                  </a:lnTo>
                  <a:lnTo>
                    <a:pt x="3269" y="20946"/>
                  </a:lnTo>
                  <a:lnTo>
                    <a:pt x="3195" y="20925"/>
                  </a:lnTo>
                  <a:lnTo>
                    <a:pt x="3117" y="20907"/>
                  </a:lnTo>
                  <a:lnTo>
                    <a:pt x="3045" y="20887"/>
                  </a:lnTo>
                  <a:lnTo>
                    <a:pt x="2973" y="20865"/>
                  </a:lnTo>
                  <a:lnTo>
                    <a:pt x="2901" y="20840"/>
                  </a:lnTo>
                  <a:lnTo>
                    <a:pt x="2829" y="20814"/>
                  </a:lnTo>
                  <a:lnTo>
                    <a:pt x="2760" y="20790"/>
                  </a:lnTo>
                  <a:lnTo>
                    <a:pt x="2691" y="20763"/>
                  </a:lnTo>
                  <a:lnTo>
                    <a:pt x="2621" y="20731"/>
                  </a:lnTo>
                  <a:lnTo>
                    <a:pt x="2156" y="21171"/>
                  </a:lnTo>
                  <a:lnTo>
                    <a:pt x="1183" y="20526"/>
                  </a:lnTo>
                  <a:lnTo>
                    <a:pt x="1657" y="20085"/>
                  </a:lnTo>
                  <a:lnTo>
                    <a:pt x="1608" y="20038"/>
                  </a:lnTo>
                  <a:lnTo>
                    <a:pt x="1561" y="19987"/>
                  </a:lnTo>
                  <a:lnTo>
                    <a:pt x="1518" y="19937"/>
                  </a:lnTo>
                  <a:lnTo>
                    <a:pt x="1474" y="19888"/>
                  </a:lnTo>
                  <a:lnTo>
                    <a:pt x="1433" y="19835"/>
                  </a:lnTo>
                  <a:lnTo>
                    <a:pt x="1394" y="19783"/>
                  </a:lnTo>
                  <a:lnTo>
                    <a:pt x="1356" y="19728"/>
                  </a:lnTo>
                  <a:lnTo>
                    <a:pt x="1320" y="19677"/>
                  </a:lnTo>
                  <a:lnTo>
                    <a:pt x="1284" y="19621"/>
                  </a:lnTo>
                  <a:lnTo>
                    <a:pt x="1250" y="19566"/>
                  </a:lnTo>
                  <a:lnTo>
                    <a:pt x="1219" y="19509"/>
                  </a:lnTo>
                  <a:lnTo>
                    <a:pt x="1188" y="19453"/>
                  </a:lnTo>
                  <a:lnTo>
                    <a:pt x="1160" y="19392"/>
                  </a:lnTo>
                  <a:lnTo>
                    <a:pt x="1132" y="19335"/>
                  </a:lnTo>
                  <a:lnTo>
                    <a:pt x="1109" y="19274"/>
                  </a:lnTo>
                  <a:lnTo>
                    <a:pt x="1083" y="19214"/>
                  </a:lnTo>
                  <a:lnTo>
                    <a:pt x="350" y="19264"/>
                  </a:lnTo>
                  <a:lnTo>
                    <a:pt x="244" y="18269"/>
                  </a:lnTo>
                  <a:lnTo>
                    <a:pt x="983" y="18219"/>
                  </a:lnTo>
                  <a:lnTo>
                    <a:pt x="990" y="18154"/>
                  </a:lnTo>
                  <a:lnTo>
                    <a:pt x="1003" y="18093"/>
                  </a:lnTo>
                  <a:lnTo>
                    <a:pt x="1019" y="18034"/>
                  </a:lnTo>
                  <a:lnTo>
                    <a:pt x="1031" y="17972"/>
                  </a:lnTo>
                  <a:lnTo>
                    <a:pt x="1052" y="17913"/>
                  </a:lnTo>
                  <a:lnTo>
                    <a:pt x="1070" y="17854"/>
                  </a:lnTo>
                  <a:lnTo>
                    <a:pt x="1093" y="17795"/>
                  </a:lnTo>
                  <a:lnTo>
                    <a:pt x="1114" y="17735"/>
                  </a:lnTo>
                  <a:lnTo>
                    <a:pt x="1137" y="17678"/>
                  </a:lnTo>
                  <a:lnTo>
                    <a:pt x="1165" y="17621"/>
                  </a:lnTo>
                  <a:lnTo>
                    <a:pt x="1196" y="17564"/>
                  </a:lnTo>
                  <a:lnTo>
                    <a:pt x="1224" y="17508"/>
                  </a:lnTo>
                  <a:lnTo>
                    <a:pt x="1255" y="17453"/>
                  </a:lnTo>
                  <a:lnTo>
                    <a:pt x="1289" y="17398"/>
                  </a:lnTo>
                  <a:lnTo>
                    <a:pt x="1361" y="17289"/>
                  </a:lnTo>
                  <a:lnTo>
                    <a:pt x="790" y="16912"/>
                  </a:lnTo>
                  <a:lnTo>
                    <a:pt x="1608" y="16146"/>
                  </a:lnTo>
                  <a:lnTo>
                    <a:pt x="2181" y="16529"/>
                  </a:lnTo>
                  <a:lnTo>
                    <a:pt x="2302" y="16458"/>
                  </a:lnTo>
                  <a:lnTo>
                    <a:pt x="2428" y="16389"/>
                  </a:lnTo>
                  <a:lnTo>
                    <a:pt x="2495" y="16355"/>
                  </a:lnTo>
                  <a:lnTo>
                    <a:pt x="2559" y="16325"/>
                  </a:lnTo>
                  <a:lnTo>
                    <a:pt x="2629" y="16296"/>
                  </a:lnTo>
                  <a:lnTo>
                    <a:pt x="2693" y="16266"/>
                  </a:lnTo>
                  <a:lnTo>
                    <a:pt x="2763" y="16239"/>
                  </a:lnTo>
                  <a:lnTo>
                    <a:pt x="2832" y="16213"/>
                  </a:lnTo>
                  <a:lnTo>
                    <a:pt x="2904" y="16187"/>
                  </a:lnTo>
                  <a:lnTo>
                    <a:pt x="2976" y="16163"/>
                  </a:lnTo>
                  <a:lnTo>
                    <a:pt x="3048" y="16142"/>
                  </a:lnTo>
                  <a:lnTo>
                    <a:pt x="3125" y="16120"/>
                  </a:lnTo>
                  <a:lnTo>
                    <a:pt x="3197" y="16102"/>
                  </a:lnTo>
                  <a:lnTo>
                    <a:pt x="3272" y="16083"/>
                  </a:lnTo>
                  <a:lnTo>
                    <a:pt x="3210" y="15492"/>
                  </a:lnTo>
                  <a:lnTo>
                    <a:pt x="4476" y="15407"/>
                  </a:lnTo>
                  <a:close/>
                  <a:moveTo>
                    <a:pt x="14207" y="14343"/>
                  </a:moveTo>
                  <a:lnTo>
                    <a:pt x="14700" y="14343"/>
                  </a:lnTo>
                  <a:lnTo>
                    <a:pt x="14728" y="14345"/>
                  </a:lnTo>
                  <a:lnTo>
                    <a:pt x="14757" y="14351"/>
                  </a:lnTo>
                  <a:lnTo>
                    <a:pt x="14780" y="14357"/>
                  </a:lnTo>
                  <a:lnTo>
                    <a:pt x="14800" y="14369"/>
                  </a:lnTo>
                  <a:lnTo>
                    <a:pt x="14818" y="14381"/>
                  </a:lnTo>
                  <a:lnTo>
                    <a:pt x="14831" y="14397"/>
                  </a:lnTo>
                  <a:lnTo>
                    <a:pt x="14841" y="14414"/>
                  </a:lnTo>
                  <a:lnTo>
                    <a:pt x="14844" y="14430"/>
                  </a:lnTo>
                  <a:lnTo>
                    <a:pt x="14844" y="14754"/>
                  </a:lnTo>
                  <a:lnTo>
                    <a:pt x="14929" y="14762"/>
                  </a:lnTo>
                  <a:lnTo>
                    <a:pt x="15008" y="14772"/>
                  </a:lnTo>
                  <a:lnTo>
                    <a:pt x="15093" y="14784"/>
                  </a:lnTo>
                  <a:lnTo>
                    <a:pt x="15170" y="14799"/>
                  </a:lnTo>
                  <a:lnTo>
                    <a:pt x="15239" y="14813"/>
                  </a:lnTo>
                  <a:lnTo>
                    <a:pt x="15311" y="14829"/>
                  </a:lnTo>
                  <a:lnTo>
                    <a:pt x="15381" y="14847"/>
                  </a:lnTo>
                  <a:lnTo>
                    <a:pt x="15458" y="14870"/>
                  </a:lnTo>
                  <a:lnTo>
                    <a:pt x="15530" y="14894"/>
                  </a:lnTo>
                  <a:lnTo>
                    <a:pt x="15601" y="14920"/>
                  </a:lnTo>
                  <a:lnTo>
                    <a:pt x="15676" y="14949"/>
                  </a:lnTo>
                  <a:lnTo>
                    <a:pt x="15745" y="14977"/>
                  </a:lnTo>
                  <a:lnTo>
                    <a:pt x="15884" y="15042"/>
                  </a:lnTo>
                  <a:lnTo>
                    <a:pt x="15946" y="15078"/>
                  </a:lnTo>
                  <a:lnTo>
                    <a:pt x="16007" y="15115"/>
                  </a:lnTo>
                  <a:lnTo>
                    <a:pt x="16064" y="15151"/>
                  </a:lnTo>
                  <a:lnTo>
                    <a:pt x="16115" y="15192"/>
                  </a:lnTo>
                  <a:lnTo>
                    <a:pt x="16161" y="15230"/>
                  </a:lnTo>
                  <a:lnTo>
                    <a:pt x="16205" y="15273"/>
                  </a:lnTo>
                  <a:lnTo>
                    <a:pt x="16225" y="15301"/>
                  </a:lnTo>
                  <a:lnTo>
                    <a:pt x="16241" y="15332"/>
                  </a:lnTo>
                  <a:lnTo>
                    <a:pt x="16249" y="15362"/>
                  </a:lnTo>
                  <a:lnTo>
                    <a:pt x="16254" y="15397"/>
                  </a:lnTo>
                  <a:lnTo>
                    <a:pt x="16249" y="15429"/>
                  </a:lnTo>
                  <a:lnTo>
                    <a:pt x="16238" y="15464"/>
                  </a:lnTo>
                  <a:lnTo>
                    <a:pt x="16220" y="15498"/>
                  </a:lnTo>
                  <a:lnTo>
                    <a:pt x="16195" y="15531"/>
                  </a:lnTo>
                  <a:lnTo>
                    <a:pt x="16177" y="15551"/>
                  </a:lnTo>
                  <a:lnTo>
                    <a:pt x="16159" y="15569"/>
                  </a:lnTo>
                  <a:lnTo>
                    <a:pt x="16138" y="15589"/>
                  </a:lnTo>
                  <a:lnTo>
                    <a:pt x="16115" y="15608"/>
                  </a:lnTo>
                  <a:lnTo>
                    <a:pt x="16089" y="15626"/>
                  </a:lnTo>
                  <a:lnTo>
                    <a:pt x="16064" y="15642"/>
                  </a:lnTo>
                  <a:lnTo>
                    <a:pt x="16033" y="15660"/>
                  </a:lnTo>
                  <a:lnTo>
                    <a:pt x="16002" y="15674"/>
                  </a:lnTo>
                  <a:lnTo>
                    <a:pt x="15974" y="15689"/>
                  </a:lnTo>
                  <a:lnTo>
                    <a:pt x="15940" y="15701"/>
                  </a:lnTo>
                  <a:lnTo>
                    <a:pt x="15907" y="15711"/>
                  </a:lnTo>
                  <a:lnTo>
                    <a:pt x="15874" y="15721"/>
                  </a:lnTo>
                  <a:lnTo>
                    <a:pt x="15840" y="15729"/>
                  </a:lnTo>
                  <a:lnTo>
                    <a:pt x="15768" y="15737"/>
                  </a:lnTo>
                  <a:lnTo>
                    <a:pt x="15691" y="15737"/>
                  </a:lnTo>
                  <a:lnTo>
                    <a:pt x="15653" y="15733"/>
                  </a:lnTo>
                  <a:lnTo>
                    <a:pt x="15612" y="15723"/>
                  </a:lnTo>
                  <a:lnTo>
                    <a:pt x="15576" y="15711"/>
                  </a:lnTo>
                  <a:lnTo>
                    <a:pt x="15542" y="15697"/>
                  </a:lnTo>
                  <a:lnTo>
                    <a:pt x="15514" y="15679"/>
                  </a:lnTo>
                  <a:lnTo>
                    <a:pt x="15486" y="15660"/>
                  </a:lnTo>
                  <a:lnTo>
                    <a:pt x="15463" y="15636"/>
                  </a:lnTo>
                  <a:lnTo>
                    <a:pt x="15437" y="15612"/>
                  </a:lnTo>
                  <a:lnTo>
                    <a:pt x="15424" y="15603"/>
                  </a:lnTo>
                  <a:lnTo>
                    <a:pt x="15373" y="15569"/>
                  </a:lnTo>
                  <a:lnTo>
                    <a:pt x="15322" y="15539"/>
                  </a:lnTo>
                  <a:lnTo>
                    <a:pt x="15265" y="15510"/>
                  </a:lnTo>
                  <a:lnTo>
                    <a:pt x="15203" y="15480"/>
                  </a:lnTo>
                  <a:lnTo>
                    <a:pt x="15144" y="15451"/>
                  </a:lnTo>
                  <a:lnTo>
                    <a:pt x="15083" y="15425"/>
                  </a:lnTo>
                  <a:lnTo>
                    <a:pt x="15024" y="15403"/>
                  </a:lnTo>
                  <a:lnTo>
                    <a:pt x="14970" y="15385"/>
                  </a:lnTo>
                  <a:lnTo>
                    <a:pt x="14918" y="15370"/>
                  </a:lnTo>
                  <a:lnTo>
                    <a:pt x="14865" y="15358"/>
                  </a:lnTo>
                  <a:lnTo>
                    <a:pt x="14808" y="15348"/>
                  </a:lnTo>
                  <a:lnTo>
                    <a:pt x="14754" y="15340"/>
                  </a:lnTo>
                  <a:lnTo>
                    <a:pt x="14695" y="15332"/>
                  </a:lnTo>
                  <a:lnTo>
                    <a:pt x="14639" y="15326"/>
                  </a:lnTo>
                  <a:lnTo>
                    <a:pt x="14585" y="15322"/>
                  </a:lnTo>
                  <a:lnTo>
                    <a:pt x="14528" y="15320"/>
                  </a:lnTo>
                  <a:lnTo>
                    <a:pt x="14474" y="15318"/>
                  </a:lnTo>
                  <a:lnTo>
                    <a:pt x="14400" y="15320"/>
                  </a:lnTo>
                  <a:lnTo>
                    <a:pt x="14320" y="15326"/>
                  </a:lnTo>
                  <a:lnTo>
                    <a:pt x="14233" y="15334"/>
                  </a:lnTo>
                  <a:lnTo>
                    <a:pt x="14146" y="15352"/>
                  </a:lnTo>
                  <a:lnTo>
                    <a:pt x="14102" y="15360"/>
                  </a:lnTo>
                  <a:lnTo>
                    <a:pt x="14056" y="15372"/>
                  </a:lnTo>
                  <a:lnTo>
                    <a:pt x="14012" y="15387"/>
                  </a:lnTo>
                  <a:lnTo>
                    <a:pt x="13966" y="15401"/>
                  </a:lnTo>
                  <a:lnTo>
                    <a:pt x="13922" y="15419"/>
                  </a:lnTo>
                  <a:lnTo>
                    <a:pt x="13876" y="15439"/>
                  </a:lnTo>
                  <a:lnTo>
                    <a:pt x="13830" y="15460"/>
                  </a:lnTo>
                  <a:lnTo>
                    <a:pt x="13789" y="15486"/>
                  </a:lnTo>
                  <a:lnTo>
                    <a:pt x="13763" y="15502"/>
                  </a:lnTo>
                  <a:lnTo>
                    <a:pt x="13737" y="15524"/>
                  </a:lnTo>
                  <a:lnTo>
                    <a:pt x="13717" y="15547"/>
                  </a:lnTo>
                  <a:lnTo>
                    <a:pt x="13699" y="15569"/>
                  </a:lnTo>
                  <a:lnTo>
                    <a:pt x="13683" y="15593"/>
                  </a:lnTo>
                  <a:lnTo>
                    <a:pt x="13671" y="15620"/>
                  </a:lnTo>
                  <a:lnTo>
                    <a:pt x="13660" y="15676"/>
                  </a:lnTo>
                  <a:lnTo>
                    <a:pt x="13658" y="15705"/>
                  </a:lnTo>
                  <a:lnTo>
                    <a:pt x="13658" y="15733"/>
                  </a:lnTo>
                  <a:lnTo>
                    <a:pt x="13660" y="15762"/>
                  </a:lnTo>
                  <a:lnTo>
                    <a:pt x="13665" y="15790"/>
                  </a:lnTo>
                  <a:lnTo>
                    <a:pt x="13678" y="15816"/>
                  </a:lnTo>
                  <a:lnTo>
                    <a:pt x="13689" y="15845"/>
                  </a:lnTo>
                  <a:lnTo>
                    <a:pt x="13707" y="15871"/>
                  </a:lnTo>
                  <a:lnTo>
                    <a:pt x="13724" y="15895"/>
                  </a:lnTo>
                  <a:lnTo>
                    <a:pt x="13766" y="15932"/>
                  </a:lnTo>
                  <a:lnTo>
                    <a:pt x="13807" y="15966"/>
                  </a:lnTo>
                  <a:lnTo>
                    <a:pt x="13853" y="15995"/>
                  </a:lnTo>
                  <a:lnTo>
                    <a:pt x="13899" y="16017"/>
                  </a:lnTo>
                  <a:lnTo>
                    <a:pt x="13953" y="16041"/>
                  </a:lnTo>
                  <a:lnTo>
                    <a:pt x="14015" y="16064"/>
                  </a:lnTo>
                  <a:lnTo>
                    <a:pt x="14148" y="16106"/>
                  </a:lnTo>
                  <a:lnTo>
                    <a:pt x="14187" y="16118"/>
                  </a:lnTo>
                  <a:lnTo>
                    <a:pt x="14413" y="16183"/>
                  </a:lnTo>
                  <a:lnTo>
                    <a:pt x="14569" y="16232"/>
                  </a:lnTo>
                  <a:lnTo>
                    <a:pt x="14721" y="16277"/>
                  </a:lnTo>
                  <a:lnTo>
                    <a:pt x="14811" y="16303"/>
                  </a:lnTo>
                  <a:lnTo>
                    <a:pt x="15029" y="16364"/>
                  </a:lnTo>
                  <a:lnTo>
                    <a:pt x="15144" y="16398"/>
                  </a:lnTo>
                  <a:lnTo>
                    <a:pt x="15257" y="16433"/>
                  </a:lnTo>
                  <a:lnTo>
                    <a:pt x="15373" y="16471"/>
                  </a:lnTo>
                  <a:lnTo>
                    <a:pt x="15489" y="16510"/>
                  </a:lnTo>
                  <a:lnTo>
                    <a:pt x="15601" y="16552"/>
                  </a:lnTo>
                  <a:lnTo>
                    <a:pt x="15709" y="16597"/>
                  </a:lnTo>
                  <a:lnTo>
                    <a:pt x="15815" y="16643"/>
                  </a:lnTo>
                  <a:lnTo>
                    <a:pt x="15917" y="16694"/>
                  </a:lnTo>
                  <a:lnTo>
                    <a:pt x="15961" y="16720"/>
                  </a:lnTo>
                  <a:lnTo>
                    <a:pt x="16010" y="16747"/>
                  </a:lnTo>
                  <a:lnTo>
                    <a:pt x="16051" y="16775"/>
                  </a:lnTo>
                  <a:lnTo>
                    <a:pt x="16094" y="16804"/>
                  </a:lnTo>
                  <a:lnTo>
                    <a:pt x="16133" y="16832"/>
                  </a:lnTo>
                  <a:lnTo>
                    <a:pt x="16169" y="16862"/>
                  </a:lnTo>
                  <a:lnTo>
                    <a:pt x="16205" y="16893"/>
                  </a:lnTo>
                  <a:lnTo>
                    <a:pt x="16236" y="16927"/>
                  </a:lnTo>
                  <a:lnTo>
                    <a:pt x="16264" y="16960"/>
                  </a:lnTo>
                  <a:lnTo>
                    <a:pt x="16292" y="16992"/>
                  </a:lnTo>
                  <a:lnTo>
                    <a:pt x="16313" y="17029"/>
                  </a:lnTo>
                  <a:lnTo>
                    <a:pt x="16333" y="17063"/>
                  </a:lnTo>
                  <a:lnTo>
                    <a:pt x="16349" y="17098"/>
                  </a:lnTo>
                  <a:lnTo>
                    <a:pt x="16364" y="17130"/>
                  </a:lnTo>
                  <a:lnTo>
                    <a:pt x="16372" y="17164"/>
                  </a:lnTo>
                  <a:lnTo>
                    <a:pt x="16385" y="17199"/>
                  </a:lnTo>
                  <a:lnTo>
                    <a:pt x="16390" y="17233"/>
                  </a:lnTo>
                  <a:lnTo>
                    <a:pt x="16397" y="17266"/>
                  </a:lnTo>
                  <a:lnTo>
                    <a:pt x="16400" y="17300"/>
                  </a:lnTo>
                  <a:lnTo>
                    <a:pt x="16403" y="17335"/>
                  </a:lnTo>
                  <a:lnTo>
                    <a:pt x="16403" y="17404"/>
                  </a:lnTo>
                  <a:lnTo>
                    <a:pt x="16397" y="17436"/>
                  </a:lnTo>
                  <a:lnTo>
                    <a:pt x="16390" y="17471"/>
                  </a:lnTo>
                  <a:lnTo>
                    <a:pt x="16385" y="17503"/>
                  </a:lnTo>
                  <a:lnTo>
                    <a:pt x="16377" y="17535"/>
                  </a:lnTo>
                  <a:lnTo>
                    <a:pt x="16364" y="17570"/>
                  </a:lnTo>
                  <a:lnTo>
                    <a:pt x="16351" y="17602"/>
                  </a:lnTo>
                  <a:lnTo>
                    <a:pt x="16323" y="17669"/>
                  </a:lnTo>
                  <a:lnTo>
                    <a:pt x="16282" y="17732"/>
                  </a:lnTo>
                  <a:lnTo>
                    <a:pt x="16241" y="17795"/>
                  </a:lnTo>
                  <a:lnTo>
                    <a:pt x="16189" y="17854"/>
                  </a:lnTo>
                  <a:lnTo>
                    <a:pt x="16130" y="17912"/>
                  </a:lnTo>
                  <a:lnTo>
                    <a:pt x="16066" y="17967"/>
                  </a:lnTo>
                  <a:lnTo>
                    <a:pt x="15994" y="18022"/>
                  </a:lnTo>
                  <a:lnTo>
                    <a:pt x="15917" y="18073"/>
                  </a:lnTo>
                  <a:lnTo>
                    <a:pt x="15871" y="18099"/>
                  </a:lnTo>
                  <a:lnTo>
                    <a:pt x="15820" y="18125"/>
                  </a:lnTo>
                  <a:lnTo>
                    <a:pt x="15768" y="18148"/>
                  </a:lnTo>
                  <a:lnTo>
                    <a:pt x="15712" y="18170"/>
                  </a:lnTo>
                  <a:lnTo>
                    <a:pt x="15653" y="18190"/>
                  </a:lnTo>
                  <a:lnTo>
                    <a:pt x="15591" y="18213"/>
                  </a:lnTo>
                  <a:lnTo>
                    <a:pt x="15524" y="18229"/>
                  </a:lnTo>
                  <a:lnTo>
                    <a:pt x="15460" y="18247"/>
                  </a:lnTo>
                  <a:lnTo>
                    <a:pt x="15391" y="18261"/>
                  </a:lnTo>
                  <a:lnTo>
                    <a:pt x="15319" y="18275"/>
                  </a:lnTo>
                  <a:lnTo>
                    <a:pt x="15242" y="18290"/>
                  </a:lnTo>
                  <a:lnTo>
                    <a:pt x="15168" y="18302"/>
                  </a:lnTo>
                  <a:lnTo>
                    <a:pt x="15091" y="18312"/>
                  </a:lnTo>
                  <a:lnTo>
                    <a:pt x="15008" y="18322"/>
                  </a:lnTo>
                  <a:lnTo>
                    <a:pt x="14929" y="18326"/>
                  </a:lnTo>
                  <a:lnTo>
                    <a:pt x="14844" y="18334"/>
                  </a:lnTo>
                  <a:lnTo>
                    <a:pt x="14844" y="18632"/>
                  </a:lnTo>
                  <a:lnTo>
                    <a:pt x="14841" y="18650"/>
                  </a:lnTo>
                  <a:lnTo>
                    <a:pt x="14831" y="18669"/>
                  </a:lnTo>
                  <a:lnTo>
                    <a:pt x="14818" y="18683"/>
                  </a:lnTo>
                  <a:lnTo>
                    <a:pt x="14800" y="18697"/>
                  </a:lnTo>
                  <a:lnTo>
                    <a:pt x="14780" y="18705"/>
                  </a:lnTo>
                  <a:lnTo>
                    <a:pt x="14757" y="18715"/>
                  </a:lnTo>
                  <a:lnTo>
                    <a:pt x="14728" y="18719"/>
                  </a:lnTo>
                  <a:lnTo>
                    <a:pt x="14700" y="18721"/>
                  </a:lnTo>
                  <a:lnTo>
                    <a:pt x="14207" y="18721"/>
                  </a:lnTo>
                  <a:lnTo>
                    <a:pt x="14176" y="18719"/>
                  </a:lnTo>
                  <a:lnTo>
                    <a:pt x="14148" y="18715"/>
                  </a:lnTo>
                  <a:lnTo>
                    <a:pt x="14125" y="18705"/>
                  </a:lnTo>
                  <a:lnTo>
                    <a:pt x="14105" y="18697"/>
                  </a:lnTo>
                  <a:lnTo>
                    <a:pt x="14087" y="18683"/>
                  </a:lnTo>
                  <a:lnTo>
                    <a:pt x="14074" y="18669"/>
                  </a:lnTo>
                  <a:lnTo>
                    <a:pt x="14066" y="18650"/>
                  </a:lnTo>
                  <a:lnTo>
                    <a:pt x="14063" y="18632"/>
                  </a:lnTo>
                  <a:lnTo>
                    <a:pt x="14063" y="18310"/>
                  </a:lnTo>
                  <a:lnTo>
                    <a:pt x="13958" y="18296"/>
                  </a:lnTo>
                  <a:lnTo>
                    <a:pt x="13848" y="18281"/>
                  </a:lnTo>
                  <a:lnTo>
                    <a:pt x="13748" y="18261"/>
                  </a:lnTo>
                  <a:lnTo>
                    <a:pt x="13642" y="18243"/>
                  </a:lnTo>
                  <a:lnTo>
                    <a:pt x="13540" y="18219"/>
                  </a:lnTo>
                  <a:lnTo>
                    <a:pt x="13439" y="18192"/>
                  </a:lnTo>
                  <a:lnTo>
                    <a:pt x="13344" y="18164"/>
                  </a:lnTo>
                  <a:lnTo>
                    <a:pt x="13252" y="18133"/>
                  </a:lnTo>
                  <a:lnTo>
                    <a:pt x="13162" y="18101"/>
                  </a:lnTo>
                  <a:lnTo>
                    <a:pt x="13075" y="18065"/>
                  </a:lnTo>
                  <a:lnTo>
                    <a:pt x="12993" y="18028"/>
                  </a:lnTo>
                  <a:lnTo>
                    <a:pt x="12918" y="17983"/>
                  </a:lnTo>
                  <a:lnTo>
                    <a:pt x="12846" y="17941"/>
                  </a:lnTo>
                  <a:lnTo>
                    <a:pt x="12780" y="17894"/>
                  </a:lnTo>
                  <a:lnTo>
                    <a:pt x="12718" y="17844"/>
                  </a:lnTo>
                  <a:lnTo>
                    <a:pt x="12692" y="17819"/>
                  </a:lnTo>
                  <a:lnTo>
                    <a:pt x="12669" y="17793"/>
                  </a:lnTo>
                  <a:lnTo>
                    <a:pt x="12643" y="17765"/>
                  </a:lnTo>
                  <a:lnTo>
                    <a:pt x="12628" y="17732"/>
                  </a:lnTo>
                  <a:lnTo>
                    <a:pt x="12620" y="17702"/>
                  </a:lnTo>
                  <a:lnTo>
                    <a:pt x="12620" y="17669"/>
                  </a:lnTo>
                  <a:lnTo>
                    <a:pt x="12623" y="17635"/>
                  </a:lnTo>
                  <a:lnTo>
                    <a:pt x="12636" y="17602"/>
                  </a:lnTo>
                  <a:lnTo>
                    <a:pt x="12654" y="17568"/>
                  </a:lnTo>
                  <a:lnTo>
                    <a:pt x="12677" y="17533"/>
                  </a:lnTo>
                  <a:lnTo>
                    <a:pt x="12692" y="17515"/>
                  </a:lnTo>
                  <a:lnTo>
                    <a:pt x="12713" y="17495"/>
                  </a:lnTo>
                  <a:lnTo>
                    <a:pt x="12733" y="17477"/>
                  </a:lnTo>
                  <a:lnTo>
                    <a:pt x="12759" y="17458"/>
                  </a:lnTo>
                  <a:lnTo>
                    <a:pt x="12782" y="17438"/>
                  </a:lnTo>
                  <a:lnTo>
                    <a:pt x="12810" y="17422"/>
                  </a:lnTo>
                  <a:lnTo>
                    <a:pt x="12836" y="17406"/>
                  </a:lnTo>
                  <a:lnTo>
                    <a:pt x="12867" y="17391"/>
                  </a:lnTo>
                  <a:lnTo>
                    <a:pt x="12900" y="17377"/>
                  </a:lnTo>
                  <a:lnTo>
                    <a:pt x="12928" y="17365"/>
                  </a:lnTo>
                  <a:lnTo>
                    <a:pt x="12962" y="17353"/>
                  </a:lnTo>
                  <a:lnTo>
                    <a:pt x="12998" y="17345"/>
                  </a:lnTo>
                  <a:lnTo>
                    <a:pt x="13031" y="17337"/>
                  </a:lnTo>
                  <a:lnTo>
                    <a:pt x="13067" y="17333"/>
                  </a:lnTo>
                  <a:lnTo>
                    <a:pt x="13103" y="17327"/>
                  </a:lnTo>
                  <a:lnTo>
                    <a:pt x="13180" y="17327"/>
                  </a:lnTo>
                  <a:lnTo>
                    <a:pt x="13221" y="17335"/>
                  </a:lnTo>
                  <a:lnTo>
                    <a:pt x="13257" y="17341"/>
                  </a:lnTo>
                  <a:lnTo>
                    <a:pt x="13293" y="17353"/>
                  </a:lnTo>
                  <a:lnTo>
                    <a:pt x="13326" y="17367"/>
                  </a:lnTo>
                  <a:lnTo>
                    <a:pt x="13357" y="17387"/>
                  </a:lnTo>
                  <a:lnTo>
                    <a:pt x="13386" y="17406"/>
                  </a:lnTo>
                  <a:lnTo>
                    <a:pt x="13411" y="17430"/>
                  </a:lnTo>
                  <a:lnTo>
                    <a:pt x="13432" y="17450"/>
                  </a:lnTo>
                  <a:lnTo>
                    <a:pt x="13437" y="17456"/>
                  </a:lnTo>
                  <a:lnTo>
                    <a:pt x="13447" y="17462"/>
                  </a:lnTo>
                  <a:lnTo>
                    <a:pt x="13499" y="17495"/>
                  </a:lnTo>
                  <a:lnTo>
                    <a:pt x="13547" y="17523"/>
                  </a:lnTo>
                  <a:lnTo>
                    <a:pt x="13604" y="17550"/>
                  </a:lnTo>
                  <a:lnTo>
                    <a:pt x="13660" y="17576"/>
                  </a:lnTo>
                  <a:lnTo>
                    <a:pt x="13717" y="17602"/>
                  </a:lnTo>
                  <a:lnTo>
                    <a:pt x="13776" y="17625"/>
                  </a:lnTo>
                  <a:lnTo>
                    <a:pt x="13837" y="17645"/>
                  </a:lnTo>
                  <a:lnTo>
                    <a:pt x="13894" y="17661"/>
                  </a:lnTo>
                  <a:lnTo>
                    <a:pt x="13945" y="17675"/>
                  </a:lnTo>
                  <a:lnTo>
                    <a:pt x="14033" y="17696"/>
                  </a:lnTo>
                  <a:lnTo>
                    <a:pt x="14120" y="17712"/>
                  </a:lnTo>
                  <a:lnTo>
                    <a:pt x="14207" y="17726"/>
                  </a:lnTo>
                  <a:lnTo>
                    <a:pt x="14297" y="17738"/>
                  </a:lnTo>
                  <a:lnTo>
                    <a:pt x="14384" y="17746"/>
                  </a:lnTo>
                  <a:lnTo>
                    <a:pt x="14472" y="17754"/>
                  </a:lnTo>
                  <a:lnTo>
                    <a:pt x="14554" y="17756"/>
                  </a:lnTo>
                  <a:lnTo>
                    <a:pt x="14636" y="17758"/>
                  </a:lnTo>
                  <a:lnTo>
                    <a:pt x="14726" y="17756"/>
                  </a:lnTo>
                  <a:lnTo>
                    <a:pt x="14811" y="17752"/>
                  </a:lnTo>
                  <a:lnTo>
                    <a:pt x="14888" y="17742"/>
                  </a:lnTo>
                  <a:lnTo>
                    <a:pt x="14960" y="17730"/>
                  </a:lnTo>
                  <a:lnTo>
                    <a:pt x="15029" y="17716"/>
                  </a:lnTo>
                  <a:lnTo>
                    <a:pt x="15093" y="17698"/>
                  </a:lnTo>
                  <a:lnTo>
                    <a:pt x="15147" y="17675"/>
                  </a:lnTo>
                  <a:lnTo>
                    <a:pt x="15198" y="17653"/>
                  </a:lnTo>
                  <a:lnTo>
                    <a:pt x="15229" y="17633"/>
                  </a:lnTo>
                  <a:lnTo>
                    <a:pt x="15255" y="17612"/>
                  </a:lnTo>
                  <a:lnTo>
                    <a:pt x="15278" y="17590"/>
                  </a:lnTo>
                  <a:lnTo>
                    <a:pt x="15301" y="17568"/>
                  </a:lnTo>
                  <a:lnTo>
                    <a:pt x="15319" y="17544"/>
                  </a:lnTo>
                  <a:lnTo>
                    <a:pt x="15334" y="17517"/>
                  </a:lnTo>
                  <a:lnTo>
                    <a:pt x="15345" y="17491"/>
                  </a:lnTo>
                  <a:lnTo>
                    <a:pt x="15355" y="17462"/>
                  </a:lnTo>
                  <a:lnTo>
                    <a:pt x="15360" y="17436"/>
                  </a:lnTo>
                  <a:lnTo>
                    <a:pt x="15363" y="17408"/>
                  </a:lnTo>
                  <a:lnTo>
                    <a:pt x="15358" y="17351"/>
                  </a:lnTo>
                  <a:lnTo>
                    <a:pt x="15347" y="17323"/>
                  </a:lnTo>
                  <a:lnTo>
                    <a:pt x="15340" y="17296"/>
                  </a:lnTo>
                  <a:lnTo>
                    <a:pt x="15324" y="17270"/>
                  </a:lnTo>
                  <a:lnTo>
                    <a:pt x="15306" y="17244"/>
                  </a:lnTo>
                  <a:lnTo>
                    <a:pt x="15278" y="17215"/>
                  </a:lnTo>
                  <a:lnTo>
                    <a:pt x="15247" y="17187"/>
                  </a:lnTo>
                  <a:lnTo>
                    <a:pt x="15203" y="17158"/>
                  </a:lnTo>
                  <a:lnTo>
                    <a:pt x="15160" y="17130"/>
                  </a:lnTo>
                  <a:lnTo>
                    <a:pt x="15108" y="17104"/>
                  </a:lnTo>
                  <a:lnTo>
                    <a:pt x="15055" y="17077"/>
                  </a:lnTo>
                  <a:lnTo>
                    <a:pt x="14993" y="17055"/>
                  </a:lnTo>
                  <a:lnTo>
                    <a:pt x="14929" y="17031"/>
                  </a:lnTo>
                  <a:lnTo>
                    <a:pt x="14728" y="16966"/>
                  </a:lnTo>
                  <a:lnTo>
                    <a:pt x="13943" y="16712"/>
                  </a:lnTo>
                  <a:lnTo>
                    <a:pt x="13560" y="16587"/>
                  </a:lnTo>
                  <a:lnTo>
                    <a:pt x="13326" y="16506"/>
                  </a:lnTo>
                  <a:lnTo>
                    <a:pt x="13283" y="16489"/>
                  </a:lnTo>
                  <a:lnTo>
                    <a:pt x="13242" y="16473"/>
                  </a:lnTo>
                  <a:lnTo>
                    <a:pt x="13167" y="16439"/>
                  </a:lnTo>
                  <a:lnTo>
                    <a:pt x="13093" y="16394"/>
                  </a:lnTo>
                  <a:lnTo>
                    <a:pt x="13023" y="16350"/>
                  </a:lnTo>
                  <a:lnTo>
                    <a:pt x="12957" y="16297"/>
                  </a:lnTo>
                  <a:lnTo>
                    <a:pt x="12900" y="16246"/>
                  </a:lnTo>
                  <a:lnTo>
                    <a:pt x="12869" y="16218"/>
                  </a:lnTo>
                  <a:lnTo>
                    <a:pt x="12846" y="16185"/>
                  </a:lnTo>
                  <a:lnTo>
                    <a:pt x="12818" y="16157"/>
                  </a:lnTo>
                  <a:lnTo>
                    <a:pt x="12798" y="16127"/>
                  </a:lnTo>
                  <a:lnTo>
                    <a:pt x="12774" y="16094"/>
                  </a:lnTo>
                  <a:lnTo>
                    <a:pt x="12756" y="16060"/>
                  </a:lnTo>
                  <a:lnTo>
                    <a:pt x="12738" y="16027"/>
                  </a:lnTo>
                  <a:lnTo>
                    <a:pt x="12723" y="15995"/>
                  </a:lnTo>
                  <a:lnTo>
                    <a:pt x="12708" y="15960"/>
                  </a:lnTo>
                  <a:lnTo>
                    <a:pt x="12695" y="15928"/>
                  </a:lnTo>
                  <a:lnTo>
                    <a:pt x="12687" y="15891"/>
                  </a:lnTo>
                  <a:lnTo>
                    <a:pt x="12679" y="15859"/>
                  </a:lnTo>
                  <a:lnTo>
                    <a:pt x="12674" y="15822"/>
                  </a:lnTo>
                  <a:lnTo>
                    <a:pt x="12672" y="15790"/>
                  </a:lnTo>
                  <a:lnTo>
                    <a:pt x="12669" y="15754"/>
                  </a:lnTo>
                  <a:lnTo>
                    <a:pt x="12672" y="15719"/>
                  </a:lnTo>
                  <a:lnTo>
                    <a:pt x="12674" y="15687"/>
                  </a:lnTo>
                  <a:lnTo>
                    <a:pt x="12677" y="15650"/>
                  </a:lnTo>
                  <a:lnTo>
                    <a:pt x="12687" y="15618"/>
                  </a:lnTo>
                  <a:lnTo>
                    <a:pt x="12695" y="15581"/>
                  </a:lnTo>
                  <a:lnTo>
                    <a:pt x="12705" y="15549"/>
                  </a:lnTo>
                  <a:lnTo>
                    <a:pt x="12715" y="15514"/>
                  </a:lnTo>
                  <a:lnTo>
                    <a:pt x="12731" y="15482"/>
                  </a:lnTo>
                  <a:lnTo>
                    <a:pt x="12749" y="15449"/>
                  </a:lnTo>
                  <a:lnTo>
                    <a:pt x="12767" y="15415"/>
                  </a:lnTo>
                  <a:lnTo>
                    <a:pt x="12787" y="15383"/>
                  </a:lnTo>
                  <a:lnTo>
                    <a:pt x="12810" y="15352"/>
                  </a:lnTo>
                  <a:lnTo>
                    <a:pt x="12833" y="15318"/>
                  </a:lnTo>
                  <a:lnTo>
                    <a:pt x="12859" y="15287"/>
                  </a:lnTo>
                  <a:lnTo>
                    <a:pt x="12887" y="15257"/>
                  </a:lnTo>
                  <a:lnTo>
                    <a:pt x="12918" y="15228"/>
                  </a:lnTo>
                  <a:lnTo>
                    <a:pt x="12952" y="15196"/>
                  </a:lnTo>
                  <a:lnTo>
                    <a:pt x="12982" y="15168"/>
                  </a:lnTo>
                  <a:lnTo>
                    <a:pt x="13021" y="15139"/>
                  </a:lnTo>
                  <a:lnTo>
                    <a:pt x="13057" y="15115"/>
                  </a:lnTo>
                  <a:lnTo>
                    <a:pt x="13095" y="15089"/>
                  </a:lnTo>
                  <a:lnTo>
                    <a:pt x="13142" y="15056"/>
                  </a:lnTo>
                  <a:lnTo>
                    <a:pt x="13190" y="15028"/>
                  </a:lnTo>
                  <a:lnTo>
                    <a:pt x="13242" y="15003"/>
                  </a:lnTo>
                  <a:lnTo>
                    <a:pt x="13296" y="14977"/>
                  </a:lnTo>
                  <a:lnTo>
                    <a:pt x="13350" y="14953"/>
                  </a:lnTo>
                  <a:lnTo>
                    <a:pt x="13406" y="14928"/>
                  </a:lnTo>
                  <a:lnTo>
                    <a:pt x="13468" y="14908"/>
                  </a:lnTo>
                  <a:lnTo>
                    <a:pt x="13527" y="14886"/>
                  </a:lnTo>
                  <a:lnTo>
                    <a:pt x="13588" y="14868"/>
                  </a:lnTo>
                  <a:lnTo>
                    <a:pt x="13650" y="14847"/>
                  </a:lnTo>
                  <a:lnTo>
                    <a:pt x="13717" y="14831"/>
                  </a:lnTo>
                  <a:lnTo>
                    <a:pt x="13784" y="14817"/>
                  </a:lnTo>
                  <a:lnTo>
                    <a:pt x="13853" y="14803"/>
                  </a:lnTo>
                  <a:lnTo>
                    <a:pt x="13922" y="14789"/>
                  </a:lnTo>
                  <a:lnTo>
                    <a:pt x="13989" y="14780"/>
                  </a:lnTo>
                  <a:lnTo>
                    <a:pt x="14063" y="14768"/>
                  </a:lnTo>
                  <a:lnTo>
                    <a:pt x="14063" y="14430"/>
                  </a:lnTo>
                  <a:lnTo>
                    <a:pt x="14066" y="14414"/>
                  </a:lnTo>
                  <a:lnTo>
                    <a:pt x="14074" y="14397"/>
                  </a:lnTo>
                  <a:lnTo>
                    <a:pt x="14087" y="14381"/>
                  </a:lnTo>
                  <a:lnTo>
                    <a:pt x="14105" y="14369"/>
                  </a:lnTo>
                  <a:lnTo>
                    <a:pt x="14125" y="14357"/>
                  </a:lnTo>
                  <a:lnTo>
                    <a:pt x="14148" y="14351"/>
                  </a:lnTo>
                  <a:lnTo>
                    <a:pt x="14176" y="14345"/>
                  </a:lnTo>
                  <a:lnTo>
                    <a:pt x="14207" y="14343"/>
                  </a:lnTo>
                  <a:close/>
                  <a:moveTo>
                    <a:pt x="14562" y="13790"/>
                  </a:moveTo>
                  <a:lnTo>
                    <a:pt x="14474" y="13792"/>
                  </a:lnTo>
                  <a:lnTo>
                    <a:pt x="14387" y="13796"/>
                  </a:lnTo>
                  <a:lnTo>
                    <a:pt x="14302" y="13800"/>
                  </a:lnTo>
                  <a:lnTo>
                    <a:pt x="14217" y="13806"/>
                  </a:lnTo>
                  <a:lnTo>
                    <a:pt x="14129" y="13816"/>
                  </a:lnTo>
                  <a:lnTo>
                    <a:pt x="14050" y="13826"/>
                  </a:lnTo>
                  <a:lnTo>
                    <a:pt x="13965" y="13838"/>
                  </a:lnTo>
                  <a:lnTo>
                    <a:pt x="13880" y="13852"/>
                  </a:lnTo>
                  <a:lnTo>
                    <a:pt x="13800" y="13867"/>
                  </a:lnTo>
                  <a:lnTo>
                    <a:pt x="13718" y="13883"/>
                  </a:lnTo>
                  <a:lnTo>
                    <a:pt x="13640" y="13901"/>
                  </a:lnTo>
                  <a:lnTo>
                    <a:pt x="13558" y="13921"/>
                  </a:lnTo>
                  <a:lnTo>
                    <a:pt x="13481" y="13942"/>
                  </a:lnTo>
                  <a:lnTo>
                    <a:pt x="13401" y="13964"/>
                  </a:lnTo>
                  <a:lnTo>
                    <a:pt x="13326" y="13986"/>
                  </a:lnTo>
                  <a:lnTo>
                    <a:pt x="13252" y="14013"/>
                  </a:lnTo>
                  <a:lnTo>
                    <a:pt x="13175" y="14039"/>
                  </a:lnTo>
                  <a:lnTo>
                    <a:pt x="13100" y="14067"/>
                  </a:lnTo>
                  <a:lnTo>
                    <a:pt x="13028" y="14096"/>
                  </a:lnTo>
                  <a:lnTo>
                    <a:pt x="12956" y="14130"/>
                  </a:lnTo>
                  <a:lnTo>
                    <a:pt x="12884" y="14161"/>
                  </a:lnTo>
                  <a:lnTo>
                    <a:pt x="12814" y="14193"/>
                  </a:lnTo>
                  <a:lnTo>
                    <a:pt x="12745" y="14230"/>
                  </a:lnTo>
                  <a:lnTo>
                    <a:pt x="12675" y="14264"/>
                  </a:lnTo>
                  <a:lnTo>
                    <a:pt x="12608" y="14303"/>
                  </a:lnTo>
                  <a:lnTo>
                    <a:pt x="12544" y="14341"/>
                  </a:lnTo>
                  <a:lnTo>
                    <a:pt x="12480" y="14382"/>
                  </a:lnTo>
                  <a:lnTo>
                    <a:pt x="12415" y="14420"/>
                  </a:lnTo>
                  <a:lnTo>
                    <a:pt x="12354" y="14465"/>
                  </a:lnTo>
                  <a:lnTo>
                    <a:pt x="12294" y="14507"/>
                  </a:lnTo>
                  <a:lnTo>
                    <a:pt x="12233" y="14552"/>
                  </a:lnTo>
                  <a:lnTo>
                    <a:pt x="12176" y="14597"/>
                  </a:lnTo>
                  <a:lnTo>
                    <a:pt x="12119" y="14643"/>
                  </a:lnTo>
                  <a:lnTo>
                    <a:pt x="12065" y="14692"/>
                  </a:lnTo>
                  <a:lnTo>
                    <a:pt x="12011" y="14741"/>
                  </a:lnTo>
                  <a:lnTo>
                    <a:pt x="11960" y="14789"/>
                  </a:lnTo>
                  <a:lnTo>
                    <a:pt x="11908" y="14842"/>
                  </a:lnTo>
                  <a:lnTo>
                    <a:pt x="11857" y="14893"/>
                  </a:lnTo>
                  <a:lnTo>
                    <a:pt x="11811" y="14945"/>
                  </a:lnTo>
                  <a:lnTo>
                    <a:pt x="11764" y="14998"/>
                  </a:lnTo>
                  <a:lnTo>
                    <a:pt x="11721" y="15053"/>
                  </a:lnTo>
                  <a:lnTo>
                    <a:pt x="11677" y="15110"/>
                  </a:lnTo>
                  <a:lnTo>
                    <a:pt x="11636" y="15164"/>
                  </a:lnTo>
                  <a:lnTo>
                    <a:pt x="11597" y="15221"/>
                  </a:lnTo>
                  <a:lnTo>
                    <a:pt x="11558" y="15280"/>
                  </a:lnTo>
                  <a:lnTo>
                    <a:pt x="11522" y="15337"/>
                  </a:lnTo>
                  <a:lnTo>
                    <a:pt x="11489" y="15395"/>
                  </a:lnTo>
                  <a:lnTo>
                    <a:pt x="11455" y="15458"/>
                  </a:lnTo>
                  <a:lnTo>
                    <a:pt x="11427" y="15519"/>
                  </a:lnTo>
                  <a:lnTo>
                    <a:pt x="11396" y="15582"/>
                  </a:lnTo>
                  <a:lnTo>
                    <a:pt x="11371" y="15643"/>
                  </a:lnTo>
                  <a:lnTo>
                    <a:pt x="11345" y="15708"/>
                  </a:lnTo>
                  <a:lnTo>
                    <a:pt x="11324" y="15769"/>
                  </a:lnTo>
                  <a:lnTo>
                    <a:pt x="11304" y="15835"/>
                  </a:lnTo>
                  <a:lnTo>
                    <a:pt x="11280" y="15900"/>
                  </a:lnTo>
                  <a:lnTo>
                    <a:pt x="11265" y="15965"/>
                  </a:lnTo>
                  <a:lnTo>
                    <a:pt x="11252" y="16032"/>
                  </a:lnTo>
                  <a:lnTo>
                    <a:pt x="11237" y="16099"/>
                  </a:lnTo>
                  <a:lnTo>
                    <a:pt x="11226" y="16168"/>
                  </a:lnTo>
                  <a:lnTo>
                    <a:pt x="11219" y="16235"/>
                  </a:lnTo>
                  <a:lnTo>
                    <a:pt x="11211" y="16302"/>
                  </a:lnTo>
                  <a:lnTo>
                    <a:pt x="11206" y="16375"/>
                  </a:lnTo>
                  <a:lnTo>
                    <a:pt x="11206" y="16580"/>
                  </a:lnTo>
                  <a:lnTo>
                    <a:pt x="11211" y="16649"/>
                  </a:lnTo>
                  <a:lnTo>
                    <a:pt x="11219" y="16715"/>
                  </a:lnTo>
                  <a:lnTo>
                    <a:pt x="11226" y="16782"/>
                  </a:lnTo>
                  <a:lnTo>
                    <a:pt x="11237" y="16849"/>
                  </a:lnTo>
                  <a:lnTo>
                    <a:pt x="11252" y="16914"/>
                  </a:lnTo>
                  <a:lnTo>
                    <a:pt x="11265" y="16981"/>
                  </a:lnTo>
                  <a:lnTo>
                    <a:pt x="11280" y="17046"/>
                  </a:lnTo>
                  <a:lnTo>
                    <a:pt x="11304" y="17113"/>
                  </a:lnTo>
                  <a:lnTo>
                    <a:pt x="11322" y="17176"/>
                  </a:lnTo>
                  <a:lnTo>
                    <a:pt x="11345" y="17239"/>
                  </a:lnTo>
                  <a:lnTo>
                    <a:pt x="11368" y="17301"/>
                  </a:lnTo>
                  <a:lnTo>
                    <a:pt x="11396" y="17364"/>
                  </a:lnTo>
                  <a:lnTo>
                    <a:pt x="11422" y="17425"/>
                  </a:lnTo>
                  <a:lnTo>
                    <a:pt x="11455" y="17484"/>
                  </a:lnTo>
                  <a:lnTo>
                    <a:pt x="11486" y="17547"/>
                  </a:lnTo>
                  <a:lnTo>
                    <a:pt x="11522" y="17604"/>
                  </a:lnTo>
                  <a:lnTo>
                    <a:pt x="11556" y="17662"/>
                  </a:lnTo>
                  <a:lnTo>
                    <a:pt x="11594" y="17719"/>
                  </a:lnTo>
                  <a:lnTo>
                    <a:pt x="11633" y="17776"/>
                  </a:lnTo>
                  <a:lnTo>
                    <a:pt x="11672" y="17833"/>
                  </a:lnTo>
                  <a:lnTo>
                    <a:pt x="11718" y="17887"/>
                  </a:lnTo>
                  <a:lnTo>
                    <a:pt x="11759" y="17942"/>
                  </a:lnTo>
                  <a:lnTo>
                    <a:pt x="11805" y="17997"/>
                  </a:lnTo>
                  <a:lnTo>
                    <a:pt x="11854" y="18050"/>
                  </a:lnTo>
                  <a:lnTo>
                    <a:pt x="11901" y="18100"/>
                  </a:lnTo>
                  <a:lnTo>
                    <a:pt x="11952" y="18151"/>
                  </a:lnTo>
                  <a:lnTo>
                    <a:pt x="12006" y="18202"/>
                  </a:lnTo>
                  <a:lnTo>
                    <a:pt x="12058" y="18250"/>
                  </a:lnTo>
                  <a:lnTo>
                    <a:pt x="12114" y="18299"/>
                  </a:lnTo>
                  <a:lnTo>
                    <a:pt x="12171" y="18346"/>
                  </a:lnTo>
                  <a:lnTo>
                    <a:pt x="12230" y="18390"/>
                  </a:lnTo>
                  <a:lnTo>
                    <a:pt x="12287" y="18435"/>
                  </a:lnTo>
                  <a:lnTo>
                    <a:pt x="12351" y="18480"/>
                  </a:lnTo>
                  <a:lnTo>
                    <a:pt x="12410" y="18522"/>
                  </a:lnTo>
                  <a:lnTo>
                    <a:pt x="12475" y="18563"/>
                  </a:lnTo>
                  <a:lnTo>
                    <a:pt x="12536" y="18601"/>
                  </a:lnTo>
                  <a:lnTo>
                    <a:pt x="12603" y="18640"/>
                  </a:lnTo>
                  <a:lnTo>
                    <a:pt x="12670" y="18678"/>
                  </a:lnTo>
                  <a:lnTo>
                    <a:pt x="12740" y="18713"/>
                  </a:lnTo>
                  <a:lnTo>
                    <a:pt x="12809" y="18749"/>
                  </a:lnTo>
                  <a:lnTo>
                    <a:pt x="12879" y="18782"/>
                  </a:lnTo>
                  <a:lnTo>
                    <a:pt x="12951" y="18816"/>
                  </a:lnTo>
                  <a:lnTo>
                    <a:pt x="13023" y="18847"/>
                  </a:lnTo>
                  <a:lnTo>
                    <a:pt x="13095" y="18877"/>
                  </a:lnTo>
                  <a:lnTo>
                    <a:pt x="13169" y="18903"/>
                  </a:lnTo>
                  <a:lnTo>
                    <a:pt x="13244" y="18932"/>
                  </a:lnTo>
                  <a:lnTo>
                    <a:pt x="13321" y="18958"/>
                  </a:lnTo>
                  <a:lnTo>
                    <a:pt x="13398" y="18982"/>
                  </a:lnTo>
                  <a:lnTo>
                    <a:pt x="13476" y="19003"/>
                  </a:lnTo>
                  <a:lnTo>
                    <a:pt x="13555" y="19025"/>
                  </a:lnTo>
                  <a:lnTo>
                    <a:pt x="13635" y="19043"/>
                  </a:lnTo>
                  <a:lnTo>
                    <a:pt x="13718" y="19061"/>
                  </a:lnTo>
                  <a:lnTo>
                    <a:pt x="13800" y="19080"/>
                  </a:lnTo>
                  <a:lnTo>
                    <a:pt x="13965" y="19108"/>
                  </a:lnTo>
                  <a:lnTo>
                    <a:pt x="14050" y="19120"/>
                  </a:lnTo>
                  <a:lnTo>
                    <a:pt x="14137" y="19128"/>
                  </a:lnTo>
                  <a:lnTo>
                    <a:pt x="14219" y="19138"/>
                  </a:lnTo>
                  <a:lnTo>
                    <a:pt x="14394" y="19151"/>
                  </a:lnTo>
                  <a:lnTo>
                    <a:pt x="14482" y="19153"/>
                  </a:lnTo>
                  <a:lnTo>
                    <a:pt x="14569" y="19155"/>
                  </a:lnTo>
                  <a:lnTo>
                    <a:pt x="14659" y="19155"/>
                  </a:lnTo>
                  <a:lnTo>
                    <a:pt x="14744" y="19153"/>
                  </a:lnTo>
                  <a:lnTo>
                    <a:pt x="14832" y="19151"/>
                  </a:lnTo>
                  <a:lnTo>
                    <a:pt x="14919" y="19145"/>
                  </a:lnTo>
                  <a:lnTo>
                    <a:pt x="15004" y="19138"/>
                  </a:lnTo>
                  <a:lnTo>
                    <a:pt x="15087" y="19128"/>
                  </a:lnTo>
                  <a:lnTo>
                    <a:pt x="15172" y="19120"/>
                  </a:lnTo>
                  <a:lnTo>
                    <a:pt x="15257" y="19108"/>
                  </a:lnTo>
                  <a:lnTo>
                    <a:pt x="15339" y="19094"/>
                  </a:lnTo>
                  <a:lnTo>
                    <a:pt x="15419" y="19080"/>
                  </a:lnTo>
                  <a:lnTo>
                    <a:pt x="15501" y="19061"/>
                  </a:lnTo>
                  <a:lnTo>
                    <a:pt x="15581" y="19045"/>
                  </a:lnTo>
                  <a:lnTo>
                    <a:pt x="15661" y="19025"/>
                  </a:lnTo>
                  <a:lnTo>
                    <a:pt x="15738" y="19005"/>
                  </a:lnTo>
                  <a:lnTo>
                    <a:pt x="15818" y="18982"/>
                  </a:lnTo>
                  <a:lnTo>
                    <a:pt x="15895" y="18958"/>
                  </a:lnTo>
                  <a:lnTo>
                    <a:pt x="15969" y="18932"/>
                  </a:lnTo>
                  <a:lnTo>
                    <a:pt x="16047" y="18905"/>
                  </a:lnTo>
                  <a:lnTo>
                    <a:pt x="16121" y="18877"/>
                  </a:lnTo>
                  <a:lnTo>
                    <a:pt x="16193" y="18849"/>
                  </a:lnTo>
                  <a:lnTo>
                    <a:pt x="16265" y="18818"/>
                  </a:lnTo>
                  <a:lnTo>
                    <a:pt x="16337" y="18786"/>
                  </a:lnTo>
                  <a:lnTo>
                    <a:pt x="16407" y="18751"/>
                  </a:lnTo>
                  <a:lnTo>
                    <a:pt x="16476" y="18717"/>
                  </a:lnTo>
                  <a:lnTo>
                    <a:pt x="16543" y="18680"/>
                  </a:lnTo>
                  <a:lnTo>
                    <a:pt x="16608" y="18642"/>
                  </a:lnTo>
                  <a:lnTo>
                    <a:pt x="16674" y="18605"/>
                  </a:lnTo>
                  <a:lnTo>
                    <a:pt x="16741" y="18565"/>
                  </a:lnTo>
                  <a:lnTo>
                    <a:pt x="16803" y="18524"/>
                  </a:lnTo>
                  <a:lnTo>
                    <a:pt x="16865" y="18482"/>
                  </a:lnTo>
                  <a:lnTo>
                    <a:pt x="16924" y="18439"/>
                  </a:lnTo>
                  <a:lnTo>
                    <a:pt x="16986" y="18392"/>
                  </a:lnTo>
                  <a:lnTo>
                    <a:pt x="17042" y="18348"/>
                  </a:lnTo>
                  <a:lnTo>
                    <a:pt x="17099" y="18301"/>
                  </a:lnTo>
                  <a:lnTo>
                    <a:pt x="17153" y="18252"/>
                  </a:lnTo>
                  <a:lnTo>
                    <a:pt x="17207" y="18206"/>
                  </a:lnTo>
                  <a:lnTo>
                    <a:pt x="17261" y="18155"/>
                  </a:lnTo>
                  <a:lnTo>
                    <a:pt x="17310" y="18106"/>
                  </a:lnTo>
                  <a:lnTo>
                    <a:pt x="17362" y="18054"/>
                  </a:lnTo>
                  <a:lnTo>
                    <a:pt x="17411" y="18001"/>
                  </a:lnTo>
                  <a:lnTo>
                    <a:pt x="17454" y="17946"/>
                  </a:lnTo>
                  <a:lnTo>
                    <a:pt x="17501" y="17894"/>
                  </a:lnTo>
                  <a:lnTo>
                    <a:pt x="17542" y="17839"/>
                  </a:lnTo>
                  <a:lnTo>
                    <a:pt x="17580" y="17782"/>
                  </a:lnTo>
                  <a:lnTo>
                    <a:pt x="17622" y="17723"/>
                  </a:lnTo>
                  <a:lnTo>
                    <a:pt x="17660" y="17666"/>
                  </a:lnTo>
                  <a:lnTo>
                    <a:pt x="17696" y="17608"/>
                  </a:lnTo>
                  <a:lnTo>
                    <a:pt x="17730" y="17549"/>
                  </a:lnTo>
                  <a:lnTo>
                    <a:pt x="17760" y="17490"/>
                  </a:lnTo>
                  <a:lnTo>
                    <a:pt x="17791" y="17427"/>
                  </a:lnTo>
                  <a:lnTo>
                    <a:pt x="17822" y="17366"/>
                  </a:lnTo>
                  <a:lnTo>
                    <a:pt x="17845" y="17303"/>
                  </a:lnTo>
                  <a:lnTo>
                    <a:pt x="17874" y="17241"/>
                  </a:lnTo>
                  <a:lnTo>
                    <a:pt x="17894" y="17176"/>
                  </a:lnTo>
                  <a:lnTo>
                    <a:pt x="17915" y="17113"/>
                  </a:lnTo>
                  <a:lnTo>
                    <a:pt x="17935" y="17046"/>
                  </a:lnTo>
                  <a:lnTo>
                    <a:pt x="17951" y="16981"/>
                  </a:lnTo>
                  <a:lnTo>
                    <a:pt x="17966" y="16914"/>
                  </a:lnTo>
                  <a:lnTo>
                    <a:pt x="17979" y="16845"/>
                  </a:lnTo>
                  <a:lnTo>
                    <a:pt x="17990" y="16780"/>
                  </a:lnTo>
                  <a:lnTo>
                    <a:pt x="18000" y="16711"/>
                  </a:lnTo>
                  <a:lnTo>
                    <a:pt x="18005" y="16642"/>
                  </a:lnTo>
                  <a:lnTo>
                    <a:pt x="18013" y="16574"/>
                  </a:lnTo>
                  <a:lnTo>
                    <a:pt x="18013" y="16365"/>
                  </a:lnTo>
                  <a:lnTo>
                    <a:pt x="18005" y="16298"/>
                  </a:lnTo>
                  <a:lnTo>
                    <a:pt x="18000" y="16229"/>
                  </a:lnTo>
                  <a:lnTo>
                    <a:pt x="17990" y="16162"/>
                  </a:lnTo>
                  <a:lnTo>
                    <a:pt x="17982" y="16097"/>
                  </a:lnTo>
                  <a:lnTo>
                    <a:pt x="17966" y="16030"/>
                  </a:lnTo>
                  <a:lnTo>
                    <a:pt x="17951" y="15963"/>
                  </a:lnTo>
                  <a:lnTo>
                    <a:pt x="17935" y="15900"/>
                  </a:lnTo>
                  <a:lnTo>
                    <a:pt x="17917" y="15833"/>
                  </a:lnTo>
                  <a:lnTo>
                    <a:pt x="17897" y="15771"/>
                  </a:lnTo>
                  <a:lnTo>
                    <a:pt x="17874" y="15708"/>
                  </a:lnTo>
                  <a:lnTo>
                    <a:pt x="17848" y="15643"/>
                  </a:lnTo>
                  <a:lnTo>
                    <a:pt x="17822" y="15582"/>
                  </a:lnTo>
                  <a:lnTo>
                    <a:pt x="17794" y="15521"/>
                  </a:lnTo>
                  <a:lnTo>
                    <a:pt x="17766" y="15460"/>
                  </a:lnTo>
                  <a:lnTo>
                    <a:pt x="17732" y="15402"/>
                  </a:lnTo>
                  <a:lnTo>
                    <a:pt x="17699" y="15343"/>
                  </a:lnTo>
                  <a:lnTo>
                    <a:pt x="17663" y="15282"/>
                  </a:lnTo>
                  <a:lnTo>
                    <a:pt x="17624" y="15225"/>
                  </a:lnTo>
                  <a:lnTo>
                    <a:pt x="17583" y="15168"/>
                  </a:lnTo>
                  <a:lnTo>
                    <a:pt x="17544" y="15112"/>
                  </a:lnTo>
                  <a:lnTo>
                    <a:pt x="17503" y="15057"/>
                  </a:lnTo>
                  <a:lnTo>
                    <a:pt x="17457" y="15002"/>
                  </a:lnTo>
                  <a:lnTo>
                    <a:pt x="17413" y="14949"/>
                  </a:lnTo>
                  <a:lnTo>
                    <a:pt x="17364" y="14899"/>
                  </a:lnTo>
                  <a:lnTo>
                    <a:pt x="17315" y="14846"/>
                  </a:lnTo>
                  <a:lnTo>
                    <a:pt x="17264" y="14793"/>
                  </a:lnTo>
                  <a:lnTo>
                    <a:pt x="17215" y="14745"/>
                  </a:lnTo>
                  <a:lnTo>
                    <a:pt x="17158" y="14696"/>
                  </a:lnTo>
                  <a:lnTo>
                    <a:pt x="17104" y="14649"/>
                  </a:lnTo>
                  <a:lnTo>
                    <a:pt x="17048" y="14601"/>
                  </a:lnTo>
                  <a:lnTo>
                    <a:pt x="16991" y="14556"/>
                  </a:lnTo>
                  <a:lnTo>
                    <a:pt x="16932" y="14511"/>
                  </a:lnTo>
                  <a:lnTo>
                    <a:pt x="16870" y="14467"/>
                  </a:lnTo>
                  <a:lnTo>
                    <a:pt x="16808" y="14426"/>
                  </a:lnTo>
                  <a:lnTo>
                    <a:pt x="16744" y="14384"/>
                  </a:lnTo>
                  <a:lnTo>
                    <a:pt x="16680" y="14343"/>
                  </a:lnTo>
                  <a:lnTo>
                    <a:pt x="16615" y="14305"/>
                  </a:lnTo>
                  <a:lnTo>
                    <a:pt x="16548" y="14266"/>
                  </a:lnTo>
                  <a:lnTo>
                    <a:pt x="16481" y="14232"/>
                  </a:lnTo>
                  <a:lnTo>
                    <a:pt x="16412" y="14195"/>
                  </a:lnTo>
                  <a:lnTo>
                    <a:pt x="16340" y="14163"/>
                  </a:lnTo>
                  <a:lnTo>
                    <a:pt x="16270" y="14130"/>
                  </a:lnTo>
                  <a:lnTo>
                    <a:pt x="16198" y="14098"/>
                  </a:lnTo>
                  <a:lnTo>
                    <a:pt x="16124" y="14069"/>
                  </a:lnTo>
                  <a:lnTo>
                    <a:pt x="16052" y="14041"/>
                  </a:lnTo>
                  <a:lnTo>
                    <a:pt x="15977" y="14013"/>
                  </a:lnTo>
                  <a:lnTo>
                    <a:pt x="15897" y="13988"/>
                  </a:lnTo>
                  <a:lnTo>
                    <a:pt x="15820" y="13964"/>
                  </a:lnTo>
                  <a:lnTo>
                    <a:pt x="15740" y="13942"/>
                  </a:lnTo>
                  <a:lnTo>
                    <a:pt x="15663" y="13921"/>
                  </a:lnTo>
                  <a:lnTo>
                    <a:pt x="15583" y="13901"/>
                  </a:lnTo>
                  <a:lnTo>
                    <a:pt x="15504" y="13883"/>
                  </a:lnTo>
                  <a:lnTo>
                    <a:pt x="15419" y="13867"/>
                  </a:lnTo>
                  <a:lnTo>
                    <a:pt x="15339" y="13852"/>
                  </a:lnTo>
                  <a:lnTo>
                    <a:pt x="15254" y="13838"/>
                  </a:lnTo>
                  <a:lnTo>
                    <a:pt x="15169" y="13826"/>
                  </a:lnTo>
                  <a:lnTo>
                    <a:pt x="15084" y="13816"/>
                  </a:lnTo>
                  <a:lnTo>
                    <a:pt x="14997" y="13806"/>
                  </a:lnTo>
                  <a:lnTo>
                    <a:pt x="14914" y="13800"/>
                  </a:lnTo>
                  <a:lnTo>
                    <a:pt x="14827" y="13796"/>
                  </a:lnTo>
                  <a:lnTo>
                    <a:pt x="14734" y="13792"/>
                  </a:lnTo>
                  <a:lnTo>
                    <a:pt x="14649" y="13790"/>
                  </a:lnTo>
                  <a:lnTo>
                    <a:pt x="14562" y="13790"/>
                  </a:lnTo>
                  <a:close/>
                  <a:moveTo>
                    <a:pt x="13805" y="11393"/>
                  </a:moveTo>
                  <a:lnTo>
                    <a:pt x="15890" y="11454"/>
                  </a:lnTo>
                  <a:lnTo>
                    <a:pt x="15843" y="12425"/>
                  </a:lnTo>
                  <a:lnTo>
                    <a:pt x="15967" y="12451"/>
                  </a:lnTo>
                  <a:lnTo>
                    <a:pt x="16093" y="12478"/>
                  </a:lnTo>
                  <a:lnTo>
                    <a:pt x="16214" y="12508"/>
                  </a:lnTo>
                  <a:lnTo>
                    <a:pt x="16337" y="12539"/>
                  </a:lnTo>
                  <a:lnTo>
                    <a:pt x="16458" y="12573"/>
                  </a:lnTo>
                  <a:lnTo>
                    <a:pt x="16574" y="12612"/>
                  </a:lnTo>
                  <a:lnTo>
                    <a:pt x="16693" y="12648"/>
                  </a:lnTo>
                  <a:lnTo>
                    <a:pt x="16811" y="12689"/>
                  </a:lnTo>
                  <a:lnTo>
                    <a:pt x="16924" y="12731"/>
                  </a:lnTo>
                  <a:lnTo>
                    <a:pt x="17035" y="12778"/>
                  </a:lnTo>
                  <a:lnTo>
                    <a:pt x="17148" y="12824"/>
                  </a:lnTo>
                  <a:lnTo>
                    <a:pt x="17259" y="12873"/>
                  </a:lnTo>
                  <a:lnTo>
                    <a:pt x="17367" y="12924"/>
                  </a:lnTo>
                  <a:lnTo>
                    <a:pt x="17472" y="12977"/>
                  </a:lnTo>
                  <a:lnTo>
                    <a:pt x="17578" y="13033"/>
                  </a:lnTo>
                  <a:lnTo>
                    <a:pt x="17681" y="13090"/>
                  </a:lnTo>
                  <a:lnTo>
                    <a:pt x="18584" y="12425"/>
                  </a:lnTo>
                  <a:lnTo>
                    <a:pt x="20002" y="13631"/>
                  </a:lnTo>
                  <a:lnTo>
                    <a:pt x="19104" y="14288"/>
                  </a:lnTo>
                  <a:lnTo>
                    <a:pt x="19168" y="14374"/>
                  </a:lnTo>
                  <a:lnTo>
                    <a:pt x="19233" y="14459"/>
                  </a:lnTo>
                  <a:lnTo>
                    <a:pt x="19292" y="14546"/>
                  </a:lnTo>
                  <a:lnTo>
                    <a:pt x="19348" y="14635"/>
                  </a:lnTo>
                  <a:lnTo>
                    <a:pt x="19402" y="14724"/>
                  </a:lnTo>
                  <a:lnTo>
                    <a:pt x="19456" y="14818"/>
                  </a:lnTo>
                  <a:lnTo>
                    <a:pt x="19505" y="14911"/>
                  </a:lnTo>
                  <a:lnTo>
                    <a:pt x="19552" y="15002"/>
                  </a:lnTo>
                  <a:lnTo>
                    <a:pt x="19595" y="15097"/>
                  </a:lnTo>
                  <a:lnTo>
                    <a:pt x="19639" y="15193"/>
                  </a:lnTo>
                  <a:lnTo>
                    <a:pt x="19675" y="15290"/>
                  </a:lnTo>
                  <a:lnTo>
                    <a:pt x="19711" y="15387"/>
                  </a:lnTo>
                  <a:lnTo>
                    <a:pt x="19740" y="15485"/>
                  </a:lnTo>
                  <a:lnTo>
                    <a:pt x="19770" y="15584"/>
                  </a:lnTo>
                  <a:lnTo>
                    <a:pt x="19799" y="15683"/>
                  </a:lnTo>
                  <a:lnTo>
                    <a:pt x="19819" y="15785"/>
                  </a:lnTo>
                  <a:lnTo>
                    <a:pt x="21034" y="15821"/>
                  </a:lnTo>
                  <a:lnTo>
                    <a:pt x="20959" y="17464"/>
                  </a:lnTo>
                  <a:lnTo>
                    <a:pt x="19750" y="17427"/>
                  </a:lnTo>
                  <a:lnTo>
                    <a:pt x="19716" y="17527"/>
                  </a:lnTo>
                  <a:lnTo>
                    <a:pt x="19683" y="17626"/>
                  </a:lnTo>
                  <a:lnTo>
                    <a:pt x="19644" y="17727"/>
                  </a:lnTo>
                  <a:lnTo>
                    <a:pt x="19606" y="17821"/>
                  </a:lnTo>
                  <a:lnTo>
                    <a:pt x="19559" y="17918"/>
                  </a:lnTo>
                  <a:lnTo>
                    <a:pt x="19516" y="18013"/>
                  </a:lnTo>
                  <a:lnTo>
                    <a:pt x="19467" y="18106"/>
                  </a:lnTo>
                  <a:lnTo>
                    <a:pt x="19415" y="18198"/>
                  </a:lnTo>
                  <a:lnTo>
                    <a:pt x="19359" y="18291"/>
                  </a:lnTo>
                  <a:lnTo>
                    <a:pt x="19299" y="18382"/>
                  </a:lnTo>
                  <a:lnTo>
                    <a:pt x="19240" y="18469"/>
                  </a:lnTo>
                  <a:lnTo>
                    <a:pt x="19181" y="18557"/>
                  </a:lnTo>
                  <a:lnTo>
                    <a:pt x="19114" y="18642"/>
                  </a:lnTo>
                  <a:lnTo>
                    <a:pt x="19047" y="18727"/>
                  </a:lnTo>
                  <a:lnTo>
                    <a:pt x="18975" y="18810"/>
                  </a:lnTo>
                  <a:lnTo>
                    <a:pt x="18903" y="18891"/>
                  </a:lnTo>
                  <a:lnTo>
                    <a:pt x="19721" y="19587"/>
                  </a:lnTo>
                  <a:lnTo>
                    <a:pt x="18195" y="20704"/>
                  </a:lnTo>
                  <a:lnTo>
                    <a:pt x="17382" y="20016"/>
                  </a:lnTo>
                  <a:lnTo>
                    <a:pt x="17272" y="20069"/>
                  </a:lnTo>
                  <a:lnTo>
                    <a:pt x="17163" y="20116"/>
                  </a:lnTo>
                  <a:lnTo>
                    <a:pt x="17048" y="20162"/>
                  </a:lnTo>
                  <a:lnTo>
                    <a:pt x="16934" y="20209"/>
                  </a:lnTo>
                  <a:lnTo>
                    <a:pt x="16819" y="20254"/>
                  </a:lnTo>
                  <a:lnTo>
                    <a:pt x="16703" y="20294"/>
                  </a:lnTo>
                  <a:lnTo>
                    <a:pt x="16584" y="20333"/>
                  </a:lnTo>
                  <a:lnTo>
                    <a:pt x="16463" y="20369"/>
                  </a:lnTo>
                  <a:lnTo>
                    <a:pt x="16343" y="20404"/>
                  </a:lnTo>
                  <a:lnTo>
                    <a:pt x="16219" y="20436"/>
                  </a:lnTo>
                  <a:lnTo>
                    <a:pt x="16095" y="20467"/>
                  </a:lnTo>
                  <a:lnTo>
                    <a:pt x="15843" y="20519"/>
                  </a:lnTo>
                  <a:lnTo>
                    <a:pt x="15717" y="20544"/>
                  </a:lnTo>
                  <a:lnTo>
                    <a:pt x="15591" y="20562"/>
                  </a:lnTo>
                  <a:lnTo>
                    <a:pt x="15462" y="20580"/>
                  </a:lnTo>
                  <a:lnTo>
                    <a:pt x="15416" y="21519"/>
                  </a:lnTo>
                  <a:lnTo>
                    <a:pt x="13332" y="21458"/>
                  </a:lnTo>
                  <a:lnTo>
                    <a:pt x="13375" y="20519"/>
                  </a:lnTo>
                  <a:lnTo>
                    <a:pt x="13247" y="20493"/>
                  </a:lnTo>
                  <a:lnTo>
                    <a:pt x="13121" y="20465"/>
                  </a:lnTo>
                  <a:lnTo>
                    <a:pt x="12994" y="20436"/>
                  </a:lnTo>
                  <a:lnTo>
                    <a:pt x="12871" y="20404"/>
                  </a:lnTo>
                  <a:lnTo>
                    <a:pt x="12750" y="20367"/>
                  </a:lnTo>
                  <a:lnTo>
                    <a:pt x="12632" y="20333"/>
                  </a:lnTo>
                  <a:lnTo>
                    <a:pt x="12511" y="20292"/>
                  </a:lnTo>
                  <a:lnTo>
                    <a:pt x="12392" y="20252"/>
                  </a:lnTo>
                  <a:lnTo>
                    <a:pt x="12279" y="20205"/>
                  </a:lnTo>
                  <a:lnTo>
                    <a:pt x="12163" y="20160"/>
                  </a:lnTo>
                  <a:lnTo>
                    <a:pt x="12050" y="20114"/>
                  </a:lnTo>
                  <a:lnTo>
                    <a:pt x="11937" y="20063"/>
                  </a:lnTo>
                  <a:lnTo>
                    <a:pt x="11829" y="20012"/>
                  </a:lnTo>
                  <a:lnTo>
                    <a:pt x="11721" y="19958"/>
                  </a:lnTo>
                  <a:lnTo>
                    <a:pt x="11615" y="19903"/>
                  </a:lnTo>
                  <a:lnTo>
                    <a:pt x="11512" y="19842"/>
                  </a:lnTo>
                  <a:lnTo>
                    <a:pt x="10637" y="20483"/>
                  </a:lnTo>
                  <a:lnTo>
                    <a:pt x="9217" y="19280"/>
                  </a:lnTo>
                  <a:lnTo>
                    <a:pt x="10097" y="18636"/>
                  </a:lnTo>
                  <a:lnTo>
                    <a:pt x="10035" y="18550"/>
                  </a:lnTo>
                  <a:lnTo>
                    <a:pt x="9971" y="18461"/>
                  </a:lnTo>
                  <a:lnTo>
                    <a:pt x="9911" y="18374"/>
                  </a:lnTo>
                  <a:lnTo>
                    <a:pt x="9855" y="18285"/>
                  </a:lnTo>
                  <a:lnTo>
                    <a:pt x="9801" y="18194"/>
                  </a:lnTo>
                  <a:lnTo>
                    <a:pt x="9749" y="18100"/>
                  </a:lnTo>
                  <a:lnTo>
                    <a:pt x="9700" y="18009"/>
                  </a:lnTo>
                  <a:lnTo>
                    <a:pt x="9654" y="17914"/>
                  </a:lnTo>
                  <a:lnTo>
                    <a:pt x="9613" y="17819"/>
                  </a:lnTo>
                  <a:lnTo>
                    <a:pt x="9572" y="17721"/>
                  </a:lnTo>
                  <a:lnTo>
                    <a:pt x="9536" y="17624"/>
                  </a:lnTo>
                  <a:lnTo>
                    <a:pt x="9502" y="17527"/>
                  </a:lnTo>
                  <a:lnTo>
                    <a:pt x="9469" y="17427"/>
                  </a:lnTo>
                  <a:lnTo>
                    <a:pt x="9440" y="17328"/>
                  </a:lnTo>
                  <a:lnTo>
                    <a:pt x="9415" y="17226"/>
                  </a:lnTo>
                  <a:lnTo>
                    <a:pt x="9394" y="17127"/>
                  </a:lnTo>
                  <a:lnTo>
                    <a:pt x="8182" y="17091"/>
                  </a:lnTo>
                  <a:lnTo>
                    <a:pt x="8262" y="15448"/>
                  </a:lnTo>
                  <a:lnTo>
                    <a:pt x="9476" y="15485"/>
                  </a:lnTo>
                  <a:lnTo>
                    <a:pt x="9510" y="15385"/>
                  </a:lnTo>
                  <a:lnTo>
                    <a:pt x="9543" y="15284"/>
                  </a:lnTo>
                  <a:lnTo>
                    <a:pt x="9582" y="15187"/>
                  </a:lnTo>
                  <a:lnTo>
                    <a:pt x="9626" y="15093"/>
                  </a:lnTo>
                  <a:lnTo>
                    <a:pt x="9669" y="14998"/>
                  </a:lnTo>
                  <a:lnTo>
                    <a:pt x="9716" y="14903"/>
                  </a:lnTo>
                  <a:lnTo>
                    <a:pt x="9767" y="14810"/>
                  </a:lnTo>
                  <a:lnTo>
                    <a:pt x="9819" y="14718"/>
                  </a:lnTo>
                  <a:lnTo>
                    <a:pt x="9875" y="14627"/>
                  </a:lnTo>
                  <a:lnTo>
                    <a:pt x="9932" y="14540"/>
                  </a:lnTo>
                  <a:lnTo>
                    <a:pt x="9994" y="14453"/>
                  </a:lnTo>
                  <a:lnTo>
                    <a:pt x="10056" y="14363"/>
                  </a:lnTo>
                  <a:lnTo>
                    <a:pt x="10120" y="14278"/>
                  </a:lnTo>
                  <a:lnTo>
                    <a:pt x="10189" y="14195"/>
                  </a:lnTo>
                  <a:lnTo>
                    <a:pt x="10256" y="14112"/>
                  </a:lnTo>
                  <a:lnTo>
                    <a:pt x="10331" y="14033"/>
                  </a:lnTo>
                  <a:lnTo>
                    <a:pt x="9494" y="13325"/>
                  </a:lnTo>
                  <a:lnTo>
                    <a:pt x="11026" y="12208"/>
                  </a:lnTo>
                  <a:lnTo>
                    <a:pt x="11865" y="12920"/>
                  </a:lnTo>
                  <a:lnTo>
                    <a:pt x="11973" y="12869"/>
                  </a:lnTo>
                  <a:lnTo>
                    <a:pt x="12083" y="12820"/>
                  </a:lnTo>
                  <a:lnTo>
                    <a:pt x="12194" y="12774"/>
                  </a:lnTo>
                  <a:lnTo>
                    <a:pt x="12305" y="12729"/>
                  </a:lnTo>
                  <a:lnTo>
                    <a:pt x="12421" y="12687"/>
                  </a:lnTo>
                  <a:lnTo>
                    <a:pt x="12534" y="12646"/>
                  </a:lnTo>
                  <a:lnTo>
                    <a:pt x="12652" y="12608"/>
                  </a:lnTo>
                  <a:lnTo>
                    <a:pt x="12768" y="12573"/>
                  </a:lnTo>
                  <a:lnTo>
                    <a:pt x="12889" y="12539"/>
                  </a:lnTo>
                  <a:lnTo>
                    <a:pt x="13010" y="12506"/>
                  </a:lnTo>
                  <a:lnTo>
                    <a:pt x="13131" y="12478"/>
                  </a:lnTo>
                  <a:lnTo>
                    <a:pt x="13254" y="12451"/>
                  </a:lnTo>
                  <a:lnTo>
                    <a:pt x="13378" y="12425"/>
                  </a:lnTo>
                  <a:lnTo>
                    <a:pt x="13504" y="12405"/>
                  </a:lnTo>
                  <a:lnTo>
                    <a:pt x="13630" y="12382"/>
                  </a:lnTo>
                  <a:lnTo>
                    <a:pt x="13756" y="12366"/>
                  </a:lnTo>
                  <a:lnTo>
                    <a:pt x="13805" y="11393"/>
                  </a:lnTo>
                  <a:close/>
                  <a:moveTo>
                    <a:pt x="4052" y="9548"/>
                  </a:moveTo>
                  <a:lnTo>
                    <a:pt x="4155" y="9627"/>
                  </a:lnTo>
                  <a:lnTo>
                    <a:pt x="4263" y="9706"/>
                  </a:lnTo>
                  <a:lnTo>
                    <a:pt x="4379" y="9788"/>
                  </a:lnTo>
                  <a:lnTo>
                    <a:pt x="4502" y="9867"/>
                  </a:lnTo>
                  <a:lnTo>
                    <a:pt x="4628" y="9944"/>
                  </a:lnTo>
                  <a:lnTo>
                    <a:pt x="4765" y="10019"/>
                  </a:lnTo>
                  <a:lnTo>
                    <a:pt x="4832" y="10051"/>
                  </a:lnTo>
                  <a:lnTo>
                    <a:pt x="4901" y="10088"/>
                  </a:lnTo>
                  <a:lnTo>
                    <a:pt x="4971" y="10118"/>
                  </a:lnTo>
                  <a:lnTo>
                    <a:pt x="5043" y="10151"/>
                  </a:lnTo>
                  <a:lnTo>
                    <a:pt x="5184" y="10272"/>
                  </a:lnTo>
                  <a:lnTo>
                    <a:pt x="5328" y="10400"/>
                  </a:lnTo>
                  <a:lnTo>
                    <a:pt x="5609" y="10654"/>
                  </a:lnTo>
                  <a:lnTo>
                    <a:pt x="5202" y="12238"/>
                  </a:lnTo>
                  <a:lnTo>
                    <a:pt x="5187" y="12285"/>
                  </a:lnTo>
                  <a:lnTo>
                    <a:pt x="5169" y="12331"/>
                  </a:lnTo>
                  <a:lnTo>
                    <a:pt x="5148" y="12376"/>
                  </a:lnTo>
                  <a:lnTo>
                    <a:pt x="5120" y="12419"/>
                  </a:lnTo>
                  <a:lnTo>
                    <a:pt x="5094" y="12461"/>
                  </a:lnTo>
                  <a:lnTo>
                    <a:pt x="5061" y="12502"/>
                  </a:lnTo>
                  <a:lnTo>
                    <a:pt x="5025" y="12538"/>
                  </a:lnTo>
                  <a:lnTo>
                    <a:pt x="4986" y="12575"/>
                  </a:lnTo>
                  <a:lnTo>
                    <a:pt x="2008" y="15163"/>
                  </a:lnTo>
                  <a:lnTo>
                    <a:pt x="1979" y="15192"/>
                  </a:lnTo>
                  <a:lnTo>
                    <a:pt x="1946" y="15214"/>
                  </a:lnTo>
                  <a:lnTo>
                    <a:pt x="1910" y="15238"/>
                  </a:lnTo>
                  <a:lnTo>
                    <a:pt x="1874" y="15261"/>
                  </a:lnTo>
                  <a:lnTo>
                    <a:pt x="1838" y="15281"/>
                  </a:lnTo>
                  <a:lnTo>
                    <a:pt x="1802" y="15297"/>
                  </a:lnTo>
                  <a:lnTo>
                    <a:pt x="1761" y="15318"/>
                  </a:lnTo>
                  <a:lnTo>
                    <a:pt x="1722" y="15332"/>
                  </a:lnTo>
                  <a:lnTo>
                    <a:pt x="1681" y="15346"/>
                  </a:lnTo>
                  <a:lnTo>
                    <a:pt x="1642" y="15358"/>
                  </a:lnTo>
                  <a:lnTo>
                    <a:pt x="1598" y="15368"/>
                  </a:lnTo>
                  <a:lnTo>
                    <a:pt x="1557" y="15376"/>
                  </a:lnTo>
                  <a:lnTo>
                    <a:pt x="1516" y="15383"/>
                  </a:lnTo>
                  <a:lnTo>
                    <a:pt x="1472" y="15391"/>
                  </a:lnTo>
                  <a:lnTo>
                    <a:pt x="1428" y="15395"/>
                  </a:lnTo>
                  <a:lnTo>
                    <a:pt x="1385" y="15397"/>
                  </a:lnTo>
                  <a:lnTo>
                    <a:pt x="1297" y="15397"/>
                  </a:lnTo>
                  <a:lnTo>
                    <a:pt x="1256" y="15395"/>
                  </a:lnTo>
                  <a:lnTo>
                    <a:pt x="1210" y="15391"/>
                  </a:lnTo>
                  <a:lnTo>
                    <a:pt x="1168" y="15387"/>
                  </a:lnTo>
                  <a:lnTo>
                    <a:pt x="1127" y="15378"/>
                  </a:lnTo>
                  <a:lnTo>
                    <a:pt x="1084" y="15368"/>
                  </a:lnTo>
                  <a:lnTo>
                    <a:pt x="1042" y="15358"/>
                  </a:lnTo>
                  <a:lnTo>
                    <a:pt x="999" y="15346"/>
                  </a:lnTo>
                  <a:lnTo>
                    <a:pt x="960" y="15332"/>
                  </a:lnTo>
                  <a:lnTo>
                    <a:pt x="919" y="15318"/>
                  </a:lnTo>
                  <a:lnTo>
                    <a:pt x="880" y="15297"/>
                  </a:lnTo>
                  <a:lnTo>
                    <a:pt x="844" y="15279"/>
                  </a:lnTo>
                  <a:lnTo>
                    <a:pt x="803" y="15261"/>
                  </a:lnTo>
                  <a:lnTo>
                    <a:pt x="767" y="15236"/>
                  </a:lnTo>
                  <a:lnTo>
                    <a:pt x="733" y="15212"/>
                  </a:lnTo>
                  <a:lnTo>
                    <a:pt x="697" y="15188"/>
                  </a:lnTo>
                  <a:lnTo>
                    <a:pt x="669" y="15163"/>
                  </a:lnTo>
                  <a:lnTo>
                    <a:pt x="638" y="15135"/>
                  </a:lnTo>
                  <a:lnTo>
                    <a:pt x="610" y="15105"/>
                  </a:lnTo>
                  <a:lnTo>
                    <a:pt x="584" y="15076"/>
                  </a:lnTo>
                  <a:lnTo>
                    <a:pt x="561" y="15046"/>
                  </a:lnTo>
                  <a:lnTo>
                    <a:pt x="538" y="15017"/>
                  </a:lnTo>
                  <a:lnTo>
                    <a:pt x="520" y="14985"/>
                  </a:lnTo>
                  <a:lnTo>
                    <a:pt x="502" y="14954"/>
                  </a:lnTo>
                  <a:lnTo>
                    <a:pt x="489" y="14920"/>
                  </a:lnTo>
                  <a:lnTo>
                    <a:pt x="473" y="14890"/>
                  </a:lnTo>
                  <a:lnTo>
                    <a:pt x="463" y="14857"/>
                  </a:lnTo>
                  <a:lnTo>
                    <a:pt x="450" y="14823"/>
                  </a:lnTo>
                  <a:lnTo>
                    <a:pt x="440" y="14754"/>
                  </a:lnTo>
                  <a:lnTo>
                    <a:pt x="437" y="14721"/>
                  </a:lnTo>
                  <a:lnTo>
                    <a:pt x="437" y="14652"/>
                  </a:lnTo>
                  <a:lnTo>
                    <a:pt x="440" y="14620"/>
                  </a:lnTo>
                  <a:lnTo>
                    <a:pt x="445" y="14583"/>
                  </a:lnTo>
                  <a:lnTo>
                    <a:pt x="450" y="14551"/>
                  </a:lnTo>
                  <a:lnTo>
                    <a:pt x="461" y="14516"/>
                  </a:lnTo>
                  <a:lnTo>
                    <a:pt x="473" y="14484"/>
                  </a:lnTo>
                  <a:lnTo>
                    <a:pt x="489" y="14451"/>
                  </a:lnTo>
                  <a:lnTo>
                    <a:pt x="502" y="14417"/>
                  </a:lnTo>
                  <a:lnTo>
                    <a:pt x="520" y="14386"/>
                  </a:lnTo>
                  <a:lnTo>
                    <a:pt x="538" y="14354"/>
                  </a:lnTo>
                  <a:lnTo>
                    <a:pt x="561" y="14322"/>
                  </a:lnTo>
                  <a:lnTo>
                    <a:pt x="584" y="14293"/>
                  </a:lnTo>
                  <a:lnTo>
                    <a:pt x="610" y="14263"/>
                  </a:lnTo>
                  <a:lnTo>
                    <a:pt x="638" y="14234"/>
                  </a:lnTo>
                  <a:lnTo>
                    <a:pt x="672" y="14206"/>
                  </a:lnTo>
                  <a:lnTo>
                    <a:pt x="3478" y="11763"/>
                  </a:lnTo>
                  <a:lnTo>
                    <a:pt x="4052" y="9548"/>
                  </a:lnTo>
                  <a:close/>
                  <a:moveTo>
                    <a:pt x="17657" y="6738"/>
                  </a:moveTo>
                  <a:lnTo>
                    <a:pt x="17557" y="6740"/>
                  </a:lnTo>
                  <a:lnTo>
                    <a:pt x="17456" y="6744"/>
                  </a:lnTo>
                  <a:lnTo>
                    <a:pt x="17358" y="6756"/>
                  </a:lnTo>
                  <a:lnTo>
                    <a:pt x="17258" y="6768"/>
                  </a:lnTo>
                  <a:lnTo>
                    <a:pt x="17160" y="6784"/>
                  </a:lnTo>
                  <a:lnTo>
                    <a:pt x="17062" y="6806"/>
                  </a:lnTo>
                  <a:lnTo>
                    <a:pt x="16967" y="6833"/>
                  </a:lnTo>
                  <a:lnTo>
                    <a:pt x="16869" y="6861"/>
                  </a:lnTo>
                  <a:lnTo>
                    <a:pt x="16776" y="6891"/>
                  </a:lnTo>
                  <a:lnTo>
                    <a:pt x="16683" y="6930"/>
                  </a:lnTo>
                  <a:lnTo>
                    <a:pt x="16593" y="6970"/>
                  </a:lnTo>
                  <a:lnTo>
                    <a:pt x="16506" y="7013"/>
                  </a:lnTo>
                  <a:lnTo>
                    <a:pt x="16418" y="7062"/>
                  </a:lnTo>
                  <a:lnTo>
                    <a:pt x="16333" y="7114"/>
                  </a:lnTo>
                  <a:lnTo>
                    <a:pt x="16251" y="7169"/>
                  </a:lnTo>
                  <a:lnTo>
                    <a:pt x="16176" y="7228"/>
                  </a:lnTo>
                  <a:lnTo>
                    <a:pt x="16104" y="7287"/>
                  </a:lnTo>
                  <a:lnTo>
                    <a:pt x="16037" y="7349"/>
                  </a:lnTo>
                  <a:lnTo>
                    <a:pt x="15975" y="7416"/>
                  </a:lnTo>
                  <a:lnTo>
                    <a:pt x="15918" y="7481"/>
                  </a:lnTo>
                  <a:lnTo>
                    <a:pt x="15862" y="7550"/>
                  </a:lnTo>
                  <a:lnTo>
                    <a:pt x="15815" y="7619"/>
                  </a:lnTo>
                  <a:lnTo>
                    <a:pt x="15769" y="7690"/>
                  </a:lnTo>
                  <a:lnTo>
                    <a:pt x="15730" y="7765"/>
                  </a:lnTo>
                  <a:lnTo>
                    <a:pt x="15694" y="7838"/>
                  </a:lnTo>
                  <a:lnTo>
                    <a:pt x="15664" y="7913"/>
                  </a:lnTo>
                  <a:lnTo>
                    <a:pt x="15640" y="7990"/>
                  </a:lnTo>
                  <a:lnTo>
                    <a:pt x="15620" y="8064"/>
                  </a:lnTo>
                  <a:lnTo>
                    <a:pt x="15602" y="8143"/>
                  </a:lnTo>
                  <a:lnTo>
                    <a:pt x="15589" y="8222"/>
                  </a:lnTo>
                  <a:lnTo>
                    <a:pt x="15584" y="8299"/>
                  </a:lnTo>
                  <a:lnTo>
                    <a:pt x="15579" y="8381"/>
                  </a:lnTo>
                  <a:lnTo>
                    <a:pt x="15584" y="8460"/>
                  </a:lnTo>
                  <a:lnTo>
                    <a:pt x="15589" y="8537"/>
                  </a:lnTo>
                  <a:lnTo>
                    <a:pt x="15602" y="8616"/>
                  </a:lnTo>
                  <a:lnTo>
                    <a:pt x="15620" y="8693"/>
                  </a:lnTo>
                  <a:lnTo>
                    <a:pt x="15640" y="8769"/>
                  </a:lnTo>
                  <a:lnTo>
                    <a:pt x="15666" y="8846"/>
                  </a:lnTo>
                  <a:lnTo>
                    <a:pt x="15697" y="8923"/>
                  </a:lnTo>
                  <a:lnTo>
                    <a:pt x="15733" y="8996"/>
                  </a:lnTo>
                  <a:lnTo>
                    <a:pt x="15777" y="9069"/>
                  </a:lnTo>
                  <a:lnTo>
                    <a:pt x="15823" y="9144"/>
                  </a:lnTo>
                  <a:lnTo>
                    <a:pt x="15875" y="9215"/>
                  </a:lnTo>
                  <a:lnTo>
                    <a:pt x="15929" y="9286"/>
                  </a:lnTo>
                  <a:lnTo>
                    <a:pt x="15993" y="9355"/>
                  </a:lnTo>
                  <a:lnTo>
                    <a:pt x="16060" y="9422"/>
                  </a:lnTo>
                  <a:lnTo>
                    <a:pt x="16127" y="9483"/>
                  </a:lnTo>
                  <a:lnTo>
                    <a:pt x="16202" y="9543"/>
                  </a:lnTo>
                  <a:lnTo>
                    <a:pt x="16279" y="9602"/>
                  </a:lnTo>
                  <a:lnTo>
                    <a:pt x="16356" y="9653"/>
                  </a:lnTo>
                  <a:lnTo>
                    <a:pt x="16441" y="9703"/>
                  </a:lnTo>
                  <a:lnTo>
                    <a:pt x="16526" y="9748"/>
                  </a:lnTo>
                  <a:lnTo>
                    <a:pt x="16611" y="9791"/>
                  </a:lnTo>
                  <a:lnTo>
                    <a:pt x="16701" y="9829"/>
                  </a:lnTo>
                  <a:lnTo>
                    <a:pt x="16792" y="9863"/>
                  </a:lnTo>
                  <a:lnTo>
                    <a:pt x="16884" y="9896"/>
                  </a:lnTo>
                  <a:lnTo>
                    <a:pt x="16977" y="9922"/>
                  </a:lnTo>
                  <a:lnTo>
                    <a:pt x="17075" y="9947"/>
                  </a:lnTo>
                  <a:lnTo>
                    <a:pt x="17170" y="9967"/>
                  </a:lnTo>
                  <a:lnTo>
                    <a:pt x="17268" y="9983"/>
                  </a:lnTo>
                  <a:lnTo>
                    <a:pt x="17366" y="9997"/>
                  </a:lnTo>
                  <a:lnTo>
                    <a:pt x="17466" y="10007"/>
                  </a:lnTo>
                  <a:lnTo>
                    <a:pt x="17567" y="10011"/>
                  </a:lnTo>
                  <a:lnTo>
                    <a:pt x="17665" y="10013"/>
                  </a:lnTo>
                  <a:lnTo>
                    <a:pt x="17768" y="10011"/>
                  </a:lnTo>
                  <a:lnTo>
                    <a:pt x="17868" y="10005"/>
                  </a:lnTo>
                  <a:lnTo>
                    <a:pt x="17966" y="9995"/>
                  </a:lnTo>
                  <a:lnTo>
                    <a:pt x="18064" y="9981"/>
                  </a:lnTo>
                  <a:lnTo>
                    <a:pt x="18162" y="9965"/>
                  </a:lnTo>
                  <a:lnTo>
                    <a:pt x="18260" y="9942"/>
                  </a:lnTo>
                  <a:lnTo>
                    <a:pt x="18355" y="9918"/>
                  </a:lnTo>
                  <a:lnTo>
                    <a:pt x="18453" y="9890"/>
                  </a:lnTo>
                  <a:lnTo>
                    <a:pt x="18545" y="9857"/>
                  </a:lnTo>
                  <a:lnTo>
                    <a:pt x="18638" y="9821"/>
                  </a:lnTo>
                  <a:lnTo>
                    <a:pt x="18728" y="9782"/>
                  </a:lnTo>
                  <a:lnTo>
                    <a:pt x="18816" y="9736"/>
                  </a:lnTo>
                  <a:lnTo>
                    <a:pt x="18903" y="9689"/>
                  </a:lnTo>
                  <a:lnTo>
                    <a:pt x="18988" y="9637"/>
                  </a:lnTo>
                  <a:lnTo>
                    <a:pt x="19071" y="9580"/>
                  </a:lnTo>
                  <a:lnTo>
                    <a:pt x="19146" y="9523"/>
                  </a:lnTo>
                  <a:lnTo>
                    <a:pt x="19218" y="9464"/>
                  </a:lnTo>
                  <a:lnTo>
                    <a:pt x="19285" y="9400"/>
                  </a:lnTo>
                  <a:lnTo>
                    <a:pt x="19346" y="9337"/>
                  </a:lnTo>
                  <a:lnTo>
                    <a:pt x="19408" y="9270"/>
                  </a:lnTo>
                  <a:lnTo>
                    <a:pt x="19457" y="9201"/>
                  </a:lnTo>
                  <a:lnTo>
                    <a:pt x="19509" y="9132"/>
                  </a:lnTo>
                  <a:lnTo>
                    <a:pt x="19552" y="9061"/>
                  </a:lnTo>
                  <a:lnTo>
                    <a:pt x="19591" y="8986"/>
                  </a:lnTo>
                  <a:lnTo>
                    <a:pt x="19627" y="8913"/>
                  </a:lnTo>
                  <a:lnTo>
                    <a:pt x="19658" y="8838"/>
                  </a:lnTo>
                  <a:lnTo>
                    <a:pt x="19684" y="8761"/>
                  </a:lnTo>
                  <a:lnTo>
                    <a:pt x="19704" y="8684"/>
                  </a:lnTo>
                  <a:lnTo>
                    <a:pt x="19720" y="8607"/>
                  </a:lnTo>
                  <a:lnTo>
                    <a:pt x="19733" y="8530"/>
                  </a:lnTo>
                  <a:lnTo>
                    <a:pt x="19738" y="8449"/>
                  </a:lnTo>
                  <a:lnTo>
                    <a:pt x="19741" y="8370"/>
                  </a:lnTo>
                  <a:lnTo>
                    <a:pt x="19738" y="8293"/>
                  </a:lnTo>
                  <a:lnTo>
                    <a:pt x="19733" y="8214"/>
                  </a:lnTo>
                  <a:lnTo>
                    <a:pt x="19720" y="8135"/>
                  </a:lnTo>
                  <a:lnTo>
                    <a:pt x="19702" y="8058"/>
                  </a:lnTo>
                  <a:lnTo>
                    <a:pt x="19681" y="7981"/>
                  </a:lnTo>
                  <a:lnTo>
                    <a:pt x="19656" y="7904"/>
                  </a:lnTo>
                  <a:lnTo>
                    <a:pt x="19625" y="7827"/>
                  </a:lnTo>
                  <a:lnTo>
                    <a:pt x="19586" y="7755"/>
                  </a:lnTo>
                  <a:lnTo>
                    <a:pt x="19545" y="7682"/>
                  </a:lnTo>
                  <a:lnTo>
                    <a:pt x="19498" y="7607"/>
                  </a:lnTo>
                  <a:lnTo>
                    <a:pt x="19447" y="7536"/>
                  </a:lnTo>
                  <a:lnTo>
                    <a:pt x="19393" y="7465"/>
                  </a:lnTo>
                  <a:lnTo>
                    <a:pt x="19328" y="7398"/>
                  </a:lnTo>
                  <a:lnTo>
                    <a:pt x="19261" y="7331"/>
                  </a:lnTo>
                  <a:lnTo>
                    <a:pt x="19192" y="7268"/>
                  </a:lnTo>
                  <a:lnTo>
                    <a:pt x="19117" y="7208"/>
                  </a:lnTo>
                  <a:lnTo>
                    <a:pt x="19043" y="7153"/>
                  </a:lnTo>
                  <a:lnTo>
                    <a:pt x="18965" y="7098"/>
                  </a:lnTo>
                  <a:lnTo>
                    <a:pt x="18880" y="7047"/>
                  </a:lnTo>
                  <a:lnTo>
                    <a:pt x="18795" y="7003"/>
                  </a:lnTo>
                  <a:lnTo>
                    <a:pt x="18710" y="6960"/>
                  </a:lnTo>
                  <a:lnTo>
                    <a:pt x="18620" y="6922"/>
                  </a:lnTo>
                  <a:lnTo>
                    <a:pt x="18530" y="6887"/>
                  </a:lnTo>
                  <a:lnTo>
                    <a:pt x="18437" y="6855"/>
                  </a:lnTo>
                  <a:lnTo>
                    <a:pt x="18345" y="6827"/>
                  </a:lnTo>
                  <a:lnTo>
                    <a:pt x="18247" y="6804"/>
                  </a:lnTo>
                  <a:lnTo>
                    <a:pt x="18151" y="6784"/>
                  </a:lnTo>
                  <a:lnTo>
                    <a:pt x="18054" y="6768"/>
                  </a:lnTo>
                  <a:lnTo>
                    <a:pt x="17956" y="6754"/>
                  </a:lnTo>
                  <a:lnTo>
                    <a:pt x="17855" y="6744"/>
                  </a:lnTo>
                  <a:lnTo>
                    <a:pt x="17755" y="6740"/>
                  </a:lnTo>
                  <a:lnTo>
                    <a:pt x="17657" y="6738"/>
                  </a:lnTo>
                  <a:close/>
                  <a:moveTo>
                    <a:pt x="17381" y="5261"/>
                  </a:moveTo>
                  <a:lnTo>
                    <a:pt x="18651" y="5356"/>
                  </a:lnTo>
                  <a:lnTo>
                    <a:pt x="18582" y="5943"/>
                  </a:lnTo>
                  <a:lnTo>
                    <a:pt x="18656" y="5960"/>
                  </a:lnTo>
                  <a:lnTo>
                    <a:pt x="18728" y="5978"/>
                  </a:lnTo>
                  <a:lnTo>
                    <a:pt x="18873" y="6022"/>
                  </a:lnTo>
                  <a:lnTo>
                    <a:pt x="18947" y="6045"/>
                  </a:lnTo>
                  <a:lnTo>
                    <a:pt x="19014" y="6069"/>
                  </a:lnTo>
                  <a:lnTo>
                    <a:pt x="19084" y="6095"/>
                  </a:lnTo>
                  <a:lnTo>
                    <a:pt x="19223" y="6152"/>
                  </a:lnTo>
                  <a:lnTo>
                    <a:pt x="19292" y="6182"/>
                  </a:lnTo>
                  <a:lnTo>
                    <a:pt x="19359" y="6215"/>
                  </a:lnTo>
                  <a:lnTo>
                    <a:pt x="19426" y="6249"/>
                  </a:lnTo>
                  <a:lnTo>
                    <a:pt x="19491" y="6282"/>
                  </a:lnTo>
                  <a:lnTo>
                    <a:pt x="19555" y="6318"/>
                  </a:lnTo>
                  <a:lnTo>
                    <a:pt x="19617" y="6357"/>
                  </a:lnTo>
                  <a:lnTo>
                    <a:pt x="19681" y="6393"/>
                  </a:lnTo>
                  <a:lnTo>
                    <a:pt x="20253" y="6022"/>
                  </a:lnTo>
                  <a:lnTo>
                    <a:pt x="21067" y="6792"/>
                  </a:lnTo>
                  <a:lnTo>
                    <a:pt x="20498" y="7165"/>
                  </a:lnTo>
                  <a:lnTo>
                    <a:pt x="20534" y="7220"/>
                  </a:lnTo>
                  <a:lnTo>
                    <a:pt x="20570" y="7276"/>
                  </a:lnTo>
                  <a:lnTo>
                    <a:pt x="20603" y="7333"/>
                  </a:lnTo>
                  <a:lnTo>
                    <a:pt x="20637" y="7390"/>
                  </a:lnTo>
                  <a:lnTo>
                    <a:pt x="20668" y="7449"/>
                  </a:lnTo>
                  <a:lnTo>
                    <a:pt x="20693" y="7505"/>
                  </a:lnTo>
                  <a:lnTo>
                    <a:pt x="20722" y="7564"/>
                  </a:lnTo>
                  <a:lnTo>
                    <a:pt x="20745" y="7621"/>
                  </a:lnTo>
                  <a:lnTo>
                    <a:pt x="20766" y="7682"/>
                  </a:lnTo>
                  <a:lnTo>
                    <a:pt x="20786" y="7740"/>
                  </a:lnTo>
                  <a:lnTo>
                    <a:pt x="20807" y="7801"/>
                  </a:lnTo>
                  <a:lnTo>
                    <a:pt x="20820" y="7862"/>
                  </a:lnTo>
                  <a:lnTo>
                    <a:pt x="20835" y="7921"/>
                  </a:lnTo>
                  <a:lnTo>
                    <a:pt x="20848" y="7979"/>
                  </a:lnTo>
                  <a:lnTo>
                    <a:pt x="20861" y="8042"/>
                  </a:lnTo>
                  <a:lnTo>
                    <a:pt x="20869" y="8103"/>
                  </a:lnTo>
                  <a:lnTo>
                    <a:pt x="21600" y="8156"/>
                  </a:lnTo>
                  <a:lnTo>
                    <a:pt x="21482" y="9152"/>
                  </a:lnTo>
                  <a:lnTo>
                    <a:pt x="20755" y="9102"/>
                  </a:lnTo>
                  <a:lnTo>
                    <a:pt x="20732" y="9158"/>
                  </a:lnTo>
                  <a:lnTo>
                    <a:pt x="20706" y="9217"/>
                  </a:lnTo>
                  <a:lnTo>
                    <a:pt x="20683" y="9274"/>
                  </a:lnTo>
                  <a:lnTo>
                    <a:pt x="20621" y="9387"/>
                  </a:lnTo>
                  <a:lnTo>
                    <a:pt x="20588" y="9444"/>
                  </a:lnTo>
                  <a:lnTo>
                    <a:pt x="20554" y="9501"/>
                  </a:lnTo>
                  <a:lnTo>
                    <a:pt x="20518" y="9556"/>
                  </a:lnTo>
                  <a:lnTo>
                    <a:pt x="20482" y="9610"/>
                  </a:lnTo>
                  <a:lnTo>
                    <a:pt x="20444" y="9665"/>
                  </a:lnTo>
                  <a:lnTo>
                    <a:pt x="20402" y="9718"/>
                  </a:lnTo>
                  <a:lnTo>
                    <a:pt x="20359" y="9770"/>
                  </a:lnTo>
                  <a:lnTo>
                    <a:pt x="20315" y="9821"/>
                  </a:lnTo>
                  <a:lnTo>
                    <a:pt x="20268" y="9874"/>
                  </a:lnTo>
                  <a:lnTo>
                    <a:pt x="20222" y="9924"/>
                  </a:lnTo>
                  <a:lnTo>
                    <a:pt x="20171" y="9973"/>
                  </a:lnTo>
                  <a:lnTo>
                    <a:pt x="20634" y="10415"/>
                  </a:lnTo>
                  <a:lnTo>
                    <a:pt x="19656" y="11055"/>
                  </a:lnTo>
                  <a:lnTo>
                    <a:pt x="19187" y="10613"/>
                  </a:lnTo>
                  <a:lnTo>
                    <a:pt x="19117" y="10641"/>
                  </a:lnTo>
                  <a:lnTo>
                    <a:pt x="19045" y="10670"/>
                  </a:lnTo>
                  <a:lnTo>
                    <a:pt x="18973" y="10696"/>
                  </a:lnTo>
                  <a:lnTo>
                    <a:pt x="18898" y="10720"/>
                  </a:lnTo>
                  <a:lnTo>
                    <a:pt x="18826" y="10745"/>
                  </a:lnTo>
                  <a:lnTo>
                    <a:pt x="18749" y="10765"/>
                  </a:lnTo>
                  <a:lnTo>
                    <a:pt x="18677" y="10787"/>
                  </a:lnTo>
                  <a:lnTo>
                    <a:pt x="18602" y="10806"/>
                  </a:lnTo>
                  <a:lnTo>
                    <a:pt x="18527" y="10822"/>
                  </a:lnTo>
                  <a:lnTo>
                    <a:pt x="18453" y="10838"/>
                  </a:lnTo>
                  <a:lnTo>
                    <a:pt x="18373" y="10852"/>
                  </a:lnTo>
                  <a:lnTo>
                    <a:pt x="18298" y="10864"/>
                  </a:lnTo>
                  <a:lnTo>
                    <a:pt x="18224" y="10876"/>
                  </a:lnTo>
                  <a:lnTo>
                    <a:pt x="18144" y="10887"/>
                  </a:lnTo>
                  <a:lnTo>
                    <a:pt x="18066" y="10897"/>
                  </a:lnTo>
                  <a:lnTo>
                    <a:pt x="17992" y="10903"/>
                  </a:lnTo>
                  <a:lnTo>
                    <a:pt x="17922" y="11474"/>
                  </a:lnTo>
                  <a:lnTo>
                    <a:pt x="16653" y="11379"/>
                  </a:lnTo>
                  <a:lnTo>
                    <a:pt x="16719" y="10803"/>
                  </a:lnTo>
                  <a:lnTo>
                    <a:pt x="16647" y="10785"/>
                  </a:lnTo>
                  <a:lnTo>
                    <a:pt x="16575" y="10765"/>
                  </a:lnTo>
                  <a:lnTo>
                    <a:pt x="16498" y="10745"/>
                  </a:lnTo>
                  <a:lnTo>
                    <a:pt x="16428" y="10722"/>
                  </a:lnTo>
                  <a:lnTo>
                    <a:pt x="16356" y="10698"/>
                  </a:lnTo>
                  <a:lnTo>
                    <a:pt x="16284" y="10674"/>
                  </a:lnTo>
                  <a:lnTo>
                    <a:pt x="16215" y="10647"/>
                  </a:lnTo>
                  <a:lnTo>
                    <a:pt x="16145" y="10619"/>
                  </a:lnTo>
                  <a:lnTo>
                    <a:pt x="16078" y="10587"/>
                  </a:lnTo>
                  <a:lnTo>
                    <a:pt x="16009" y="10556"/>
                  </a:lnTo>
                  <a:lnTo>
                    <a:pt x="15942" y="10524"/>
                  </a:lnTo>
                  <a:lnTo>
                    <a:pt x="15808" y="10455"/>
                  </a:lnTo>
                  <a:lnTo>
                    <a:pt x="15746" y="10419"/>
                  </a:lnTo>
                  <a:lnTo>
                    <a:pt x="15682" y="10382"/>
                  </a:lnTo>
                  <a:lnTo>
                    <a:pt x="15620" y="10344"/>
                  </a:lnTo>
                  <a:lnTo>
                    <a:pt x="15051" y="10716"/>
                  </a:lnTo>
                  <a:lnTo>
                    <a:pt x="14237" y="9940"/>
                  </a:lnTo>
                  <a:lnTo>
                    <a:pt x="14808" y="9568"/>
                  </a:lnTo>
                  <a:lnTo>
                    <a:pt x="14772" y="9511"/>
                  </a:lnTo>
                  <a:lnTo>
                    <a:pt x="14739" y="9456"/>
                  </a:lnTo>
                  <a:lnTo>
                    <a:pt x="14705" y="9400"/>
                  </a:lnTo>
                  <a:lnTo>
                    <a:pt x="14675" y="9343"/>
                  </a:lnTo>
                  <a:lnTo>
                    <a:pt x="14646" y="9284"/>
                  </a:lnTo>
                  <a:lnTo>
                    <a:pt x="14618" y="9227"/>
                  </a:lnTo>
                  <a:lnTo>
                    <a:pt x="14595" y="9171"/>
                  </a:lnTo>
                  <a:lnTo>
                    <a:pt x="14569" y="9110"/>
                  </a:lnTo>
                  <a:lnTo>
                    <a:pt x="14548" y="9051"/>
                  </a:lnTo>
                  <a:lnTo>
                    <a:pt x="14528" y="8992"/>
                  </a:lnTo>
                  <a:lnTo>
                    <a:pt x="14510" y="8934"/>
                  </a:lnTo>
                  <a:lnTo>
                    <a:pt x="14494" y="8873"/>
                  </a:lnTo>
                  <a:lnTo>
                    <a:pt x="14479" y="8814"/>
                  </a:lnTo>
                  <a:lnTo>
                    <a:pt x="14469" y="8755"/>
                  </a:lnTo>
                  <a:lnTo>
                    <a:pt x="14450" y="8634"/>
                  </a:lnTo>
                  <a:lnTo>
                    <a:pt x="13701" y="8579"/>
                  </a:lnTo>
                  <a:lnTo>
                    <a:pt x="13822" y="7578"/>
                  </a:lnTo>
                  <a:lnTo>
                    <a:pt x="14574" y="7635"/>
                  </a:lnTo>
                  <a:lnTo>
                    <a:pt x="14597" y="7578"/>
                  </a:lnTo>
                  <a:lnTo>
                    <a:pt x="14620" y="7522"/>
                  </a:lnTo>
                  <a:lnTo>
                    <a:pt x="14649" y="7465"/>
                  </a:lnTo>
                  <a:lnTo>
                    <a:pt x="14675" y="7408"/>
                  </a:lnTo>
                  <a:lnTo>
                    <a:pt x="14705" y="7353"/>
                  </a:lnTo>
                  <a:lnTo>
                    <a:pt x="14739" y="7297"/>
                  </a:lnTo>
                  <a:lnTo>
                    <a:pt x="14772" y="7242"/>
                  </a:lnTo>
                  <a:lnTo>
                    <a:pt x="14808" y="7187"/>
                  </a:lnTo>
                  <a:lnTo>
                    <a:pt x="14845" y="7137"/>
                  </a:lnTo>
                  <a:lnTo>
                    <a:pt x="14883" y="7082"/>
                  </a:lnTo>
                  <a:lnTo>
                    <a:pt x="14922" y="7029"/>
                  </a:lnTo>
                  <a:lnTo>
                    <a:pt x="14966" y="6977"/>
                  </a:lnTo>
                  <a:lnTo>
                    <a:pt x="15009" y="6928"/>
                  </a:lnTo>
                  <a:lnTo>
                    <a:pt x="15056" y="6877"/>
                  </a:lnTo>
                  <a:lnTo>
                    <a:pt x="15105" y="6827"/>
                  </a:lnTo>
                  <a:lnTo>
                    <a:pt x="15151" y="6778"/>
                  </a:lnTo>
                  <a:lnTo>
                    <a:pt x="14669" y="6320"/>
                  </a:lnTo>
                  <a:lnTo>
                    <a:pt x="15653" y="5680"/>
                  </a:lnTo>
                  <a:lnTo>
                    <a:pt x="16132" y="6138"/>
                  </a:lnTo>
                  <a:lnTo>
                    <a:pt x="16204" y="6109"/>
                  </a:lnTo>
                  <a:lnTo>
                    <a:pt x="16274" y="6083"/>
                  </a:lnTo>
                  <a:lnTo>
                    <a:pt x="16346" y="6057"/>
                  </a:lnTo>
                  <a:lnTo>
                    <a:pt x="16418" y="6030"/>
                  </a:lnTo>
                  <a:lnTo>
                    <a:pt x="16490" y="6010"/>
                  </a:lnTo>
                  <a:lnTo>
                    <a:pt x="16562" y="5986"/>
                  </a:lnTo>
                  <a:lnTo>
                    <a:pt x="16634" y="5968"/>
                  </a:lnTo>
                  <a:lnTo>
                    <a:pt x="16709" y="5947"/>
                  </a:lnTo>
                  <a:lnTo>
                    <a:pt x="16786" y="5931"/>
                  </a:lnTo>
                  <a:lnTo>
                    <a:pt x="16861" y="5915"/>
                  </a:lnTo>
                  <a:lnTo>
                    <a:pt x="16933" y="5901"/>
                  </a:lnTo>
                  <a:lnTo>
                    <a:pt x="17011" y="5889"/>
                  </a:lnTo>
                  <a:lnTo>
                    <a:pt x="17088" y="5877"/>
                  </a:lnTo>
                  <a:lnTo>
                    <a:pt x="17162" y="5866"/>
                  </a:lnTo>
                  <a:lnTo>
                    <a:pt x="17237" y="5858"/>
                  </a:lnTo>
                  <a:lnTo>
                    <a:pt x="17312" y="5850"/>
                  </a:lnTo>
                  <a:lnTo>
                    <a:pt x="17381" y="5261"/>
                  </a:lnTo>
                  <a:close/>
                  <a:moveTo>
                    <a:pt x="12231" y="3771"/>
                  </a:moveTo>
                  <a:lnTo>
                    <a:pt x="12304" y="3771"/>
                  </a:lnTo>
                  <a:lnTo>
                    <a:pt x="12373" y="3779"/>
                  </a:lnTo>
                  <a:lnTo>
                    <a:pt x="12443" y="3789"/>
                  </a:lnTo>
                  <a:lnTo>
                    <a:pt x="12512" y="3807"/>
                  </a:lnTo>
                  <a:lnTo>
                    <a:pt x="12576" y="3827"/>
                  </a:lnTo>
                  <a:lnTo>
                    <a:pt x="12641" y="3854"/>
                  </a:lnTo>
                  <a:lnTo>
                    <a:pt x="12697" y="3886"/>
                  </a:lnTo>
                  <a:lnTo>
                    <a:pt x="12728" y="3904"/>
                  </a:lnTo>
                  <a:lnTo>
                    <a:pt x="12757" y="3922"/>
                  </a:lnTo>
                  <a:lnTo>
                    <a:pt x="12782" y="3942"/>
                  </a:lnTo>
                  <a:lnTo>
                    <a:pt x="12806" y="3965"/>
                  </a:lnTo>
                  <a:lnTo>
                    <a:pt x="12831" y="3989"/>
                  </a:lnTo>
                  <a:lnTo>
                    <a:pt x="12854" y="4011"/>
                  </a:lnTo>
                  <a:lnTo>
                    <a:pt x="12875" y="4036"/>
                  </a:lnTo>
                  <a:lnTo>
                    <a:pt x="12898" y="4062"/>
                  </a:lnTo>
                  <a:lnTo>
                    <a:pt x="12916" y="4088"/>
                  </a:lnTo>
                  <a:lnTo>
                    <a:pt x="12929" y="4114"/>
                  </a:lnTo>
                  <a:lnTo>
                    <a:pt x="12945" y="4141"/>
                  </a:lnTo>
                  <a:lnTo>
                    <a:pt x="12957" y="4165"/>
                  </a:lnTo>
                  <a:lnTo>
                    <a:pt x="12975" y="4220"/>
                  </a:lnTo>
                  <a:lnTo>
                    <a:pt x="12991" y="4276"/>
                  </a:lnTo>
                  <a:lnTo>
                    <a:pt x="12993" y="4331"/>
                  </a:lnTo>
                  <a:lnTo>
                    <a:pt x="12993" y="4387"/>
                  </a:lnTo>
                  <a:lnTo>
                    <a:pt x="12983" y="4446"/>
                  </a:lnTo>
                  <a:lnTo>
                    <a:pt x="12970" y="4499"/>
                  </a:lnTo>
                  <a:lnTo>
                    <a:pt x="12947" y="4551"/>
                  </a:lnTo>
                  <a:lnTo>
                    <a:pt x="12921" y="4604"/>
                  </a:lnTo>
                  <a:lnTo>
                    <a:pt x="12888" y="4652"/>
                  </a:lnTo>
                  <a:lnTo>
                    <a:pt x="12847" y="4701"/>
                  </a:lnTo>
                  <a:lnTo>
                    <a:pt x="12824" y="4721"/>
                  </a:lnTo>
                  <a:lnTo>
                    <a:pt x="12800" y="4743"/>
                  </a:lnTo>
                  <a:lnTo>
                    <a:pt x="12775" y="4763"/>
                  </a:lnTo>
                  <a:lnTo>
                    <a:pt x="12746" y="4786"/>
                  </a:lnTo>
                  <a:lnTo>
                    <a:pt x="12718" y="4804"/>
                  </a:lnTo>
                  <a:lnTo>
                    <a:pt x="12687" y="4822"/>
                  </a:lnTo>
                  <a:lnTo>
                    <a:pt x="10514" y="6054"/>
                  </a:lnTo>
                  <a:lnTo>
                    <a:pt x="10478" y="6074"/>
                  </a:lnTo>
                  <a:lnTo>
                    <a:pt x="10440" y="6090"/>
                  </a:lnTo>
                  <a:lnTo>
                    <a:pt x="10399" y="6106"/>
                  </a:lnTo>
                  <a:lnTo>
                    <a:pt x="10360" y="6120"/>
                  </a:lnTo>
                  <a:lnTo>
                    <a:pt x="10321" y="6132"/>
                  </a:lnTo>
                  <a:lnTo>
                    <a:pt x="10283" y="6143"/>
                  </a:lnTo>
                  <a:lnTo>
                    <a:pt x="10239" y="6149"/>
                  </a:lnTo>
                  <a:lnTo>
                    <a:pt x="10198" y="6157"/>
                  </a:lnTo>
                  <a:lnTo>
                    <a:pt x="10157" y="6161"/>
                  </a:lnTo>
                  <a:lnTo>
                    <a:pt x="10113" y="6163"/>
                  </a:lnTo>
                  <a:lnTo>
                    <a:pt x="10072" y="6163"/>
                  </a:lnTo>
                  <a:lnTo>
                    <a:pt x="10025" y="6161"/>
                  </a:lnTo>
                  <a:lnTo>
                    <a:pt x="9984" y="6159"/>
                  </a:lnTo>
                  <a:lnTo>
                    <a:pt x="9943" y="6153"/>
                  </a:lnTo>
                  <a:lnTo>
                    <a:pt x="9899" y="6147"/>
                  </a:lnTo>
                  <a:lnTo>
                    <a:pt x="9858" y="6136"/>
                  </a:lnTo>
                  <a:lnTo>
                    <a:pt x="8156" y="5714"/>
                  </a:lnTo>
                  <a:lnTo>
                    <a:pt x="8182" y="5653"/>
                  </a:lnTo>
                  <a:lnTo>
                    <a:pt x="8213" y="5588"/>
                  </a:lnTo>
                  <a:lnTo>
                    <a:pt x="8249" y="5508"/>
                  </a:lnTo>
                  <a:lnTo>
                    <a:pt x="8288" y="5413"/>
                  </a:lnTo>
                  <a:lnTo>
                    <a:pt x="8324" y="5313"/>
                  </a:lnTo>
                  <a:lnTo>
                    <a:pt x="8339" y="5263"/>
                  </a:lnTo>
                  <a:lnTo>
                    <a:pt x="8355" y="5212"/>
                  </a:lnTo>
                  <a:lnTo>
                    <a:pt x="8362" y="5164"/>
                  </a:lnTo>
                  <a:lnTo>
                    <a:pt x="8373" y="5117"/>
                  </a:lnTo>
                  <a:lnTo>
                    <a:pt x="8378" y="5069"/>
                  </a:lnTo>
                  <a:lnTo>
                    <a:pt x="8378" y="4972"/>
                  </a:lnTo>
                  <a:lnTo>
                    <a:pt x="8375" y="4921"/>
                  </a:lnTo>
                  <a:lnTo>
                    <a:pt x="8370" y="4871"/>
                  </a:lnTo>
                  <a:lnTo>
                    <a:pt x="8362" y="4824"/>
                  </a:lnTo>
                  <a:lnTo>
                    <a:pt x="8344" y="4731"/>
                  </a:lnTo>
                  <a:lnTo>
                    <a:pt x="8326" y="4648"/>
                  </a:lnTo>
                  <a:lnTo>
                    <a:pt x="8308" y="4586"/>
                  </a:lnTo>
                  <a:lnTo>
                    <a:pt x="8290" y="4527"/>
                  </a:lnTo>
                  <a:lnTo>
                    <a:pt x="9948" y="4939"/>
                  </a:lnTo>
                  <a:lnTo>
                    <a:pt x="11822" y="3880"/>
                  </a:lnTo>
                  <a:lnTo>
                    <a:pt x="11856" y="3864"/>
                  </a:lnTo>
                  <a:lnTo>
                    <a:pt x="11889" y="3845"/>
                  </a:lnTo>
                  <a:lnTo>
                    <a:pt x="11917" y="3831"/>
                  </a:lnTo>
                  <a:lnTo>
                    <a:pt x="11951" y="3821"/>
                  </a:lnTo>
                  <a:lnTo>
                    <a:pt x="11987" y="3809"/>
                  </a:lnTo>
                  <a:lnTo>
                    <a:pt x="12020" y="3799"/>
                  </a:lnTo>
                  <a:lnTo>
                    <a:pt x="12090" y="3785"/>
                  </a:lnTo>
                  <a:lnTo>
                    <a:pt x="12162" y="3775"/>
                  </a:lnTo>
                  <a:lnTo>
                    <a:pt x="12231" y="3771"/>
                  </a:lnTo>
                  <a:close/>
                  <a:moveTo>
                    <a:pt x="5596" y="3446"/>
                  </a:moveTo>
                  <a:lnTo>
                    <a:pt x="5604" y="3446"/>
                  </a:lnTo>
                  <a:lnTo>
                    <a:pt x="5622" y="3448"/>
                  </a:lnTo>
                  <a:lnTo>
                    <a:pt x="5689" y="3452"/>
                  </a:lnTo>
                  <a:lnTo>
                    <a:pt x="5895" y="3454"/>
                  </a:lnTo>
                  <a:lnTo>
                    <a:pt x="6139" y="3458"/>
                  </a:lnTo>
                  <a:lnTo>
                    <a:pt x="6247" y="3460"/>
                  </a:lnTo>
                  <a:lnTo>
                    <a:pt x="6334" y="3469"/>
                  </a:lnTo>
                  <a:lnTo>
                    <a:pt x="6337" y="3469"/>
                  </a:lnTo>
                  <a:lnTo>
                    <a:pt x="6368" y="3491"/>
                  </a:lnTo>
                  <a:lnTo>
                    <a:pt x="6401" y="3525"/>
                  </a:lnTo>
                  <a:lnTo>
                    <a:pt x="6440" y="3566"/>
                  </a:lnTo>
                  <a:lnTo>
                    <a:pt x="6478" y="3617"/>
                  </a:lnTo>
                  <a:lnTo>
                    <a:pt x="6522" y="3681"/>
                  </a:lnTo>
                  <a:lnTo>
                    <a:pt x="6563" y="3754"/>
                  </a:lnTo>
                  <a:lnTo>
                    <a:pt x="6581" y="3797"/>
                  </a:lnTo>
                  <a:lnTo>
                    <a:pt x="6602" y="3846"/>
                  </a:lnTo>
                  <a:lnTo>
                    <a:pt x="6622" y="3894"/>
                  </a:lnTo>
                  <a:lnTo>
                    <a:pt x="6645" y="3949"/>
                  </a:lnTo>
                  <a:lnTo>
                    <a:pt x="6663" y="4006"/>
                  </a:lnTo>
                  <a:lnTo>
                    <a:pt x="6681" y="4069"/>
                  </a:lnTo>
                  <a:lnTo>
                    <a:pt x="6699" y="4135"/>
                  </a:lnTo>
                  <a:lnTo>
                    <a:pt x="6717" y="4206"/>
                  </a:lnTo>
                  <a:lnTo>
                    <a:pt x="6733" y="4281"/>
                  </a:lnTo>
                  <a:lnTo>
                    <a:pt x="6746" y="4362"/>
                  </a:lnTo>
                  <a:lnTo>
                    <a:pt x="6761" y="4448"/>
                  </a:lnTo>
                  <a:lnTo>
                    <a:pt x="6774" y="4537"/>
                  </a:lnTo>
                  <a:lnTo>
                    <a:pt x="6782" y="4632"/>
                  </a:lnTo>
                  <a:lnTo>
                    <a:pt x="6792" y="4735"/>
                  </a:lnTo>
                  <a:lnTo>
                    <a:pt x="6800" y="4839"/>
                  </a:lnTo>
                  <a:lnTo>
                    <a:pt x="6807" y="4952"/>
                  </a:lnTo>
                  <a:lnTo>
                    <a:pt x="6810" y="5070"/>
                  </a:lnTo>
                  <a:lnTo>
                    <a:pt x="6812" y="5191"/>
                  </a:lnTo>
                  <a:lnTo>
                    <a:pt x="6810" y="5323"/>
                  </a:lnTo>
                  <a:lnTo>
                    <a:pt x="6810" y="5459"/>
                  </a:lnTo>
                  <a:lnTo>
                    <a:pt x="6846" y="5362"/>
                  </a:lnTo>
                  <a:lnTo>
                    <a:pt x="6882" y="5264"/>
                  </a:lnTo>
                  <a:lnTo>
                    <a:pt x="6949" y="5076"/>
                  </a:lnTo>
                  <a:lnTo>
                    <a:pt x="7005" y="4904"/>
                  </a:lnTo>
                  <a:lnTo>
                    <a:pt x="7051" y="4743"/>
                  </a:lnTo>
                  <a:lnTo>
                    <a:pt x="7121" y="4504"/>
                  </a:lnTo>
                  <a:lnTo>
                    <a:pt x="7152" y="4395"/>
                  </a:lnTo>
                  <a:lnTo>
                    <a:pt x="7116" y="4338"/>
                  </a:lnTo>
                  <a:lnTo>
                    <a:pt x="7087" y="4283"/>
                  </a:lnTo>
                  <a:lnTo>
                    <a:pt x="7059" y="4235"/>
                  </a:lnTo>
                  <a:lnTo>
                    <a:pt x="7039" y="4186"/>
                  </a:lnTo>
                  <a:lnTo>
                    <a:pt x="7008" y="4115"/>
                  </a:lnTo>
                  <a:lnTo>
                    <a:pt x="7000" y="4089"/>
                  </a:lnTo>
                  <a:lnTo>
                    <a:pt x="7028" y="4069"/>
                  </a:lnTo>
                  <a:lnTo>
                    <a:pt x="7103" y="4018"/>
                  </a:lnTo>
                  <a:lnTo>
                    <a:pt x="7147" y="3987"/>
                  </a:lnTo>
                  <a:lnTo>
                    <a:pt x="7198" y="3957"/>
                  </a:lnTo>
                  <a:lnTo>
                    <a:pt x="7249" y="3931"/>
                  </a:lnTo>
                  <a:lnTo>
                    <a:pt x="7298" y="3906"/>
                  </a:lnTo>
                  <a:lnTo>
                    <a:pt x="7468" y="3957"/>
                  </a:lnTo>
                  <a:lnTo>
                    <a:pt x="7612" y="4210"/>
                  </a:lnTo>
                  <a:lnTo>
                    <a:pt x="7571" y="4285"/>
                  </a:lnTo>
                  <a:lnTo>
                    <a:pt x="7525" y="4362"/>
                  </a:lnTo>
                  <a:lnTo>
                    <a:pt x="7476" y="4443"/>
                  </a:lnTo>
                  <a:lnTo>
                    <a:pt x="7483" y="4514"/>
                  </a:lnTo>
                  <a:lnTo>
                    <a:pt x="7489" y="4602"/>
                  </a:lnTo>
                  <a:lnTo>
                    <a:pt x="7494" y="4701"/>
                  </a:lnTo>
                  <a:lnTo>
                    <a:pt x="7489" y="4810"/>
                  </a:lnTo>
                  <a:lnTo>
                    <a:pt x="7483" y="5045"/>
                  </a:lnTo>
                  <a:lnTo>
                    <a:pt x="7471" y="5283"/>
                  </a:lnTo>
                  <a:lnTo>
                    <a:pt x="7458" y="5506"/>
                  </a:lnTo>
                  <a:lnTo>
                    <a:pt x="7445" y="5690"/>
                  </a:lnTo>
                  <a:lnTo>
                    <a:pt x="7429" y="5864"/>
                  </a:lnTo>
                  <a:lnTo>
                    <a:pt x="7445" y="5832"/>
                  </a:lnTo>
                  <a:lnTo>
                    <a:pt x="7486" y="5741"/>
                  </a:lnTo>
                  <a:lnTo>
                    <a:pt x="7514" y="5674"/>
                  </a:lnTo>
                  <a:lnTo>
                    <a:pt x="7548" y="5595"/>
                  </a:lnTo>
                  <a:lnTo>
                    <a:pt x="7581" y="5506"/>
                  </a:lnTo>
                  <a:lnTo>
                    <a:pt x="7617" y="5404"/>
                  </a:lnTo>
                  <a:lnTo>
                    <a:pt x="7648" y="5289"/>
                  </a:lnTo>
                  <a:lnTo>
                    <a:pt x="7681" y="5167"/>
                  </a:lnTo>
                  <a:lnTo>
                    <a:pt x="7712" y="5035"/>
                  </a:lnTo>
                  <a:lnTo>
                    <a:pt x="7740" y="4895"/>
                  </a:lnTo>
                  <a:lnTo>
                    <a:pt x="7761" y="4750"/>
                  </a:lnTo>
                  <a:lnTo>
                    <a:pt x="7769" y="4670"/>
                  </a:lnTo>
                  <a:lnTo>
                    <a:pt x="7779" y="4591"/>
                  </a:lnTo>
                  <a:lnTo>
                    <a:pt x="7784" y="4514"/>
                  </a:lnTo>
                  <a:lnTo>
                    <a:pt x="7787" y="4433"/>
                  </a:lnTo>
                  <a:lnTo>
                    <a:pt x="7789" y="4350"/>
                  </a:lnTo>
                  <a:lnTo>
                    <a:pt x="7789" y="4267"/>
                  </a:lnTo>
                  <a:lnTo>
                    <a:pt x="7854" y="4146"/>
                  </a:lnTo>
                  <a:lnTo>
                    <a:pt x="7866" y="4158"/>
                  </a:lnTo>
                  <a:lnTo>
                    <a:pt x="7892" y="4194"/>
                  </a:lnTo>
                  <a:lnTo>
                    <a:pt x="7910" y="4223"/>
                  </a:lnTo>
                  <a:lnTo>
                    <a:pt x="7931" y="4257"/>
                  </a:lnTo>
                  <a:lnTo>
                    <a:pt x="7956" y="4298"/>
                  </a:lnTo>
                  <a:lnTo>
                    <a:pt x="7980" y="4348"/>
                  </a:lnTo>
                  <a:lnTo>
                    <a:pt x="8008" y="4407"/>
                  </a:lnTo>
                  <a:lnTo>
                    <a:pt x="8031" y="4472"/>
                  </a:lnTo>
                  <a:lnTo>
                    <a:pt x="8054" y="4547"/>
                  </a:lnTo>
                  <a:lnTo>
                    <a:pt x="8080" y="4628"/>
                  </a:lnTo>
                  <a:lnTo>
                    <a:pt x="8100" y="4721"/>
                  </a:lnTo>
                  <a:lnTo>
                    <a:pt x="8121" y="4820"/>
                  </a:lnTo>
                  <a:lnTo>
                    <a:pt x="8136" y="4932"/>
                  </a:lnTo>
                  <a:lnTo>
                    <a:pt x="8149" y="5050"/>
                  </a:lnTo>
                  <a:lnTo>
                    <a:pt x="8147" y="5084"/>
                  </a:lnTo>
                  <a:lnTo>
                    <a:pt x="8139" y="5120"/>
                  </a:lnTo>
                  <a:lnTo>
                    <a:pt x="8129" y="5167"/>
                  </a:lnTo>
                  <a:lnTo>
                    <a:pt x="8111" y="5218"/>
                  </a:lnTo>
                  <a:lnTo>
                    <a:pt x="8085" y="5274"/>
                  </a:lnTo>
                  <a:lnTo>
                    <a:pt x="8059" y="5339"/>
                  </a:lnTo>
                  <a:lnTo>
                    <a:pt x="7990" y="5483"/>
                  </a:lnTo>
                  <a:lnTo>
                    <a:pt x="7812" y="5842"/>
                  </a:lnTo>
                  <a:lnTo>
                    <a:pt x="7707" y="6055"/>
                  </a:lnTo>
                  <a:lnTo>
                    <a:pt x="7594" y="6292"/>
                  </a:lnTo>
                  <a:lnTo>
                    <a:pt x="7478" y="6549"/>
                  </a:lnTo>
                  <a:lnTo>
                    <a:pt x="7422" y="6685"/>
                  </a:lnTo>
                  <a:lnTo>
                    <a:pt x="7360" y="6825"/>
                  </a:lnTo>
                  <a:lnTo>
                    <a:pt x="7303" y="6971"/>
                  </a:lnTo>
                  <a:lnTo>
                    <a:pt x="7247" y="7123"/>
                  </a:lnTo>
                  <a:lnTo>
                    <a:pt x="7188" y="7277"/>
                  </a:lnTo>
                  <a:lnTo>
                    <a:pt x="7134" y="7439"/>
                  </a:lnTo>
                  <a:lnTo>
                    <a:pt x="7080" y="7601"/>
                  </a:lnTo>
                  <a:lnTo>
                    <a:pt x="7028" y="7774"/>
                  </a:lnTo>
                  <a:lnTo>
                    <a:pt x="6982" y="7946"/>
                  </a:lnTo>
                  <a:lnTo>
                    <a:pt x="6933" y="8126"/>
                  </a:lnTo>
                  <a:lnTo>
                    <a:pt x="6892" y="8309"/>
                  </a:lnTo>
                  <a:lnTo>
                    <a:pt x="6851" y="8497"/>
                  </a:lnTo>
                  <a:lnTo>
                    <a:pt x="6815" y="8686"/>
                  </a:lnTo>
                  <a:lnTo>
                    <a:pt x="6782" y="8882"/>
                  </a:lnTo>
                  <a:lnTo>
                    <a:pt x="7087" y="9158"/>
                  </a:lnTo>
                  <a:lnTo>
                    <a:pt x="7697" y="9719"/>
                  </a:lnTo>
                  <a:lnTo>
                    <a:pt x="8026" y="10023"/>
                  </a:lnTo>
                  <a:lnTo>
                    <a:pt x="8316" y="10299"/>
                  </a:lnTo>
                  <a:lnTo>
                    <a:pt x="8437" y="10415"/>
                  </a:lnTo>
                  <a:lnTo>
                    <a:pt x="8537" y="10510"/>
                  </a:lnTo>
                  <a:lnTo>
                    <a:pt x="8607" y="10583"/>
                  </a:lnTo>
                  <a:lnTo>
                    <a:pt x="8645" y="10625"/>
                  </a:lnTo>
                  <a:lnTo>
                    <a:pt x="8684" y="10674"/>
                  </a:lnTo>
                  <a:lnTo>
                    <a:pt x="8730" y="10729"/>
                  </a:lnTo>
                  <a:lnTo>
                    <a:pt x="8776" y="10790"/>
                  </a:lnTo>
                  <a:lnTo>
                    <a:pt x="8797" y="10826"/>
                  </a:lnTo>
                  <a:lnTo>
                    <a:pt x="8820" y="10867"/>
                  </a:lnTo>
                  <a:lnTo>
                    <a:pt x="8838" y="10909"/>
                  </a:lnTo>
                  <a:lnTo>
                    <a:pt x="8848" y="10956"/>
                  </a:lnTo>
                  <a:lnTo>
                    <a:pt x="8861" y="11008"/>
                  </a:lnTo>
                  <a:lnTo>
                    <a:pt x="8864" y="11065"/>
                  </a:lnTo>
                  <a:lnTo>
                    <a:pt x="8864" y="11126"/>
                  </a:lnTo>
                  <a:lnTo>
                    <a:pt x="8856" y="11193"/>
                  </a:lnTo>
                  <a:lnTo>
                    <a:pt x="8841" y="11270"/>
                  </a:lnTo>
                  <a:lnTo>
                    <a:pt x="8815" y="11347"/>
                  </a:lnTo>
                  <a:lnTo>
                    <a:pt x="8807" y="11398"/>
                  </a:lnTo>
                  <a:lnTo>
                    <a:pt x="8787" y="11501"/>
                  </a:lnTo>
                  <a:lnTo>
                    <a:pt x="8722" y="11844"/>
                  </a:lnTo>
                  <a:lnTo>
                    <a:pt x="8545" y="12831"/>
                  </a:lnTo>
                  <a:lnTo>
                    <a:pt x="8296" y="14239"/>
                  </a:lnTo>
                  <a:lnTo>
                    <a:pt x="8288" y="14280"/>
                  </a:lnTo>
                  <a:lnTo>
                    <a:pt x="8278" y="14318"/>
                  </a:lnTo>
                  <a:lnTo>
                    <a:pt x="8252" y="14395"/>
                  </a:lnTo>
                  <a:lnTo>
                    <a:pt x="8231" y="14430"/>
                  </a:lnTo>
                  <a:lnTo>
                    <a:pt x="8213" y="14466"/>
                  </a:lnTo>
                  <a:lnTo>
                    <a:pt x="8195" y="14503"/>
                  </a:lnTo>
                  <a:lnTo>
                    <a:pt x="8172" y="14535"/>
                  </a:lnTo>
                  <a:lnTo>
                    <a:pt x="8152" y="14566"/>
                  </a:lnTo>
                  <a:lnTo>
                    <a:pt x="8123" y="14596"/>
                  </a:lnTo>
                  <a:lnTo>
                    <a:pt x="8098" y="14628"/>
                  </a:lnTo>
                  <a:lnTo>
                    <a:pt x="8070" y="14657"/>
                  </a:lnTo>
                  <a:lnTo>
                    <a:pt x="8041" y="14683"/>
                  </a:lnTo>
                  <a:lnTo>
                    <a:pt x="8010" y="14708"/>
                  </a:lnTo>
                  <a:lnTo>
                    <a:pt x="7944" y="14756"/>
                  </a:lnTo>
                  <a:lnTo>
                    <a:pt x="7908" y="14776"/>
                  </a:lnTo>
                  <a:lnTo>
                    <a:pt x="7872" y="14797"/>
                  </a:lnTo>
                  <a:lnTo>
                    <a:pt x="7833" y="14815"/>
                  </a:lnTo>
                  <a:lnTo>
                    <a:pt x="7794" y="14831"/>
                  </a:lnTo>
                  <a:lnTo>
                    <a:pt x="7753" y="14847"/>
                  </a:lnTo>
                  <a:lnTo>
                    <a:pt x="7715" y="14860"/>
                  </a:lnTo>
                  <a:lnTo>
                    <a:pt x="7674" y="14872"/>
                  </a:lnTo>
                  <a:lnTo>
                    <a:pt x="7627" y="14884"/>
                  </a:lnTo>
                  <a:lnTo>
                    <a:pt x="7586" y="14894"/>
                  </a:lnTo>
                  <a:lnTo>
                    <a:pt x="7540" y="14898"/>
                  </a:lnTo>
                  <a:lnTo>
                    <a:pt x="7496" y="14906"/>
                  </a:lnTo>
                  <a:lnTo>
                    <a:pt x="7450" y="14908"/>
                  </a:lnTo>
                  <a:lnTo>
                    <a:pt x="7404" y="14910"/>
                  </a:lnTo>
                  <a:lnTo>
                    <a:pt x="7355" y="14910"/>
                  </a:lnTo>
                  <a:lnTo>
                    <a:pt x="7306" y="14908"/>
                  </a:lnTo>
                  <a:lnTo>
                    <a:pt x="7257" y="14902"/>
                  </a:lnTo>
                  <a:lnTo>
                    <a:pt x="7211" y="14898"/>
                  </a:lnTo>
                  <a:lnTo>
                    <a:pt x="7162" y="14892"/>
                  </a:lnTo>
                  <a:lnTo>
                    <a:pt x="7116" y="14882"/>
                  </a:lnTo>
                  <a:lnTo>
                    <a:pt x="7072" y="14870"/>
                  </a:lnTo>
                  <a:lnTo>
                    <a:pt x="7028" y="14855"/>
                  </a:lnTo>
                  <a:lnTo>
                    <a:pt x="6987" y="14841"/>
                  </a:lnTo>
                  <a:lnTo>
                    <a:pt x="6949" y="14825"/>
                  </a:lnTo>
                  <a:lnTo>
                    <a:pt x="6910" y="14809"/>
                  </a:lnTo>
                  <a:lnTo>
                    <a:pt x="6874" y="14789"/>
                  </a:lnTo>
                  <a:lnTo>
                    <a:pt x="6838" y="14768"/>
                  </a:lnTo>
                  <a:lnTo>
                    <a:pt x="6805" y="14744"/>
                  </a:lnTo>
                  <a:lnTo>
                    <a:pt x="6771" y="14720"/>
                  </a:lnTo>
                  <a:lnTo>
                    <a:pt x="6740" y="14697"/>
                  </a:lnTo>
                  <a:lnTo>
                    <a:pt x="6710" y="14671"/>
                  </a:lnTo>
                  <a:lnTo>
                    <a:pt x="6684" y="14643"/>
                  </a:lnTo>
                  <a:lnTo>
                    <a:pt x="6656" y="14614"/>
                  </a:lnTo>
                  <a:lnTo>
                    <a:pt x="6635" y="14582"/>
                  </a:lnTo>
                  <a:lnTo>
                    <a:pt x="6612" y="14551"/>
                  </a:lnTo>
                  <a:lnTo>
                    <a:pt x="6591" y="14521"/>
                  </a:lnTo>
                  <a:lnTo>
                    <a:pt x="6573" y="14489"/>
                  </a:lnTo>
                  <a:lnTo>
                    <a:pt x="6558" y="14452"/>
                  </a:lnTo>
                  <a:lnTo>
                    <a:pt x="6542" y="14420"/>
                  </a:lnTo>
                  <a:lnTo>
                    <a:pt x="6530" y="14383"/>
                  </a:lnTo>
                  <a:lnTo>
                    <a:pt x="6517" y="14345"/>
                  </a:lnTo>
                  <a:lnTo>
                    <a:pt x="6509" y="14310"/>
                  </a:lnTo>
                  <a:lnTo>
                    <a:pt x="6504" y="14270"/>
                  </a:lnTo>
                  <a:lnTo>
                    <a:pt x="6499" y="14231"/>
                  </a:lnTo>
                  <a:lnTo>
                    <a:pt x="6496" y="14193"/>
                  </a:lnTo>
                  <a:lnTo>
                    <a:pt x="6496" y="14154"/>
                  </a:lnTo>
                  <a:lnTo>
                    <a:pt x="6499" y="14114"/>
                  </a:lnTo>
                  <a:lnTo>
                    <a:pt x="6504" y="14073"/>
                  </a:lnTo>
                  <a:lnTo>
                    <a:pt x="6509" y="14031"/>
                  </a:lnTo>
                  <a:lnTo>
                    <a:pt x="6758" y="12707"/>
                  </a:lnTo>
                  <a:lnTo>
                    <a:pt x="6931" y="11787"/>
                  </a:lnTo>
                  <a:lnTo>
                    <a:pt x="6985" y="11475"/>
                  </a:lnTo>
                  <a:lnTo>
                    <a:pt x="7000" y="11385"/>
                  </a:lnTo>
                  <a:lnTo>
                    <a:pt x="7005" y="11347"/>
                  </a:lnTo>
                  <a:lnTo>
                    <a:pt x="6985" y="11329"/>
                  </a:lnTo>
                  <a:lnTo>
                    <a:pt x="6933" y="11286"/>
                  </a:lnTo>
                  <a:lnTo>
                    <a:pt x="6751" y="11136"/>
                  </a:lnTo>
                  <a:lnTo>
                    <a:pt x="6188" y="10684"/>
                  </a:lnTo>
                  <a:lnTo>
                    <a:pt x="5571" y="10190"/>
                  </a:lnTo>
                  <a:lnTo>
                    <a:pt x="5327" y="9991"/>
                  </a:lnTo>
                  <a:lnTo>
                    <a:pt x="5167" y="9857"/>
                  </a:lnTo>
                  <a:lnTo>
                    <a:pt x="5064" y="9815"/>
                  </a:lnTo>
                  <a:lnTo>
                    <a:pt x="4967" y="9770"/>
                  </a:lnTo>
                  <a:lnTo>
                    <a:pt x="4869" y="9725"/>
                  </a:lnTo>
                  <a:lnTo>
                    <a:pt x="4779" y="9681"/>
                  </a:lnTo>
                  <a:lnTo>
                    <a:pt x="4692" y="9634"/>
                  </a:lnTo>
                  <a:lnTo>
                    <a:pt x="4612" y="9588"/>
                  </a:lnTo>
                  <a:lnTo>
                    <a:pt x="4532" y="9543"/>
                  </a:lnTo>
                  <a:lnTo>
                    <a:pt x="4460" y="9494"/>
                  </a:lnTo>
                  <a:lnTo>
                    <a:pt x="4391" y="9450"/>
                  </a:lnTo>
                  <a:lnTo>
                    <a:pt x="4324" y="9403"/>
                  </a:lnTo>
                  <a:lnTo>
                    <a:pt x="4262" y="9355"/>
                  </a:lnTo>
                  <a:lnTo>
                    <a:pt x="4206" y="9310"/>
                  </a:lnTo>
                  <a:lnTo>
                    <a:pt x="4147" y="9265"/>
                  </a:lnTo>
                  <a:lnTo>
                    <a:pt x="4098" y="9221"/>
                  </a:lnTo>
                  <a:lnTo>
                    <a:pt x="4051" y="9174"/>
                  </a:lnTo>
                  <a:lnTo>
                    <a:pt x="4005" y="9132"/>
                  </a:lnTo>
                  <a:lnTo>
                    <a:pt x="3964" y="9089"/>
                  </a:lnTo>
                  <a:lnTo>
                    <a:pt x="3928" y="9046"/>
                  </a:lnTo>
                  <a:lnTo>
                    <a:pt x="3892" y="9006"/>
                  </a:lnTo>
                  <a:lnTo>
                    <a:pt x="3861" y="8965"/>
                  </a:lnTo>
                  <a:lnTo>
                    <a:pt x="3836" y="8925"/>
                  </a:lnTo>
                  <a:lnTo>
                    <a:pt x="3807" y="8890"/>
                  </a:lnTo>
                  <a:lnTo>
                    <a:pt x="3766" y="8819"/>
                  </a:lnTo>
                  <a:lnTo>
                    <a:pt x="3735" y="8757"/>
                  </a:lnTo>
                  <a:lnTo>
                    <a:pt x="3717" y="8700"/>
                  </a:lnTo>
                  <a:lnTo>
                    <a:pt x="3710" y="8678"/>
                  </a:lnTo>
                  <a:lnTo>
                    <a:pt x="3704" y="8653"/>
                  </a:lnTo>
                  <a:lnTo>
                    <a:pt x="3704" y="8617"/>
                  </a:lnTo>
                  <a:lnTo>
                    <a:pt x="3702" y="8601"/>
                  </a:lnTo>
                  <a:lnTo>
                    <a:pt x="3697" y="8586"/>
                  </a:lnTo>
                  <a:lnTo>
                    <a:pt x="3681" y="8572"/>
                  </a:lnTo>
                  <a:lnTo>
                    <a:pt x="3666" y="8558"/>
                  </a:lnTo>
                  <a:lnTo>
                    <a:pt x="3645" y="8546"/>
                  </a:lnTo>
                  <a:lnTo>
                    <a:pt x="3622" y="8532"/>
                  </a:lnTo>
                  <a:lnTo>
                    <a:pt x="3571" y="8507"/>
                  </a:lnTo>
                  <a:lnTo>
                    <a:pt x="3519" y="8483"/>
                  </a:lnTo>
                  <a:lnTo>
                    <a:pt x="3494" y="8469"/>
                  </a:lnTo>
                  <a:lnTo>
                    <a:pt x="3476" y="8457"/>
                  </a:lnTo>
                  <a:lnTo>
                    <a:pt x="3458" y="8442"/>
                  </a:lnTo>
                  <a:lnTo>
                    <a:pt x="3447" y="8424"/>
                  </a:lnTo>
                  <a:lnTo>
                    <a:pt x="3437" y="8410"/>
                  </a:lnTo>
                  <a:lnTo>
                    <a:pt x="3437" y="8394"/>
                  </a:lnTo>
                  <a:lnTo>
                    <a:pt x="3450" y="8317"/>
                  </a:lnTo>
                  <a:lnTo>
                    <a:pt x="3465" y="8234"/>
                  </a:lnTo>
                  <a:lnTo>
                    <a:pt x="3481" y="8143"/>
                  </a:lnTo>
                  <a:lnTo>
                    <a:pt x="3501" y="8051"/>
                  </a:lnTo>
                  <a:lnTo>
                    <a:pt x="3550" y="7853"/>
                  </a:lnTo>
                  <a:lnTo>
                    <a:pt x="3609" y="7640"/>
                  </a:lnTo>
                  <a:lnTo>
                    <a:pt x="3674" y="7417"/>
                  </a:lnTo>
                  <a:lnTo>
                    <a:pt x="3746" y="7184"/>
                  </a:lnTo>
                  <a:lnTo>
                    <a:pt x="3823" y="6945"/>
                  </a:lnTo>
                  <a:lnTo>
                    <a:pt x="3900" y="6703"/>
                  </a:lnTo>
                  <a:lnTo>
                    <a:pt x="4064" y="6219"/>
                  </a:lnTo>
                  <a:lnTo>
                    <a:pt x="4224" y="5753"/>
                  </a:lnTo>
                  <a:lnTo>
                    <a:pt x="4368" y="5321"/>
                  </a:lnTo>
                  <a:lnTo>
                    <a:pt x="4429" y="5129"/>
                  </a:lnTo>
                  <a:lnTo>
                    <a:pt x="4483" y="4950"/>
                  </a:lnTo>
                  <a:lnTo>
                    <a:pt x="5046" y="4818"/>
                  </a:lnTo>
                  <a:lnTo>
                    <a:pt x="4792" y="4808"/>
                  </a:lnTo>
                  <a:lnTo>
                    <a:pt x="4221" y="4790"/>
                  </a:lnTo>
                  <a:lnTo>
                    <a:pt x="3910" y="4780"/>
                  </a:lnTo>
                  <a:lnTo>
                    <a:pt x="3635" y="4772"/>
                  </a:lnTo>
                  <a:lnTo>
                    <a:pt x="3432" y="4770"/>
                  </a:lnTo>
                  <a:lnTo>
                    <a:pt x="3368" y="4772"/>
                  </a:lnTo>
                  <a:lnTo>
                    <a:pt x="3334" y="4776"/>
                  </a:lnTo>
                  <a:lnTo>
                    <a:pt x="3321" y="4780"/>
                  </a:lnTo>
                  <a:lnTo>
                    <a:pt x="3293" y="4794"/>
                  </a:lnTo>
                  <a:lnTo>
                    <a:pt x="3216" y="4837"/>
                  </a:lnTo>
                  <a:lnTo>
                    <a:pt x="3103" y="4904"/>
                  </a:lnTo>
                  <a:lnTo>
                    <a:pt x="2969" y="4987"/>
                  </a:lnTo>
                  <a:lnTo>
                    <a:pt x="2638" y="5189"/>
                  </a:lnTo>
                  <a:lnTo>
                    <a:pt x="2267" y="5422"/>
                  </a:lnTo>
                  <a:lnTo>
                    <a:pt x="1581" y="5860"/>
                  </a:lnTo>
                  <a:lnTo>
                    <a:pt x="1255" y="6073"/>
                  </a:lnTo>
                  <a:lnTo>
                    <a:pt x="1252" y="6075"/>
                  </a:lnTo>
                  <a:lnTo>
                    <a:pt x="1221" y="6093"/>
                  </a:lnTo>
                  <a:lnTo>
                    <a:pt x="1190" y="6114"/>
                  </a:lnTo>
                  <a:lnTo>
                    <a:pt x="1129" y="6146"/>
                  </a:lnTo>
                  <a:lnTo>
                    <a:pt x="1098" y="6160"/>
                  </a:lnTo>
                  <a:lnTo>
                    <a:pt x="1062" y="6172"/>
                  </a:lnTo>
                  <a:lnTo>
                    <a:pt x="1028" y="6185"/>
                  </a:lnTo>
                  <a:lnTo>
                    <a:pt x="995" y="6193"/>
                  </a:lnTo>
                  <a:lnTo>
                    <a:pt x="923" y="6209"/>
                  </a:lnTo>
                  <a:lnTo>
                    <a:pt x="853" y="6219"/>
                  </a:lnTo>
                  <a:lnTo>
                    <a:pt x="781" y="6227"/>
                  </a:lnTo>
                  <a:lnTo>
                    <a:pt x="710" y="6225"/>
                  </a:lnTo>
                  <a:lnTo>
                    <a:pt x="638" y="6219"/>
                  </a:lnTo>
                  <a:lnTo>
                    <a:pt x="568" y="6207"/>
                  </a:lnTo>
                  <a:lnTo>
                    <a:pt x="499" y="6191"/>
                  </a:lnTo>
                  <a:lnTo>
                    <a:pt x="429" y="6170"/>
                  </a:lnTo>
                  <a:lnTo>
                    <a:pt x="396" y="6158"/>
                  </a:lnTo>
                  <a:lnTo>
                    <a:pt x="368" y="6144"/>
                  </a:lnTo>
                  <a:lnTo>
                    <a:pt x="334" y="6128"/>
                  </a:lnTo>
                  <a:lnTo>
                    <a:pt x="303" y="6110"/>
                  </a:lnTo>
                  <a:lnTo>
                    <a:pt x="272" y="6091"/>
                  </a:lnTo>
                  <a:lnTo>
                    <a:pt x="247" y="6073"/>
                  </a:lnTo>
                  <a:lnTo>
                    <a:pt x="216" y="6051"/>
                  </a:lnTo>
                  <a:lnTo>
                    <a:pt x="193" y="6031"/>
                  </a:lnTo>
                  <a:lnTo>
                    <a:pt x="165" y="6006"/>
                  </a:lnTo>
                  <a:lnTo>
                    <a:pt x="144" y="5982"/>
                  </a:lnTo>
                  <a:lnTo>
                    <a:pt x="121" y="5958"/>
                  </a:lnTo>
                  <a:lnTo>
                    <a:pt x="103" y="5933"/>
                  </a:lnTo>
                  <a:lnTo>
                    <a:pt x="85" y="5907"/>
                  </a:lnTo>
                  <a:lnTo>
                    <a:pt x="67" y="5881"/>
                  </a:lnTo>
                  <a:lnTo>
                    <a:pt x="54" y="5854"/>
                  </a:lnTo>
                  <a:lnTo>
                    <a:pt x="39" y="5826"/>
                  </a:lnTo>
                  <a:lnTo>
                    <a:pt x="21" y="5771"/>
                  </a:lnTo>
                  <a:lnTo>
                    <a:pt x="5" y="5714"/>
                  </a:lnTo>
                  <a:lnTo>
                    <a:pt x="0" y="5660"/>
                  </a:lnTo>
                  <a:lnTo>
                    <a:pt x="0" y="5603"/>
                  </a:lnTo>
                  <a:lnTo>
                    <a:pt x="8" y="5546"/>
                  </a:lnTo>
                  <a:lnTo>
                    <a:pt x="21" y="5489"/>
                  </a:lnTo>
                  <a:lnTo>
                    <a:pt x="41" y="5435"/>
                  </a:lnTo>
                  <a:lnTo>
                    <a:pt x="72" y="5382"/>
                  </a:lnTo>
                  <a:lnTo>
                    <a:pt x="87" y="5356"/>
                  </a:lnTo>
                  <a:lnTo>
                    <a:pt x="105" y="5329"/>
                  </a:lnTo>
                  <a:lnTo>
                    <a:pt x="126" y="5307"/>
                  </a:lnTo>
                  <a:lnTo>
                    <a:pt x="147" y="5283"/>
                  </a:lnTo>
                  <a:lnTo>
                    <a:pt x="170" y="5258"/>
                  </a:lnTo>
                  <a:lnTo>
                    <a:pt x="221" y="5214"/>
                  </a:lnTo>
                  <a:lnTo>
                    <a:pt x="249" y="5191"/>
                  </a:lnTo>
                  <a:lnTo>
                    <a:pt x="653" y="4952"/>
                  </a:lnTo>
                  <a:lnTo>
                    <a:pt x="1537" y="4431"/>
                  </a:lnTo>
                  <a:lnTo>
                    <a:pt x="2013" y="4152"/>
                  </a:lnTo>
                  <a:lnTo>
                    <a:pt x="2432" y="3908"/>
                  </a:lnTo>
                  <a:lnTo>
                    <a:pt x="2604" y="3809"/>
                  </a:lnTo>
                  <a:lnTo>
                    <a:pt x="2738" y="3736"/>
                  </a:lnTo>
                  <a:lnTo>
                    <a:pt x="2830" y="3685"/>
                  </a:lnTo>
                  <a:lnTo>
                    <a:pt x="2856" y="3671"/>
                  </a:lnTo>
                  <a:lnTo>
                    <a:pt x="2869" y="3667"/>
                  </a:lnTo>
                  <a:lnTo>
                    <a:pt x="3735" y="3592"/>
                  </a:lnTo>
                  <a:lnTo>
                    <a:pt x="4491" y="3527"/>
                  </a:lnTo>
                  <a:lnTo>
                    <a:pt x="4823" y="3499"/>
                  </a:lnTo>
                  <a:lnTo>
                    <a:pt x="5116" y="3477"/>
                  </a:lnTo>
                  <a:lnTo>
                    <a:pt x="5375" y="3458"/>
                  </a:lnTo>
                  <a:lnTo>
                    <a:pt x="5596" y="3446"/>
                  </a:lnTo>
                  <a:close/>
                  <a:moveTo>
                    <a:pt x="7393" y="0"/>
                  </a:moveTo>
                  <a:lnTo>
                    <a:pt x="7581" y="0"/>
                  </a:lnTo>
                  <a:lnTo>
                    <a:pt x="7648" y="4"/>
                  </a:lnTo>
                  <a:lnTo>
                    <a:pt x="7715" y="12"/>
                  </a:lnTo>
                  <a:lnTo>
                    <a:pt x="7785" y="24"/>
                  </a:lnTo>
                  <a:lnTo>
                    <a:pt x="7854" y="35"/>
                  </a:lnTo>
                  <a:lnTo>
                    <a:pt x="7921" y="53"/>
                  </a:lnTo>
                  <a:lnTo>
                    <a:pt x="7991" y="73"/>
                  </a:lnTo>
                  <a:lnTo>
                    <a:pt x="8055" y="95"/>
                  </a:lnTo>
                  <a:lnTo>
                    <a:pt x="8120" y="122"/>
                  </a:lnTo>
                  <a:lnTo>
                    <a:pt x="8186" y="146"/>
                  </a:lnTo>
                  <a:lnTo>
                    <a:pt x="8248" y="179"/>
                  </a:lnTo>
                  <a:lnTo>
                    <a:pt x="8310" y="211"/>
                  </a:lnTo>
                  <a:lnTo>
                    <a:pt x="8369" y="250"/>
                  </a:lnTo>
                  <a:lnTo>
                    <a:pt x="8426" y="286"/>
                  </a:lnTo>
                  <a:lnTo>
                    <a:pt x="8485" y="327"/>
                  </a:lnTo>
                  <a:lnTo>
                    <a:pt x="8539" y="370"/>
                  </a:lnTo>
                  <a:lnTo>
                    <a:pt x="8593" y="418"/>
                  </a:lnTo>
                  <a:lnTo>
                    <a:pt x="8640" y="465"/>
                  </a:lnTo>
                  <a:lnTo>
                    <a:pt x="8689" y="516"/>
                  </a:lnTo>
                  <a:lnTo>
                    <a:pt x="8735" y="569"/>
                  </a:lnTo>
                  <a:lnTo>
                    <a:pt x="8776" y="621"/>
                  </a:lnTo>
                  <a:lnTo>
                    <a:pt x="8815" y="680"/>
                  </a:lnTo>
                  <a:lnTo>
                    <a:pt x="8851" y="739"/>
                  </a:lnTo>
                  <a:lnTo>
                    <a:pt x="8884" y="798"/>
                  </a:lnTo>
                  <a:lnTo>
                    <a:pt x="8915" y="859"/>
                  </a:lnTo>
                  <a:lnTo>
                    <a:pt x="8941" y="926"/>
                  </a:lnTo>
                  <a:lnTo>
                    <a:pt x="8964" y="991"/>
                  </a:lnTo>
                  <a:lnTo>
                    <a:pt x="8985" y="1060"/>
                  </a:lnTo>
                  <a:lnTo>
                    <a:pt x="9000" y="1129"/>
                  </a:lnTo>
                  <a:lnTo>
                    <a:pt x="9008" y="1200"/>
                  </a:lnTo>
                  <a:lnTo>
                    <a:pt x="9016" y="1273"/>
                  </a:lnTo>
                  <a:lnTo>
                    <a:pt x="9018" y="1346"/>
                  </a:lnTo>
                  <a:lnTo>
                    <a:pt x="9016" y="1424"/>
                  </a:lnTo>
                  <a:lnTo>
                    <a:pt x="9003" y="1578"/>
                  </a:lnTo>
                  <a:lnTo>
                    <a:pt x="8987" y="1734"/>
                  </a:lnTo>
                  <a:lnTo>
                    <a:pt x="8964" y="1895"/>
                  </a:lnTo>
                  <a:lnTo>
                    <a:pt x="8951" y="1972"/>
                  </a:lnTo>
                  <a:lnTo>
                    <a:pt x="8933" y="2053"/>
                  </a:lnTo>
                  <a:lnTo>
                    <a:pt x="8918" y="2132"/>
                  </a:lnTo>
                  <a:lnTo>
                    <a:pt x="8897" y="2208"/>
                  </a:lnTo>
                  <a:lnTo>
                    <a:pt x="8877" y="2287"/>
                  </a:lnTo>
                  <a:lnTo>
                    <a:pt x="8851" y="2362"/>
                  </a:lnTo>
                  <a:lnTo>
                    <a:pt x="8828" y="2435"/>
                  </a:lnTo>
                  <a:lnTo>
                    <a:pt x="8797" y="2510"/>
                  </a:lnTo>
                  <a:lnTo>
                    <a:pt x="8768" y="2581"/>
                  </a:lnTo>
                  <a:lnTo>
                    <a:pt x="8735" y="2652"/>
                  </a:lnTo>
                  <a:lnTo>
                    <a:pt x="8701" y="2719"/>
                  </a:lnTo>
                  <a:lnTo>
                    <a:pt x="8663" y="2784"/>
                  </a:lnTo>
                  <a:lnTo>
                    <a:pt x="8619" y="2847"/>
                  </a:lnTo>
                  <a:lnTo>
                    <a:pt x="8578" y="2908"/>
                  </a:lnTo>
                  <a:lnTo>
                    <a:pt x="8529" y="2965"/>
                  </a:lnTo>
                  <a:lnTo>
                    <a:pt x="8477" y="3020"/>
                  </a:lnTo>
                  <a:lnTo>
                    <a:pt x="8426" y="3073"/>
                  </a:lnTo>
                  <a:lnTo>
                    <a:pt x="8369" y="3119"/>
                  </a:lnTo>
                  <a:lnTo>
                    <a:pt x="8310" y="3162"/>
                  </a:lnTo>
                  <a:lnTo>
                    <a:pt x="8246" y="3205"/>
                  </a:lnTo>
                  <a:lnTo>
                    <a:pt x="8179" y="3241"/>
                  </a:lnTo>
                  <a:lnTo>
                    <a:pt x="8107" y="3274"/>
                  </a:lnTo>
                  <a:lnTo>
                    <a:pt x="8035" y="3300"/>
                  </a:lnTo>
                  <a:lnTo>
                    <a:pt x="7957" y="3325"/>
                  </a:lnTo>
                  <a:lnTo>
                    <a:pt x="7872" y="3343"/>
                  </a:lnTo>
                  <a:lnTo>
                    <a:pt x="7787" y="3357"/>
                  </a:lnTo>
                  <a:lnTo>
                    <a:pt x="7723" y="3363"/>
                  </a:lnTo>
                  <a:lnTo>
                    <a:pt x="7653" y="3365"/>
                  </a:lnTo>
                  <a:lnTo>
                    <a:pt x="7584" y="3361"/>
                  </a:lnTo>
                  <a:lnTo>
                    <a:pt x="7507" y="3353"/>
                  </a:lnTo>
                  <a:lnTo>
                    <a:pt x="7432" y="3341"/>
                  </a:lnTo>
                  <a:lnTo>
                    <a:pt x="7357" y="3325"/>
                  </a:lnTo>
                  <a:lnTo>
                    <a:pt x="7283" y="3302"/>
                  </a:lnTo>
                  <a:lnTo>
                    <a:pt x="7203" y="3278"/>
                  </a:lnTo>
                  <a:lnTo>
                    <a:pt x="7126" y="3245"/>
                  </a:lnTo>
                  <a:lnTo>
                    <a:pt x="7043" y="3213"/>
                  </a:lnTo>
                  <a:lnTo>
                    <a:pt x="6966" y="3172"/>
                  </a:lnTo>
                  <a:lnTo>
                    <a:pt x="6886" y="3130"/>
                  </a:lnTo>
                  <a:lnTo>
                    <a:pt x="6809" y="3083"/>
                  </a:lnTo>
                  <a:lnTo>
                    <a:pt x="6734" y="3032"/>
                  </a:lnTo>
                  <a:lnTo>
                    <a:pt x="6657" y="2975"/>
                  </a:lnTo>
                  <a:lnTo>
                    <a:pt x="6582" y="2916"/>
                  </a:lnTo>
                  <a:lnTo>
                    <a:pt x="6510" y="2851"/>
                  </a:lnTo>
                  <a:lnTo>
                    <a:pt x="6438" y="2782"/>
                  </a:lnTo>
                  <a:lnTo>
                    <a:pt x="6371" y="2711"/>
                  </a:lnTo>
                  <a:lnTo>
                    <a:pt x="6307" y="2632"/>
                  </a:lnTo>
                  <a:lnTo>
                    <a:pt x="6242" y="2555"/>
                  </a:lnTo>
                  <a:lnTo>
                    <a:pt x="6183" y="2470"/>
                  </a:lnTo>
                  <a:lnTo>
                    <a:pt x="6129" y="2380"/>
                  </a:lnTo>
                  <a:lnTo>
                    <a:pt x="6072" y="2289"/>
                  </a:lnTo>
                  <a:lnTo>
                    <a:pt x="6026" y="2191"/>
                  </a:lnTo>
                  <a:lnTo>
                    <a:pt x="5982" y="2092"/>
                  </a:lnTo>
                  <a:lnTo>
                    <a:pt x="5944" y="1986"/>
                  </a:lnTo>
                  <a:lnTo>
                    <a:pt x="5908" y="1879"/>
                  </a:lnTo>
                  <a:lnTo>
                    <a:pt x="5882" y="1767"/>
                  </a:lnTo>
                  <a:lnTo>
                    <a:pt x="5856" y="1651"/>
                  </a:lnTo>
                  <a:lnTo>
                    <a:pt x="5838" y="1533"/>
                  </a:lnTo>
                  <a:lnTo>
                    <a:pt x="5828" y="1411"/>
                  </a:lnTo>
                  <a:lnTo>
                    <a:pt x="5833" y="1336"/>
                  </a:lnTo>
                  <a:lnTo>
                    <a:pt x="5846" y="1259"/>
                  </a:lnTo>
                  <a:lnTo>
                    <a:pt x="5856" y="1186"/>
                  </a:lnTo>
                  <a:lnTo>
                    <a:pt x="5874" y="1115"/>
                  </a:lnTo>
                  <a:lnTo>
                    <a:pt x="5895" y="1044"/>
                  </a:lnTo>
                  <a:lnTo>
                    <a:pt x="5920" y="975"/>
                  </a:lnTo>
                  <a:lnTo>
                    <a:pt x="5951" y="908"/>
                  </a:lnTo>
                  <a:lnTo>
                    <a:pt x="5980" y="841"/>
                  </a:lnTo>
                  <a:lnTo>
                    <a:pt x="6016" y="778"/>
                  </a:lnTo>
                  <a:lnTo>
                    <a:pt x="6052" y="715"/>
                  </a:lnTo>
                  <a:lnTo>
                    <a:pt x="6096" y="654"/>
                  </a:lnTo>
                  <a:lnTo>
                    <a:pt x="6137" y="597"/>
                  </a:lnTo>
                  <a:lnTo>
                    <a:pt x="6186" y="538"/>
                  </a:lnTo>
                  <a:lnTo>
                    <a:pt x="6237" y="487"/>
                  </a:lnTo>
                  <a:lnTo>
                    <a:pt x="6289" y="435"/>
                  </a:lnTo>
                  <a:lnTo>
                    <a:pt x="6345" y="384"/>
                  </a:lnTo>
                  <a:lnTo>
                    <a:pt x="6405" y="339"/>
                  </a:lnTo>
                  <a:lnTo>
                    <a:pt x="6466" y="294"/>
                  </a:lnTo>
                  <a:lnTo>
                    <a:pt x="6528" y="254"/>
                  </a:lnTo>
                  <a:lnTo>
                    <a:pt x="6595" y="213"/>
                  </a:lnTo>
                  <a:lnTo>
                    <a:pt x="6667" y="179"/>
                  </a:lnTo>
                  <a:lnTo>
                    <a:pt x="6737" y="146"/>
                  </a:lnTo>
                  <a:lnTo>
                    <a:pt x="6811" y="116"/>
                  </a:lnTo>
                  <a:lnTo>
                    <a:pt x="6886" y="89"/>
                  </a:lnTo>
                  <a:lnTo>
                    <a:pt x="6968" y="67"/>
                  </a:lnTo>
                  <a:lnTo>
                    <a:pt x="7051" y="47"/>
                  </a:lnTo>
                  <a:lnTo>
                    <a:pt x="7131" y="30"/>
                  </a:lnTo>
                  <a:lnTo>
                    <a:pt x="7218" y="16"/>
                  </a:lnTo>
                  <a:lnTo>
                    <a:pt x="7306" y="6"/>
                  </a:lnTo>
                  <a:lnTo>
                    <a:pt x="7393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造字工房悦黑（非商用）常规体"/>
                  <a:ea typeface="造字工房悦黑（非商用）常规体"/>
                  <a:cs typeface="造字工房悦黑（非商用）常规体"/>
                  <a:sym typeface="造字工房悦黑（非商用）常规体"/>
                </a:defRPr>
              </a:pPr>
            </a:p>
          </p:txBody>
        </p:sp>
      </p:grpSp>
      <p:sp>
        <p:nvSpPr>
          <p:cNvPr id="414" name="MH_SubTitle_1"/>
          <p:cNvSpPr txBox="1"/>
          <p:nvPr/>
        </p:nvSpPr>
        <p:spPr>
          <a:xfrm>
            <a:off x="5967914" y="1484410"/>
            <a:ext cx="2389435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45719" tIns="45719" rIns="45719" bIns="45719" numCol="1" anchor="ctr">
            <a:sp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</a:lstStyle>
          <a:p>
            <a:pPr>
              <a:defRPr>
                <a:latin typeface="造字工房悦黑（非商用）常规体"/>
                <a:ea typeface="造字工房悦黑（非商用）常规体"/>
                <a:cs typeface="造字工房悦黑（非商用）常规体"/>
                <a:sym typeface="造字工房悦黑（非商用）常规体"/>
              </a:defRPr>
            </a:pP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Poor Maintainability</a:t>
            </a:r>
            <a:endParaRPr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MH_SubTitle_1"/>
          <p:cNvSpPr txBox="1"/>
          <p:nvPr/>
        </p:nvSpPr>
        <p:spPr>
          <a:xfrm>
            <a:off x="5967914" y="1846497"/>
            <a:ext cx="5909629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45719" tIns="45719" rIns="45719" bIns="45719" numCol="1" anchor="ctr">
            <a:sp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</a:lstStyle>
          <a:p>
            <a:pPr>
              <a:defRPr>
                <a:latin typeface="造字工房悦黑（非商用）常规体"/>
                <a:ea typeface="造字工房悦黑（非商用）常规体"/>
                <a:cs typeface="造字工房悦黑（非商用）常规体"/>
                <a:sym typeface="造字工房悦黑（非商用）常规体"/>
              </a:defRPr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If values of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微软雅黑" panose="020B0503020204020204" charset="-122"/>
              </a:rPr>
              <a:t> </a:t>
            </a:r>
            <a:r>
              <a:rPr lang="en-US" sz="1600" i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微软雅黑" panose="020B0503020204020204" charset="-122"/>
              </a:rPr>
              <a:t>employee type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微软雅黑" panose="020B0503020204020204" charset="-122"/>
              </a:rPr>
              <a:t> increases, we need to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微软雅黑" panose="020B0503020204020204" charset="-122"/>
              </a:rPr>
              <a:t>constantly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微软雅黑" panose="020B0503020204020204" charset="-122"/>
              </a:rPr>
              <a:t> extend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微软雅黑" panose="020B0503020204020204" charset="-122"/>
            </a:endParaRPr>
          </a:p>
          <a:p>
            <a:pPr>
              <a:defRPr>
                <a:latin typeface="造字工房悦黑（非商用）常规体"/>
                <a:ea typeface="造字工房悦黑（非商用）常规体"/>
                <a:cs typeface="造字工房悦黑（非商用）常规体"/>
                <a:sym typeface="造字工房悦黑（非商用）常规体"/>
              </a:defRPr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微软雅黑" panose="020B0503020204020204" charset="-122"/>
              </a:rPr>
              <a:t>the switch statement. It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violates the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Open/Closed Principle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>
                <a:latin typeface="造字工房悦黑（非商用）常规体"/>
                <a:ea typeface="造字工房悦黑（非商用）常规体"/>
                <a:cs typeface="造字工房悦黑（非商用）常规体"/>
                <a:sym typeface="造字工房悦黑（非商用）常规体"/>
              </a:defRPr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 system should be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open for extension but closed for modification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MH_SubTitle_1"/>
          <p:cNvSpPr txBox="1"/>
          <p:nvPr/>
        </p:nvSpPr>
        <p:spPr>
          <a:xfrm>
            <a:off x="6436891" y="3066913"/>
            <a:ext cx="2126542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45719" tIns="45719" rIns="45719" bIns="45719" numCol="1" anchor="ctr">
            <a:sp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</a:lstStyle>
          <a:p>
            <a:pPr>
              <a:defRPr>
                <a:latin typeface="造字工房悦黑（非商用）常规体"/>
                <a:ea typeface="造字工房悦黑（非商用）常规体"/>
                <a:cs typeface="造字工房悦黑（非商用）常规体"/>
                <a:sym typeface="造字工房悦黑（非商用）常规体"/>
              </a:defRPr>
            </a:pP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Difficult to Extend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MH_SubTitle_1"/>
          <p:cNvSpPr txBox="1"/>
          <p:nvPr/>
        </p:nvSpPr>
        <p:spPr>
          <a:xfrm>
            <a:off x="6436891" y="3442838"/>
            <a:ext cx="5576204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45719" tIns="45719" rIns="45719" bIns="45719" numCol="1" anchor="ctr">
            <a:sp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</a:lstStyle>
          <a:p>
            <a:pPr>
              <a:defRPr>
                <a:latin typeface="造字工房悦黑（非商用）常规体"/>
                <a:ea typeface="造字工房悦黑（非商用）常规体"/>
                <a:cs typeface="造字工房悦黑（非商用）常规体"/>
                <a:sym typeface="造字工房悦黑（非商用）常规体"/>
              </a:defRPr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Each time a new state is added, we need to modify the existing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>
                <a:latin typeface="造字工房悦黑（非商用）常规体"/>
                <a:ea typeface="造字工房悦黑（非商用）常规体"/>
                <a:cs typeface="造字工房悦黑（非商用）常规体"/>
                <a:sym typeface="造字工房悦黑（非商用）常规体"/>
              </a:defRPr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code by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adding new case statements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, which makes the original 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>
                <a:latin typeface="造字工房悦黑（非商用）常规体"/>
                <a:ea typeface="造字工房悦黑（非商用）常规体"/>
                <a:cs typeface="造字工房悦黑（非商用）常规体"/>
                <a:sym typeface="造字工房悦黑（非商用）常规体"/>
              </a:defRPr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more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prone to errors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MH_SubTitle_1"/>
          <p:cNvSpPr txBox="1"/>
          <p:nvPr/>
        </p:nvSpPr>
        <p:spPr>
          <a:xfrm>
            <a:off x="5967914" y="4715850"/>
            <a:ext cx="27982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45719" tIns="45719" rIns="45719" bIns="45719" numCol="1" anchor="ctr">
            <a:sp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</a:lstStyle>
          <a:p>
            <a:pPr>
              <a:defRPr>
                <a:latin typeface="造字工房悦黑（非商用）常规体"/>
                <a:ea typeface="造字工房悦黑（非商用）常规体"/>
                <a:cs typeface="造字工房悦黑（非商用）常规体"/>
                <a:sym typeface="造字工房悦黑（非商用）常规体"/>
              </a:defRPr>
            </a:pP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Non-intuitive Type Code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MH_SubTitle_1"/>
          <p:cNvSpPr txBox="1"/>
          <p:nvPr/>
        </p:nvSpPr>
        <p:spPr>
          <a:xfrm>
            <a:off x="5840856" y="5102569"/>
            <a:ext cx="6427399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none" lIns="45719" tIns="45719" rIns="45719" bIns="45719" numCol="1" anchor="ctr">
            <a:sp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</a:lstStyle>
          <a:p>
            <a:pPr>
              <a:defRPr>
                <a:latin typeface="造字工房悦黑（非商用）常规体"/>
                <a:ea typeface="造字工房悦黑（非商用）常规体"/>
                <a:cs typeface="造字工房悦黑（非商用）常规体"/>
                <a:sym typeface="造字工房悦黑（非商用）常规体"/>
              </a:defRPr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Value of </a:t>
            </a:r>
            <a:r>
              <a:rPr lang="en-US" sz="1600" i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employee type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is represented by numbers (1, 2, 3)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defRPr>
                <a:latin typeface="造字工房悦黑（非商用）常规体"/>
                <a:ea typeface="造字工房悦黑（非商用）常规体"/>
                <a:cs typeface="造字工房悦黑（非商用）常规体"/>
                <a:sym typeface="造字工房悦黑（非商用）常规体"/>
              </a:defRPr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is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not intuitive and difficult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to remember the meaning of the numbers</a:t>
            </a:r>
            <a:endParaRPr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8455" y="3982720"/>
            <a:ext cx="4125595" cy="2356485"/>
          </a:xfrm>
          <a:prstGeom prst="rect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ot="0" vertOverflow="overflow" horzOverflow="overflow" vert="horz" wrap="square" lIns="45719" tIns="45719" rIns="45719" bIns="45719" numCol="1" spcCol="38100" rtlCol="0" anchor="ctr" forceAA="0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 thruBlk="1"/>
      </p:transition>
    </mc:Choice>
    <mc:Fallback>
      <p:transition spd="slow">
        <p:fade thruBlk="1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Down Arrow Callout 55"/>
          <p:cNvSpPr/>
          <p:nvPr>
            <p:custDataLst>
              <p:tags r:id="rId1"/>
            </p:custDataLst>
          </p:nvPr>
        </p:nvSpPr>
        <p:spPr>
          <a:xfrm>
            <a:off x="2287905" y="2497455"/>
            <a:ext cx="1596390" cy="29521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056"/>
                </a:lnTo>
                <a:lnTo>
                  <a:pt x="12247" y="21056"/>
                </a:lnTo>
                <a:lnTo>
                  <a:pt x="12247" y="21058"/>
                </a:lnTo>
                <a:lnTo>
                  <a:pt x="10800" y="21600"/>
                </a:lnTo>
                <a:lnTo>
                  <a:pt x="9353" y="21058"/>
                </a:lnTo>
                <a:lnTo>
                  <a:pt x="9353" y="21056"/>
                </a:lnTo>
                <a:lnTo>
                  <a:pt x="0" y="21056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713105">
              <a:defRPr sz="1400">
                <a:solidFill>
                  <a:srgbClr val="FFFFFF"/>
                </a:solidFill>
              </a:defRPr>
            </a:pPr>
          </a:p>
        </p:txBody>
      </p:sp>
      <p:sp>
        <p:nvSpPr>
          <p:cNvPr id="849" name="标题 1"/>
          <p:cNvSpPr txBox="1">
            <a:spLocks noGrp="1"/>
          </p:cNvSpPr>
          <p:nvPr>
            <p:ph type="title"/>
          </p:nvPr>
        </p:nvSpPr>
        <p:spPr>
          <a:xfrm>
            <a:off x="910386" y="256837"/>
            <a:ext cx="5526505" cy="657560"/>
          </a:xfrm>
          <a:prstGeom prst="rect">
            <a:avLst/>
          </a:prstGeom>
        </p:spPr>
        <p:txBody>
          <a:bodyPr/>
          <a:lstStyle/>
          <a:p>
            <a:r>
              <a:rPr lang="en-US">
                <a:latin typeface="Comic Sans MS" panose="030F0702030302020204" pitchFamily="66" charset="0"/>
                <a:cs typeface="Comic Sans MS" panose="030F0702030302020204" pitchFamily="66" charset="0"/>
              </a:rPr>
              <a:t>02. </a:t>
            </a:r>
            <a:r>
              <a:rPr>
                <a:latin typeface="Comic Sans MS" panose="030F0702030302020204" pitchFamily="66" charset="0"/>
                <a:cs typeface="Comic Sans MS" panose="030F0702030302020204" pitchFamily="66" charset="0"/>
              </a:rPr>
              <a:t>Solutions</a:t>
            </a:r>
            <a:endParaRPr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sp>
        <p:nvSpPr>
          <p:cNvPr id="850" name="Down Arrow Callout 55"/>
          <p:cNvSpPr/>
          <p:nvPr>
            <p:custDataLst>
              <p:tags r:id="rId2"/>
            </p:custDataLst>
          </p:nvPr>
        </p:nvSpPr>
        <p:spPr>
          <a:xfrm>
            <a:off x="298450" y="2169160"/>
            <a:ext cx="1680845" cy="29508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056"/>
                </a:lnTo>
                <a:lnTo>
                  <a:pt x="12247" y="21056"/>
                </a:lnTo>
                <a:lnTo>
                  <a:pt x="12247" y="21058"/>
                </a:lnTo>
                <a:lnTo>
                  <a:pt x="10800" y="21600"/>
                </a:lnTo>
                <a:lnTo>
                  <a:pt x="9353" y="21058"/>
                </a:lnTo>
                <a:lnTo>
                  <a:pt x="9353" y="21056"/>
                </a:lnTo>
                <a:lnTo>
                  <a:pt x="0" y="21056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713105">
              <a:defRPr sz="1400">
                <a:solidFill>
                  <a:srgbClr val="FFFFFF"/>
                </a:solidFill>
              </a:defRPr>
            </a:pPr>
          </a:p>
        </p:txBody>
      </p:sp>
      <p:sp>
        <p:nvSpPr>
          <p:cNvPr id="851" name="Freeform 105"/>
          <p:cNvSpPr/>
          <p:nvPr>
            <p:custDataLst>
              <p:tags r:id="rId3"/>
            </p:custDataLst>
          </p:nvPr>
        </p:nvSpPr>
        <p:spPr>
          <a:xfrm>
            <a:off x="910590" y="2252345"/>
            <a:ext cx="443865" cy="461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913" y="21600"/>
                </a:moveTo>
                <a:cubicBezTo>
                  <a:pt x="19238" y="21600"/>
                  <a:pt x="18900" y="21257"/>
                  <a:pt x="18563" y="20914"/>
                </a:cubicBezTo>
                <a:cubicBezTo>
                  <a:pt x="14175" y="16457"/>
                  <a:pt x="14175" y="16457"/>
                  <a:pt x="14175" y="16457"/>
                </a:cubicBezTo>
                <a:cubicBezTo>
                  <a:pt x="12825" y="17486"/>
                  <a:pt x="11138" y="18171"/>
                  <a:pt x="9112" y="18171"/>
                </a:cubicBezTo>
                <a:cubicBezTo>
                  <a:pt x="4050" y="18171"/>
                  <a:pt x="0" y="14057"/>
                  <a:pt x="0" y="8914"/>
                </a:cubicBezTo>
                <a:cubicBezTo>
                  <a:pt x="0" y="4114"/>
                  <a:pt x="4050" y="0"/>
                  <a:pt x="9112" y="0"/>
                </a:cubicBezTo>
                <a:cubicBezTo>
                  <a:pt x="14175" y="0"/>
                  <a:pt x="18225" y="4114"/>
                  <a:pt x="18225" y="8914"/>
                </a:cubicBezTo>
                <a:cubicBezTo>
                  <a:pt x="18225" y="10971"/>
                  <a:pt x="17550" y="12686"/>
                  <a:pt x="16538" y="14057"/>
                </a:cubicBezTo>
                <a:cubicBezTo>
                  <a:pt x="20925" y="18514"/>
                  <a:pt x="20925" y="18514"/>
                  <a:pt x="20925" y="18514"/>
                </a:cubicBezTo>
                <a:cubicBezTo>
                  <a:pt x="21263" y="18857"/>
                  <a:pt x="21600" y="19543"/>
                  <a:pt x="21600" y="19886"/>
                </a:cubicBezTo>
                <a:cubicBezTo>
                  <a:pt x="21600" y="20914"/>
                  <a:pt x="20588" y="21600"/>
                  <a:pt x="19913" y="21600"/>
                </a:cubicBezTo>
                <a:close/>
                <a:moveTo>
                  <a:pt x="9112" y="3086"/>
                </a:moveTo>
                <a:cubicBezTo>
                  <a:pt x="6075" y="3086"/>
                  <a:pt x="3375" y="5829"/>
                  <a:pt x="3375" y="8914"/>
                </a:cubicBezTo>
                <a:cubicBezTo>
                  <a:pt x="3375" y="12343"/>
                  <a:pt x="6075" y="14743"/>
                  <a:pt x="9112" y="14743"/>
                </a:cubicBezTo>
                <a:cubicBezTo>
                  <a:pt x="12488" y="14743"/>
                  <a:pt x="14850" y="12343"/>
                  <a:pt x="14850" y="8914"/>
                </a:cubicBezTo>
                <a:cubicBezTo>
                  <a:pt x="14850" y="5829"/>
                  <a:pt x="12488" y="3086"/>
                  <a:pt x="9112" y="308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713105">
              <a:defRPr sz="1400">
                <a:solidFill>
                  <a:srgbClr val="535353"/>
                </a:solidFill>
              </a:defRPr>
            </a:pPr>
          </a:p>
        </p:txBody>
      </p:sp>
      <p:sp>
        <p:nvSpPr>
          <p:cNvPr id="852" name="Freeform 62"/>
          <p:cNvSpPr/>
          <p:nvPr>
            <p:custDataLst>
              <p:tags r:id="rId4"/>
            </p:custDataLst>
          </p:nvPr>
        </p:nvSpPr>
        <p:spPr>
          <a:xfrm>
            <a:off x="2831465" y="2609215"/>
            <a:ext cx="455295" cy="46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713105">
              <a:defRPr sz="1400"/>
            </a:pPr>
          </a:p>
        </p:txBody>
      </p:sp>
      <p:sp>
        <p:nvSpPr>
          <p:cNvPr id="853" name="矩形 84"/>
          <p:cNvSpPr txBox="1"/>
          <p:nvPr>
            <p:custDataLst>
              <p:tags r:id="rId5"/>
            </p:custDataLst>
          </p:nvPr>
        </p:nvSpPr>
        <p:spPr>
          <a:xfrm>
            <a:off x="335280" y="2802890"/>
            <a:ext cx="1603375" cy="1597660"/>
          </a:xfrm>
          <a:prstGeom prst="rect">
            <a:avLst/>
          </a:prstGeom>
          <a:ln w="12700">
            <a:miter lim="400000"/>
          </a:ln>
        </p:spPr>
        <p:txBody>
          <a:bodyPr lIns="34282" tIns="34282" rIns="34282" bIns="34282">
            <a:noAutofit/>
          </a:bodyPr>
          <a:lstStyle>
            <a:lvl1pPr defTabSz="713105">
              <a:lnSpc>
                <a:spcPct val="150000"/>
              </a:lnSpc>
              <a:defRPr sz="1400">
                <a:solidFill>
                  <a:srgbClr val="FFFFFF"/>
                </a:solidFill>
              </a:defRPr>
            </a:lvl1pPr>
          </a:lstStyle>
          <a:p>
            <a:r>
              <a:rPr>
                <a:latin typeface="Times New Roman" panose="02020603050405020304" charset="0"/>
                <a:cs typeface="Times New Roman" panose="02020603050405020304" charset="0"/>
              </a:rPr>
              <a:t>Use Self </a:t>
            </a:r>
            <a:r>
              <a:rPr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Encapsulate Field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to </a:t>
            </a:r>
            <a:r>
              <a:rPr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create a getter</a:t>
            </a:r>
            <a:r>
              <a:rPr>
                <a:latin typeface="Times New Roman" panose="02020603050405020304" charset="0"/>
                <a:cs typeface="Times New Roman" panose="02020603050405020304" charset="0"/>
              </a:rPr>
              <a:t> for the field that contains type code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54" name="Straight Connector 43"/>
          <p:cNvSpPr/>
          <p:nvPr>
            <p:custDataLst>
              <p:tags r:id="rId6"/>
            </p:custDataLst>
          </p:nvPr>
        </p:nvSpPr>
        <p:spPr>
          <a:xfrm flipV="1">
            <a:off x="210185" y="5629910"/>
            <a:ext cx="11688445" cy="8890"/>
          </a:xfrm>
          <a:prstGeom prst="line">
            <a:avLst/>
          </a:prstGeom>
          <a:ln w="19050">
            <a:solidFill>
              <a:srgbClr val="333F50"/>
            </a:solidFill>
            <a:miter/>
            <a:headEnd type="oval"/>
            <a:tailEnd type="oval"/>
          </a:ln>
        </p:spPr>
        <p:txBody>
          <a:bodyPr lIns="45719" rIns="45719"/>
          <a:lstStyle/>
          <a:p/>
        </p:txBody>
      </p:sp>
      <p:sp>
        <p:nvSpPr>
          <p:cNvPr id="855" name="Straight Connector 38"/>
          <p:cNvSpPr/>
          <p:nvPr>
            <p:custDataLst>
              <p:tags r:id="rId7"/>
            </p:custDataLst>
          </p:nvPr>
        </p:nvSpPr>
        <p:spPr>
          <a:xfrm>
            <a:off x="1139354" y="5151934"/>
            <a:ext cx="1" cy="445992"/>
          </a:xfrm>
          <a:prstGeom prst="line">
            <a:avLst/>
          </a:prstGeom>
          <a:ln w="19050" cap="rnd">
            <a:solidFill>
              <a:srgbClr val="333F50"/>
            </a:solidFill>
            <a:miter/>
            <a:headEnd type="oval"/>
            <a:tailEnd type="oval"/>
          </a:ln>
        </p:spPr>
        <p:txBody>
          <a:bodyPr lIns="45719" rIns="45719"/>
          <a:lstStyle/>
          <a:p/>
        </p:txBody>
      </p:sp>
      <p:sp>
        <p:nvSpPr>
          <p:cNvPr id="856" name="Straight Connector 38"/>
          <p:cNvSpPr/>
          <p:nvPr>
            <p:custDataLst>
              <p:tags r:id="rId8"/>
            </p:custDataLst>
          </p:nvPr>
        </p:nvSpPr>
        <p:spPr>
          <a:xfrm>
            <a:off x="9063426" y="5165269"/>
            <a:ext cx="1" cy="445992"/>
          </a:xfrm>
          <a:prstGeom prst="line">
            <a:avLst/>
          </a:prstGeom>
          <a:ln w="19050" cap="rnd">
            <a:solidFill>
              <a:srgbClr val="333F50"/>
            </a:solidFill>
            <a:miter/>
            <a:headEnd type="oval"/>
            <a:tailEnd type="oval"/>
          </a:ln>
        </p:spPr>
        <p:txBody>
          <a:bodyPr lIns="45719" rIns="45719"/>
          <a:lstStyle/>
          <a:p/>
        </p:txBody>
      </p:sp>
      <p:sp>
        <p:nvSpPr>
          <p:cNvPr id="857" name="Straight Connector 38"/>
          <p:cNvSpPr/>
          <p:nvPr>
            <p:custDataLst>
              <p:tags r:id="rId9"/>
            </p:custDataLst>
          </p:nvPr>
        </p:nvSpPr>
        <p:spPr>
          <a:xfrm flipH="1">
            <a:off x="3087395" y="5489126"/>
            <a:ext cx="2" cy="141191"/>
          </a:xfrm>
          <a:prstGeom prst="line">
            <a:avLst/>
          </a:prstGeom>
          <a:ln w="19050" cap="rnd">
            <a:solidFill>
              <a:srgbClr val="BFBFBF"/>
            </a:solidFill>
            <a:miter/>
            <a:headEnd type="oval"/>
            <a:tailEnd type="oval"/>
          </a:ln>
        </p:spPr>
        <p:txBody>
          <a:bodyPr lIns="45719" rIns="45719"/>
          <a:lstStyle/>
          <a:p/>
        </p:txBody>
      </p:sp>
      <p:sp>
        <p:nvSpPr>
          <p:cNvPr id="858" name="矩形 94"/>
          <p:cNvSpPr txBox="1"/>
          <p:nvPr>
            <p:custDataLst>
              <p:tags r:id="rId10"/>
            </p:custDataLst>
          </p:nvPr>
        </p:nvSpPr>
        <p:spPr>
          <a:xfrm>
            <a:off x="2357120" y="3054985"/>
            <a:ext cx="1474470" cy="1217295"/>
          </a:xfrm>
          <a:prstGeom prst="rect">
            <a:avLst/>
          </a:prstGeom>
          <a:ln w="12700">
            <a:miter lim="400000"/>
          </a:ln>
        </p:spPr>
        <p:txBody>
          <a:bodyPr lIns="34282" tIns="34282" rIns="34282" bIns="34282">
            <a:noAutofit/>
          </a:bodyPr>
          <a:lstStyle>
            <a:lvl1pPr defTabSz="713105">
              <a:lnSpc>
                <a:spcPct val="150000"/>
              </a:lnSpc>
              <a:defRPr sz="1400">
                <a:solidFill>
                  <a:srgbClr val="FFFFFF"/>
                </a:solidFill>
              </a:defRPr>
            </a:lvl1pPr>
          </a:lstStyle>
          <a:p>
            <a:pPr algn="l"/>
            <a:r>
              <a:rPr sz="1400">
                <a:latin typeface="Times New Roman" panose="02020603050405020304" charset="0"/>
                <a:cs typeface="Times New Roman" panose="02020603050405020304" charset="0"/>
              </a:rPr>
              <a:t>Make the superclass constructor </a:t>
            </a:r>
            <a:r>
              <a:rPr sz="14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private</a:t>
            </a:r>
            <a:r>
              <a:rPr sz="1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7725" y="1172210"/>
            <a:ext cx="1053084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/>
            <a:r>
              <a:rPr lang="en-US" altLang="zh-CN" sz="2400" b="1" i="0">
                <a:solidFill>
                  <a:srgbClr val="333333"/>
                </a:solidFill>
                <a:latin typeface="Comic Sans MS" panose="030F0702030302020204" pitchFamily="66" charset="0"/>
                <a:cs typeface="Comic Sans MS" panose="030F0702030302020204" pitchFamily="66" charset="0"/>
              </a:rPr>
              <a:t>Simplify the code by replacing the type code with the subclasses.</a:t>
            </a:r>
            <a:endParaRPr lang="en-US" altLang="zh-CN" sz="2400" b="1" i="0">
              <a:solidFill>
                <a:srgbClr val="333333"/>
              </a:solidFill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sp>
        <p:nvSpPr>
          <p:cNvPr id="4" name="Straight Connector 38"/>
          <p:cNvSpPr/>
          <p:nvPr>
            <p:custDataLst>
              <p:tags r:id="rId11"/>
            </p:custDataLst>
          </p:nvPr>
        </p:nvSpPr>
        <p:spPr>
          <a:xfrm flipH="1">
            <a:off x="7080910" y="5489126"/>
            <a:ext cx="2" cy="141191"/>
          </a:xfrm>
          <a:prstGeom prst="line">
            <a:avLst/>
          </a:prstGeom>
          <a:ln w="19050" cap="rnd">
            <a:solidFill>
              <a:srgbClr val="BFBFBF"/>
            </a:solidFill>
            <a:miter/>
            <a:headEnd type="oval"/>
            <a:tailEnd type="oval"/>
          </a:ln>
        </p:spPr>
        <p:txBody>
          <a:bodyPr lIns="45719" rIns="45719"/>
          <a:lstStyle/>
          <a:p/>
        </p:txBody>
      </p:sp>
      <p:sp>
        <p:nvSpPr>
          <p:cNvPr id="5" name="Down Arrow Callout 55"/>
          <p:cNvSpPr/>
          <p:nvPr>
            <p:custDataLst>
              <p:tags r:id="rId12"/>
            </p:custDataLst>
          </p:nvPr>
        </p:nvSpPr>
        <p:spPr>
          <a:xfrm>
            <a:off x="4250055" y="2169160"/>
            <a:ext cx="1680845" cy="29508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056"/>
                </a:lnTo>
                <a:lnTo>
                  <a:pt x="12247" y="21056"/>
                </a:lnTo>
                <a:lnTo>
                  <a:pt x="12247" y="21058"/>
                </a:lnTo>
                <a:lnTo>
                  <a:pt x="10800" y="21600"/>
                </a:lnTo>
                <a:lnTo>
                  <a:pt x="9353" y="21058"/>
                </a:lnTo>
                <a:lnTo>
                  <a:pt x="9353" y="21056"/>
                </a:lnTo>
                <a:lnTo>
                  <a:pt x="0" y="21056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713105">
              <a:defRPr sz="1400">
                <a:solidFill>
                  <a:srgbClr val="FFFFFF"/>
                </a:solidFill>
              </a:defRPr>
            </a:pPr>
          </a:p>
        </p:txBody>
      </p:sp>
      <p:sp>
        <p:nvSpPr>
          <p:cNvPr id="6" name="Down Arrow Callout 55"/>
          <p:cNvSpPr/>
          <p:nvPr>
            <p:custDataLst>
              <p:tags r:id="rId13"/>
            </p:custDataLst>
          </p:nvPr>
        </p:nvSpPr>
        <p:spPr>
          <a:xfrm>
            <a:off x="6285865" y="2499360"/>
            <a:ext cx="1596390" cy="29521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056"/>
                </a:lnTo>
                <a:lnTo>
                  <a:pt x="12247" y="21056"/>
                </a:lnTo>
                <a:lnTo>
                  <a:pt x="12247" y="21058"/>
                </a:lnTo>
                <a:lnTo>
                  <a:pt x="10800" y="21600"/>
                </a:lnTo>
                <a:lnTo>
                  <a:pt x="9353" y="21058"/>
                </a:lnTo>
                <a:lnTo>
                  <a:pt x="9353" y="21056"/>
                </a:lnTo>
                <a:lnTo>
                  <a:pt x="0" y="21056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713105">
              <a:defRPr sz="1400">
                <a:solidFill>
                  <a:srgbClr val="FFFFFF"/>
                </a:solidFill>
              </a:defRPr>
            </a:pPr>
          </a:p>
        </p:txBody>
      </p:sp>
      <p:sp>
        <p:nvSpPr>
          <p:cNvPr id="7" name="Down Arrow Callout 55"/>
          <p:cNvSpPr/>
          <p:nvPr>
            <p:custDataLst>
              <p:tags r:id="rId14"/>
            </p:custDataLst>
          </p:nvPr>
        </p:nvSpPr>
        <p:spPr>
          <a:xfrm>
            <a:off x="8222615" y="2177415"/>
            <a:ext cx="1680845" cy="29508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056"/>
                </a:lnTo>
                <a:lnTo>
                  <a:pt x="12247" y="21056"/>
                </a:lnTo>
                <a:lnTo>
                  <a:pt x="12247" y="21058"/>
                </a:lnTo>
                <a:lnTo>
                  <a:pt x="10800" y="21600"/>
                </a:lnTo>
                <a:lnTo>
                  <a:pt x="9353" y="21058"/>
                </a:lnTo>
                <a:lnTo>
                  <a:pt x="9353" y="21056"/>
                </a:lnTo>
                <a:lnTo>
                  <a:pt x="0" y="21056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713105">
              <a:defRPr sz="1400">
                <a:solidFill>
                  <a:srgbClr val="FFFFFF"/>
                </a:solidFill>
              </a:defRPr>
            </a:pPr>
          </a:p>
        </p:txBody>
      </p:sp>
      <p:sp>
        <p:nvSpPr>
          <p:cNvPr id="8" name="Down Arrow Callout 55"/>
          <p:cNvSpPr/>
          <p:nvPr>
            <p:custDataLst>
              <p:tags r:id="rId15"/>
            </p:custDataLst>
          </p:nvPr>
        </p:nvSpPr>
        <p:spPr>
          <a:xfrm>
            <a:off x="10213340" y="2496820"/>
            <a:ext cx="1596390" cy="29521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056"/>
                </a:lnTo>
                <a:lnTo>
                  <a:pt x="12247" y="21056"/>
                </a:lnTo>
                <a:lnTo>
                  <a:pt x="12247" y="21058"/>
                </a:lnTo>
                <a:lnTo>
                  <a:pt x="10800" y="21600"/>
                </a:lnTo>
                <a:lnTo>
                  <a:pt x="9353" y="21058"/>
                </a:lnTo>
                <a:lnTo>
                  <a:pt x="9353" y="21056"/>
                </a:lnTo>
                <a:lnTo>
                  <a:pt x="0" y="21056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713105">
              <a:defRPr sz="1400">
                <a:solidFill>
                  <a:srgbClr val="FFFFFF"/>
                </a:solidFill>
              </a:defRPr>
            </a:pPr>
          </a:p>
        </p:txBody>
      </p:sp>
      <p:sp>
        <p:nvSpPr>
          <p:cNvPr id="860" name="矩形 96"/>
          <p:cNvSpPr txBox="1"/>
          <p:nvPr>
            <p:custDataLst>
              <p:tags r:id="rId16"/>
            </p:custDataLst>
          </p:nvPr>
        </p:nvSpPr>
        <p:spPr>
          <a:xfrm>
            <a:off x="4329430" y="2802890"/>
            <a:ext cx="1501775" cy="1252855"/>
          </a:xfrm>
          <a:prstGeom prst="rect">
            <a:avLst/>
          </a:prstGeom>
          <a:ln w="12700">
            <a:miter lim="400000"/>
          </a:ln>
        </p:spPr>
        <p:txBody>
          <a:bodyPr lIns="34282" tIns="34282" rIns="34282" bIns="34282">
            <a:noAutofit/>
          </a:bodyPr>
          <a:lstStyle>
            <a:lvl1pPr defTabSz="713105">
              <a:lnSpc>
                <a:spcPct val="150000"/>
              </a:lnSpc>
              <a:defRPr sz="1400">
                <a:solidFill>
                  <a:srgbClr val="FFFFFF"/>
                </a:solidFill>
              </a:defRPr>
            </a:lvl1pPr>
          </a:lstStyle>
          <a:p>
            <a:pPr algn="l"/>
            <a:r>
              <a:rPr sz="1400">
                <a:latin typeface="Times New Roman" panose="02020603050405020304" charset="0"/>
                <a:cs typeface="Times New Roman" panose="02020603050405020304" charset="0"/>
              </a:rPr>
              <a:t>Create a unique </a:t>
            </a:r>
            <a:r>
              <a:rPr sz="140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subclass</a:t>
            </a:r>
            <a:r>
              <a:rPr sz="1400">
                <a:latin typeface="Times New Roman" panose="02020603050405020304" charset="0"/>
                <a:cs typeface="Times New Roman" panose="02020603050405020304" charset="0"/>
              </a:rPr>
              <a:t> for </a:t>
            </a:r>
            <a:r>
              <a:rPr sz="140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each</a:t>
            </a:r>
            <a:r>
              <a:rPr sz="1400">
                <a:latin typeface="Times New Roman" panose="02020603050405020304" charset="0"/>
                <a:cs typeface="Times New Roman" panose="02020603050405020304" charset="0"/>
              </a:rPr>
              <a:t> value of the coded type. </a:t>
            </a:r>
            <a:endParaRPr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61" name="Freeform 116"/>
          <p:cNvSpPr/>
          <p:nvPr>
            <p:custDataLst>
              <p:tags r:id="rId17"/>
            </p:custDataLst>
          </p:nvPr>
        </p:nvSpPr>
        <p:spPr>
          <a:xfrm>
            <a:off x="4834255" y="2252345"/>
            <a:ext cx="473075" cy="437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842" y="12678"/>
                </a:moveTo>
                <a:cubicBezTo>
                  <a:pt x="20842" y="12678"/>
                  <a:pt x="20463" y="12678"/>
                  <a:pt x="20463" y="12678"/>
                </a:cubicBezTo>
                <a:cubicBezTo>
                  <a:pt x="20463" y="12678"/>
                  <a:pt x="20463" y="12678"/>
                  <a:pt x="20463" y="12678"/>
                </a:cubicBezTo>
                <a:cubicBezTo>
                  <a:pt x="20463" y="12678"/>
                  <a:pt x="20084" y="12678"/>
                  <a:pt x="20084" y="12678"/>
                </a:cubicBezTo>
                <a:cubicBezTo>
                  <a:pt x="10611" y="2817"/>
                  <a:pt x="10611" y="2817"/>
                  <a:pt x="10611" y="2817"/>
                </a:cubicBezTo>
                <a:cubicBezTo>
                  <a:pt x="1516" y="12678"/>
                  <a:pt x="1516" y="12678"/>
                  <a:pt x="1516" y="12678"/>
                </a:cubicBezTo>
                <a:cubicBezTo>
                  <a:pt x="1516" y="12678"/>
                  <a:pt x="1137" y="12678"/>
                  <a:pt x="1137" y="12678"/>
                </a:cubicBezTo>
                <a:cubicBezTo>
                  <a:pt x="1137" y="12678"/>
                  <a:pt x="758" y="12678"/>
                  <a:pt x="758" y="12678"/>
                </a:cubicBezTo>
                <a:cubicBezTo>
                  <a:pt x="0" y="11270"/>
                  <a:pt x="0" y="11270"/>
                  <a:pt x="0" y="11270"/>
                </a:cubicBezTo>
                <a:cubicBezTo>
                  <a:pt x="0" y="11270"/>
                  <a:pt x="0" y="10800"/>
                  <a:pt x="0" y="10800"/>
                </a:cubicBezTo>
                <a:cubicBezTo>
                  <a:pt x="9853" y="470"/>
                  <a:pt x="9853" y="470"/>
                  <a:pt x="9853" y="470"/>
                </a:cubicBezTo>
                <a:cubicBezTo>
                  <a:pt x="10232" y="0"/>
                  <a:pt x="11368" y="0"/>
                  <a:pt x="11747" y="470"/>
                </a:cubicBezTo>
                <a:cubicBezTo>
                  <a:pt x="15158" y="3757"/>
                  <a:pt x="15158" y="3757"/>
                  <a:pt x="15158" y="3757"/>
                </a:cubicBezTo>
                <a:cubicBezTo>
                  <a:pt x="15158" y="470"/>
                  <a:pt x="15158" y="470"/>
                  <a:pt x="15158" y="470"/>
                </a:cubicBezTo>
                <a:cubicBezTo>
                  <a:pt x="15158" y="470"/>
                  <a:pt x="15158" y="0"/>
                  <a:pt x="15537" y="0"/>
                </a:cubicBezTo>
                <a:cubicBezTo>
                  <a:pt x="18189" y="0"/>
                  <a:pt x="18189" y="0"/>
                  <a:pt x="18189" y="0"/>
                </a:cubicBezTo>
                <a:cubicBezTo>
                  <a:pt x="18568" y="0"/>
                  <a:pt x="18568" y="470"/>
                  <a:pt x="18568" y="470"/>
                </a:cubicBezTo>
                <a:cubicBezTo>
                  <a:pt x="18568" y="7513"/>
                  <a:pt x="18568" y="7513"/>
                  <a:pt x="18568" y="7513"/>
                </a:cubicBezTo>
                <a:cubicBezTo>
                  <a:pt x="21600" y="10800"/>
                  <a:pt x="21600" y="10800"/>
                  <a:pt x="21600" y="10800"/>
                </a:cubicBezTo>
                <a:cubicBezTo>
                  <a:pt x="21600" y="10800"/>
                  <a:pt x="21600" y="11270"/>
                  <a:pt x="21600" y="11270"/>
                </a:cubicBezTo>
                <a:lnTo>
                  <a:pt x="20842" y="12678"/>
                </a:lnTo>
                <a:close/>
                <a:moveTo>
                  <a:pt x="18568" y="20661"/>
                </a:moveTo>
                <a:cubicBezTo>
                  <a:pt x="18568" y="21130"/>
                  <a:pt x="18189" y="21600"/>
                  <a:pt x="17811" y="21600"/>
                </a:cubicBezTo>
                <a:cubicBezTo>
                  <a:pt x="12505" y="21600"/>
                  <a:pt x="12505" y="21600"/>
                  <a:pt x="12505" y="21600"/>
                </a:cubicBezTo>
                <a:cubicBezTo>
                  <a:pt x="12505" y="15026"/>
                  <a:pt x="12505" y="15026"/>
                  <a:pt x="12505" y="15026"/>
                </a:cubicBezTo>
                <a:cubicBezTo>
                  <a:pt x="9095" y="15026"/>
                  <a:pt x="9095" y="15026"/>
                  <a:pt x="9095" y="15026"/>
                </a:cubicBezTo>
                <a:cubicBezTo>
                  <a:pt x="9095" y="21600"/>
                  <a:pt x="9095" y="21600"/>
                  <a:pt x="9095" y="21600"/>
                </a:cubicBezTo>
                <a:cubicBezTo>
                  <a:pt x="3789" y="21600"/>
                  <a:pt x="3789" y="21600"/>
                  <a:pt x="3789" y="21600"/>
                </a:cubicBezTo>
                <a:cubicBezTo>
                  <a:pt x="3411" y="21600"/>
                  <a:pt x="3032" y="21130"/>
                  <a:pt x="3032" y="20661"/>
                </a:cubicBezTo>
                <a:cubicBezTo>
                  <a:pt x="3032" y="12678"/>
                  <a:pt x="3032" y="12678"/>
                  <a:pt x="3032" y="12678"/>
                </a:cubicBezTo>
                <a:cubicBezTo>
                  <a:pt x="3032" y="12678"/>
                  <a:pt x="3032" y="12209"/>
                  <a:pt x="3032" y="12209"/>
                </a:cubicBezTo>
                <a:cubicBezTo>
                  <a:pt x="10611" y="4226"/>
                  <a:pt x="10611" y="4226"/>
                  <a:pt x="10611" y="4226"/>
                </a:cubicBezTo>
                <a:cubicBezTo>
                  <a:pt x="18568" y="12209"/>
                  <a:pt x="18568" y="12209"/>
                  <a:pt x="18568" y="12209"/>
                </a:cubicBezTo>
                <a:cubicBezTo>
                  <a:pt x="18568" y="12209"/>
                  <a:pt x="18568" y="12678"/>
                  <a:pt x="18568" y="12678"/>
                </a:cubicBezTo>
                <a:lnTo>
                  <a:pt x="18568" y="20661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713105">
              <a:defRPr sz="1400"/>
            </a:pPr>
          </a:p>
        </p:txBody>
      </p:sp>
      <p:sp>
        <p:nvSpPr>
          <p:cNvPr id="9" name="Straight Connector 38"/>
          <p:cNvSpPr/>
          <p:nvPr>
            <p:custDataLst>
              <p:tags r:id="rId18"/>
            </p:custDataLst>
          </p:nvPr>
        </p:nvSpPr>
        <p:spPr>
          <a:xfrm>
            <a:off x="5092771" y="5152569"/>
            <a:ext cx="1" cy="445992"/>
          </a:xfrm>
          <a:prstGeom prst="line">
            <a:avLst/>
          </a:prstGeom>
          <a:ln w="19050" cap="rnd">
            <a:solidFill>
              <a:srgbClr val="333F50"/>
            </a:solidFill>
            <a:miter/>
            <a:headEnd type="oval"/>
            <a:tailEnd type="oval"/>
          </a:ln>
        </p:spPr>
        <p:txBody>
          <a:bodyPr lIns="45719" rIns="45719"/>
          <a:lstStyle/>
          <a:p/>
        </p:txBody>
      </p:sp>
      <p:sp>
        <p:nvSpPr>
          <p:cNvPr id="10" name="Straight Connector 38"/>
          <p:cNvSpPr/>
          <p:nvPr>
            <p:custDataLst>
              <p:tags r:id="rId19"/>
            </p:custDataLst>
          </p:nvPr>
        </p:nvSpPr>
        <p:spPr>
          <a:xfrm flipH="1">
            <a:off x="11015370" y="5489761"/>
            <a:ext cx="2" cy="141191"/>
          </a:xfrm>
          <a:prstGeom prst="line">
            <a:avLst/>
          </a:prstGeom>
          <a:ln w="19050" cap="rnd">
            <a:solidFill>
              <a:srgbClr val="BFBFBF"/>
            </a:solidFill>
            <a:miter/>
            <a:headEnd type="oval"/>
            <a:tailEnd type="oval"/>
          </a:ln>
        </p:spPr>
        <p:txBody>
          <a:bodyPr lIns="45719" rIns="45719"/>
          <a:lstStyle/>
          <a:p/>
        </p:txBody>
      </p:sp>
      <p:sp>
        <p:nvSpPr>
          <p:cNvPr id="11" name="文本框 10"/>
          <p:cNvSpPr txBox="1"/>
          <p:nvPr>
            <p:custDataLst>
              <p:tags r:id="rId20"/>
            </p:custDataLst>
          </p:nvPr>
        </p:nvSpPr>
        <p:spPr>
          <a:xfrm>
            <a:off x="572770" y="5819775"/>
            <a:ext cx="113347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/>
            <a:r>
              <a:rPr lang="en-US" altLang="zh-CN" sz="2400" b="1" i="0">
                <a:solidFill>
                  <a:srgbClr val="333333"/>
                </a:solidFill>
                <a:latin typeface="Comic Sans MS" panose="030F0702030302020204" pitchFamily="66" charset="0"/>
                <a:cs typeface="Comic Sans MS" panose="030F0702030302020204" pitchFamily="66" charset="0"/>
              </a:rPr>
              <a:t>Step1</a:t>
            </a:r>
            <a:endParaRPr lang="en-US" altLang="zh-CN" sz="2400" b="1" i="0">
              <a:solidFill>
                <a:srgbClr val="333333"/>
              </a:solidFill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21"/>
            </p:custDataLst>
          </p:nvPr>
        </p:nvSpPr>
        <p:spPr>
          <a:xfrm>
            <a:off x="2520950" y="5819775"/>
            <a:ext cx="113347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/>
            <a:r>
              <a:rPr lang="en-US" altLang="zh-CN" sz="2400" b="1" i="0">
                <a:solidFill>
                  <a:srgbClr val="333333"/>
                </a:solidFill>
                <a:latin typeface="Comic Sans MS" panose="030F0702030302020204" pitchFamily="66" charset="0"/>
                <a:cs typeface="Comic Sans MS" panose="030F0702030302020204" pitchFamily="66" charset="0"/>
              </a:rPr>
              <a:t>Step2</a:t>
            </a:r>
            <a:endParaRPr lang="en-US" altLang="zh-CN" sz="2400" b="1" i="0">
              <a:solidFill>
                <a:srgbClr val="333333"/>
              </a:solidFill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22"/>
            </p:custDataLst>
          </p:nvPr>
        </p:nvSpPr>
        <p:spPr>
          <a:xfrm>
            <a:off x="4526280" y="5819775"/>
            <a:ext cx="113347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/>
            <a:r>
              <a:rPr lang="en-US" altLang="zh-CN" sz="2400" b="1" i="0">
                <a:solidFill>
                  <a:srgbClr val="333333"/>
                </a:solidFill>
                <a:latin typeface="Comic Sans MS" panose="030F0702030302020204" pitchFamily="66" charset="0"/>
                <a:cs typeface="Comic Sans MS" panose="030F0702030302020204" pitchFamily="66" charset="0"/>
              </a:rPr>
              <a:t>Step3</a:t>
            </a:r>
            <a:endParaRPr lang="en-US" altLang="zh-CN" sz="2400" b="1" i="0">
              <a:solidFill>
                <a:srgbClr val="333333"/>
              </a:solidFill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23"/>
            </p:custDataLst>
          </p:nvPr>
        </p:nvSpPr>
        <p:spPr>
          <a:xfrm>
            <a:off x="6531610" y="5819775"/>
            <a:ext cx="113347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/>
            <a:r>
              <a:rPr lang="en-US" altLang="zh-CN" sz="2400" b="1" i="0">
                <a:solidFill>
                  <a:srgbClr val="333333"/>
                </a:solidFill>
                <a:latin typeface="Comic Sans MS" panose="030F0702030302020204" pitchFamily="66" charset="0"/>
                <a:cs typeface="Comic Sans MS" panose="030F0702030302020204" pitchFamily="66" charset="0"/>
              </a:rPr>
              <a:t>Step4</a:t>
            </a:r>
            <a:endParaRPr lang="en-US" altLang="zh-CN" sz="2400" b="1" i="0">
              <a:solidFill>
                <a:srgbClr val="333333"/>
              </a:solidFill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24"/>
            </p:custDataLst>
          </p:nvPr>
        </p:nvSpPr>
        <p:spPr>
          <a:xfrm>
            <a:off x="8498205" y="5819775"/>
            <a:ext cx="113347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/>
            <a:r>
              <a:rPr lang="en-US" altLang="zh-CN" sz="2400" b="1" i="0">
                <a:solidFill>
                  <a:srgbClr val="333333"/>
                </a:solidFill>
                <a:latin typeface="Comic Sans MS" panose="030F0702030302020204" pitchFamily="66" charset="0"/>
                <a:cs typeface="Comic Sans MS" panose="030F0702030302020204" pitchFamily="66" charset="0"/>
              </a:rPr>
              <a:t>Step5</a:t>
            </a:r>
            <a:endParaRPr lang="en-US" altLang="zh-CN" sz="2400" b="1" i="0">
              <a:solidFill>
                <a:srgbClr val="333333"/>
              </a:solidFill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25"/>
            </p:custDataLst>
          </p:nvPr>
        </p:nvSpPr>
        <p:spPr>
          <a:xfrm>
            <a:off x="10464800" y="5819775"/>
            <a:ext cx="113347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/>
            <a:r>
              <a:rPr lang="en-US" altLang="zh-CN" sz="2400" b="1" i="0">
                <a:solidFill>
                  <a:srgbClr val="333333"/>
                </a:solidFill>
                <a:latin typeface="Comic Sans MS" panose="030F0702030302020204" pitchFamily="66" charset="0"/>
                <a:cs typeface="Comic Sans MS" panose="030F0702030302020204" pitchFamily="66" charset="0"/>
              </a:rPr>
              <a:t>Step6</a:t>
            </a:r>
            <a:endParaRPr lang="en-US" altLang="zh-CN" sz="2400" b="1" i="0">
              <a:solidFill>
                <a:srgbClr val="333333"/>
              </a:solidFill>
              <a:cs typeface="Times New Roman" panose="02020603050405020304" charset="0"/>
            </a:endParaRPr>
          </a:p>
        </p:txBody>
      </p:sp>
      <p:sp>
        <p:nvSpPr>
          <p:cNvPr id="18" name="Freeform 105"/>
          <p:cNvSpPr/>
          <p:nvPr>
            <p:custDataLst>
              <p:tags r:id="rId26"/>
            </p:custDataLst>
          </p:nvPr>
        </p:nvSpPr>
        <p:spPr>
          <a:xfrm>
            <a:off x="6854825" y="2617470"/>
            <a:ext cx="443865" cy="4616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913" y="21600"/>
                </a:moveTo>
                <a:cubicBezTo>
                  <a:pt x="19238" y="21600"/>
                  <a:pt x="18900" y="21257"/>
                  <a:pt x="18563" y="20914"/>
                </a:cubicBezTo>
                <a:cubicBezTo>
                  <a:pt x="14175" y="16457"/>
                  <a:pt x="14175" y="16457"/>
                  <a:pt x="14175" y="16457"/>
                </a:cubicBezTo>
                <a:cubicBezTo>
                  <a:pt x="12825" y="17486"/>
                  <a:pt x="11138" y="18171"/>
                  <a:pt x="9112" y="18171"/>
                </a:cubicBezTo>
                <a:cubicBezTo>
                  <a:pt x="4050" y="18171"/>
                  <a:pt x="0" y="14057"/>
                  <a:pt x="0" y="8914"/>
                </a:cubicBezTo>
                <a:cubicBezTo>
                  <a:pt x="0" y="4114"/>
                  <a:pt x="4050" y="0"/>
                  <a:pt x="9112" y="0"/>
                </a:cubicBezTo>
                <a:cubicBezTo>
                  <a:pt x="14175" y="0"/>
                  <a:pt x="18225" y="4114"/>
                  <a:pt x="18225" y="8914"/>
                </a:cubicBezTo>
                <a:cubicBezTo>
                  <a:pt x="18225" y="10971"/>
                  <a:pt x="17550" y="12686"/>
                  <a:pt x="16538" y="14057"/>
                </a:cubicBezTo>
                <a:cubicBezTo>
                  <a:pt x="20925" y="18514"/>
                  <a:pt x="20925" y="18514"/>
                  <a:pt x="20925" y="18514"/>
                </a:cubicBezTo>
                <a:cubicBezTo>
                  <a:pt x="21263" y="18857"/>
                  <a:pt x="21600" y="19543"/>
                  <a:pt x="21600" y="19886"/>
                </a:cubicBezTo>
                <a:cubicBezTo>
                  <a:pt x="21600" y="20914"/>
                  <a:pt x="20588" y="21600"/>
                  <a:pt x="19913" y="21600"/>
                </a:cubicBezTo>
                <a:close/>
                <a:moveTo>
                  <a:pt x="9112" y="3086"/>
                </a:moveTo>
                <a:cubicBezTo>
                  <a:pt x="6075" y="3086"/>
                  <a:pt x="3375" y="5829"/>
                  <a:pt x="3375" y="8914"/>
                </a:cubicBezTo>
                <a:cubicBezTo>
                  <a:pt x="3375" y="12343"/>
                  <a:pt x="6075" y="14743"/>
                  <a:pt x="9112" y="14743"/>
                </a:cubicBezTo>
                <a:cubicBezTo>
                  <a:pt x="12488" y="14743"/>
                  <a:pt x="14850" y="12343"/>
                  <a:pt x="14850" y="8914"/>
                </a:cubicBezTo>
                <a:cubicBezTo>
                  <a:pt x="14850" y="5829"/>
                  <a:pt x="12488" y="3086"/>
                  <a:pt x="9112" y="308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713105">
              <a:defRPr sz="1400">
                <a:solidFill>
                  <a:srgbClr val="535353"/>
                </a:solidFill>
              </a:defRPr>
            </a:pPr>
          </a:p>
        </p:txBody>
      </p:sp>
      <p:sp>
        <p:nvSpPr>
          <p:cNvPr id="19" name="Freeform 62"/>
          <p:cNvSpPr/>
          <p:nvPr>
            <p:custDataLst>
              <p:tags r:id="rId27"/>
            </p:custDataLst>
          </p:nvPr>
        </p:nvSpPr>
        <p:spPr>
          <a:xfrm>
            <a:off x="8860790" y="2252345"/>
            <a:ext cx="455295" cy="469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2290"/>
                </a:moveTo>
                <a:cubicBezTo>
                  <a:pt x="21600" y="12662"/>
                  <a:pt x="21600" y="12662"/>
                  <a:pt x="21228" y="12662"/>
                </a:cubicBezTo>
                <a:cubicBezTo>
                  <a:pt x="18621" y="13034"/>
                  <a:pt x="18621" y="13034"/>
                  <a:pt x="18621" y="13034"/>
                </a:cubicBezTo>
                <a:cubicBezTo>
                  <a:pt x="18621" y="13779"/>
                  <a:pt x="18248" y="14152"/>
                  <a:pt x="18248" y="14524"/>
                </a:cubicBezTo>
                <a:cubicBezTo>
                  <a:pt x="18621" y="15269"/>
                  <a:pt x="18993" y="15641"/>
                  <a:pt x="19738" y="16386"/>
                </a:cubicBezTo>
                <a:cubicBezTo>
                  <a:pt x="19738" y="16386"/>
                  <a:pt x="19738" y="16759"/>
                  <a:pt x="19738" y="16759"/>
                </a:cubicBezTo>
                <a:cubicBezTo>
                  <a:pt x="19738" y="16759"/>
                  <a:pt x="19738" y="17131"/>
                  <a:pt x="19738" y="17131"/>
                </a:cubicBezTo>
                <a:cubicBezTo>
                  <a:pt x="19366" y="17503"/>
                  <a:pt x="17503" y="19738"/>
                  <a:pt x="16759" y="19738"/>
                </a:cubicBezTo>
                <a:cubicBezTo>
                  <a:pt x="16759" y="19738"/>
                  <a:pt x="16759" y="19738"/>
                  <a:pt x="16386" y="19366"/>
                </a:cubicBezTo>
                <a:cubicBezTo>
                  <a:pt x="14524" y="17876"/>
                  <a:pt x="14524" y="17876"/>
                  <a:pt x="14524" y="17876"/>
                </a:cubicBezTo>
                <a:cubicBezTo>
                  <a:pt x="14152" y="18248"/>
                  <a:pt x="13779" y="18248"/>
                  <a:pt x="13407" y="18621"/>
                </a:cubicBezTo>
                <a:cubicBezTo>
                  <a:pt x="13034" y="19366"/>
                  <a:pt x="13034" y="20483"/>
                  <a:pt x="12662" y="21228"/>
                </a:cubicBezTo>
                <a:cubicBezTo>
                  <a:pt x="12662" y="21228"/>
                  <a:pt x="12662" y="21600"/>
                  <a:pt x="12290" y="21600"/>
                </a:cubicBezTo>
                <a:cubicBezTo>
                  <a:pt x="9310" y="21600"/>
                  <a:pt x="9310" y="21600"/>
                  <a:pt x="9310" y="21600"/>
                </a:cubicBezTo>
                <a:cubicBezTo>
                  <a:pt x="8938" y="21600"/>
                  <a:pt x="8566" y="21228"/>
                  <a:pt x="8566" y="21228"/>
                </a:cubicBezTo>
                <a:cubicBezTo>
                  <a:pt x="8193" y="18621"/>
                  <a:pt x="8193" y="18621"/>
                  <a:pt x="8193" y="18621"/>
                </a:cubicBezTo>
                <a:cubicBezTo>
                  <a:pt x="7821" y="18248"/>
                  <a:pt x="7448" y="18248"/>
                  <a:pt x="7076" y="17876"/>
                </a:cubicBezTo>
                <a:cubicBezTo>
                  <a:pt x="5214" y="19366"/>
                  <a:pt x="5214" y="19366"/>
                  <a:pt x="5214" y="19366"/>
                </a:cubicBezTo>
                <a:cubicBezTo>
                  <a:pt x="4841" y="19738"/>
                  <a:pt x="4841" y="19738"/>
                  <a:pt x="4841" y="19738"/>
                </a:cubicBezTo>
                <a:cubicBezTo>
                  <a:pt x="4469" y="19738"/>
                  <a:pt x="4469" y="19738"/>
                  <a:pt x="4469" y="19366"/>
                </a:cubicBezTo>
                <a:cubicBezTo>
                  <a:pt x="3724" y="18621"/>
                  <a:pt x="2607" y="17876"/>
                  <a:pt x="1862" y="17131"/>
                </a:cubicBezTo>
                <a:cubicBezTo>
                  <a:pt x="1862" y="17131"/>
                  <a:pt x="1862" y="16759"/>
                  <a:pt x="1862" y="16759"/>
                </a:cubicBezTo>
                <a:cubicBezTo>
                  <a:pt x="1862" y="16759"/>
                  <a:pt x="1862" y="16386"/>
                  <a:pt x="1862" y="16386"/>
                </a:cubicBezTo>
                <a:cubicBezTo>
                  <a:pt x="2607" y="15641"/>
                  <a:pt x="2979" y="15269"/>
                  <a:pt x="3352" y="14524"/>
                </a:cubicBezTo>
                <a:cubicBezTo>
                  <a:pt x="3352" y="14152"/>
                  <a:pt x="2979" y="13779"/>
                  <a:pt x="2979" y="13034"/>
                </a:cubicBezTo>
                <a:cubicBezTo>
                  <a:pt x="372" y="12662"/>
                  <a:pt x="372" y="12662"/>
                  <a:pt x="372" y="12662"/>
                </a:cubicBezTo>
                <a:cubicBezTo>
                  <a:pt x="0" y="12662"/>
                  <a:pt x="0" y="12290"/>
                  <a:pt x="0" y="12290"/>
                </a:cubicBezTo>
                <a:cubicBezTo>
                  <a:pt x="0" y="8938"/>
                  <a:pt x="0" y="8938"/>
                  <a:pt x="0" y="8938"/>
                </a:cubicBezTo>
                <a:cubicBezTo>
                  <a:pt x="0" y="8938"/>
                  <a:pt x="0" y="8566"/>
                  <a:pt x="372" y="8566"/>
                </a:cubicBezTo>
                <a:cubicBezTo>
                  <a:pt x="2979" y="8193"/>
                  <a:pt x="2979" y="8193"/>
                  <a:pt x="2979" y="8193"/>
                </a:cubicBezTo>
                <a:cubicBezTo>
                  <a:pt x="2979" y="7821"/>
                  <a:pt x="3352" y="7448"/>
                  <a:pt x="3352" y="6703"/>
                </a:cubicBezTo>
                <a:cubicBezTo>
                  <a:pt x="2979" y="6331"/>
                  <a:pt x="2607" y="5586"/>
                  <a:pt x="1862" y="4841"/>
                </a:cubicBezTo>
                <a:cubicBezTo>
                  <a:pt x="1862" y="4841"/>
                  <a:pt x="1862" y="4841"/>
                  <a:pt x="1862" y="4469"/>
                </a:cubicBezTo>
                <a:cubicBezTo>
                  <a:pt x="1862" y="4469"/>
                  <a:pt x="1862" y="4469"/>
                  <a:pt x="1862" y="4097"/>
                </a:cubicBezTo>
                <a:cubicBezTo>
                  <a:pt x="2234" y="3724"/>
                  <a:pt x="4097" y="1862"/>
                  <a:pt x="4841" y="1862"/>
                </a:cubicBezTo>
                <a:cubicBezTo>
                  <a:pt x="4841" y="1862"/>
                  <a:pt x="4841" y="1862"/>
                  <a:pt x="5214" y="1862"/>
                </a:cubicBezTo>
                <a:cubicBezTo>
                  <a:pt x="7076" y="3352"/>
                  <a:pt x="7076" y="3352"/>
                  <a:pt x="7076" y="3352"/>
                </a:cubicBezTo>
                <a:cubicBezTo>
                  <a:pt x="7448" y="3352"/>
                  <a:pt x="7821" y="2979"/>
                  <a:pt x="8193" y="2979"/>
                </a:cubicBezTo>
                <a:cubicBezTo>
                  <a:pt x="8193" y="1862"/>
                  <a:pt x="8566" y="1117"/>
                  <a:pt x="8566" y="372"/>
                </a:cubicBezTo>
                <a:cubicBezTo>
                  <a:pt x="8566" y="0"/>
                  <a:pt x="8938" y="0"/>
                  <a:pt x="9310" y="0"/>
                </a:cubicBezTo>
                <a:cubicBezTo>
                  <a:pt x="12290" y="0"/>
                  <a:pt x="12290" y="0"/>
                  <a:pt x="12290" y="0"/>
                </a:cubicBezTo>
                <a:cubicBezTo>
                  <a:pt x="12662" y="0"/>
                  <a:pt x="12662" y="0"/>
                  <a:pt x="12662" y="372"/>
                </a:cubicBezTo>
                <a:cubicBezTo>
                  <a:pt x="13407" y="2979"/>
                  <a:pt x="13407" y="2979"/>
                  <a:pt x="13407" y="2979"/>
                </a:cubicBezTo>
                <a:cubicBezTo>
                  <a:pt x="13779" y="2979"/>
                  <a:pt x="14152" y="3352"/>
                  <a:pt x="14524" y="3352"/>
                </a:cubicBezTo>
                <a:cubicBezTo>
                  <a:pt x="16386" y="1862"/>
                  <a:pt x="16386" y="1862"/>
                  <a:pt x="16386" y="1862"/>
                </a:cubicBezTo>
                <a:cubicBezTo>
                  <a:pt x="16759" y="1862"/>
                  <a:pt x="16759" y="1862"/>
                  <a:pt x="16759" y="1862"/>
                </a:cubicBezTo>
                <a:cubicBezTo>
                  <a:pt x="17131" y="1862"/>
                  <a:pt x="17131" y="1862"/>
                  <a:pt x="17131" y="1862"/>
                </a:cubicBezTo>
                <a:cubicBezTo>
                  <a:pt x="17876" y="2607"/>
                  <a:pt x="18993" y="3352"/>
                  <a:pt x="19366" y="4469"/>
                </a:cubicBezTo>
                <a:cubicBezTo>
                  <a:pt x="19738" y="4469"/>
                  <a:pt x="19738" y="4469"/>
                  <a:pt x="19738" y="4469"/>
                </a:cubicBezTo>
                <a:cubicBezTo>
                  <a:pt x="19738" y="4841"/>
                  <a:pt x="19738" y="4841"/>
                  <a:pt x="19366" y="4841"/>
                </a:cubicBezTo>
                <a:cubicBezTo>
                  <a:pt x="18993" y="5586"/>
                  <a:pt x="18621" y="6331"/>
                  <a:pt x="17876" y="6703"/>
                </a:cubicBezTo>
                <a:cubicBezTo>
                  <a:pt x="18248" y="7448"/>
                  <a:pt x="18621" y="7821"/>
                  <a:pt x="18621" y="8193"/>
                </a:cubicBezTo>
                <a:cubicBezTo>
                  <a:pt x="21228" y="8566"/>
                  <a:pt x="21228" y="8566"/>
                  <a:pt x="21228" y="8566"/>
                </a:cubicBezTo>
                <a:cubicBezTo>
                  <a:pt x="21600" y="8566"/>
                  <a:pt x="21600" y="8938"/>
                  <a:pt x="21600" y="9310"/>
                </a:cubicBezTo>
                <a:lnTo>
                  <a:pt x="21600" y="12290"/>
                </a:lnTo>
                <a:close/>
                <a:moveTo>
                  <a:pt x="10800" y="7076"/>
                </a:moveTo>
                <a:cubicBezTo>
                  <a:pt x="8938" y="7076"/>
                  <a:pt x="7076" y="8566"/>
                  <a:pt x="7076" y="10800"/>
                </a:cubicBezTo>
                <a:cubicBezTo>
                  <a:pt x="7076" y="12662"/>
                  <a:pt x="8938" y="14152"/>
                  <a:pt x="10800" y="14152"/>
                </a:cubicBezTo>
                <a:cubicBezTo>
                  <a:pt x="12662" y="14152"/>
                  <a:pt x="14524" y="12662"/>
                  <a:pt x="14524" y="10800"/>
                </a:cubicBezTo>
                <a:cubicBezTo>
                  <a:pt x="14524" y="8566"/>
                  <a:pt x="12662" y="7076"/>
                  <a:pt x="10800" y="7076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713105">
              <a:defRPr sz="1400"/>
            </a:pPr>
          </a:p>
        </p:txBody>
      </p:sp>
      <p:sp>
        <p:nvSpPr>
          <p:cNvPr id="20" name="Freeform 116"/>
          <p:cNvSpPr/>
          <p:nvPr>
            <p:custDataLst>
              <p:tags r:id="rId28"/>
            </p:custDataLst>
          </p:nvPr>
        </p:nvSpPr>
        <p:spPr>
          <a:xfrm>
            <a:off x="10774680" y="2617470"/>
            <a:ext cx="473075" cy="437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842" y="12678"/>
                </a:moveTo>
                <a:cubicBezTo>
                  <a:pt x="20842" y="12678"/>
                  <a:pt x="20463" y="12678"/>
                  <a:pt x="20463" y="12678"/>
                </a:cubicBezTo>
                <a:cubicBezTo>
                  <a:pt x="20463" y="12678"/>
                  <a:pt x="20463" y="12678"/>
                  <a:pt x="20463" y="12678"/>
                </a:cubicBezTo>
                <a:cubicBezTo>
                  <a:pt x="20463" y="12678"/>
                  <a:pt x="20084" y="12678"/>
                  <a:pt x="20084" y="12678"/>
                </a:cubicBezTo>
                <a:cubicBezTo>
                  <a:pt x="10611" y="2817"/>
                  <a:pt x="10611" y="2817"/>
                  <a:pt x="10611" y="2817"/>
                </a:cubicBezTo>
                <a:cubicBezTo>
                  <a:pt x="1516" y="12678"/>
                  <a:pt x="1516" y="12678"/>
                  <a:pt x="1516" y="12678"/>
                </a:cubicBezTo>
                <a:cubicBezTo>
                  <a:pt x="1516" y="12678"/>
                  <a:pt x="1137" y="12678"/>
                  <a:pt x="1137" y="12678"/>
                </a:cubicBezTo>
                <a:cubicBezTo>
                  <a:pt x="1137" y="12678"/>
                  <a:pt x="758" y="12678"/>
                  <a:pt x="758" y="12678"/>
                </a:cubicBezTo>
                <a:cubicBezTo>
                  <a:pt x="0" y="11270"/>
                  <a:pt x="0" y="11270"/>
                  <a:pt x="0" y="11270"/>
                </a:cubicBezTo>
                <a:cubicBezTo>
                  <a:pt x="0" y="11270"/>
                  <a:pt x="0" y="10800"/>
                  <a:pt x="0" y="10800"/>
                </a:cubicBezTo>
                <a:cubicBezTo>
                  <a:pt x="9853" y="470"/>
                  <a:pt x="9853" y="470"/>
                  <a:pt x="9853" y="470"/>
                </a:cubicBezTo>
                <a:cubicBezTo>
                  <a:pt x="10232" y="0"/>
                  <a:pt x="11368" y="0"/>
                  <a:pt x="11747" y="470"/>
                </a:cubicBezTo>
                <a:cubicBezTo>
                  <a:pt x="15158" y="3757"/>
                  <a:pt x="15158" y="3757"/>
                  <a:pt x="15158" y="3757"/>
                </a:cubicBezTo>
                <a:cubicBezTo>
                  <a:pt x="15158" y="470"/>
                  <a:pt x="15158" y="470"/>
                  <a:pt x="15158" y="470"/>
                </a:cubicBezTo>
                <a:cubicBezTo>
                  <a:pt x="15158" y="470"/>
                  <a:pt x="15158" y="0"/>
                  <a:pt x="15537" y="0"/>
                </a:cubicBezTo>
                <a:cubicBezTo>
                  <a:pt x="18189" y="0"/>
                  <a:pt x="18189" y="0"/>
                  <a:pt x="18189" y="0"/>
                </a:cubicBezTo>
                <a:cubicBezTo>
                  <a:pt x="18568" y="0"/>
                  <a:pt x="18568" y="470"/>
                  <a:pt x="18568" y="470"/>
                </a:cubicBezTo>
                <a:cubicBezTo>
                  <a:pt x="18568" y="7513"/>
                  <a:pt x="18568" y="7513"/>
                  <a:pt x="18568" y="7513"/>
                </a:cubicBezTo>
                <a:cubicBezTo>
                  <a:pt x="21600" y="10800"/>
                  <a:pt x="21600" y="10800"/>
                  <a:pt x="21600" y="10800"/>
                </a:cubicBezTo>
                <a:cubicBezTo>
                  <a:pt x="21600" y="10800"/>
                  <a:pt x="21600" y="11270"/>
                  <a:pt x="21600" y="11270"/>
                </a:cubicBezTo>
                <a:lnTo>
                  <a:pt x="20842" y="12678"/>
                </a:lnTo>
                <a:close/>
                <a:moveTo>
                  <a:pt x="18568" y="20661"/>
                </a:moveTo>
                <a:cubicBezTo>
                  <a:pt x="18568" y="21130"/>
                  <a:pt x="18189" y="21600"/>
                  <a:pt x="17811" y="21600"/>
                </a:cubicBezTo>
                <a:cubicBezTo>
                  <a:pt x="12505" y="21600"/>
                  <a:pt x="12505" y="21600"/>
                  <a:pt x="12505" y="21600"/>
                </a:cubicBezTo>
                <a:cubicBezTo>
                  <a:pt x="12505" y="15026"/>
                  <a:pt x="12505" y="15026"/>
                  <a:pt x="12505" y="15026"/>
                </a:cubicBezTo>
                <a:cubicBezTo>
                  <a:pt x="9095" y="15026"/>
                  <a:pt x="9095" y="15026"/>
                  <a:pt x="9095" y="15026"/>
                </a:cubicBezTo>
                <a:cubicBezTo>
                  <a:pt x="9095" y="21600"/>
                  <a:pt x="9095" y="21600"/>
                  <a:pt x="9095" y="21600"/>
                </a:cubicBezTo>
                <a:cubicBezTo>
                  <a:pt x="3789" y="21600"/>
                  <a:pt x="3789" y="21600"/>
                  <a:pt x="3789" y="21600"/>
                </a:cubicBezTo>
                <a:cubicBezTo>
                  <a:pt x="3411" y="21600"/>
                  <a:pt x="3032" y="21130"/>
                  <a:pt x="3032" y="20661"/>
                </a:cubicBezTo>
                <a:cubicBezTo>
                  <a:pt x="3032" y="12678"/>
                  <a:pt x="3032" y="12678"/>
                  <a:pt x="3032" y="12678"/>
                </a:cubicBezTo>
                <a:cubicBezTo>
                  <a:pt x="3032" y="12678"/>
                  <a:pt x="3032" y="12209"/>
                  <a:pt x="3032" y="12209"/>
                </a:cubicBezTo>
                <a:cubicBezTo>
                  <a:pt x="10611" y="4226"/>
                  <a:pt x="10611" y="4226"/>
                  <a:pt x="10611" y="4226"/>
                </a:cubicBezTo>
                <a:cubicBezTo>
                  <a:pt x="18568" y="12209"/>
                  <a:pt x="18568" y="12209"/>
                  <a:pt x="18568" y="12209"/>
                </a:cubicBezTo>
                <a:cubicBezTo>
                  <a:pt x="18568" y="12209"/>
                  <a:pt x="18568" y="12678"/>
                  <a:pt x="18568" y="12678"/>
                </a:cubicBezTo>
                <a:lnTo>
                  <a:pt x="18568" y="20661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 defTabSz="713105">
              <a:defRPr sz="1400"/>
            </a:pPr>
          </a:p>
        </p:txBody>
      </p:sp>
      <p:sp>
        <p:nvSpPr>
          <p:cNvPr id="21" name="矩形 96"/>
          <p:cNvSpPr txBox="1"/>
          <p:nvPr>
            <p:custDataLst>
              <p:tags r:id="rId29"/>
            </p:custDataLst>
          </p:nvPr>
        </p:nvSpPr>
        <p:spPr>
          <a:xfrm>
            <a:off x="6349365" y="3054985"/>
            <a:ext cx="1436370" cy="1252855"/>
          </a:xfrm>
          <a:prstGeom prst="rect">
            <a:avLst/>
          </a:prstGeom>
          <a:ln w="12700">
            <a:miter lim="400000"/>
          </a:ln>
        </p:spPr>
        <p:txBody>
          <a:bodyPr lIns="34282" tIns="34282" rIns="34282" bIns="34282">
            <a:noAutofit/>
          </a:bodyPr>
          <a:lstStyle>
            <a:lvl1pPr defTabSz="713105">
              <a:lnSpc>
                <a:spcPct val="150000"/>
              </a:lnSpc>
              <a:defRPr sz="1400">
                <a:solidFill>
                  <a:srgbClr val="FFFFFF"/>
                </a:solidFill>
              </a:defRPr>
            </a:lvl1pPr>
          </a:lstStyle>
          <a:p>
            <a:pPr algn="l"/>
            <a:r>
              <a:rPr sz="14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Delete</a:t>
            </a:r>
            <a:r>
              <a:rPr sz="1400">
                <a:latin typeface="Times New Roman" panose="02020603050405020304" charset="0"/>
                <a:cs typeface="Times New Roman" panose="02020603050405020304" charset="0"/>
              </a:rPr>
              <a:t> the field with type code from the superclass. </a:t>
            </a:r>
            <a:endParaRPr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矩形 96"/>
          <p:cNvSpPr txBox="1"/>
          <p:nvPr>
            <p:custDataLst>
              <p:tags r:id="rId30"/>
            </p:custDataLst>
          </p:nvPr>
        </p:nvSpPr>
        <p:spPr>
          <a:xfrm>
            <a:off x="8253095" y="2802890"/>
            <a:ext cx="1674495" cy="1252855"/>
          </a:xfrm>
          <a:prstGeom prst="rect">
            <a:avLst/>
          </a:prstGeom>
          <a:ln w="12700">
            <a:miter lim="400000"/>
          </a:ln>
        </p:spPr>
        <p:txBody>
          <a:bodyPr lIns="34282" tIns="34282" rIns="34282" bIns="34282">
            <a:noAutofit/>
          </a:bodyPr>
          <a:lstStyle>
            <a:lvl1pPr defTabSz="713105">
              <a:lnSpc>
                <a:spcPct val="150000"/>
              </a:lnSpc>
              <a:defRPr sz="1400">
                <a:solidFill>
                  <a:srgbClr val="FFFFFF"/>
                </a:solidFill>
              </a:defRPr>
            </a:lvl1pPr>
          </a:lstStyle>
          <a:p>
            <a:pPr algn="l"/>
            <a:r>
              <a:rPr sz="1400">
                <a:latin typeface="Times New Roman" panose="02020603050405020304" charset="0"/>
                <a:cs typeface="Times New Roman" panose="02020603050405020304" charset="0"/>
              </a:rPr>
              <a:t>Start to </a:t>
            </a:r>
            <a:r>
              <a:rPr sz="140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move</a:t>
            </a:r>
            <a:r>
              <a:rPr sz="1400">
                <a:latin typeface="Times New Roman" panose="02020603050405020304" charset="0"/>
                <a:cs typeface="Times New Roman" panose="02020603050405020304" charset="0"/>
              </a:rPr>
              <a:t> the fields and methods from the superclass to corresponding subclasses</a:t>
            </a:r>
            <a:r>
              <a:rPr lang="en-US" sz="1400">
                <a:latin typeface="Times New Roman" panose="02020603050405020304" charset="0"/>
                <a:cs typeface="Times New Roman" panose="02020603050405020304" charset="0"/>
              </a:rPr>
              <a:t>, using </a:t>
            </a:r>
            <a:r>
              <a:rPr sz="1400">
                <a:latin typeface="Times New Roman" panose="02020603050405020304" charset="0"/>
                <a:cs typeface="Times New Roman" panose="02020603050405020304" charset="0"/>
              </a:rPr>
              <a:t>Push Down Field</a:t>
            </a:r>
            <a:r>
              <a:rPr lang="en-US" sz="1400">
                <a:latin typeface="Times New Roman" panose="02020603050405020304" charset="0"/>
                <a:cs typeface="Times New Roman" panose="02020603050405020304" charset="0"/>
              </a:rPr>
              <a:t>/</a:t>
            </a:r>
            <a:endParaRPr 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sz="1400">
                <a:latin typeface="Times New Roman" panose="02020603050405020304" charset="0"/>
                <a:cs typeface="Times New Roman" panose="02020603050405020304" charset="0"/>
              </a:rPr>
              <a:t>Method.</a:t>
            </a:r>
            <a:endParaRPr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矩形 96"/>
          <p:cNvSpPr txBox="1"/>
          <p:nvPr>
            <p:custDataLst>
              <p:tags r:id="rId31"/>
            </p:custDataLst>
          </p:nvPr>
        </p:nvSpPr>
        <p:spPr>
          <a:xfrm>
            <a:off x="10303510" y="3076575"/>
            <a:ext cx="1478915" cy="1252855"/>
          </a:xfrm>
          <a:prstGeom prst="rect">
            <a:avLst/>
          </a:prstGeom>
          <a:ln w="12700">
            <a:miter lim="400000"/>
          </a:ln>
        </p:spPr>
        <p:txBody>
          <a:bodyPr lIns="34282" tIns="34282" rIns="34282" bIns="34282">
            <a:noAutofit/>
          </a:bodyPr>
          <a:lstStyle>
            <a:lvl1pPr defTabSz="713105">
              <a:lnSpc>
                <a:spcPct val="150000"/>
              </a:lnSpc>
              <a:defRPr sz="1400">
                <a:solidFill>
                  <a:srgbClr val="FFFFFF"/>
                </a:solidFill>
              </a:defRPr>
            </a:lvl1pPr>
          </a:lstStyle>
          <a:p>
            <a:pPr algn="l"/>
            <a:r>
              <a:rPr sz="1400">
                <a:latin typeface="Times New Roman" panose="02020603050405020304" charset="0"/>
                <a:cs typeface="Times New Roman" panose="02020603050405020304" charset="0"/>
              </a:rPr>
              <a:t>Use Replace Conditional with </a:t>
            </a:r>
            <a:r>
              <a:rPr sz="140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Polymorphism</a:t>
            </a:r>
            <a:r>
              <a:rPr sz="1400">
                <a:latin typeface="Times New Roman" panose="02020603050405020304" charset="0"/>
                <a:cs typeface="Times New Roman" panose="02020603050405020304" charset="0"/>
              </a:rPr>
              <a:t> in order to get rid of conditions that use the type code once and for all.</a:t>
            </a:r>
            <a:endParaRPr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 thruBlk="1"/>
      </p:transition>
    </mc:Choice>
    <mc:Fallback>
      <p:transition spd="slow">
        <p:fade thruBlk="1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/>
          <p:nvPr/>
        </p:nvSpPr>
        <p:spPr>
          <a:xfrm>
            <a:off x="8403590" y="3153410"/>
            <a:ext cx="3691890" cy="37045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27" name="Rectangle 3"/>
          <p:cNvSpPr/>
          <p:nvPr/>
        </p:nvSpPr>
        <p:spPr>
          <a:xfrm>
            <a:off x="154305" y="1095375"/>
            <a:ext cx="4140200" cy="55473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20" name="文本框 19"/>
          <p:cNvSpPr txBox="1"/>
          <p:nvPr/>
        </p:nvSpPr>
        <p:spPr>
          <a:xfrm>
            <a:off x="178435" y="1074420"/>
            <a:ext cx="4248785" cy="54889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eaLnBrk="1">
              <a:lnSpc>
                <a:spcPts val="1600"/>
              </a:lnSpc>
            </a:pPr>
            <a:r>
              <a:rPr lang="en-US" altLang="zh-CN" sz="1000" b="1" dirty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class </a:t>
            </a:r>
            <a:r>
              <a:rPr lang="en-US" altLang="zh-CN" sz="1000" b="1" dirty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Employee</a:t>
            </a: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</a:t>
            </a:r>
            <a:endParaRPr lang="en-US" altLang="zh-CN" sz="1000" b="1" dirty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000" b="1" dirty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private:</a:t>
            </a:r>
            <a:endParaRPr lang="en-US" altLang="zh-CN" sz="1000" b="1" dirty="0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000" b="1" dirty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int</a:t>
            </a: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lang="en-US" altLang="zh-CN" sz="1000" b="1" dirty="0" err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typeCode</a:t>
            </a: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  </a:t>
            </a:r>
            <a:endParaRPr lang="en-US" altLang="zh-CN" sz="1000" b="1" dirty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000" b="1" dirty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public:</a:t>
            </a:r>
            <a:endParaRPr lang="en-US" altLang="zh-CN" sz="1000" b="1" dirty="0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000" b="1" dirty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Employee</a:t>
            </a: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000" b="1" dirty="0" err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int</a:t>
            </a:r>
            <a:r>
              <a:rPr lang="en-US" altLang="zh-CN" sz="1000" b="1" dirty="0" err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typeCode</a:t>
            </a: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 : </a:t>
            </a:r>
            <a:r>
              <a:rPr lang="en-US" altLang="zh-CN" sz="1000" b="1" dirty="0" err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typeCode</a:t>
            </a: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000" b="1" dirty="0" err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typeCode</a:t>
            </a: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 {}</a:t>
            </a:r>
            <a:endParaRPr lang="en-US" altLang="zh-CN" sz="1000" b="1" dirty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000" b="1" dirty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int </a:t>
            </a:r>
            <a:r>
              <a:rPr lang="en-US" altLang="zh-CN" sz="1000" b="1" dirty="0" err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getTypeCode</a:t>
            </a: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 </a:t>
            </a:r>
            <a:r>
              <a:rPr lang="en-US" altLang="zh-CN" sz="1000" b="1" dirty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const</a:t>
            </a: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</a:t>
            </a:r>
            <a:endParaRPr lang="en-US" altLang="zh-CN" sz="1000" b="1" dirty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000" b="1" dirty="0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return</a:t>
            </a: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lang="en-US" altLang="zh-CN" sz="1000" b="1" dirty="0" err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typeCode</a:t>
            </a: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</a:t>
            </a:r>
            <a:endParaRPr lang="en-US" altLang="zh-CN" sz="1000" b="1" dirty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}</a:t>
            </a:r>
            <a:endParaRPr lang="en-US" altLang="zh-CN" sz="1000" b="1" dirty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000" b="1" dirty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void </a:t>
            </a:r>
            <a:r>
              <a:rPr lang="en-US" altLang="zh-CN" sz="1000" b="1" dirty="0" err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printEmployeeInfo</a:t>
            </a: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 </a:t>
            </a:r>
            <a:r>
              <a:rPr lang="en-US" altLang="zh-CN" sz="1000" b="1" dirty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const</a:t>
            </a: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</a:t>
            </a:r>
            <a:endParaRPr lang="en-US" altLang="zh-CN" sz="1000" b="1" dirty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000" b="1" dirty="0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if</a:t>
            </a: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(</a:t>
            </a:r>
            <a:r>
              <a:rPr lang="en-US" altLang="zh-CN" sz="1000" b="1" dirty="0" err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typeCode</a:t>
            </a: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==</a:t>
            </a:r>
            <a:r>
              <a:rPr lang="en-US" altLang="zh-CN" sz="1000" b="1" dirty="0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1</a:t>
            </a: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 {</a:t>
            </a:r>
            <a:endParaRPr lang="en-US" altLang="zh-CN" sz="1000" b="1" dirty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lang="en-US" altLang="zh-CN" sz="1000" b="1" dirty="0" err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cout</a:t>
            </a: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000" b="1" dirty="0">
                <a:solidFill>
                  <a:srgbClr val="A31515"/>
                </a:solidFill>
                <a:latin typeface="Consolas" panose="020B0609020204030204"/>
                <a:ea typeface="Consolas" panose="020B0609020204030204"/>
              </a:rPr>
              <a:t>"This is a Manager"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lang="en-US" altLang="zh-CN" sz="1000" b="1" dirty="0" err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endl</a:t>
            </a: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</a:t>
            </a:r>
            <a:endParaRPr lang="en-US" altLang="zh-CN" sz="1000" b="1" dirty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} </a:t>
            </a:r>
            <a:r>
              <a:rPr lang="en-US" altLang="zh-CN" sz="1000" b="1" dirty="0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elseif</a:t>
            </a: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(</a:t>
            </a:r>
            <a:r>
              <a:rPr lang="en-US" altLang="zh-CN" sz="1000" b="1" dirty="0" err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typeCode</a:t>
            </a: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==</a:t>
            </a:r>
            <a:r>
              <a:rPr lang="en-US" altLang="zh-CN" sz="1000" b="1" dirty="0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2</a:t>
            </a: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 {</a:t>
            </a:r>
            <a:endParaRPr lang="en-US" altLang="zh-CN" sz="1000" b="1" dirty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lang="en-US" altLang="zh-CN" sz="1000" b="1" dirty="0" err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cout</a:t>
            </a: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000" b="1" dirty="0">
                <a:solidFill>
                  <a:srgbClr val="A31515"/>
                </a:solidFill>
                <a:latin typeface="Consolas" panose="020B0609020204030204"/>
                <a:ea typeface="Consolas" panose="020B0609020204030204"/>
              </a:rPr>
              <a:t>"This is a Technical Employee"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lang="en-US" altLang="zh-CN" sz="1000" b="1" dirty="0" err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endl</a:t>
            </a: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</a:t>
            </a:r>
            <a:endParaRPr lang="en-US" altLang="zh-CN" sz="1000" b="1" dirty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} </a:t>
            </a:r>
            <a:r>
              <a:rPr lang="en-US" altLang="zh-CN" sz="1000" b="1" dirty="0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elseif</a:t>
            </a: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(</a:t>
            </a:r>
            <a:r>
              <a:rPr lang="en-US" altLang="zh-CN" sz="1000" b="1" dirty="0" err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typeCode</a:t>
            </a: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==</a:t>
            </a:r>
            <a:r>
              <a:rPr lang="en-US" altLang="zh-CN" sz="1000" b="1" dirty="0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3</a:t>
            </a: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 {</a:t>
            </a:r>
            <a:endParaRPr lang="en-US" altLang="zh-CN" sz="1000" b="1" dirty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lang="en-US" altLang="zh-CN" sz="1000" b="1" dirty="0" err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cout</a:t>
            </a: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000" b="1" dirty="0">
                <a:solidFill>
                  <a:srgbClr val="A31515"/>
                </a:solidFill>
                <a:latin typeface="Consolas" panose="020B0609020204030204"/>
                <a:ea typeface="Consolas" panose="020B0609020204030204"/>
              </a:rPr>
              <a:t>"This is a Sales Employee"</a:t>
            </a:r>
            <a:r>
              <a:rPr lang="en-US" altLang="zh-CN" sz="1000" b="1" dirty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lang="en-US" altLang="zh-CN" sz="1000" b="1" dirty="0" err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endl</a:t>
            </a: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</a:t>
            </a:r>
            <a:endParaRPr lang="en-US" altLang="zh-CN" sz="1000" b="1" dirty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}</a:t>
            </a:r>
            <a:endParaRPr lang="en-US" altLang="zh-CN" sz="1000" b="1" dirty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}</a:t>
            </a:r>
            <a:endParaRPr lang="en-US" altLang="zh-CN" sz="1000" b="1" dirty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};</a:t>
            </a:r>
            <a:endParaRPr lang="en-US" altLang="zh-CN" sz="1000" b="1" dirty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000" b="1" dirty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int </a:t>
            </a:r>
            <a:r>
              <a:rPr lang="en-US" altLang="zh-CN" sz="1000" b="1" dirty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main</a:t>
            </a: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 {</a:t>
            </a:r>
            <a:endParaRPr lang="en-US" altLang="zh-CN" sz="1000" b="1" dirty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Employee </a:t>
            </a:r>
            <a:r>
              <a:rPr lang="en-US" altLang="zh-CN" sz="1000" b="1" dirty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emp1</a:t>
            </a: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000" b="1" dirty="0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1</a:t>
            </a: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);  </a:t>
            </a:r>
            <a:endParaRPr lang="en-US" altLang="zh-CN" sz="1000" b="1" dirty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Employee </a:t>
            </a:r>
            <a:r>
              <a:rPr lang="en-US" altLang="zh-CN" sz="1000" b="1" dirty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emp2</a:t>
            </a: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000" b="1" dirty="0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2</a:t>
            </a: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);  </a:t>
            </a:r>
            <a:endParaRPr lang="en-US" altLang="zh-CN" sz="1000" b="1" dirty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Employee </a:t>
            </a:r>
            <a:r>
              <a:rPr lang="en-US" altLang="zh-CN" sz="1000" b="1" dirty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emp3</a:t>
            </a: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000" b="1" dirty="0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3</a:t>
            </a: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);  </a:t>
            </a:r>
            <a:endParaRPr lang="en-US" altLang="zh-CN" sz="1000" b="1" dirty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000" b="1" dirty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emp1</a:t>
            </a: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000" b="1" dirty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printEmployeeInfo</a:t>
            </a: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();</a:t>
            </a:r>
            <a:endParaRPr lang="en-US" altLang="zh-CN" sz="1000" b="1" dirty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000" b="1" dirty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emp2</a:t>
            </a: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000" b="1" dirty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printEmployeeInfo</a:t>
            </a: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();</a:t>
            </a:r>
            <a:endParaRPr lang="en-US" altLang="zh-CN" sz="1000" b="1" dirty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000" b="1" dirty="0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emp3</a:t>
            </a: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000" b="1" dirty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printEmployeeInfo</a:t>
            </a: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();</a:t>
            </a:r>
            <a:endParaRPr lang="en-US" altLang="zh-CN" sz="1000" b="1" dirty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000" b="1" dirty="0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return</a:t>
            </a:r>
            <a:r>
              <a:rPr lang="en-US" altLang="zh-CN" sz="1000" b="1" dirty="0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0</a:t>
            </a: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</a:t>
            </a:r>
            <a:endParaRPr lang="en-US" altLang="zh-CN" sz="1000" b="1" dirty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0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}</a:t>
            </a:r>
            <a:endParaRPr lang="en-US" altLang="zh-CN" sz="1000" b="1" dirty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669" name="标题 1"/>
          <p:cNvSpPr txBox="1">
            <a:spLocks noGrp="1"/>
          </p:cNvSpPr>
          <p:nvPr>
            <p:ph type="title"/>
          </p:nvPr>
        </p:nvSpPr>
        <p:spPr>
          <a:xfrm>
            <a:off x="910590" y="256540"/>
            <a:ext cx="8955405" cy="65786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>
                <a:latin typeface="Comic Sans MS" panose="030F0702030302020204" pitchFamily="66" charset="0"/>
                <a:cs typeface="Comic Sans MS" panose="030F0702030302020204" pitchFamily="66" charset="0"/>
              </a:rPr>
              <a:t>0</a:t>
            </a:r>
            <a:r>
              <a:rPr lang="en-US">
                <a:latin typeface="Comic Sans MS" panose="030F0702030302020204" pitchFamily="66" charset="0"/>
                <a:cs typeface="Comic Sans MS" panose="030F0702030302020204" pitchFamily="66" charset="0"/>
              </a:rPr>
              <a:t>3. </a:t>
            </a:r>
            <a:r>
              <a:rPr>
                <a:latin typeface="Comic Sans MS" panose="030F0702030302020204" pitchFamily="66" charset="0"/>
                <a:cs typeface="Comic Sans MS" panose="030F0702030302020204" pitchFamily="66" charset="0"/>
              </a:rPr>
              <a:t>Steps and Examples - Initial and Step1</a:t>
            </a:r>
            <a:endParaRPr>
              <a:latin typeface="Comic Sans MS" panose="030F0702030302020204" pitchFamily="66" charset="0"/>
              <a:cs typeface="Comic Sans MS" panose="030F0702030302020204" pitchFamily="66" charset="0"/>
            </a:endParaRPr>
          </a:p>
        </p:txBody>
      </p:sp>
      <p:sp>
        <p:nvSpPr>
          <p:cNvPr id="671" name="Freeform 6"/>
          <p:cNvSpPr/>
          <p:nvPr/>
        </p:nvSpPr>
        <p:spPr>
          <a:xfrm rot="10140000">
            <a:off x="4338320" y="1833880"/>
            <a:ext cx="4696460" cy="1530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99" y="5403"/>
                </a:moveTo>
                <a:lnTo>
                  <a:pt x="1699" y="5824"/>
                </a:lnTo>
                <a:lnTo>
                  <a:pt x="1714" y="6245"/>
                </a:lnTo>
                <a:lnTo>
                  <a:pt x="1729" y="6654"/>
                </a:lnTo>
                <a:lnTo>
                  <a:pt x="1752" y="7064"/>
                </a:lnTo>
                <a:lnTo>
                  <a:pt x="1782" y="7461"/>
                </a:lnTo>
                <a:lnTo>
                  <a:pt x="1820" y="7870"/>
                </a:lnTo>
                <a:lnTo>
                  <a:pt x="1911" y="8664"/>
                </a:lnTo>
                <a:lnTo>
                  <a:pt x="1964" y="9073"/>
                </a:lnTo>
                <a:lnTo>
                  <a:pt x="2025" y="9446"/>
                </a:lnTo>
                <a:lnTo>
                  <a:pt x="2086" y="9831"/>
                </a:lnTo>
                <a:lnTo>
                  <a:pt x="2237" y="10601"/>
                </a:lnTo>
                <a:lnTo>
                  <a:pt x="2321" y="10974"/>
                </a:lnTo>
                <a:lnTo>
                  <a:pt x="2412" y="11335"/>
                </a:lnTo>
                <a:lnTo>
                  <a:pt x="2495" y="11709"/>
                </a:lnTo>
                <a:lnTo>
                  <a:pt x="2594" y="12070"/>
                </a:lnTo>
                <a:lnTo>
                  <a:pt x="2708" y="12418"/>
                </a:lnTo>
                <a:lnTo>
                  <a:pt x="2814" y="12779"/>
                </a:lnTo>
                <a:lnTo>
                  <a:pt x="2928" y="13116"/>
                </a:lnTo>
                <a:lnTo>
                  <a:pt x="3056" y="13453"/>
                </a:lnTo>
                <a:lnTo>
                  <a:pt x="3178" y="13802"/>
                </a:lnTo>
                <a:lnTo>
                  <a:pt x="3436" y="14452"/>
                </a:lnTo>
                <a:lnTo>
                  <a:pt x="3580" y="14777"/>
                </a:lnTo>
                <a:lnTo>
                  <a:pt x="3724" y="15090"/>
                </a:lnTo>
                <a:lnTo>
                  <a:pt x="3876" y="15403"/>
                </a:lnTo>
                <a:lnTo>
                  <a:pt x="4027" y="15704"/>
                </a:lnTo>
                <a:lnTo>
                  <a:pt x="4194" y="16004"/>
                </a:lnTo>
                <a:lnTo>
                  <a:pt x="4353" y="16281"/>
                </a:lnTo>
                <a:lnTo>
                  <a:pt x="4513" y="16570"/>
                </a:lnTo>
                <a:lnTo>
                  <a:pt x="4687" y="16859"/>
                </a:lnTo>
                <a:lnTo>
                  <a:pt x="4862" y="17124"/>
                </a:lnTo>
                <a:lnTo>
                  <a:pt x="5044" y="17388"/>
                </a:lnTo>
                <a:lnTo>
                  <a:pt x="5233" y="17653"/>
                </a:lnTo>
                <a:lnTo>
                  <a:pt x="5408" y="17894"/>
                </a:lnTo>
                <a:lnTo>
                  <a:pt x="5605" y="18146"/>
                </a:lnTo>
                <a:lnTo>
                  <a:pt x="5794" y="18375"/>
                </a:lnTo>
                <a:lnTo>
                  <a:pt x="5999" y="18604"/>
                </a:lnTo>
                <a:lnTo>
                  <a:pt x="6196" y="18832"/>
                </a:lnTo>
                <a:lnTo>
                  <a:pt x="6401" y="19037"/>
                </a:lnTo>
                <a:lnTo>
                  <a:pt x="6613" y="19253"/>
                </a:lnTo>
                <a:lnTo>
                  <a:pt x="6826" y="19458"/>
                </a:lnTo>
                <a:lnTo>
                  <a:pt x="7038" y="19639"/>
                </a:lnTo>
                <a:lnTo>
                  <a:pt x="7478" y="20000"/>
                </a:lnTo>
                <a:lnTo>
                  <a:pt x="7706" y="20168"/>
                </a:lnTo>
                <a:lnTo>
                  <a:pt x="8161" y="20481"/>
                </a:lnTo>
                <a:lnTo>
                  <a:pt x="8388" y="20625"/>
                </a:lnTo>
                <a:lnTo>
                  <a:pt x="8631" y="20746"/>
                </a:lnTo>
                <a:lnTo>
                  <a:pt x="8866" y="20866"/>
                </a:lnTo>
                <a:lnTo>
                  <a:pt x="9351" y="21083"/>
                </a:lnTo>
                <a:lnTo>
                  <a:pt x="9602" y="21191"/>
                </a:lnTo>
                <a:lnTo>
                  <a:pt x="9852" y="21275"/>
                </a:lnTo>
                <a:lnTo>
                  <a:pt x="10353" y="21419"/>
                </a:lnTo>
                <a:lnTo>
                  <a:pt x="10603" y="21468"/>
                </a:lnTo>
                <a:lnTo>
                  <a:pt x="10861" y="21516"/>
                </a:lnTo>
                <a:lnTo>
                  <a:pt x="11126" y="21540"/>
                </a:lnTo>
                <a:lnTo>
                  <a:pt x="11384" y="21576"/>
                </a:lnTo>
                <a:lnTo>
                  <a:pt x="11900" y="21600"/>
                </a:lnTo>
                <a:lnTo>
                  <a:pt x="12324" y="21588"/>
                </a:lnTo>
                <a:lnTo>
                  <a:pt x="12742" y="21540"/>
                </a:lnTo>
                <a:lnTo>
                  <a:pt x="13159" y="21468"/>
                </a:lnTo>
                <a:lnTo>
                  <a:pt x="13568" y="21383"/>
                </a:lnTo>
                <a:lnTo>
                  <a:pt x="13970" y="21263"/>
                </a:lnTo>
                <a:lnTo>
                  <a:pt x="14365" y="21119"/>
                </a:lnTo>
                <a:lnTo>
                  <a:pt x="14759" y="20962"/>
                </a:lnTo>
                <a:lnTo>
                  <a:pt x="15146" y="20758"/>
                </a:lnTo>
                <a:lnTo>
                  <a:pt x="15517" y="20553"/>
                </a:lnTo>
                <a:lnTo>
                  <a:pt x="15897" y="20312"/>
                </a:lnTo>
                <a:lnTo>
                  <a:pt x="16253" y="20048"/>
                </a:lnTo>
                <a:lnTo>
                  <a:pt x="16617" y="19771"/>
                </a:lnTo>
                <a:lnTo>
                  <a:pt x="16966" y="19470"/>
                </a:lnTo>
                <a:lnTo>
                  <a:pt x="17300" y="19157"/>
                </a:lnTo>
                <a:lnTo>
                  <a:pt x="17633" y="18796"/>
                </a:lnTo>
                <a:lnTo>
                  <a:pt x="17960" y="18447"/>
                </a:lnTo>
                <a:lnTo>
                  <a:pt x="18263" y="18062"/>
                </a:lnTo>
                <a:lnTo>
                  <a:pt x="18566" y="17665"/>
                </a:lnTo>
                <a:lnTo>
                  <a:pt x="18862" y="17256"/>
                </a:lnTo>
                <a:lnTo>
                  <a:pt x="19150" y="16811"/>
                </a:lnTo>
                <a:lnTo>
                  <a:pt x="19416" y="16353"/>
                </a:lnTo>
                <a:lnTo>
                  <a:pt x="19674" y="15908"/>
                </a:lnTo>
                <a:lnTo>
                  <a:pt x="19924" y="15403"/>
                </a:lnTo>
                <a:lnTo>
                  <a:pt x="20159" y="14909"/>
                </a:lnTo>
                <a:lnTo>
                  <a:pt x="20394" y="14392"/>
                </a:lnTo>
                <a:lnTo>
                  <a:pt x="20599" y="13875"/>
                </a:lnTo>
                <a:lnTo>
                  <a:pt x="20804" y="13333"/>
                </a:lnTo>
                <a:lnTo>
                  <a:pt x="20993" y="12779"/>
                </a:lnTo>
                <a:lnTo>
                  <a:pt x="21160" y="12214"/>
                </a:lnTo>
                <a:lnTo>
                  <a:pt x="21327" y="11624"/>
                </a:lnTo>
                <a:lnTo>
                  <a:pt x="21479" y="11047"/>
                </a:lnTo>
                <a:lnTo>
                  <a:pt x="21600" y="10433"/>
                </a:lnTo>
                <a:lnTo>
                  <a:pt x="20637" y="11961"/>
                </a:lnTo>
                <a:lnTo>
                  <a:pt x="20561" y="12021"/>
                </a:lnTo>
                <a:lnTo>
                  <a:pt x="20493" y="12057"/>
                </a:lnTo>
                <a:lnTo>
                  <a:pt x="20409" y="12070"/>
                </a:lnTo>
                <a:lnTo>
                  <a:pt x="20333" y="12057"/>
                </a:lnTo>
                <a:lnTo>
                  <a:pt x="20258" y="12021"/>
                </a:lnTo>
                <a:lnTo>
                  <a:pt x="20189" y="11961"/>
                </a:lnTo>
                <a:lnTo>
                  <a:pt x="20121" y="11877"/>
                </a:lnTo>
                <a:lnTo>
                  <a:pt x="18316" y="9013"/>
                </a:lnTo>
                <a:lnTo>
                  <a:pt x="18225" y="9410"/>
                </a:lnTo>
                <a:lnTo>
                  <a:pt x="18126" y="9783"/>
                </a:lnTo>
                <a:lnTo>
                  <a:pt x="18013" y="10156"/>
                </a:lnTo>
                <a:lnTo>
                  <a:pt x="17891" y="10529"/>
                </a:lnTo>
                <a:lnTo>
                  <a:pt x="17770" y="10890"/>
                </a:lnTo>
                <a:lnTo>
                  <a:pt x="17633" y="11227"/>
                </a:lnTo>
                <a:lnTo>
                  <a:pt x="17489" y="11564"/>
                </a:lnTo>
                <a:lnTo>
                  <a:pt x="17338" y="11913"/>
                </a:lnTo>
                <a:lnTo>
                  <a:pt x="17178" y="12226"/>
                </a:lnTo>
                <a:lnTo>
                  <a:pt x="17012" y="12539"/>
                </a:lnTo>
                <a:lnTo>
                  <a:pt x="16837" y="12828"/>
                </a:lnTo>
                <a:lnTo>
                  <a:pt x="16655" y="13128"/>
                </a:lnTo>
                <a:lnTo>
                  <a:pt x="16473" y="13405"/>
                </a:lnTo>
                <a:lnTo>
                  <a:pt x="16276" y="13670"/>
                </a:lnTo>
                <a:lnTo>
                  <a:pt x="16079" y="13923"/>
                </a:lnTo>
                <a:lnTo>
                  <a:pt x="15874" y="14187"/>
                </a:lnTo>
                <a:lnTo>
                  <a:pt x="15654" y="14416"/>
                </a:lnTo>
                <a:lnTo>
                  <a:pt x="15442" y="14621"/>
                </a:lnTo>
                <a:lnTo>
                  <a:pt x="15214" y="14837"/>
                </a:lnTo>
                <a:lnTo>
                  <a:pt x="14987" y="15030"/>
                </a:lnTo>
                <a:lnTo>
                  <a:pt x="14751" y="15210"/>
                </a:lnTo>
                <a:lnTo>
                  <a:pt x="14516" y="15379"/>
                </a:lnTo>
                <a:lnTo>
                  <a:pt x="14274" y="15535"/>
                </a:lnTo>
                <a:lnTo>
                  <a:pt x="14023" y="15655"/>
                </a:lnTo>
                <a:lnTo>
                  <a:pt x="13773" y="15788"/>
                </a:lnTo>
                <a:lnTo>
                  <a:pt x="13515" y="15884"/>
                </a:lnTo>
                <a:lnTo>
                  <a:pt x="13257" y="15992"/>
                </a:lnTo>
                <a:lnTo>
                  <a:pt x="12726" y="16113"/>
                </a:lnTo>
                <a:lnTo>
                  <a:pt x="12461" y="16161"/>
                </a:lnTo>
                <a:lnTo>
                  <a:pt x="12180" y="16185"/>
                </a:lnTo>
                <a:lnTo>
                  <a:pt x="11900" y="16197"/>
                </a:lnTo>
                <a:lnTo>
                  <a:pt x="11551" y="16185"/>
                </a:lnTo>
                <a:lnTo>
                  <a:pt x="11210" y="16149"/>
                </a:lnTo>
                <a:lnTo>
                  <a:pt x="10876" y="16077"/>
                </a:lnTo>
                <a:lnTo>
                  <a:pt x="10535" y="15968"/>
                </a:lnTo>
                <a:lnTo>
                  <a:pt x="10201" y="15860"/>
                </a:lnTo>
                <a:lnTo>
                  <a:pt x="9882" y="15716"/>
                </a:lnTo>
                <a:lnTo>
                  <a:pt x="9564" y="15547"/>
                </a:lnTo>
                <a:lnTo>
                  <a:pt x="8957" y="15138"/>
                </a:lnTo>
                <a:lnTo>
                  <a:pt x="8661" y="14897"/>
                </a:lnTo>
                <a:lnTo>
                  <a:pt x="8373" y="14633"/>
                </a:lnTo>
                <a:lnTo>
                  <a:pt x="8108" y="14356"/>
                </a:lnTo>
                <a:lnTo>
                  <a:pt x="7835" y="14055"/>
                </a:lnTo>
                <a:lnTo>
                  <a:pt x="7577" y="13730"/>
                </a:lnTo>
                <a:lnTo>
                  <a:pt x="7326" y="13405"/>
                </a:lnTo>
                <a:lnTo>
                  <a:pt x="7091" y="13032"/>
                </a:lnTo>
                <a:lnTo>
                  <a:pt x="6871" y="12659"/>
                </a:lnTo>
                <a:lnTo>
                  <a:pt x="6651" y="12262"/>
                </a:lnTo>
                <a:lnTo>
                  <a:pt x="6447" y="11865"/>
                </a:lnTo>
                <a:lnTo>
                  <a:pt x="6257" y="11444"/>
                </a:lnTo>
                <a:lnTo>
                  <a:pt x="6090" y="10999"/>
                </a:lnTo>
                <a:lnTo>
                  <a:pt x="5923" y="10541"/>
                </a:lnTo>
                <a:lnTo>
                  <a:pt x="5764" y="10096"/>
                </a:lnTo>
                <a:lnTo>
                  <a:pt x="5635" y="9603"/>
                </a:lnTo>
                <a:lnTo>
                  <a:pt x="5514" y="9109"/>
                </a:lnTo>
                <a:lnTo>
                  <a:pt x="5408" y="8616"/>
                </a:lnTo>
                <a:lnTo>
                  <a:pt x="5309" y="8098"/>
                </a:lnTo>
                <a:lnTo>
                  <a:pt x="5241" y="7581"/>
                </a:lnTo>
                <a:lnTo>
                  <a:pt x="5180" y="7052"/>
                </a:lnTo>
                <a:lnTo>
                  <a:pt x="5135" y="6510"/>
                </a:lnTo>
                <a:lnTo>
                  <a:pt x="5112" y="5957"/>
                </a:lnTo>
                <a:lnTo>
                  <a:pt x="5104" y="5403"/>
                </a:lnTo>
                <a:lnTo>
                  <a:pt x="6803" y="5403"/>
                </a:lnTo>
                <a:lnTo>
                  <a:pt x="3405" y="0"/>
                </a:lnTo>
                <a:lnTo>
                  <a:pt x="0" y="5403"/>
                </a:lnTo>
                <a:lnTo>
                  <a:pt x="1699" y="5403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676" name="TextBox 2"/>
          <p:cNvSpPr txBox="1"/>
          <p:nvPr/>
        </p:nvSpPr>
        <p:spPr>
          <a:xfrm>
            <a:off x="4296410" y="3319780"/>
            <a:ext cx="4105275" cy="251523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/>
          <a:p>
            <a:pPr>
              <a:defRPr sz="2400" b="1">
                <a:solidFill>
                  <a:schemeClr val="accent1"/>
                </a:solidFill>
              </a:defRPr>
            </a:pPr>
            <a:r>
              <a:rPr sz="1800">
                <a:latin typeface="Comic Sans MS" panose="030F0702030302020204" pitchFamily="66" charset="0"/>
                <a:cs typeface="Comic Sans MS" panose="030F0702030302020204" pitchFamily="66" charset="0"/>
              </a:rPr>
              <a:t>  </a:t>
            </a:r>
            <a:r>
              <a:rPr lang="en-US">
                <a:latin typeface="Comic Sans MS" panose="030F0702030302020204" pitchFamily="66" charset="0"/>
                <a:cs typeface="Comic Sans MS" panose="030F0702030302020204" pitchFamily="66" charset="0"/>
              </a:rPr>
              <a:t>1. Self Encapsulate Field</a:t>
            </a:r>
            <a:endParaRPr lang="en-US">
              <a:latin typeface="Comic Sans MS" panose="030F0702030302020204" pitchFamily="66" charset="0"/>
              <a:cs typeface="Comic Sans MS" panose="030F0702030302020204" pitchFamily="66" charset="0"/>
            </a:endParaRPr>
          </a:p>
          <a:p>
            <a:pPr>
              <a:defRPr sz="2400" b="1">
                <a:solidFill>
                  <a:schemeClr val="accent1"/>
                </a:solidFill>
              </a:defRPr>
            </a:pPr>
            <a:endParaRPr sz="1800"/>
          </a:p>
          <a:p>
            <a:pPr marL="285750" indent="-285750">
              <a:lnSpc>
                <a:spcPct val="120000"/>
              </a:lnSpc>
              <a:buSzPct val="100000"/>
              <a:buChar char="◆"/>
              <a:defRPr sz="1400">
                <a:solidFill>
                  <a:srgbClr val="404040"/>
                </a:solidFill>
              </a:defRPr>
            </a:pPr>
            <a:r>
              <a:rPr sz="1800">
                <a:latin typeface="Times New Roman" panose="02020603050405020304" charset="0"/>
                <a:cs typeface="Times New Roman" panose="02020603050405020304" charset="0"/>
              </a:rPr>
              <a:t>to encapsulate the typeCode field and provide a getter method that ensures that access to the field is made by method rather than direct access.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" name="直接箭头连接符 2"/>
          <p:cNvCxnSpPr>
            <a:stCxn id="23" idx="3"/>
          </p:cNvCxnSpPr>
          <p:nvPr/>
        </p:nvCxnSpPr>
        <p:spPr>
          <a:xfrm flipV="1">
            <a:off x="1522095" y="1583690"/>
            <a:ext cx="674370" cy="66675"/>
          </a:xfrm>
          <a:prstGeom prst="straightConnector1">
            <a:avLst/>
          </a:prstGeom>
          <a:noFill/>
          <a:ln w="12700" cap="flat">
            <a:solidFill>
              <a:srgbClr val="002060"/>
            </a:solidFill>
            <a:prstDash val="solid"/>
            <a:miter lim="8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" name="直接箭头连接符 3"/>
          <p:cNvCxnSpPr>
            <a:endCxn id="11" idx="1"/>
          </p:cNvCxnSpPr>
          <p:nvPr/>
        </p:nvCxnSpPr>
        <p:spPr>
          <a:xfrm flipV="1">
            <a:off x="1931035" y="2626360"/>
            <a:ext cx="579755" cy="138430"/>
          </a:xfrm>
          <a:prstGeom prst="straightConnector1">
            <a:avLst/>
          </a:prstGeom>
          <a:noFill/>
          <a:ln w="12700" cap="flat">
            <a:solidFill>
              <a:srgbClr val="002060"/>
            </a:solidFill>
            <a:prstDash val="solid"/>
            <a:miter lim="8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8" name="图片 7" descr="未命名绘图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27160" y="1000760"/>
            <a:ext cx="2787015" cy="15862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235835" y="1289050"/>
            <a:ext cx="4196715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微软雅黑" panose="020B0503020204020204" charset="-122"/>
              </a:rPr>
              <a:t>T</a:t>
            </a:r>
            <a:r>
              <a:rPr kumimoji="0" lang="zh-CN" altLang="en-US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微软雅黑" panose="020B0503020204020204" charset="-122"/>
              </a:rPr>
              <a:t>ypeCode</a:t>
            </a:r>
            <a:r>
              <a:rPr kumimoji="0" lang="en-US" altLang="zh-CN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微软雅黑" panose="020B0503020204020204" charset="-122"/>
              </a:rPr>
              <a:t>-to represent the employee type</a:t>
            </a:r>
            <a:endParaRPr kumimoji="0" lang="en-US" altLang="zh-CN" sz="1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10790" y="2473325"/>
            <a:ext cx="4196715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微软雅黑" panose="020B0503020204020204" charset="-122"/>
              </a:rPr>
              <a:t>Operation-to print info</a:t>
            </a:r>
            <a:endParaRPr kumimoji="0" lang="en-US" altLang="zh-CN" sz="1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微软雅黑" panose="020B0503020204020204" charset="-122"/>
            </a:endParaRPr>
          </a:p>
        </p:txBody>
      </p:sp>
      <p:cxnSp>
        <p:nvCxnSpPr>
          <p:cNvPr id="12" name="直接箭头连接符 11"/>
          <p:cNvCxnSpPr>
            <a:stCxn id="25" idx="3"/>
          </p:cNvCxnSpPr>
          <p:nvPr/>
        </p:nvCxnSpPr>
        <p:spPr>
          <a:xfrm flipV="1">
            <a:off x="1800225" y="5281295"/>
            <a:ext cx="748030" cy="25400"/>
          </a:xfrm>
          <a:prstGeom prst="straightConnector1">
            <a:avLst/>
          </a:prstGeom>
          <a:noFill/>
          <a:ln w="12700" cap="flat">
            <a:solidFill>
              <a:srgbClr val="002060"/>
            </a:solidFill>
            <a:prstDash val="solid"/>
            <a:miter lim="8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文本框 12"/>
          <p:cNvSpPr txBox="1"/>
          <p:nvPr/>
        </p:nvSpPr>
        <p:spPr>
          <a:xfrm>
            <a:off x="2612390" y="4883150"/>
            <a:ext cx="1517650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微软雅黑" panose="020B0503020204020204" charset="-122"/>
              </a:rPr>
              <a:t>- Manager</a:t>
            </a:r>
            <a:endParaRPr kumimoji="0" lang="en-US" altLang="zh-CN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微软雅黑" panose="020B0503020204020204" charset="-122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微软雅黑" panose="020B0503020204020204" charset="-122"/>
              </a:rPr>
              <a:t>- Technical staff</a:t>
            </a:r>
            <a:endParaRPr kumimoji="0" lang="en-US" altLang="zh-CN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微软雅黑" panose="020B0503020204020204" charset="-122"/>
            </a:endParaRPr>
          </a:p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微软雅黑" panose="020B0503020204020204" charset="-122"/>
              </a:rPr>
              <a:t>- Salesperson </a:t>
            </a:r>
            <a:endParaRPr kumimoji="0" lang="en-US" altLang="zh-CN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微软雅黑" panose="020B050302020402020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9544050" y="3458210"/>
            <a:ext cx="548640" cy="119380"/>
          </a:xfrm>
          <a:prstGeom prst="straightConnector1">
            <a:avLst/>
          </a:prstGeom>
          <a:noFill/>
          <a:ln w="12700" cap="flat">
            <a:solidFill>
              <a:srgbClr val="002060"/>
            </a:solidFill>
            <a:prstDash val="solid"/>
            <a:miter lim="8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0150475" y="3152775"/>
            <a:ext cx="938530" cy="335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微软雅黑" panose="020B0503020204020204" charset="-122"/>
              </a:rPr>
              <a:t>private</a:t>
            </a:r>
            <a:endParaRPr kumimoji="0" lang="en-US" altLang="zh-CN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微软雅黑" panose="020B0503020204020204" charset="-122"/>
            </a:endParaRPr>
          </a:p>
        </p:txBody>
      </p:sp>
      <p:cxnSp>
        <p:nvCxnSpPr>
          <p:cNvPr id="15" name="直接箭头连接符 14"/>
          <p:cNvCxnSpPr>
            <a:endCxn id="16" idx="1"/>
          </p:cNvCxnSpPr>
          <p:nvPr/>
        </p:nvCxnSpPr>
        <p:spPr>
          <a:xfrm flipV="1">
            <a:off x="10398125" y="4404360"/>
            <a:ext cx="405130" cy="58420"/>
          </a:xfrm>
          <a:prstGeom prst="straightConnector1">
            <a:avLst/>
          </a:prstGeom>
          <a:noFill/>
          <a:ln w="12700" cap="flat">
            <a:solidFill>
              <a:srgbClr val="002060"/>
            </a:solidFill>
            <a:prstDash val="solid"/>
            <a:miter lim="8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文本框 15"/>
          <p:cNvSpPr txBox="1"/>
          <p:nvPr/>
        </p:nvSpPr>
        <p:spPr>
          <a:xfrm>
            <a:off x="10803255" y="4112895"/>
            <a:ext cx="1410970" cy="582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微软雅黑" panose="020B0503020204020204" charset="-122"/>
              </a:rPr>
              <a:t>getTypeCode</a:t>
            </a:r>
            <a:endParaRPr kumimoji="0" lang="en-US" altLang="zh-CN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微软雅黑" panose="020B050302020402020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微软雅黑" panose="020B0503020204020204" charset="-122"/>
              </a:rPr>
              <a:t>method</a:t>
            </a:r>
            <a:endParaRPr kumimoji="0" lang="en-US" altLang="zh-CN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43865" y="1524635"/>
            <a:ext cx="1078230" cy="25146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ot="0" vertOverflow="overflow" horzOverflow="overflow" vert="horz" wrap="square" lIns="45719" tIns="45719" rIns="45719" bIns="45719" numCol="1" spcCol="38100" rtlCol="0" anchor="ctr" forceAA="0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3865" y="2778125"/>
            <a:ext cx="3787775" cy="181737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ot="0" vertOverflow="overflow" horzOverflow="overflow" vert="horz" wrap="square" lIns="45719" tIns="45719" rIns="45719" bIns="45719" numCol="1" spcCol="38100" rtlCol="0" anchor="ctr" forceAA="0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1810" y="4987925"/>
            <a:ext cx="1288415" cy="63754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ot="0" vertOverflow="overflow" horzOverflow="overflow" vert="horz" wrap="square" lIns="45719" tIns="45719" rIns="45719" bIns="45719" numCol="1" spcCol="38100" rtlCol="0" anchor="ctr" forceAA="0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401685" y="3203257"/>
            <a:ext cx="3775075" cy="366077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eaLnBrk="1">
              <a:lnSpc>
                <a:spcPts val="1500"/>
              </a:lnSpc>
            </a:pPr>
            <a:r>
              <a:rPr lang="en-US" altLang="zh-CN" sz="900" b="1" dirty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class </a:t>
            </a:r>
            <a:r>
              <a:rPr lang="en-US" altLang="zh-CN" sz="900" b="1" dirty="0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Employee</a:t>
            </a:r>
            <a:r>
              <a:rPr lang="en-US" altLang="zh-CN" sz="9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</a:t>
            </a:r>
            <a:endParaRPr lang="en-US" altLang="zh-CN" sz="900" b="1" dirty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500"/>
              </a:lnSpc>
            </a:pPr>
            <a:r>
              <a:rPr lang="en-US" altLang="zh-CN" sz="900" b="1" dirty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private:</a:t>
            </a:r>
            <a:endParaRPr lang="en-US" altLang="zh-CN" sz="900" b="1" dirty="0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500"/>
              </a:lnSpc>
            </a:pPr>
            <a:r>
              <a:rPr lang="en-US" altLang="zh-CN" sz="9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900" b="1" dirty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int</a:t>
            </a:r>
            <a:r>
              <a:rPr lang="en-US" altLang="zh-CN" sz="9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lang="en-US" altLang="zh-CN" sz="900" b="1" dirty="0" err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typeCode</a:t>
            </a:r>
            <a:r>
              <a:rPr lang="en-US" altLang="zh-CN" sz="9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  </a:t>
            </a:r>
            <a:endParaRPr lang="en-US" altLang="zh-CN" sz="900" b="1" dirty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500"/>
              </a:lnSpc>
            </a:pPr>
            <a:r>
              <a:rPr lang="en-US" altLang="zh-CN" sz="900" b="1" dirty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public:</a:t>
            </a:r>
            <a:endParaRPr lang="en-US" altLang="zh-CN" sz="900" b="1" dirty="0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500"/>
              </a:lnSpc>
            </a:pPr>
            <a:r>
              <a:rPr lang="en-US" altLang="zh-CN" sz="9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900" b="1" dirty="0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Employee</a:t>
            </a:r>
            <a:r>
              <a:rPr lang="en-US" altLang="zh-CN" sz="9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900" b="1" dirty="0" err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int</a:t>
            </a:r>
            <a:r>
              <a:rPr lang="en-US" altLang="zh-CN" sz="900" b="1" dirty="0" err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typeCode</a:t>
            </a:r>
            <a:r>
              <a:rPr lang="en-US" altLang="zh-CN" sz="9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 : </a:t>
            </a:r>
            <a:r>
              <a:rPr lang="en-US" altLang="zh-CN" sz="900" b="1" dirty="0" err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typeCode</a:t>
            </a:r>
            <a:r>
              <a:rPr lang="en-US" altLang="zh-CN" sz="9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900" b="1" dirty="0" err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typeCode</a:t>
            </a:r>
            <a:r>
              <a:rPr lang="en-US" altLang="zh-CN" sz="9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 {}</a:t>
            </a:r>
            <a:endParaRPr lang="en-US" altLang="zh-CN" sz="900" b="1" dirty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500"/>
              </a:lnSpc>
            </a:pPr>
            <a:r>
              <a:rPr lang="en-US" altLang="zh-CN" sz="9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900" b="1" dirty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int </a:t>
            </a:r>
            <a:r>
              <a:rPr lang="en-US" altLang="zh-CN" sz="900" b="1" dirty="0" err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getTypeCode</a:t>
            </a:r>
            <a:r>
              <a:rPr lang="en-US" altLang="zh-CN" sz="9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 </a:t>
            </a:r>
            <a:r>
              <a:rPr lang="en-US" altLang="zh-CN" sz="900" b="1" dirty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const</a:t>
            </a:r>
            <a:r>
              <a:rPr lang="en-US" altLang="zh-CN" sz="9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</a:t>
            </a:r>
            <a:endParaRPr lang="en-US" altLang="zh-CN" sz="900" b="1" dirty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500"/>
              </a:lnSpc>
            </a:pPr>
            <a:r>
              <a:rPr lang="en-US" altLang="zh-CN" sz="9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900" b="1" dirty="0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return</a:t>
            </a:r>
            <a:r>
              <a:rPr lang="en-US" altLang="zh-CN" sz="9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lang="en-US" altLang="zh-CN" sz="900" b="1" dirty="0" err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typeCode</a:t>
            </a:r>
            <a:r>
              <a:rPr lang="en-US" altLang="zh-CN" sz="9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</a:t>
            </a:r>
            <a:endParaRPr lang="en-US" altLang="zh-CN" sz="900" b="1" dirty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500"/>
              </a:lnSpc>
            </a:pPr>
            <a:r>
              <a:rPr lang="en-US" altLang="zh-CN" sz="9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}</a:t>
            </a:r>
            <a:endParaRPr lang="en-US" altLang="zh-CN" sz="900" b="1" dirty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500"/>
              </a:lnSpc>
            </a:pPr>
            <a:r>
              <a:rPr lang="en-US" altLang="zh-CN" sz="9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900" b="1" dirty="0" err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virtualvoid</a:t>
            </a:r>
            <a:r>
              <a:rPr lang="en-US" altLang="zh-CN" sz="900" b="1" dirty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lang="en-US" altLang="zh-CN" sz="900" b="1" dirty="0" err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printEmployeeInfo</a:t>
            </a:r>
            <a:r>
              <a:rPr lang="en-US" altLang="zh-CN" sz="9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 </a:t>
            </a:r>
            <a:r>
              <a:rPr lang="en-US" altLang="zh-CN" sz="900" b="1" dirty="0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const</a:t>
            </a:r>
            <a:r>
              <a:rPr lang="en-US" altLang="zh-CN" sz="9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</a:t>
            </a:r>
            <a:endParaRPr lang="en-US" altLang="zh-CN" sz="900" b="1" dirty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500"/>
              </a:lnSpc>
            </a:pPr>
            <a:r>
              <a:rPr lang="en-US" altLang="zh-CN" sz="9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900" b="1" dirty="0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if</a:t>
            </a:r>
            <a:r>
              <a:rPr lang="en-US" altLang="zh-CN" sz="9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(</a:t>
            </a:r>
            <a:r>
              <a:rPr lang="en-US" altLang="zh-CN" sz="900" b="1" dirty="0" err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getTypeCode</a:t>
            </a:r>
            <a:r>
              <a:rPr lang="en-US" altLang="zh-CN" sz="9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 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==</a:t>
            </a:r>
            <a:r>
              <a:rPr lang="en-US" altLang="zh-CN" sz="900" b="1" dirty="0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1</a:t>
            </a:r>
            <a:r>
              <a:rPr lang="en-US" altLang="zh-CN" sz="9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 {</a:t>
            </a:r>
            <a:endParaRPr lang="en-US" altLang="zh-CN" sz="900" b="1" dirty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500"/>
              </a:lnSpc>
            </a:pPr>
            <a:r>
              <a:rPr lang="en-US" altLang="zh-CN" sz="9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lang="en-US" altLang="zh-CN" sz="900" b="1" dirty="0" err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cout</a:t>
            </a:r>
            <a:r>
              <a:rPr lang="en-US" altLang="zh-CN" sz="9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900" b="1" dirty="0">
                <a:solidFill>
                  <a:srgbClr val="A31515"/>
                </a:solidFill>
                <a:latin typeface="Consolas" panose="020B0609020204030204"/>
                <a:ea typeface="Consolas" panose="020B0609020204030204"/>
              </a:rPr>
              <a:t>"This is a Manager"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9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lang="en-US" altLang="zh-CN" sz="900" b="1" dirty="0" err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endl</a:t>
            </a:r>
            <a:r>
              <a:rPr lang="en-US" altLang="zh-CN" sz="9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</a:t>
            </a:r>
            <a:endParaRPr lang="en-US" altLang="zh-CN" sz="900" b="1" dirty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500"/>
              </a:lnSpc>
            </a:pPr>
            <a:r>
              <a:rPr lang="en-US" altLang="zh-CN" sz="9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} </a:t>
            </a:r>
            <a:r>
              <a:rPr lang="en-US" altLang="zh-CN" sz="900" b="1" dirty="0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elseif</a:t>
            </a:r>
            <a:r>
              <a:rPr lang="en-US" altLang="zh-CN" sz="9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(</a:t>
            </a:r>
            <a:r>
              <a:rPr lang="en-US" altLang="zh-CN" sz="900" b="1" dirty="0" err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getTypeCode</a:t>
            </a:r>
            <a:r>
              <a:rPr lang="en-US" altLang="zh-CN" sz="9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 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==</a:t>
            </a:r>
            <a:r>
              <a:rPr lang="en-US" altLang="zh-CN" sz="900" b="1" dirty="0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2</a:t>
            </a:r>
            <a:r>
              <a:rPr lang="en-US" altLang="zh-CN" sz="9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 {</a:t>
            </a:r>
            <a:endParaRPr lang="en-US" altLang="zh-CN" sz="900" b="1" dirty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500"/>
              </a:lnSpc>
            </a:pPr>
            <a:r>
              <a:rPr lang="en-US" altLang="zh-CN" sz="9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lang="en-US" altLang="zh-CN" sz="900" b="1" dirty="0" err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cout</a:t>
            </a:r>
            <a:r>
              <a:rPr lang="en-US" altLang="zh-CN" sz="9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900" b="1" dirty="0">
                <a:solidFill>
                  <a:srgbClr val="A31515"/>
                </a:solidFill>
                <a:latin typeface="Consolas" panose="020B0609020204030204"/>
                <a:ea typeface="Consolas" panose="020B0609020204030204"/>
              </a:rPr>
              <a:t>"This is a Technical Employee"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9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lang="en-US" altLang="zh-CN" sz="900" b="1" dirty="0" err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endl</a:t>
            </a:r>
            <a:r>
              <a:rPr lang="en-US" altLang="zh-CN" sz="9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</a:t>
            </a:r>
            <a:endParaRPr lang="en-US" altLang="zh-CN" sz="900" b="1" dirty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500"/>
              </a:lnSpc>
            </a:pPr>
            <a:r>
              <a:rPr lang="en-US" altLang="zh-CN" sz="9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} </a:t>
            </a:r>
            <a:r>
              <a:rPr lang="en-US" altLang="zh-CN" sz="900" b="1" dirty="0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elseif</a:t>
            </a:r>
            <a:r>
              <a:rPr lang="en-US" altLang="zh-CN" sz="9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(</a:t>
            </a:r>
            <a:r>
              <a:rPr lang="en-US" altLang="zh-CN" sz="900" b="1" dirty="0" err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getTypeCode</a:t>
            </a:r>
            <a:r>
              <a:rPr lang="en-US" altLang="zh-CN" sz="9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 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==</a:t>
            </a:r>
            <a:r>
              <a:rPr lang="en-US" altLang="zh-CN" sz="900" b="1" dirty="0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3</a:t>
            </a:r>
            <a:r>
              <a:rPr lang="en-US" altLang="zh-CN" sz="9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 {</a:t>
            </a:r>
            <a:endParaRPr lang="en-US" altLang="zh-CN" sz="900" b="1" dirty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500"/>
              </a:lnSpc>
            </a:pPr>
            <a:r>
              <a:rPr lang="en-US" altLang="zh-CN" sz="9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lang="en-US" altLang="zh-CN" sz="900" b="1" dirty="0" err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cout</a:t>
            </a:r>
            <a:r>
              <a:rPr lang="en-US" altLang="zh-CN" sz="9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900" b="1" dirty="0">
                <a:solidFill>
                  <a:srgbClr val="A31515"/>
                </a:solidFill>
                <a:latin typeface="Consolas" panose="020B0609020204030204"/>
                <a:ea typeface="Consolas" panose="020B0609020204030204"/>
              </a:rPr>
              <a:t>"This is a Sales Employee"</a:t>
            </a:r>
            <a:r>
              <a:rPr lang="en-US" altLang="zh-CN" sz="900" b="1" dirty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9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lang="en-US" altLang="zh-CN" sz="900" b="1" dirty="0" err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endl</a:t>
            </a:r>
            <a:r>
              <a:rPr lang="en-US" altLang="zh-CN" sz="9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</a:t>
            </a:r>
            <a:endParaRPr lang="en-US" altLang="zh-CN" sz="900" b="1" dirty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500"/>
              </a:lnSpc>
            </a:pPr>
            <a:r>
              <a:rPr lang="en-US" altLang="zh-CN" sz="9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}</a:t>
            </a:r>
            <a:endParaRPr lang="en-US" altLang="zh-CN" sz="900" b="1" dirty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500"/>
              </a:lnSpc>
            </a:pPr>
            <a:r>
              <a:rPr lang="en-US" altLang="zh-CN" sz="9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}</a:t>
            </a:r>
            <a:endParaRPr lang="en-US" altLang="zh-CN" sz="900" b="1" dirty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500"/>
              </a:lnSpc>
            </a:pPr>
            <a:r>
              <a:rPr lang="en-US" altLang="zh-CN" sz="900" b="1" dirty="0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};</a:t>
            </a:r>
            <a:endParaRPr lang="en-US" altLang="zh-CN" sz="900" b="1" dirty="0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568055" y="3577590"/>
            <a:ext cx="1078230" cy="25146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ot="0" vertOverflow="overflow" horzOverflow="overflow" vert="horz" wrap="square" lIns="45719" tIns="45719" rIns="45719" bIns="45719" numCol="1" spcCol="38100" rtlCol="0" anchor="ctr" forceAA="0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659495" y="4197350"/>
            <a:ext cx="1738630" cy="601345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ot="0" vertOverflow="overflow" horzOverflow="overflow" vert="horz" wrap="square" lIns="45719" tIns="45719" rIns="45719" bIns="45719" numCol="1" spcCol="38100" rtlCol="0" anchor="ctr" forceAA="0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 thruBlk="1"/>
      </p:transition>
    </mc:Choice>
    <mc:Fallback>
      <p:transition spd="slow">
        <p:fade thruBlk="1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/>
          <p:nvPr/>
        </p:nvSpPr>
        <p:spPr>
          <a:xfrm>
            <a:off x="6867525" y="927735"/>
            <a:ext cx="5100955" cy="59302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10" name="文本框 9"/>
          <p:cNvSpPr txBox="1"/>
          <p:nvPr/>
        </p:nvSpPr>
        <p:spPr>
          <a:xfrm>
            <a:off x="6867525" y="927735"/>
            <a:ext cx="5953760" cy="5990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>
              <a:lnSpc>
                <a:spcPts val="2300"/>
              </a:lnSpc>
            </a:pPr>
            <a:r>
              <a:rPr lang="en-US" altLang="zh-CN" sz="14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class </a:t>
            </a:r>
            <a:r>
              <a:rPr lang="en-US" altLang="zh-CN" sz="14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Employee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2300"/>
              </a:lnSpc>
            </a:pPr>
            <a:r>
              <a:rPr lang="en-US" altLang="zh-CN" sz="14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private:</a:t>
            </a:r>
            <a:endParaRPr lang="en-US" altLang="zh-CN" sz="1400" b="1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2300"/>
              </a:lnSpc>
            </a:pP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4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int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typeCode;  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2300"/>
              </a:lnSpc>
            </a:pP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4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Employee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4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int </a:t>
            </a:r>
            <a:r>
              <a:rPr lang="en-US" altLang="zh-CN" sz="14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typeCode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 : </a:t>
            </a:r>
            <a:r>
              <a:rPr lang="en-US" altLang="zh-CN" sz="14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typeCode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(typeCode) {}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2300"/>
              </a:lnSpc>
            </a:pPr>
            <a:r>
              <a:rPr lang="en-US" altLang="zh-CN" sz="14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public:</a:t>
            </a:r>
            <a:endParaRPr lang="en-US" altLang="zh-CN" sz="1400" b="1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2300"/>
              </a:lnSpc>
            </a:pP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4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static </a:t>
            </a:r>
            <a:r>
              <a:rPr lang="en-US" altLang="zh-CN" sz="14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Employee</a:t>
            </a:r>
            <a:r>
              <a:rPr lang="en-US" altLang="zh-CN" sz="14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*</a:t>
            </a:r>
            <a:r>
              <a:rPr lang="en-US" altLang="zh-CN" sz="14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createEmployee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4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int </a:t>
            </a:r>
            <a:r>
              <a:rPr lang="en-US" altLang="zh-CN" sz="14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typeCode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 {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2300"/>
              </a:lnSpc>
            </a:pP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400" b="1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if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(typeCode 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==</a:t>
            </a:r>
            <a:r>
              <a:rPr lang="en-US" altLang="zh-CN" sz="1400" b="1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1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 {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2300"/>
              </a:lnSpc>
            </a:pP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lang="en-US" altLang="zh-CN" sz="1400" b="1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return new </a:t>
            </a:r>
            <a:r>
              <a:rPr lang="en-US" altLang="zh-CN" sz="14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Manager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();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2300"/>
              </a:lnSpc>
            </a:pP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} </a:t>
            </a:r>
            <a:r>
              <a:rPr lang="en-US" altLang="zh-CN" sz="1400" b="1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elseif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(typeCode 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==</a:t>
            </a:r>
            <a:r>
              <a:rPr lang="en-US" altLang="zh-CN" sz="1400" b="1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2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 {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2300"/>
              </a:lnSpc>
            </a:pP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lang="en-US" altLang="zh-CN" sz="1400" b="1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return new </a:t>
            </a:r>
            <a:r>
              <a:rPr lang="en-US" altLang="zh-CN" sz="14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TechnicalEmployee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();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2300"/>
              </a:lnSpc>
            </a:pP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} </a:t>
            </a:r>
            <a:r>
              <a:rPr lang="en-US" altLang="zh-CN" sz="1400" b="1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elseif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(typeCode 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==</a:t>
            </a:r>
            <a:r>
              <a:rPr lang="en-US" altLang="zh-CN" sz="1400" b="1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3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 {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2300"/>
              </a:lnSpc>
            </a:pP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lang="en-US" altLang="zh-CN" sz="1400" b="1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return new </a:t>
            </a:r>
            <a:r>
              <a:rPr lang="en-US" altLang="zh-CN" sz="14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SalesEmployee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();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2300"/>
              </a:lnSpc>
            </a:pP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}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2300"/>
              </a:lnSpc>
            </a:pP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400" b="1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return </a:t>
            </a:r>
            <a:r>
              <a:rPr lang="en-US" altLang="zh-CN" sz="14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nullptr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2300"/>
              </a:lnSpc>
            </a:pP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}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2300"/>
              </a:lnSpc>
            </a:pP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4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int </a:t>
            </a:r>
            <a:r>
              <a:rPr lang="en-US" altLang="zh-CN" sz="14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getTypeCode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 </a:t>
            </a:r>
            <a:r>
              <a:rPr lang="en-US" altLang="zh-CN" sz="14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const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2300"/>
              </a:lnSpc>
            </a:pP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400" b="1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return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typeCode;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2300"/>
              </a:lnSpc>
            </a:pP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}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2300"/>
              </a:lnSpc>
            </a:pP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4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virtual void </a:t>
            </a:r>
            <a:r>
              <a:rPr lang="en-US" altLang="zh-CN" sz="14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printEmployeeInfo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 </a:t>
            </a:r>
            <a:r>
              <a:rPr lang="en-US" altLang="zh-CN" sz="14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const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400" b="1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0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2300"/>
              </a:lnSpc>
            </a:pP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};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496" name="标题 1"/>
          <p:cNvSpPr txBox="1">
            <a:spLocks noGrp="1"/>
          </p:cNvSpPr>
          <p:nvPr>
            <p:ph type="title"/>
          </p:nvPr>
        </p:nvSpPr>
        <p:spPr>
          <a:xfrm>
            <a:off x="910590" y="256540"/>
            <a:ext cx="9047480" cy="65786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>
                <a:latin typeface="Comic Sans MS" panose="030F0702030302020204" pitchFamily="66" charset="0"/>
                <a:cs typeface="Comic Sans MS" panose="030F0702030302020204" pitchFamily="66" charset="0"/>
              </a:rPr>
              <a:t>0</a:t>
            </a:r>
            <a:r>
              <a:rPr lang="en-US">
                <a:latin typeface="Comic Sans MS" panose="030F0702030302020204" pitchFamily="66" charset="0"/>
                <a:cs typeface="Comic Sans MS" panose="030F0702030302020204" pitchFamily="66" charset="0"/>
              </a:rPr>
              <a:t>3. </a:t>
            </a:r>
            <a:r>
              <a:rPr>
                <a:latin typeface="Comic Sans MS" panose="030F0702030302020204" pitchFamily="66" charset="0"/>
                <a:cs typeface="Comic Sans MS" panose="030F0702030302020204" pitchFamily="66" charset="0"/>
                <a:sym typeface="+mn-ea"/>
              </a:rPr>
              <a:t>Steps and Examples - Step2</a:t>
            </a:r>
            <a:endParaRPr>
              <a:latin typeface="Comic Sans MS" panose="030F0702030302020204" pitchFamily="66" charset="0"/>
              <a:cs typeface="Comic Sans MS" panose="030F0702030302020204" pitchFamily="66" charset="0"/>
              <a:sym typeface="+mn-ea"/>
            </a:endParaRPr>
          </a:p>
        </p:txBody>
      </p:sp>
      <p:sp>
        <p:nvSpPr>
          <p:cNvPr id="497" name="椭圆 2"/>
          <p:cNvSpPr/>
          <p:nvPr/>
        </p:nvSpPr>
        <p:spPr>
          <a:xfrm>
            <a:off x="398780" y="5513070"/>
            <a:ext cx="2698115" cy="440055"/>
          </a:xfrm>
          <a:prstGeom prst="ellipse">
            <a:avLst/>
          </a:prstGeom>
          <a:gradFill>
            <a:gsLst>
              <a:gs pos="0">
                <a:srgbClr val="000000">
                  <a:alpha val="62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1218565">
              <a:defRPr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</a:p>
        </p:txBody>
      </p:sp>
      <p:grpSp>
        <p:nvGrpSpPr>
          <p:cNvPr id="524" name="组合 3"/>
          <p:cNvGrpSpPr/>
          <p:nvPr>
            <p:custDataLst>
              <p:tags r:id="rId1"/>
            </p:custDataLst>
          </p:nvPr>
        </p:nvGrpSpPr>
        <p:grpSpPr>
          <a:xfrm>
            <a:off x="398780" y="1581785"/>
            <a:ext cx="2520950" cy="3823970"/>
            <a:chOff x="0" y="0"/>
            <a:chExt cx="2155176" cy="3613065"/>
          </a:xfrm>
        </p:grpSpPr>
        <p:sp>
          <p:nvSpPr>
            <p:cNvPr id="498" name="Freeform 33"/>
            <p:cNvSpPr/>
            <p:nvPr>
              <p:custDataLst>
                <p:tags r:id="rId2"/>
              </p:custDataLst>
            </p:nvPr>
          </p:nvSpPr>
          <p:spPr>
            <a:xfrm>
              <a:off x="-1" y="-1"/>
              <a:ext cx="2155177" cy="2704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901" y="0"/>
                    <a:pt x="0" y="3698"/>
                    <a:pt x="0" y="8294"/>
                  </a:cubicBezTo>
                  <a:cubicBezTo>
                    <a:pt x="0" y="9366"/>
                    <a:pt x="260" y="10403"/>
                    <a:pt x="737" y="11336"/>
                  </a:cubicBezTo>
                  <a:cubicBezTo>
                    <a:pt x="737" y="11336"/>
                    <a:pt x="737" y="11336"/>
                    <a:pt x="737" y="11336"/>
                  </a:cubicBezTo>
                  <a:cubicBezTo>
                    <a:pt x="911" y="11681"/>
                    <a:pt x="1128" y="11992"/>
                    <a:pt x="1345" y="12303"/>
                  </a:cubicBezTo>
                  <a:cubicBezTo>
                    <a:pt x="2082" y="13513"/>
                    <a:pt x="3340" y="15587"/>
                    <a:pt x="4120" y="16865"/>
                  </a:cubicBezTo>
                  <a:cubicBezTo>
                    <a:pt x="4120" y="16865"/>
                    <a:pt x="4684" y="18144"/>
                    <a:pt x="4684" y="18628"/>
                  </a:cubicBezTo>
                  <a:cubicBezTo>
                    <a:pt x="4684" y="19146"/>
                    <a:pt x="4728" y="19907"/>
                    <a:pt x="4988" y="20321"/>
                  </a:cubicBezTo>
                  <a:cubicBezTo>
                    <a:pt x="5161" y="20563"/>
                    <a:pt x="5595" y="21151"/>
                    <a:pt x="6636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4920" y="21600"/>
                    <a:pt x="14920" y="21600"/>
                    <a:pt x="14920" y="21600"/>
                  </a:cubicBezTo>
                  <a:cubicBezTo>
                    <a:pt x="15961" y="21151"/>
                    <a:pt x="16439" y="20563"/>
                    <a:pt x="16569" y="20321"/>
                  </a:cubicBezTo>
                  <a:cubicBezTo>
                    <a:pt x="16829" y="19907"/>
                    <a:pt x="16916" y="19146"/>
                    <a:pt x="16916" y="18628"/>
                  </a:cubicBezTo>
                  <a:cubicBezTo>
                    <a:pt x="16916" y="18144"/>
                    <a:pt x="17480" y="16865"/>
                    <a:pt x="17480" y="16865"/>
                  </a:cubicBezTo>
                  <a:cubicBezTo>
                    <a:pt x="18217" y="15587"/>
                    <a:pt x="19518" y="13513"/>
                    <a:pt x="20255" y="12303"/>
                  </a:cubicBezTo>
                  <a:cubicBezTo>
                    <a:pt x="20472" y="11992"/>
                    <a:pt x="20646" y="11681"/>
                    <a:pt x="20819" y="11336"/>
                  </a:cubicBezTo>
                  <a:cubicBezTo>
                    <a:pt x="20819" y="11336"/>
                    <a:pt x="20819" y="11336"/>
                    <a:pt x="20819" y="11336"/>
                  </a:cubicBezTo>
                  <a:cubicBezTo>
                    <a:pt x="21340" y="10403"/>
                    <a:pt x="21600" y="9366"/>
                    <a:pt x="21600" y="8294"/>
                  </a:cubicBezTo>
                  <a:cubicBezTo>
                    <a:pt x="21600" y="3698"/>
                    <a:pt x="16699" y="0"/>
                    <a:pt x="10800" y="0"/>
                  </a:cubicBezTo>
                  <a:close/>
                </a:path>
              </a:pathLst>
            </a:custGeom>
            <a:solidFill>
              <a:srgbClr val="D9D9D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499" name="Freeform 33"/>
            <p:cNvSpPr/>
            <p:nvPr>
              <p:custDataLst>
                <p:tags r:id="rId3"/>
              </p:custDataLst>
            </p:nvPr>
          </p:nvSpPr>
          <p:spPr>
            <a:xfrm>
              <a:off x="54519" y="68427"/>
              <a:ext cx="2046136" cy="2568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901" y="0"/>
                    <a:pt x="0" y="3698"/>
                    <a:pt x="0" y="8294"/>
                  </a:cubicBezTo>
                  <a:cubicBezTo>
                    <a:pt x="0" y="9366"/>
                    <a:pt x="260" y="10403"/>
                    <a:pt x="737" y="11336"/>
                  </a:cubicBezTo>
                  <a:cubicBezTo>
                    <a:pt x="737" y="11336"/>
                    <a:pt x="737" y="11336"/>
                    <a:pt x="737" y="11336"/>
                  </a:cubicBezTo>
                  <a:cubicBezTo>
                    <a:pt x="911" y="11681"/>
                    <a:pt x="1128" y="11992"/>
                    <a:pt x="1345" y="12303"/>
                  </a:cubicBezTo>
                  <a:cubicBezTo>
                    <a:pt x="2082" y="13513"/>
                    <a:pt x="3340" y="15587"/>
                    <a:pt x="4120" y="16865"/>
                  </a:cubicBezTo>
                  <a:cubicBezTo>
                    <a:pt x="4120" y="16865"/>
                    <a:pt x="4684" y="18144"/>
                    <a:pt x="4684" y="18628"/>
                  </a:cubicBezTo>
                  <a:cubicBezTo>
                    <a:pt x="4684" y="19146"/>
                    <a:pt x="4728" y="19907"/>
                    <a:pt x="4988" y="20321"/>
                  </a:cubicBezTo>
                  <a:cubicBezTo>
                    <a:pt x="5161" y="20563"/>
                    <a:pt x="5595" y="21151"/>
                    <a:pt x="6636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4920" y="21600"/>
                    <a:pt x="14920" y="21600"/>
                    <a:pt x="14920" y="21600"/>
                  </a:cubicBezTo>
                  <a:cubicBezTo>
                    <a:pt x="15961" y="21151"/>
                    <a:pt x="16439" y="20563"/>
                    <a:pt x="16569" y="20321"/>
                  </a:cubicBezTo>
                  <a:cubicBezTo>
                    <a:pt x="16829" y="19907"/>
                    <a:pt x="16916" y="19146"/>
                    <a:pt x="16916" y="18628"/>
                  </a:cubicBezTo>
                  <a:cubicBezTo>
                    <a:pt x="16916" y="18144"/>
                    <a:pt x="17480" y="16865"/>
                    <a:pt x="17480" y="16865"/>
                  </a:cubicBezTo>
                  <a:cubicBezTo>
                    <a:pt x="18217" y="15587"/>
                    <a:pt x="19518" y="13513"/>
                    <a:pt x="20255" y="12303"/>
                  </a:cubicBezTo>
                  <a:cubicBezTo>
                    <a:pt x="20472" y="11992"/>
                    <a:pt x="20646" y="11681"/>
                    <a:pt x="20819" y="11336"/>
                  </a:cubicBezTo>
                  <a:cubicBezTo>
                    <a:pt x="20819" y="11336"/>
                    <a:pt x="20819" y="11336"/>
                    <a:pt x="20819" y="11336"/>
                  </a:cubicBezTo>
                  <a:cubicBezTo>
                    <a:pt x="21340" y="10403"/>
                    <a:pt x="21600" y="9366"/>
                    <a:pt x="21600" y="8294"/>
                  </a:cubicBezTo>
                  <a:cubicBezTo>
                    <a:pt x="21600" y="3698"/>
                    <a:pt x="16699" y="0"/>
                    <a:pt x="10800" y="0"/>
                  </a:cubicBezTo>
                  <a:close/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grpSp>
          <p:nvGrpSpPr>
            <p:cNvPr id="523" name="组合 148"/>
            <p:cNvGrpSpPr/>
            <p:nvPr/>
          </p:nvGrpSpPr>
          <p:grpSpPr>
            <a:xfrm>
              <a:off x="610428" y="2678421"/>
              <a:ext cx="946689" cy="934645"/>
              <a:chOff x="0" y="0"/>
              <a:chExt cx="946688" cy="934643"/>
            </a:xfrm>
          </p:grpSpPr>
          <p:sp>
            <p:nvSpPr>
              <p:cNvPr id="500" name="Freeform 6"/>
              <p:cNvSpPr/>
              <p:nvPr/>
            </p:nvSpPr>
            <p:spPr>
              <a:xfrm>
                <a:off x="0" y="0"/>
                <a:ext cx="946689" cy="8741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0" h="21600" extrusionOk="0">
                    <a:moveTo>
                      <a:pt x="21207" y="0"/>
                    </a:moveTo>
                    <a:cubicBezTo>
                      <a:pt x="20913" y="321"/>
                      <a:pt x="20913" y="321"/>
                      <a:pt x="20913" y="321"/>
                    </a:cubicBezTo>
                    <a:cubicBezTo>
                      <a:pt x="20913" y="1497"/>
                      <a:pt x="20913" y="1497"/>
                      <a:pt x="20913" y="1497"/>
                    </a:cubicBezTo>
                    <a:cubicBezTo>
                      <a:pt x="20716" y="1711"/>
                      <a:pt x="20716" y="1711"/>
                      <a:pt x="20716" y="1711"/>
                    </a:cubicBezTo>
                    <a:cubicBezTo>
                      <a:pt x="20716" y="1711"/>
                      <a:pt x="21207" y="2139"/>
                      <a:pt x="21404" y="2566"/>
                    </a:cubicBezTo>
                    <a:cubicBezTo>
                      <a:pt x="21600" y="2994"/>
                      <a:pt x="21600" y="3529"/>
                      <a:pt x="21305" y="3743"/>
                    </a:cubicBezTo>
                    <a:cubicBezTo>
                      <a:pt x="21011" y="4063"/>
                      <a:pt x="20618" y="4170"/>
                      <a:pt x="20618" y="4491"/>
                    </a:cubicBezTo>
                    <a:cubicBezTo>
                      <a:pt x="20618" y="4705"/>
                      <a:pt x="20520" y="5133"/>
                      <a:pt x="20520" y="5133"/>
                    </a:cubicBezTo>
                    <a:cubicBezTo>
                      <a:pt x="20520" y="5133"/>
                      <a:pt x="21207" y="5453"/>
                      <a:pt x="21305" y="5881"/>
                    </a:cubicBezTo>
                    <a:cubicBezTo>
                      <a:pt x="21502" y="6416"/>
                      <a:pt x="21404" y="6844"/>
                      <a:pt x="21207" y="7057"/>
                    </a:cubicBezTo>
                    <a:cubicBezTo>
                      <a:pt x="20913" y="7164"/>
                      <a:pt x="20618" y="7592"/>
                      <a:pt x="20618" y="7592"/>
                    </a:cubicBezTo>
                    <a:cubicBezTo>
                      <a:pt x="20618" y="8554"/>
                      <a:pt x="20618" y="8554"/>
                      <a:pt x="20618" y="8554"/>
                    </a:cubicBezTo>
                    <a:cubicBezTo>
                      <a:pt x="20618" y="8554"/>
                      <a:pt x="21404" y="9089"/>
                      <a:pt x="21404" y="9517"/>
                    </a:cubicBezTo>
                    <a:cubicBezTo>
                      <a:pt x="21404" y="10051"/>
                      <a:pt x="21011" y="10372"/>
                      <a:pt x="21011" y="10372"/>
                    </a:cubicBezTo>
                    <a:cubicBezTo>
                      <a:pt x="20520" y="10907"/>
                      <a:pt x="20520" y="10907"/>
                      <a:pt x="20520" y="10907"/>
                    </a:cubicBezTo>
                    <a:cubicBezTo>
                      <a:pt x="20618" y="11549"/>
                      <a:pt x="20618" y="11549"/>
                      <a:pt x="20618" y="11549"/>
                    </a:cubicBezTo>
                    <a:cubicBezTo>
                      <a:pt x="20618" y="11549"/>
                      <a:pt x="21207" y="11976"/>
                      <a:pt x="21305" y="12404"/>
                    </a:cubicBezTo>
                    <a:cubicBezTo>
                      <a:pt x="21404" y="12832"/>
                      <a:pt x="21305" y="13152"/>
                      <a:pt x="21109" y="13366"/>
                    </a:cubicBezTo>
                    <a:cubicBezTo>
                      <a:pt x="20913" y="13580"/>
                      <a:pt x="20520" y="14008"/>
                      <a:pt x="20520" y="14008"/>
                    </a:cubicBezTo>
                    <a:cubicBezTo>
                      <a:pt x="20520" y="14756"/>
                      <a:pt x="20520" y="14756"/>
                      <a:pt x="20520" y="14756"/>
                    </a:cubicBezTo>
                    <a:cubicBezTo>
                      <a:pt x="20520" y="14756"/>
                      <a:pt x="20913" y="15077"/>
                      <a:pt x="21011" y="15505"/>
                    </a:cubicBezTo>
                    <a:cubicBezTo>
                      <a:pt x="21011" y="15826"/>
                      <a:pt x="20520" y="16895"/>
                      <a:pt x="20225" y="17216"/>
                    </a:cubicBezTo>
                    <a:cubicBezTo>
                      <a:pt x="19931" y="17430"/>
                      <a:pt x="15611" y="21600"/>
                      <a:pt x="15611" y="21600"/>
                    </a:cubicBezTo>
                    <a:cubicBezTo>
                      <a:pt x="5989" y="21600"/>
                      <a:pt x="5989" y="21600"/>
                      <a:pt x="5989" y="21600"/>
                    </a:cubicBezTo>
                    <a:cubicBezTo>
                      <a:pt x="1276" y="17216"/>
                      <a:pt x="1276" y="17216"/>
                      <a:pt x="1276" y="17216"/>
                    </a:cubicBezTo>
                    <a:cubicBezTo>
                      <a:pt x="1276" y="17216"/>
                      <a:pt x="1178" y="16574"/>
                      <a:pt x="1178" y="16253"/>
                    </a:cubicBezTo>
                    <a:cubicBezTo>
                      <a:pt x="1080" y="15933"/>
                      <a:pt x="1178" y="15398"/>
                      <a:pt x="884" y="15184"/>
                    </a:cubicBezTo>
                    <a:cubicBezTo>
                      <a:pt x="687" y="14970"/>
                      <a:pt x="196" y="14863"/>
                      <a:pt x="196" y="14436"/>
                    </a:cubicBezTo>
                    <a:cubicBezTo>
                      <a:pt x="196" y="13901"/>
                      <a:pt x="295" y="13580"/>
                      <a:pt x="491" y="13473"/>
                    </a:cubicBezTo>
                    <a:cubicBezTo>
                      <a:pt x="687" y="13366"/>
                      <a:pt x="884" y="13046"/>
                      <a:pt x="785" y="12725"/>
                    </a:cubicBezTo>
                    <a:cubicBezTo>
                      <a:pt x="785" y="12404"/>
                      <a:pt x="589" y="11976"/>
                      <a:pt x="393" y="11549"/>
                    </a:cubicBezTo>
                    <a:cubicBezTo>
                      <a:pt x="196" y="11121"/>
                      <a:pt x="196" y="10693"/>
                      <a:pt x="295" y="10372"/>
                    </a:cubicBezTo>
                    <a:cubicBezTo>
                      <a:pt x="491" y="10051"/>
                      <a:pt x="785" y="9731"/>
                      <a:pt x="785" y="9731"/>
                    </a:cubicBezTo>
                    <a:cubicBezTo>
                      <a:pt x="785" y="9089"/>
                      <a:pt x="785" y="9089"/>
                      <a:pt x="785" y="9089"/>
                    </a:cubicBezTo>
                    <a:cubicBezTo>
                      <a:pt x="785" y="9089"/>
                      <a:pt x="196" y="8661"/>
                      <a:pt x="196" y="8127"/>
                    </a:cubicBezTo>
                    <a:cubicBezTo>
                      <a:pt x="196" y="7485"/>
                      <a:pt x="295" y="7164"/>
                      <a:pt x="491" y="7057"/>
                    </a:cubicBezTo>
                    <a:cubicBezTo>
                      <a:pt x="687" y="6844"/>
                      <a:pt x="884" y="6523"/>
                      <a:pt x="884" y="6523"/>
                    </a:cubicBezTo>
                    <a:cubicBezTo>
                      <a:pt x="884" y="6523"/>
                      <a:pt x="982" y="6095"/>
                      <a:pt x="785" y="5774"/>
                    </a:cubicBezTo>
                    <a:cubicBezTo>
                      <a:pt x="687" y="5560"/>
                      <a:pt x="295" y="5133"/>
                      <a:pt x="196" y="4705"/>
                    </a:cubicBezTo>
                    <a:cubicBezTo>
                      <a:pt x="196" y="1711"/>
                      <a:pt x="196" y="1711"/>
                      <a:pt x="196" y="1711"/>
                    </a:cubicBezTo>
                    <a:cubicBezTo>
                      <a:pt x="196" y="1711"/>
                      <a:pt x="196" y="1497"/>
                      <a:pt x="196" y="1176"/>
                    </a:cubicBezTo>
                    <a:cubicBezTo>
                      <a:pt x="196" y="855"/>
                      <a:pt x="196" y="107"/>
                      <a:pt x="196" y="10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1207" y="0"/>
                    </a:lnTo>
                    <a:close/>
                  </a:path>
                </a:pathLst>
              </a:custGeom>
              <a:solidFill>
                <a:srgbClr val="013B6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01" name="Freeform 7"/>
              <p:cNvSpPr/>
              <p:nvPr/>
            </p:nvSpPr>
            <p:spPr>
              <a:xfrm>
                <a:off x="267565" y="877831"/>
                <a:ext cx="405013" cy="568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1600" y="0"/>
                      <a:pt x="21600" y="0"/>
                      <a:pt x="21600" y="0"/>
                    </a:cubicBezTo>
                    <a:cubicBezTo>
                      <a:pt x="21600" y="0"/>
                      <a:pt x="20221" y="9969"/>
                      <a:pt x="19532" y="14954"/>
                    </a:cubicBezTo>
                    <a:cubicBezTo>
                      <a:pt x="18843" y="18277"/>
                      <a:pt x="17694" y="21600"/>
                      <a:pt x="17004" y="21600"/>
                    </a:cubicBezTo>
                    <a:cubicBezTo>
                      <a:pt x="16315" y="21600"/>
                      <a:pt x="4366" y="21600"/>
                      <a:pt x="4366" y="21600"/>
                    </a:cubicBezTo>
                    <a:cubicBezTo>
                      <a:pt x="4366" y="21600"/>
                      <a:pt x="2528" y="21600"/>
                      <a:pt x="1838" y="14954"/>
                    </a:cubicBezTo>
                    <a:cubicBezTo>
                      <a:pt x="1149" y="996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02" name="Freeform 8"/>
              <p:cNvSpPr/>
              <p:nvPr>
                <p:custDataLst>
                  <p:tags r:id="rId4"/>
                </p:custDataLst>
              </p:nvPr>
            </p:nvSpPr>
            <p:spPr>
              <a:xfrm>
                <a:off x="471737" y="24367"/>
                <a:ext cx="282919" cy="361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75" h="20267" extrusionOk="0">
                    <a:moveTo>
                      <a:pt x="1309" y="1067"/>
                    </a:moveTo>
                    <a:cubicBezTo>
                      <a:pt x="1309" y="1067"/>
                      <a:pt x="20291" y="-1333"/>
                      <a:pt x="20945" y="1067"/>
                    </a:cubicBezTo>
                    <a:cubicBezTo>
                      <a:pt x="21600" y="5867"/>
                      <a:pt x="21600" y="10667"/>
                      <a:pt x="20291" y="15467"/>
                    </a:cubicBezTo>
                    <a:cubicBezTo>
                      <a:pt x="18982" y="17867"/>
                      <a:pt x="0" y="20267"/>
                      <a:pt x="0" y="20267"/>
                    </a:cubicBezTo>
                    <a:cubicBezTo>
                      <a:pt x="0" y="20267"/>
                      <a:pt x="6545" y="15467"/>
                      <a:pt x="6545" y="10667"/>
                    </a:cubicBezTo>
                    <a:cubicBezTo>
                      <a:pt x="6545" y="5867"/>
                      <a:pt x="6873" y="8267"/>
                      <a:pt x="5564" y="5867"/>
                    </a:cubicBezTo>
                    <a:cubicBezTo>
                      <a:pt x="4255" y="5867"/>
                      <a:pt x="1309" y="1067"/>
                      <a:pt x="1309" y="106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03" name="Freeform 9"/>
              <p:cNvSpPr/>
              <p:nvPr>
                <p:custDataLst>
                  <p:tags r:id="rId5"/>
                </p:custDataLst>
              </p:nvPr>
            </p:nvSpPr>
            <p:spPr>
              <a:xfrm>
                <a:off x="471737" y="73305"/>
                <a:ext cx="280394" cy="1081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655" y="0"/>
                    </a:moveTo>
                    <a:cubicBezTo>
                      <a:pt x="3655" y="0"/>
                      <a:pt x="19274" y="0"/>
                      <a:pt x="19938" y="864"/>
                    </a:cubicBezTo>
                    <a:cubicBezTo>
                      <a:pt x="20935" y="1728"/>
                      <a:pt x="21600" y="6048"/>
                      <a:pt x="21600" y="8640"/>
                    </a:cubicBezTo>
                    <a:cubicBezTo>
                      <a:pt x="21600" y="12096"/>
                      <a:pt x="21600" y="16416"/>
                      <a:pt x="18942" y="18144"/>
                    </a:cubicBezTo>
                    <a:cubicBezTo>
                      <a:pt x="16283" y="19872"/>
                      <a:pt x="0" y="21600"/>
                      <a:pt x="0" y="21600"/>
                    </a:cubicBezTo>
                    <a:cubicBezTo>
                      <a:pt x="0" y="21600"/>
                      <a:pt x="6646" y="19008"/>
                      <a:pt x="6978" y="17280"/>
                    </a:cubicBezTo>
                    <a:cubicBezTo>
                      <a:pt x="7643" y="15552"/>
                      <a:pt x="6978" y="12096"/>
                      <a:pt x="7311" y="10368"/>
                    </a:cubicBezTo>
                    <a:cubicBezTo>
                      <a:pt x="7643" y="8640"/>
                      <a:pt x="7975" y="8640"/>
                      <a:pt x="7643" y="5184"/>
                    </a:cubicBezTo>
                    <a:cubicBezTo>
                      <a:pt x="7643" y="2592"/>
                      <a:pt x="7643" y="2592"/>
                      <a:pt x="7643" y="2592"/>
                    </a:cubicBezTo>
                    <a:lnTo>
                      <a:pt x="365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04" name="Freeform 10"/>
              <p:cNvSpPr/>
              <p:nvPr>
                <p:custDataLst>
                  <p:tags r:id="rId6"/>
                </p:custDataLst>
              </p:nvPr>
            </p:nvSpPr>
            <p:spPr>
              <a:xfrm>
                <a:off x="406467" y="219915"/>
                <a:ext cx="335975" cy="403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32" h="21600" extrusionOk="0">
                    <a:moveTo>
                      <a:pt x="4611" y="2400"/>
                    </a:moveTo>
                    <a:cubicBezTo>
                      <a:pt x="4611" y="2400"/>
                      <a:pt x="16878" y="0"/>
                      <a:pt x="18745" y="0"/>
                    </a:cubicBezTo>
                    <a:cubicBezTo>
                      <a:pt x="20878" y="0"/>
                      <a:pt x="20878" y="7200"/>
                      <a:pt x="20611" y="7200"/>
                    </a:cubicBezTo>
                    <a:cubicBezTo>
                      <a:pt x="20078" y="9600"/>
                      <a:pt x="611" y="21600"/>
                      <a:pt x="78" y="21600"/>
                    </a:cubicBezTo>
                    <a:cubicBezTo>
                      <a:pt x="-722" y="21600"/>
                      <a:pt x="4878" y="14400"/>
                      <a:pt x="5678" y="12000"/>
                    </a:cubicBezTo>
                    <a:cubicBezTo>
                      <a:pt x="6478" y="9600"/>
                      <a:pt x="6211" y="4800"/>
                      <a:pt x="4611" y="24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05" name="Freeform 11"/>
              <p:cNvSpPr/>
              <p:nvPr>
                <p:custDataLst>
                  <p:tags r:id="rId7"/>
                </p:custDataLst>
              </p:nvPr>
            </p:nvSpPr>
            <p:spPr>
              <a:xfrm>
                <a:off x="449176" y="285890"/>
                <a:ext cx="295625" cy="293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96" h="21600" extrusionOk="0">
                    <a:moveTo>
                      <a:pt x="6696" y="3086"/>
                    </a:moveTo>
                    <a:cubicBezTo>
                      <a:pt x="20496" y="0"/>
                      <a:pt x="20496" y="0"/>
                      <a:pt x="20496" y="0"/>
                    </a:cubicBezTo>
                    <a:cubicBezTo>
                      <a:pt x="20496" y="0"/>
                      <a:pt x="14196" y="15429"/>
                      <a:pt x="13596" y="15429"/>
                    </a:cubicBezTo>
                    <a:cubicBezTo>
                      <a:pt x="12996" y="15429"/>
                      <a:pt x="1596" y="21600"/>
                      <a:pt x="96" y="21600"/>
                    </a:cubicBezTo>
                    <a:cubicBezTo>
                      <a:pt x="-1104" y="21600"/>
                      <a:pt x="9396" y="9257"/>
                      <a:pt x="6696" y="308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06" name="Freeform 12"/>
              <p:cNvSpPr/>
              <p:nvPr>
                <p:custDataLst>
                  <p:tags r:id="rId8"/>
                </p:custDataLst>
              </p:nvPr>
            </p:nvSpPr>
            <p:spPr>
              <a:xfrm>
                <a:off x="416758" y="350033"/>
                <a:ext cx="324126" cy="439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06" h="21600" extrusionOk="0">
                    <a:moveTo>
                      <a:pt x="4208" y="4320"/>
                    </a:moveTo>
                    <a:cubicBezTo>
                      <a:pt x="4208" y="4320"/>
                      <a:pt x="19356" y="0"/>
                      <a:pt x="20478" y="0"/>
                    </a:cubicBezTo>
                    <a:cubicBezTo>
                      <a:pt x="21600" y="0"/>
                      <a:pt x="21039" y="8640"/>
                      <a:pt x="20197" y="10800"/>
                    </a:cubicBezTo>
                    <a:cubicBezTo>
                      <a:pt x="19075" y="12960"/>
                      <a:pt x="0" y="21600"/>
                      <a:pt x="0" y="21600"/>
                    </a:cubicBezTo>
                    <a:cubicBezTo>
                      <a:pt x="0" y="21600"/>
                      <a:pt x="8135" y="12960"/>
                      <a:pt x="8696" y="10800"/>
                    </a:cubicBezTo>
                    <a:cubicBezTo>
                      <a:pt x="8977" y="8640"/>
                      <a:pt x="4208" y="4320"/>
                      <a:pt x="4208" y="43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07" name="Freeform 13"/>
              <p:cNvSpPr/>
              <p:nvPr/>
            </p:nvSpPr>
            <p:spPr>
              <a:xfrm>
                <a:off x="497394" y="416008"/>
                <a:ext cx="242761" cy="235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85" h="13229" extrusionOk="0">
                    <a:moveTo>
                      <a:pt x="0" y="9600"/>
                    </a:moveTo>
                    <a:cubicBezTo>
                      <a:pt x="0" y="9600"/>
                      <a:pt x="20483" y="0"/>
                      <a:pt x="20855" y="0"/>
                    </a:cubicBezTo>
                    <a:cubicBezTo>
                      <a:pt x="21600" y="0"/>
                      <a:pt x="8193" y="21600"/>
                      <a:pt x="0" y="9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08" name="Freeform 14"/>
              <p:cNvSpPr/>
              <p:nvPr/>
            </p:nvSpPr>
            <p:spPr>
              <a:xfrm>
                <a:off x="407596" y="492978"/>
                <a:ext cx="312283" cy="34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95" h="21600" extrusionOk="0">
                    <a:moveTo>
                      <a:pt x="6624" y="0"/>
                    </a:moveTo>
                    <a:cubicBezTo>
                      <a:pt x="6624" y="0"/>
                      <a:pt x="19296" y="0"/>
                      <a:pt x="20448" y="0"/>
                    </a:cubicBezTo>
                    <a:cubicBezTo>
                      <a:pt x="21600" y="2700"/>
                      <a:pt x="19584" y="8100"/>
                      <a:pt x="18720" y="10800"/>
                    </a:cubicBezTo>
                    <a:cubicBezTo>
                      <a:pt x="17856" y="13500"/>
                      <a:pt x="0" y="21600"/>
                      <a:pt x="0" y="21600"/>
                    </a:cubicBezTo>
                    <a:cubicBezTo>
                      <a:pt x="0" y="21600"/>
                      <a:pt x="8064" y="10800"/>
                      <a:pt x="8928" y="8100"/>
                    </a:cubicBezTo>
                    <a:cubicBezTo>
                      <a:pt x="9504" y="8100"/>
                      <a:pt x="9504" y="8100"/>
                      <a:pt x="66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09" name="Freeform 15"/>
              <p:cNvSpPr/>
              <p:nvPr/>
            </p:nvSpPr>
            <p:spPr>
              <a:xfrm>
                <a:off x="510223" y="549789"/>
                <a:ext cx="230033" cy="177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856" h="13067" extrusionOk="0">
                    <a:moveTo>
                      <a:pt x="0" y="9257"/>
                    </a:moveTo>
                    <a:cubicBezTo>
                      <a:pt x="0" y="9257"/>
                      <a:pt x="20029" y="0"/>
                      <a:pt x="20815" y="0"/>
                    </a:cubicBezTo>
                    <a:cubicBezTo>
                      <a:pt x="21600" y="0"/>
                      <a:pt x="10996" y="21600"/>
                      <a:pt x="0" y="92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10" name="Freeform 16"/>
              <p:cNvSpPr/>
              <p:nvPr/>
            </p:nvSpPr>
            <p:spPr>
              <a:xfrm>
                <a:off x="528549" y="622397"/>
                <a:ext cx="177447" cy="273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07" h="17897" extrusionOk="0">
                    <a:moveTo>
                      <a:pt x="0" y="3456"/>
                    </a:moveTo>
                    <a:cubicBezTo>
                      <a:pt x="0" y="3456"/>
                      <a:pt x="19088" y="-1944"/>
                      <a:pt x="20595" y="756"/>
                    </a:cubicBezTo>
                    <a:cubicBezTo>
                      <a:pt x="21600" y="756"/>
                      <a:pt x="15572" y="11556"/>
                      <a:pt x="13060" y="16956"/>
                    </a:cubicBezTo>
                    <a:cubicBezTo>
                      <a:pt x="10047" y="19656"/>
                      <a:pt x="6028" y="16956"/>
                      <a:pt x="0" y="345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11" name="Freeform 17"/>
              <p:cNvSpPr/>
              <p:nvPr/>
            </p:nvSpPr>
            <p:spPr>
              <a:xfrm>
                <a:off x="446080" y="648752"/>
                <a:ext cx="362863" cy="348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3500"/>
                    </a:moveTo>
                    <a:cubicBezTo>
                      <a:pt x="0" y="13500"/>
                      <a:pt x="19543" y="5400"/>
                      <a:pt x="21600" y="0"/>
                    </a:cubicBezTo>
                    <a:cubicBezTo>
                      <a:pt x="21600" y="0"/>
                      <a:pt x="19286" y="16200"/>
                      <a:pt x="8229" y="21600"/>
                    </a:cubicBezTo>
                    <a:cubicBezTo>
                      <a:pt x="8229" y="21600"/>
                      <a:pt x="2314" y="18900"/>
                      <a:pt x="0" y="135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12" name="Freeform 18"/>
              <p:cNvSpPr/>
              <p:nvPr>
                <p:custDataLst>
                  <p:tags r:id="rId9"/>
                </p:custDataLst>
              </p:nvPr>
            </p:nvSpPr>
            <p:spPr>
              <a:xfrm>
                <a:off x="865754" y="225414"/>
                <a:ext cx="31285" cy="256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031" h="21600" extrusionOk="0">
                    <a:moveTo>
                      <a:pt x="15120" y="0"/>
                    </a:moveTo>
                    <a:cubicBezTo>
                      <a:pt x="15120" y="0"/>
                      <a:pt x="21600" y="18000"/>
                      <a:pt x="0" y="21600"/>
                    </a:cubicBezTo>
                    <a:lnTo>
                      <a:pt x="1512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13" name="Freeform 19"/>
              <p:cNvSpPr/>
              <p:nvPr>
                <p:custDataLst>
                  <p:tags r:id="rId10"/>
                </p:custDataLst>
              </p:nvPr>
            </p:nvSpPr>
            <p:spPr>
              <a:xfrm>
                <a:off x="860255" y="82469"/>
                <a:ext cx="36273" cy="219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443" h="21600" extrusionOk="0">
                    <a:moveTo>
                      <a:pt x="15709" y="0"/>
                    </a:moveTo>
                    <a:cubicBezTo>
                      <a:pt x="15709" y="0"/>
                      <a:pt x="21600" y="17280"/>
                      <a:pt x="0" y="21600"/>
                    </a:cubicBezTo>
                    <a:lnTo>
                      <a:pt x="15709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14" name="Freeform 20"/>
              <p:cNvSpPr/>
              <p:nvPr>
                <p:custDataLst>
                  <p:tags r:id="rId11"/>
                </p:custDataLst>
              </p:nvPr>
            </p:nvSpPr>
            <p:spPr>
              <a:xfrm>
                <a:off x="843762" y="359196"/>
                <a:ext cx="49108" cy="219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6537" h="21600" extrusionOk="0">
                    <a:moveTo>
                      <a:pt x="15840" y="0"/>
                    </a:moveTo>
                    <a:cubicBezTo>
                      <a:pt x="15840" y="0"/>
                      <a:pt x="21600" y="17280"/>
                      <a:pt x="0" y="21600"/>
                    </a:cubicBezTo>
                    <a:lnTo>
                      <a:pt x="1584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15" name="Freeform 21"/>
              <p:cNvSpPr/>
              <p:nvPr/>
            </p:nvSpPr>
            <p:spPr>
              <a:xfrm>
                <a:off x="847427" y="445330"/>
                <a:ext cx="53148" cy="62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454" extrusionOk="0">
                    <a:moveTo>
                      <a:pt x="10800" y="0"/>
                    </a:moveTo>
                    <a:cubicBezTo>
                      <a:pt x="10800" y="0"/>
                      <a:pt x="10800" y="7200"/>
                      <a:pt x="12600" y="8640"/>
                    </a:cubicBezTo>
                    <a:cubicBezTo>
                      <a:pt x="14400" y="10080"/>
                      <a:pt x="21600" y="17280"/>
                      <a:pt x="21600" y="17280"/>
                    </a:cubicBezTo>
                    <a:cubicBezTo>
                      <a:pt x="21600" y="17280"/>
                      <a:pt x="5400" y="21600"/>
                      <a:pt x="0" y="20160"/>
                    </a:cubicBezTo>
                    <a:cubicBezTo>
                      <a:pt x="0" y="20160"/>
                      <a:pt x="9000" y="17280"/>
                      <a:pt x="10800" y="14400"/>
                    </a:cubicBezTo>
                    <a:cubicBezTo>
                      <a:pt x="10800" y="12960"/>
                      <a:pt x="9000" y="1440"/>
                      <a:pt x="108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16" name="Freeform 22"/>
              <p:cNvSpPr/>
              <p:nvPr/>
            </p:nvSpPr>
            <p:spPr>
              <a:xfrm>
                <a:off x="869419" y="610267"/>
                <a:ext cx="16036" cy="219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3500" h="21600" extrusionOk="0">
                    <a:moveTo>
                      <a:pt x="10800" y="0"/>
                    </a:moveTo>
                    <a:cubicBezTo>
                      <a:pt x="10800" y="0"/>
                      <a:pt x="21600" y="17280"/>
                      <a:pt x="0" y="21600"/>
                    </a:cubicBez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17" name="Freeform 23"/>
              <p:cNvSpPr/>
              <p:nvPr>
                <p:custDataLst>
                  <p:tags r:id="rId12"/>
                </p:custDataLst>
              </p:nvPr>
            </p:nvSpPr>
            <p:spPr>
              <a:xfrm>
                <a:off x="57562" y="56812"/>
                <a:ext cx="238243" cy="1603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3500" extrusionOk="0">
                    <a:moveTo>
                      <a:pt x="0" y="0"/>
                    </a:move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10800"/>
                      <a:pt x="5891" y="2160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18" name="Freeform 24"/>
              <p:cNvSpPr/>
              <p:nvPr>
                <p:custDataLst>
                  <p:tags r:id="rId13"/>
                </p:custDataLst>
              </p:nvPr>
            </p:nvSpPr>
            <p:spPr>
              <a:xfrm>
                <a:off x="9089" y="273062"/>
                <a:ext cx="70467" cy="166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8456" h="17851" extrusionOk="0">
                    <a:moveTo>
                      <a:pt x="4814" y="0"/>
                    </a:moveTo>
                    <a:cubicBezTo>
                      <a:pt x="18456" y="4320"/>
                      <a:pt x="18456" y="4320"/>
                      <a:pt x="18456" y="4320"/>
                    </a:cubicBezTo>
                    <a:cubicBezTo>
                      <a:pt x="18456" y="4320"/>
                      <a:pt x="4814" y="17280"/>
                      <a:pt x="1403" y="17280"/>
                    </a:cubicBezTo>
                    <a:cubicBezTo>
                      <a:pt x="-3144" y="21600"/>
                      <a:pt x="4814" y="0"/>
                      <a:pt x="48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19" name="Freeform 25"/>
              <p:cNvSpPr/>
              <p:nvPr/>
            </p:nvSpPr>
            <p:spPr>
              <a:xfrm>
                <a:off x="3941" y="403179"/>
                <a:ext cx="79280" cy="164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81" h="21600" extrusionOk="0">
                    <a:moveTo>
                      <a:pt x="4761" y="0"/>
                    </a:moveTo>
                    <a:cubicBezTo>
                      <a:pt x="19881" y="0"/>
                      <a:pt x="19881" y="0"/>
                      <a:pt x="19881" y="0"/>
                    </a:cubicBezTo>
                    <a:cubicBezTo>
                      <a:pt x="19881" y="0"/>
                      <a:pt x="2601" y="21600"/>
                      <a:pt x="441" y="21600"/>
                    </a:cubicBezTo>
                    <a:cubicBezTo>
                      <a:pt x="-1719" y="21600"/>
                      <a:pt x="4761" y="0"/>
                      <a:pt x="47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20" name="Freeform 26"/>
              <p:cNvSpPr/>
              <p:nvPr/>
            </p:nvSpPr>
            <p:spPr>
              <a:xfrm>
                <a:off x="276" y="544292"/>
                <a:ext cx="79280" cy="219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881" h="21600" extrusionOk="0">
                    <a:moveTo>
                      <a:pt x="4761" y="0"/>
                    </a:moveTo>
                    <a:cubicBezTo>
                      <a:pt x="19881" y="4320"/>
                      <a:pt x="19881" y="4320"/>
                      <a:pt x="19881" y="4320"/>
                    </a:cubicBezTo>
                    <a:cubicBezTo>
                      <a:pt x="19881" y="4320"/>
                      <a:pt x="1521" y="21600"/>
                      <a:pt x="441" y="21600"/>
                    </a:cubicBezTo>
                    <a:cubicBezTo>
                      <a:pt x="-1719" y="21600"/>
                      <a:pt x="4761" y="0"/>
                      <a:pt x="47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21" name="Freeform 27"/>
              <p:cNvSpPr/>
              <p:nvPr/>
            </p:nvSpPr>
            <p:spPr>
              <a:xfrm>
                <a:off x="66726" y="667078"/>
                <a:ext cx="293522" cy="182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471" h="10264" extrusionOk="0">
                    <a:moveTo>
                      <a:pt x="0" y="0"/>
                    </a:moveTo>
                    <a:cubicBezTo>
                      <a:pt x="0" y="0"/>
                      <a:pt x="19500" y="4800"/>
                      <a:pt x="20400" y="2400"/>
                    </a:cubicBezTo>
                    <a:cubicBezTo>
                      <a:pt x="21600" y="2400"/>
                      <a:pt x="7200" y="2160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  <p:sp>
            <p:nvSpPr>
              <p:cNvPr id="522" name="Freeform 28"/>
              <p:cNvSpPr/>
              <p:nvPr/>
            </p:nvSpPr>
            <p:spPr>
              <a:xfrm>
                <a:off x="630078" y="700065"/>
                <a:ext cx="144045" cy="1350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973" h="20945" extrusionOk="0">
                    <a:moveTo>
                      <a:pt x="19973" y="0"/>
                    </a:moveTo>
                    <a:cubicBezTo>
                      <a:pt x="19973" y="0"/>
                      <a:pt x="1373" y="20250"/>
                      <a:pt x="173" y="20925"/>
                    </a:cubicBezTo>
                    <a:cubicBezTo>
                      <a:pt x="-1627" y="21600"/>
                      <a:pt x="10973" y="5400"/>
                      <a:pt x="19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1218565"/>
              </a:p>
            </p:txBody>
          </p:sp>
        </p:grpSp>
      </p:grpSp>
      <p:grpSp>
        <p:nvGrpSpPr>
          <p:cNvPr id="642" name="Group 37"/>
          <p:cNvGrpSpPr/>
          <p:nvPr>
            <p:custDataLst>
              <p:tags r:id="rId14"/>
            </p:custDataLst>
          </p:nvPr>
        </p:nvGrpSpPr>
        <p:grpSpPr>
          <a:xfrm>
            <a:off x="386080" y="1560195"/>
            <a:ext cx="2583180" cy="2969895"/>
            <a:chOff x="0" y="0"/>
            <a:chExt cx="2208258" cy="2671985"/>
          </a:xfrm>
        </p:grpSpPr>
        <p:sp>
          <p:nvSpPr>
            <p:cNvPr id="525" name="Rectangle 38"/>
            <p:cNvSpPr/>
            <p:nvPr>
              <p:custDataLst>
                <p:tags r:id="rId15"/>
              </p:custDataLst>
            </p:nvPr>
          </p:nvSpPr>
          <p:spPr>
            <a:xfrm>
              <a:off x="1094049" y="1900445"/>
              <a:ext cx="21991" cy="676244"/>
            </a:xfrm>
            <a:prstGeom prst="rect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26" name="Freeform 39"/>
            <p:cNvSpPr/>
            <p:nvPr>
              <p:custDataLst>
                <p:tags r:id="rId16"/>
              </p:custDataLst>
            </p:nvPr>
          </p:nvSpPr>
          <p:spPr>
            <a:xfrm>
              <a:off x="1103212" y="2563860"/>
              <a:ext cx="311540" cy="34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13642"/>
                  </a:lnTo>
                  <a:lnTo>
                    <a:pt x="0" y="0"/>
                  </a:lnTo>
                  <a:lnTo>
                    <a:pt x="21600" y="795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27" name="Freeform 40"/>
            <p:cNvSpPr/>
            <p:nvPr>
              <p:custDataLst>
                <p:tags r:id="rId17"/>
              </p:custDataLst>
            </p:nvPr>
          </p:nvSpPr>
          <p:spPr>
            <a:xfrm>
              <a:off x="870475" y="2268805"/>
              <a:ext cx="238236" cy="311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938" y="21600"/>
                  </a:moveTo>
                  <a:lnTo>
                    <a:pt x="0" y="889"/>
                  </a:lnTo>
                  <a:lnTo>
                    <a:pt x="1495" y="0"/>
                  </a:lnTo>
                  <a:lnTo>
                    <a:pt x="21600" y="20711"/>
                  </a:lnTo>
                  <a:lnTo>
                    <a:pt x="19938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28" name="Freeform 41"/>
            <p:cNvSpPr/>
            <p:nvPr>
              <p:custDataLst>
                <p:tags r:id="rId18"/>
              </p:custDataLst>
            </p:nvPr>
          </p:nvSpPr>
          <p:spPr>
            <a:xfrm>
              <a:off x="1090384" y="2303625"/>
              <a:ext cx="350024" cy="276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92" y="21600"/>
                  </a:moveTo>
                  <a:lnTo>
                    <a:pt x="0" y="20313"/>
                  </a:lnTo>
                  <a:lnTo>
                    <a:pt x="20808" y="0"/>
                  </a:lnTo>
                  <a:lnTo>
                    <a:pt x="21600" y="1430"/>
                  </a:lnTo>
                  <a:lnTo>
                    <a:pt x="792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29" name="Freeform 42"/>
            <p:cNvSpPr/>
            <p:nvPr>
              <p:custDataLst>
                <p:tags r:id="rId19"/>
              </p:custDataLst>
            </p:nvPr>
          </p:nvSpPr>
          <p:spPr>
            <a:xfrm>
              <a:off x="613914" y="2567525"/>
              <a:ext cx="485634" cy="34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7958"/>
                  </a:lnTo>
                  <a:lnTo>
                    <a:pt x="21600" y="0"/>
                  </a:lnTo>
                  <a:lnTo>
                    <a:pt x="21600" y="13642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30" name="Freeform 43"/>
            <p:cNvSpPr/>
            <p:nvPr>
              <p:custDataLst>
                <p:tags r:id="rId20"/>
              </p:custDataLst>
            </p:nvPr>
          </p:nvSpPr>
          <p:spPr>
            <a:xfrm>
              <a:off x="502126" y="2226654"/>
              <a:ext cx="120951" cy="368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673" y="21600"/>
                  </a:moveTo>
                  <a:lnTo>
                    <a:pt x="0" y="215"/>
                  </a:lnTo>
                  <a:lnTo>
                    <a:pt x="3927" y="0"/>
                  </a:lnTo>
                  <a:lnTo>
                    <a:pt x="21600" y="21278"/>
                  </a:lnTo>
                  <a:lnTo>
                    <a:pt x="17673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31" name="Freeform 44"/>
            <p:cNvSpPr/>
            <p:nvPr>
              <p:custDataLst>
                <p:tags r:id="rId21"/>
              </p:custDataLst>
            </p:nvPr>
          </p:nvSpPr>
          <p:spPr>
            <a:xfrm>
              <a:off x="601085" y="2274303"/>
              <a:ext cx="282219" cy="320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62" y="21600"/>
                  </a:moveTo>
                  <a:lnTo>
                    <a:pt x="0" y="20613"/>
                  </a:lnTo>
                  <a:lnTo>
                    <a:pt x="20618" y="0"/>
                  </a:lnTo>
                  <a:lnTo>
                    <a:pt x="21600" y="864"/>
                  </a:lnTo>
                  <a:lnTo>
                    <a:pt x="1262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32" name="Freeform 45"/>
            <p:cNvSpPr/>
            <p:nvPr>
              <p:custDataLst>
                <p:tags r:id="rId22"/>
              </p:custDataLst>
            </p:nvPr>
          </p:nvSpPr>
          <p:spPr>
            <a:xfrm>
              <a:off x="505791" y="2217491"/>
              <a:ext cx="372015" cy="64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5554"/>
                  </a:lnTo>
                  <a:lnTo>
                    <a:pt x="213" y="0"/>
                  </a:lnTo>
                  <a:lnTo>
                    <a:pt x="21600" y="16046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33" name="Freeform 46"/>
            <p:cNvSpPr/>
            <p:nvPr>
              <p:custDataLst>
                <p:tags r:id="rId23"/>
              </p:custDataLst>
            </p:nvPr>
          </p:nvSpPr>
          <p:spPr>
            <a:xfrm>
              <a:off x="870475" y="1900445"/>
              <a:ext cx="241901" cy="377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73" y="21600"/>
                  </a:moveTo>
                  <a:lnTo>
                    <a:pt x="0" y="20866"/>
                  </a:lnTo>
                  <a:lnTo>
                    <a:pt x="19964" y="0"/>
                  </a:lnTo>
                  <a:lnTo>
                    <a:pt x="21600" y="839"/>
                  </a:lnTo>
                  <a:lnTo>
                    <a:pt x="1473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34" name="Freeform 47"/>
            <p:cNvSpPr/>
            <p:nvPr>
              <p:custDataLst>
                <p:tags r:id="rId24"/>
              </p:custDataLst>
            </p:nvPr>
          </p:nvSpPr>
          <p:spPr>
            <a:xfrm>
              <a:off x="1423914" y="2105700"/>
              <a:ext cx="285883" cy="216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69" y="21600"/>
                  </a:moveTo>
                  <a:lnTo>
                    <a:pt x="0" y="19769"/>
                  </a:lnTo>
                  <a:lnTo>
                    <a:pt x="20631" y="0"/>
                  </a:lnTo>
                  <a:lnTo>
                    <a:pt x="21600" y="1281"/>
                  </a:lnTo>
                  <a:lnTo>
                    <a:pt x="969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35" name="Freeform 48"/>
            <p:cNvSpPr/>
            <p:nvPr>
              <p:custDataLst>
                <p:tags r:id="rId25"/>
              </p:custDataLst>
            </p:nvPr>
          </p:nvSpPr>
          <p:spPr>
            <a:xfrm>
              <a:off x="1407420" y="2316454"/>
              <a:ext cx="32988" cy="263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00" y="21600"/>
                  </a:moveTo>
                  <a:lnTo>
                    <a:pt x="0" y="21600"/>
                  </a:lnTo>
                  <a:lnTo>
                    <a:pt x="8400" y="0"/>
                  </a:lnTo>
                  <a:lnTo>
                    <a:pt x="21600" y="0"/>
                  </a:lnTo>
                  <a:lnTo>
                    <a:pt x="13200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36" name="Freeform 49"/>
            <p:cNvSpPr/>
            <p:nvPr>
              <p:custDataLst>
                <p:tags r:id="rId26"/>
              </p:custDataLst>
            </p:nvPr>
          </p:nvSpPr>
          <p:spPr>
            <a:xfrm>
              <a:off x="883303" y="2255977"/>
              <a:ext cx="544277" cy="73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0" y="5400"/>
                  </a:lnTo>
                  <a:lnTo>
                    <a:pt x="0" y="0"/>
                  </a:lnTo>
                  <a:lnTo>
                    <a:pt x="21600" y="1566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37" name="Freeform 50"/>
            <p:cNvSpPr/>
            <p:nvPr>
              <p:custDataLst>
                <p:tags r:id="rId27"/>
              </p:custDataLst>
            </p:nvPr>
          </p:nvSpPr>
          <p:spPr>
            <a:xfrm>
              <a:off x="1414751" y="1948093"/>
              <a:ext cx="25657" cy="364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21600"/>
                  </a:moveTo>
                  <a:lnTo>
                    <a:pt x="0" y="0"/>
                  </a:lnTo>
                  <a:lnTo>
                    <a:pt x="18514" y="0"/>
                  </a:lnTo>
                  <a:lnTo>
                    <a:pt x="21600" y="21600"/>
                  </a:lnTo>
                  <a:lnTo>
                    <a:pt x="4629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38" name="Freeform 51"/>
            <p:cNvSpPr/>
            <p:nvPr>
              <p:custDataLst>
                <p:tags r:id="rId28"/>
              </p:custDataLst>
            </p:nvPr>
          </p:nvSpPr>
          <p:spPr>
            <a:xfrm>
              <a:off x="1423914" y="2294462"/>
              <a:ext cx="225408" cy="243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4" y="21600"/>
                  </a:moveTo>
                  <a:cubicBezTo>
                    <a:pt x="415" y="1543"/>
                    <a:pt x="0" y="771"/>
                    <a:pt x="0" y="771"/>
                  </a:cubicBezTo>
                  <a:cubicBezTo>
                    <a:pt x="1662" y="0"/>
                    <a:pt x="1662" y="0"/>
                    <a:pt x="1662" y="0"/>
                  </a:cubicBezTo>
                  <a:cubicBezTo>
                    <a:pt x="831" y="386"/>
                    <a:pt x="831" y="386"/>
                    <a:pt x="831" y="386"/>
                  </a:cubicBezTo>
                  <a:cubicBezTo>
                    <a:pt x="1662" y="0"/>
                    <a:pt x="1662" y="0"/>
                    <a:pt x="1662" y="0"/>
                  </a:cubicBezTo>
                  <a:cubicBezTo>
                    <a:pt x="2492" y="771"/>
                    <a:pt x="14123" y="12729"/>
                    <a:pt x="21600" y="20443"/>
                  </a:cubicBezTo>
                  <a:lnTo>
                    <a:pt x="20354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39" name="Freeform 52"/>
            <p:cNvSpPr/>
            <p:nvPr>
              <p:custDataLst>
                <p:tags r:id="rId29"/>
              </p:custDataLst>
            </p:nvPr>
          </p:nvSpPr>
          <p:spPr>
            <a:xfrm>
              <a:off x="1420248" y="2525374"/>
              <a:ext cx="225409" cy="73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51" y="21600"/>
                  </a:moveTo>
                  <a:lnTo>
                    <a:pt x="0" y="16200"/>
                  </a:lnTo>
                  <a:lnTo>
                    <a:pt x="21073" y="0"/>
                  </a:lnTo>
                  <a:lnTo>
                    <a:pt x="21600" y="6480"/>
                  </a:lnTo>
                  <a:lnTo>
                    <a:pt x="351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40" name="Freeform 53"/>
            <p:cNvSpPr/>
            <p:nvPr>
              <p:custDataLst>
                <p:tags r:id="rId30"/>
              </p:custDataLst>
            </p:nvPr>
          </p:nvSpPr>
          <p:spPr>
            <a:xfrm>
              <a:off x="1640158" y="2113031"/>
              <a:ext cx="69639" cy="425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684" y="21600"/>
                  </a:moveTo>
                  <a:lnTo>
                    <a:pt x="0" y="21600"/>
                  </a:lnTo>
                  <a:lnTo>
                    <a:pt x="14779" y="0"/>
                  </a:lnTo>
                  <a:lnTo>
                    <a:pt x="21600" y="0"/>
                  </a:lnTo>
                  <a:lnTo>
                    <a:pt x="5684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41" name="Freeform 54"/>
            <p:cNvSpPr/>
            <p:nvPr>
              <p:custDataLst>
                <p:tags r:id="rId31"/>
              </p:custDataLst>
            </p:nvPr>
          </p:nvSpPr>
          <p:spPr>
            <a:xfrm>
              <a:off x="1693303" y="1728177"/>
              <a:ext cx="203417" cy="394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1" y="21600"/>
                  </a:moveTo>
                  <a:lnTo>
                    <a:pt x="0" y="21098"/>
                  </a:lnTo>
                  <a:lnTo>
                    <a:pt x="19654" y="0"/>
                  </a:lnTo>
                  <a:lnTo>
                    <a:pt x="21600" y="703"/>
                  </a:lnTo>
                  <a:lnTo>
                    <a:pt x="1751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42" name="Freeform 55"/>
            <p:cNvSpPr/>
            <p:nvPr>
              <p:custDataLst>
                <p:tags r:id="rId32"/>
              </p:custDataLst>
            </p:nvPr>
          </p:nvSpPr>
          <p:spPr>
            <a:xfrm>
              <a:off x="1874728" y="1260854"/>
              <a:ext cx="241902" cy="480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4" y="21600"/>
                  </a:moveTo>
                  <a:lnTo>
                    <a:pt x="0" y="21188"/>
                  </a:lnTo>
                  <a:lnTo>
                    <a:pt x="20127" y="0"/>
                  </a:lnTo>
                  <a:lnTo>
                    <a:pt x="21600" y="412"/>
                  </a:lnTo>
                  <a:lnTo>
                    <a:pt x="1964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43" name="Freeform 56"/>
            <p:cNvSpPr/>
            <p:nvPr>
              <p:custDataLst>
                <p:tags r:id="rId33"/>
              </p:custDataLst>
            </p:nvPr>
          </p:nvSpPr>
          <p:spPr>
            <a:xfrm>
              <a:off x="1640158" y="1467942"/>
              <a:ext cx="256562" cy="273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057" y="21600"/>
                  </a:moveTo>
                  <a:lnTo>
                    <a:pt x="0" y="1450"/>
                  </a:lnTo>
                  <a:lnTo>
                    <a:pt x="1080" y="0"/>
                  </a:lnTo>
                  <a:lnTo>
                    <a:pt x="21600" y="20585"/>
                  </a:lnTo>
                  <a:lnTo>
                    <a:pt x="20057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44" name="Freeform 57"/>
            <p:cNvSpPr/>
            <p:nvPr>
              <p:custDataLst>
                <p:tags r:id="rId34"/>
              </p:custDataLst>
            </p:nvPr>
          </p:nvSpPr>
          <p:spPr>
            <a:xfrm>
              <a:off x="1420248" y="1467942"/>
              <a:ext cx="232739" cy="489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31" y="21600"/>
                  </a:moveTo>
                  <a:lnTo>
                    <a:pt x="0" y="21196"/>
                  </a:lnTo>
                  <a:lnTo>
                    <a:pt x="20069" y="0"/>
                  </a:lnTo>
                  <a:lnTo>
                    <a:pt x="21600" y="404"/>
                  </a:lnTo>
                  <a:lnTo>
                    <a:pt x="1531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45" name="Freeform 58"/>
            <p:cNvSpPr/>
            <p:nvPr>
              <p:custDataLst>
                <p:tags r:id="rId35"/>
              </p:custDataLst>
            </p:nvPr>
          </p:nvSpPr>
          <p:spPr>
            <a:xfrm>
              <a:off x="1103212" y="1893114"/>
              <a:ext cx="320703" cy="69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53" y="21600"/>
                  </a:moveTo>
                  <a:lnTo>
                    <a:pt x="0" y="6821"/>
                  </a:lnTo>
                  <a:lnTo>
                    <a:pt x="370" y="0"/>
                  </a:lnTo>
                  <a:lnTo>
                    <a:pt x="21600" y="14779"/>
                  </a:lnTo>
                  <a:lnTo>
                    <a:pt x="21353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46" name="Freeform 59"/>
            <p:cNvSpPr/>
            <p:nvPr>
              <p:custDataLst>
                <p:tags r:id="rId36"/>
              </p:custDataLst>
            </p:nvPr>
          </p:nvSpPr>
          <p:spPr>
            <a:xfrm>
              <a:off x="1423914" y="1940763"/>
              <a:ext cx="282218" cy="177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1600"/>
                  </a:moveTo>
                  <a:lnTo>
                    <a:pt x="0" y="2004"/>
                  </a:lnTo>
                  <a:lnTo>
                    <a:pt x="982" y="0"/>
                  </a:lnTo>
                  <a:lnTo>
                    <a:pt x="21600" y="19373"/>
                  </a:lnTo>
                  <a:lnTo>
                    <a:pt x="20618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47" name="Freeform 60"/>
            <p:cNvSpPr/>
            <p:nvPr>
              <p:custDataLst>
                <p:tags r:id="rId37"/>
              </p:custDataLst>
            </p:nvPr>
          </p:nvSpPr>
          <p:spPr>
            <a:xfrm>
              <a:off x="1427579" y="1724512"/>
              <a:ext cx="459978" cy="229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30" y="21600"/>
                  </a:moveTo>
                  <a:lnTo>
                    <a:pt x="0" y="19872"/>
                  </a:lnTo>
                  <a:lnTo>
                    <a:pt x="21170" y="0"/>
                  </a:lnTo>
                  <a:lnTo>
                    <a:pt x="21600" y="1901"/>
                  </a:lnTo>
                  <a:lnTo>
                    <a:pt x="430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48" name="Freeform 61"/>
            <p:cNvSpPr/>
            <p:nvPr>
              <p:custDataLst>
                <p:tags r:id="rId38"/>
              </p:custDataLst>
            </p:nvPr>
          </p:nvSpPr>
          <p:spPr>
            <a:xfrm>
              <a:off x="1354276" y="1550411"/>
              <a:ext cx="82467" cy="394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280" y="21600"/>
                  </a:moveTo>
                  <a:lnTo>
                    <a:pt x="0" y="201"/>
                  </a:lnTo>
                  <a:lnTo>
                    <a:pt x="5760" y="0"/>
                  </a:lnTo>
                  <a:lnTo>
                    <a:pt x="21600" y="21399"/>
                  </a:lnTo>
                  <a:lnTo>
                    <a:pt x="17280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49" name="Freeform 62"/>
            <p:cNvSpPr/>
            <p:nvPr>
              <p:custDataLst>
                <p:tags r:id="rId39"/>
              </p:custDataLst>
            </p:nvPr>
          </p:nvSpPr>
          <p:spPr>
            <a:xfrm>
              <a:off x="1090384" y="1559574"/>
              <a:ext cx="25657" cy="340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86" y="21600"/>
                  </a:moveTo>
                  <a:lnTo>
                    <a:pt x="0" y="0"/>
                  </a:lnTo>
                  <a:lnTo>
                    <a:pt x="18514" y="0"/>
                  </a:lnTo>
                  <a:lnTo>
                    <a:pt x="21600" y="21600"/>
                  </a:lnTo>
                  <a:lnTo>
                    <a:pt x="3086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50" name="Freeform 63"/>
            <p:cNvSpPr/>
            <p:nvPr>
              <p:custDataLst>
                <p:tags r:id="rId40"/>
              </p:custDataLst>
            </p:nvPr>
          </p:nvSpPr>
          <p:spPr>
            <a:xfrm>
              <a:off x="1068393" y="1026277"/>
              <a:ext cx="43983" cy="536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1600"/>
                  </a:moveTo>
                  <a:lnTo>
                    <a:pt x="0" y="221"/>
                  </a:lnTo>
                  <a:lnTo>
                    <a:pt x="10800" y="0"/>
                  </a:lnTo>
                  <a:lnTo>
                    <a:pt x="21600" y="216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51" name="Freeform 64"/>
            <p:cNvSpPr/>
            <p:nvPr>
              <p:custDataLst>
                <p:tags r:id="rId41"/>
              </p:custDataLst>
            </p:nvPr>
          </p:nvSpPr>
          <p:spPr>
            <a:xfrm>
              <a:off x="1108710" y="1541248"/>
              <a:ext cx="258395" cy="40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9818"/>
                  </a:lnTo>
                  <a:lnTo>
                    <a:pt x="21600" y="0"/>
                  </a:lnTo>
                  <a:lnTo>
                    <a:pt x="21600" y="11782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52" name="Freeform 65"/>
            <p:cNvSpPr/>
            <p:nvPr>
              <p:custDataLst>
                <p:tags r:id="rId42"/>
              </p:custDataLst>
            </p:nvPr>
          </p:nvSpPr>
          <p:spPr>
            <a:xfrm>
              <a:off x="731199" y="1563240"/>
              <a:ext cx="377512" cy="256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34" y="21600"/>
                  </a:moveTo>
                  <a:lnTo>
                    <a:pt x="0" y="20057"/>
                  </a:lnTo>
                  <a:lnTo>
                    <a:pt x="20761" y="0"/>
                  </a:lnTo>
                  <a:lnTo>
                    <a:pt x="21600" y="1543"/>
                  </a:lnTo>
                  <a:lnTo>
                    <a:pt x="734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53" name="Freeform 66"/>
            <p:cNvSpPr/>
            <p:nvPr>
              <p:custDataLst>
                <p:tags r:id="rId43"/>
              </p:custDataLst>
            </p:nvPr>
          </p:nvSpPr>
          <p:spPr>
            <a:xfrm>
              <a:off x="502126" y="1806980"/>
              <a:ext cx="245567" cy="423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51" y="21600"/>
                  </a:moveTo>
                  <a:lnTo>
                    <a:pt x="0" y="20945"/>
                  </a:lnTo>
                  <a:lnTo>
                    <a:pt x="20149" y="0"/>
                  </a:lnTo>
                  <a:lnTo>
                    <a:pt x="21600" y="374"/>
                  </a:lnTo>
                  <a:lnTo>
                    <a:pt x="1451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54" name="Freeform 67"/>
            <p:cNvSpPr/>
            <p:nvPr>
              <p:custDataLst>
                <p:tags r:id="rId44"/>
              </p:custDataLst>
            </p:nvPr>
          </p:nvSpPr>
          <p:spPr>
            <a:xfrm>
              <a:off x="505791" y="1896780"/>
              <a:ext cx="602920" cy="324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8" y="21600"/>
                  </a:moveTo>
                  <a:lnTo>
                    <a:pt x="0" y="20502"/>
                  </a:lnTo>
                  <a:lnTo>
                    <a:pt x="21272" y="0"/>
                  </a:lnTo>
                  <a:lnTo>
                    <a:pt x="21600" y="1220"/>
                  </a:lnTo>
                  <a:lnTo>
                    <a:pt x="328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55" name="Freeform 68"/>
            <p:cNvSpPr/>
            <p:nvPr>
              <p:custDataLst>
                <p:tags r:id="rId45"/>
              </p:custDataLst>
            </p:nvPr>
          </p:nvSpPr>
          <p:spPr>
            <a:xfrm>
              <a:off x="731199" y="1801482"/>
              <a:ext cx="152105" cy="467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998" y="21600"/>
                  </a:moveTo>
                  <a:lnTo>
                    <a:pt x="0" y="424"/>
                  </a:lnTo>
                  <a:lnTo>
                    <a:pt x="3123" y="0"/>
                  </a:lnTo>
                  <a:lnTo>
                    <a:pt x="21600" y="21261"/>
                  </a:lnTo>
                  <a:lnTo>
                    <a:pt x="18998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56" name="Freeform 69"/>
            <p:cNvSpPr/>
            <p:nvPr>
              <p:custDataLst>
                <p:tags r:id="rId46"/>
              </p:custDataLst>
            </p:nvPr>
          </p:nvSpPr>
          <p:spPr>
            <a:xfrm>
              <a:off x="197918" y="1576068"/>
              <a:ext cx="320702" cy="641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119" y="21600"/>
                  </a:moveTo>
                  <a:lnTo>
                    <a:pt x="0" y="309"/>
                  </a:lnTo>
                  <a:lnTo>
                    <a:pt x="1234" y="0"/>
                  </a:lnTo>
                  <a:lnTo>
                    <a:pt x="21600" y="21291"/>
                  </a:lnTo>
                  <a:lnTo>
                    <a:pt x="20119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57" name="Freeform 70"/>
            <p:cNvSpPr/>
            <p:nvPr>
              <p:custDataLst>
                <p:tags r:id="rId47"/>
              </p:custDataLst>
            </p:nvPr>
          </p:nvSpPr>
          <p:spPr>
            <a:xfrm>
              <a:off x="60475" y="914486"/>
              <a:ext cx="155770" cy="670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51" y="21600"/>
                  </a:moveTo>
                  <a:lnTo>
                    <a:pt x="0" y="118"/>
                  </a:lnTo>
                  <a:lnTo>
                    <a:pt x="2795" y="0"/>
                  </a:lnTo>
                  <a:lnTo>
                    <a:pt x="21600" y="21600"/>
                  </a:lnTo>
                  <a:lnTo>
                    <a:pt x="18551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58" name="Freeform 71"/>
            <p:cNvSpPr/>
            <p:nvPr>
              <p:custDataLst>
                <p:tags r:id="rId48"/>
              </p:custDataLst>
            </p:nvPr>
          </p:nvSpPr>
          <p:spPr>
            <a:xfrm>
              <a:off x="64140" y="914486"/>
              <a:ext cx="307874" cy="254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00" y="21600"/>
                  </a:moveTo>
                  <a:lnTo>
                    <a:pt x="0" y="1088"/>
                  </a:lnTo>
                  <a:lnTo>
                    <a:pt x="900" y="0"/>
                  </a:lnTo>
                  <a:lnTo>
                    <a:pt x="21600" y="20201"/>
                  </a:lnTo>
                  <a:lnTo>
                    <a:pt x="20700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59" name="Freeform 72"/>
            <p:cNvSpPr/>
            <p:nvPr>
              <p:custDataLst>
                <p:tags r:id="rId49"/>
              </p:custDataLst>
            </p:nvPr>
          </p:nvSpPr>
          <p:spPr>
            <a:xfrm>
              <a:off x="194253" y="1160059"/>
              <a:ext cx="181426" cy="416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4" y="21600"/>
                  </a:moveTo>
                  <a:lnTo>
                    <a:pt x="0" y="21219"/>
                  </a:lnTo>
                  <a:lnTo>
                    <a:pt x="19636" y="0"/>
                  </a:lnTo>
                  <a:lnTo>
                    <a:pt x="21600" y="476"/>
                  </a:lnTo>
                  <a:lnTo>
                    <a:pt x="1964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60" name="Freeform 73"/>
            <p:cNvSpPr/>
            <p:nvPr>
              <p:custDataLst>
                <p:tags r:id="rId50"/>
              </p:custDataLst>
            </p:nvPr>
          </p:nvSpPr>
          <p:spPr>
            <a:xfrm>
              <a:off x="359185" y="1152729"/>
              <a:ext cx="328033" cy="194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17" y="21600"/>
                  </a:moveTo>
                  <a:lnTo>
                    <a:pt x="0" y="1834"/>
                  </a:lnTo>
                  <a:lnTo>
                    <a:pt x="483" y="0"/>
                  </a:lnTo>
                  <a:lnTo>
                    <a:pt x="21600" y="19766"/>
                  </a:lnTo>
                  <a:lnTo>
                    <a:pt x="21117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61" name="Freeform 74"/>
            <p:cNvSpPr/>
            <p:nvPr>
              <p:custDataLst>
                <p:tags r:id="rId51"/>
              </p:custDataLst>
            </p:nvPr>
          </p:nvSpPr>
          <p:spPr>
            <a:xfrm>
              <a:off x="665226" y="1334160"/>
              <a:ext cx="78802" cy="480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9" y="21600"/>
                  </a:moveTo>
                  <a:lnTo>
                    <a:pt x="0" y="165"/>
                  </a:lnTo>
                  <a:lnTo>
                    <a:pt x="6028" y="0"/>
                  </a:lnTo>
                  <a:lnTo>
                    <a:pt x="21600" y="21435"/>
                  </a:lnTo>
                  <a:lnTo>
                    <a:pt x="17079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62" name="Freeform 75"/>
            <p:cNvSpPr/>
            <p:nvPr>
              <p:custDataLst>
                <p:tags r:id="rId52"/>
              </p:custDataLst>
            </p:nvPr>
          </p:nvSpPr>
          <p:spPr>
            <a:xfrm>
              <a:off x="679886" y="1330495"/>
              <a:ext cx="423327" cy="245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32" y="21600"/>
                  </a:moveTo>
                  <a:lnTo>
                    <a:pt x="0" y="1451"/>
                  </a:lnTo>
                  <a:lnTo>
                    <a:pt x="374" y="0"/>
                  </a:lnTo>
                  <a:lnTo>
                    <a:pt x="21600" y="20149"/>
                  </a:lnTo>
                  <a:lnTo>
                    <a:pt x="21132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63" name="Freeform 76"/>
            <p:cNvSpPr/>
            <p:nvPr>
              <p:custDataLst>
                <p:tags r:id="rId53"/>
              </p:custDataLst>
            </p:nvPr>
          </p:nvSpPr>
          <p:spPr>
            <a:xfrm>
              <a:off x="632239" y="1086754"/>
              <a:ext cx="60476" cy="256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45" y="21600"/>
                  </a:moveTo>
                  <a:lnTo>
                    <a:pt x="0" y="0"/>
                  </a:lnTo>
                  <a:lnTo>
                    <a:pt x="5891" y="0"/>
                  </a:lnTo>
                  <a:lnTo>
                    <a:pt x="21600" y="21137"/>
                  </a:lnTo>
                  <a:lnTo>
                    <a:pt x="13745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64" name="Freeform 77"/>
            <p:cNvSpPr/>
            <p:nvPr>
              <p:custDataLst>
                <p:tags r:id="rId54"/>
              </p:custDataLst>
            </p:nvPr>
          </p:nvSpPr>
          <p:spPr>
            <a:xfrm>
              <a:off x="203416" y="1324997"/>
              <a:ext cx="480137" cy="247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30" y="21600"/>
                  </a:moveTo>
                  <a:lnTo>
                    <a:pt x="0" y="20000"/>
                  </a:lnTo>
                  <a:lnTo>
                    <a:pt x="21188" y="0"/>
                  </a:lnTo>
                  <a:lnTo>
                    <a:pt x="21600" y="1600"/>
                  </a:lnTo>
                  <a:lnTo>
                    <a:pt x="330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65" name="Freeform 78"/>
            <p:cNvSpPr/>
            <p:nvPr>
              <p:custDataLst>
                <p:tags r:id="rId55"/>
              </p:custDataLst>
            </p:nvPr>
          </p:nvSpPr>
          <p:spPr>
            <a:xfrm>
              <a:off x="203416" y="1559574"/>
              <a:ext cx="531449" cy="247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51" y="21600"/>
                  </a:moveTo>
                  <a:lnTo>
                    <a:pt x="0" y="1440"/>
                  </a:lnTo>
                  <a:lnTo>
                    <a:pt x="298" y="0"/>
                  </a:lnTo>
                  <a:lnTo>
                    <a:pt x="21600" y="20000"/>
                  </a:lnTo>
                  <a:lnTo>
                    <a:pt x="21451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66" name="Freeform 79"/>
            <p:cNvSpPr/>
            <p:nvPr>
              <p:custDataLst>
                <p:tags r:id="rId56"/>
              </p:custDataLst>
            </p:nvPr>
          </p:nvSpPr>
          <p:spPr>
            <a:xfrm>
              <a:off x="744027" y="1724512"/>
              <a:ext cx="1134367" cy="95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16615"/>
                  </a:lnTo>
                  <a:lnTo>
                    <a:pt x="21600" y="0"/>
                  </a:lnTo>
                  <a:lnTo>
                    <a:pt x="21600" y="4569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67" name="Freeform 80"/>
            <p:cNvSpPr/>
            <p:nvPr>
              <p:custDataLst>
                <p:tags r:id="rId57"/>
              </p:custDataLst>
            </p:nvPr>
          </p:nvSpPr>
          <p:spPr>
            <a:xfrm>
              <a:off x="1640158" y="1255356"/>
              <a:ext cx="472806" cy="225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19" y="21600"/>
                  </a:moveTo>
                  <a:lnTo>
                    <a:pt x="0" y="20020"/>
                  </a:lnTo>
                  <a:lnTo>
                    <a:pt x="21181" y="0"/>
                  </a:lnTo>
                  <a:lnTo>
                    <a:pt x="21600" y="1756"/>
                  </a:lnTo>
                  <a:lnTo>
                    <a:pt x="419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68" name="Freeform 81"/>
            <p:cNvSpPr/>
            <p:nvPr>
              <p:custDataLst>
                <p:tags r:id="rId58"/>
              </p:custDataLst>
            </p:nvPr>
          </p:nvSpPr>
          <p:spPr>
            <a:xfrm>
              <a:off x="1363438" y="1464277"/>
              <a:ext cx="285884" cy="95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77" y="21600"/>
                  </a:moveTo>
                  <a:lnTo>
                    <a:pt x="0" y="16615"/>
                  </a:lnTo>
                  <a:lnTo>
                    <a:pt x="21323" y="0"/>
                  </a:lnTo>
                  <a:lnTo>
                    <a:pt x="21600" y="3738"/>
                  </a:lnTo>
                  <a:lnTo>
                    <a:pt x="277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69" name="Freeform 82"/>
            <p:cNvSpPr/>
            <p:nvPr>
              <p:custDataLst>
                <p:tags r:id="rId59"/>
              </p:custDataLst>
            </p:nvPr>
          </p:nvSpPr>
          <p:spPr>
            <a:xfrm>
              <a:off x="2068982" y="663414"/>
              <a:ext cx="47648" cy="601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631" y="21600"/>
                  </a:moveTo>
                  <a:lnTo>
                    <a:pt x="0" y="0"/>
                  </a:lnTo>
                  <a:lnTo>
                    <a:pt x="9969" y="0"/>
                  </a:lnTo>
                  <a:lnTo>
                    <a:pt x="21600" y="21600"/>
                  </a:lnTo>
                  <a:lnTo>
                    <a:pt x="11631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70" name="Freeform 83"/>
            <p:cNvSpPr/>
            <p:nvPr>
              <p:custDataLst>
                <p:tags r:id="rId60"/>
              </p:custDataLst>
            </p:nvPr>
          </p:nvSpPr>
          <p:spPr>
            <a:xfrm>
              <a:off x="1744615" y="282226"/>
              <a:ext cx="342693" cy="388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76" y="21600"/>
                  </a:moveTo>
                  <a:lnTo>
                    <a:pt x="0" y="713"/>
                  </a:lnTo>
                  <a:lnTo>
                    <a:pt x="1040" y="0"/>
                  </a:lnTo>
                  <a:lnTo>
                    <a:pt x="21600" y="20887"/>
                  </a:lnTo>
                  <a:lnTo>
                    <a:pt x="20676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71" name="Freeform 84"/>
            <p:cNvSpPr/>
            <p:nvPr>
              <p:custDataLst>
                <p:tags r:id="rId61"/>
              </p:custDataLst>
            </p:nvPr>
          </p:nvSpPr>
          <p:spPr>
            <a:xfrm>
              <a:off x="1808755" y="657916"/>
              <a:ext cx="273056" cy="218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15" y="21600"/>
                  </a:moveTo>
                  <a:lnTo>
                    <a:pt x="0" y="19785"/>
                  </a:lnTo>
                  <a:lnTo>
                    <a:pt x="20585" y="0"/>
                  </a:lnTo>
                  <a:lnTo>
                    <a:pt x="21600" y="1815"/>
                  </a:lnTo>
                  <a:lnTo>
                    <a:pt x="1015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72" name="Freeform 85"/>
            <p:cNvSpPr/>
            <p:nvPr>
              <p:custDataLst>
                <p:tags r:id="rId62"/>
              </p:custDataLst>
            </p:nvPr>
          </p:nvSpPr>
          <p:spPr>
            <a:xfrm>
              <a:off x="1532036" y="857674"/>
              <a:ext cx="295046" cy="251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39" y="21600"/>
                  </a:moveTo>
                  <a:lnTo>
                    <a:pt x="0" y="20496"/>
                  </a:lnTo>
                  <a:lnTo>
                    <a:pt x="20661" y="0"/>
                  </a:lnTo>
                  <a:lnTo>
                    <a:pt x="21600" y="1577"/>
                  </a:lnTo>
                  <a:lnTo>
                    <a:pt x="939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73" name="Freeform 86"/>
            <p:cNvSpPr/>
            <p:nvPr>
              <p:custDataLst>
                <p:tags r:id="rId63"/>
              </p:custDataLst>
            </p:nvPr>
          </p:nvSpPr>
          <p:spPr>
            <a:xfrm>
              <a:off x="1077556" y="1031775"/>
              <a:ext cx="467309" cy="76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31" y="21600"/>
                  </a:moveTo>
                  <a:lnTo>
                    <a:pt x="0" y="4629"/>
                  </a:lnTo>
                  <a:lnTo>
                    <a:pt x="169" y="0"/>
                  </a:lnTo>
                  <a:lnTo>
                    <a:pt x="21600" y="16971"/>
                  </a:lnTo>
                  <a:lnTo>
                    <a:pt x="21431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74" name="Freeform 87"/>
            <p:cNvSpPr/>
            <p:nvPr>
              <p:custDataLst>
                <p:tags r:id="rId64"/>
              </p:custDataLst>
            </p:nvPr>
          </p:nvSpPr>
          <p:spPr>
            <a:xfrm>
              <a:off x="639570" y="1035440"/>
              <a:ext cx="437987" cy="60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15709"/>
                  </a:lnTo>
                  <a:lnTo>
                    <a:pt x="21600" y="0"/>
                  </a:lnTo>
                  <a:lnTo>
                    <a:pt x="21600" y="7855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75" name="Freeform 88"/>
            <p:cNvSpPr/>
            <p:nvPr>
              <p:custDataLst>
                <p:tags r:id="rId65"/>
              </p:custDataLst>
            </p:nvPr>
          </p:nvSpPr>
          <p:spPr>
            <a:xfrm>
              <a:off x="67805" y="908988"/>
              <a:ext cx="577263" cy="190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57" y="21600"/>
                  </a:moveTo>
                  <a:lnTo>
                    <a:pt x="0" y="2077"/>
                  </a:lnTo>
                  <a:lnTo>
                    <a:pt x="343" y="0"/>
                  </a:lnTo>
                  <a:lnTo>
                    <a:pt x="21600" y="19731"/>
                  </a:lnTo>
                  <a:lnTo>
                    <a:pt x="21257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76" name="Freeform 89"/>
            <p:cNvSpPr/>
            <p:nvPr>
              <p:custDataLst>
                <p:tags r:id="rId66"/>
              </p:custDataLst>
            </p:nvPr>
          </p:nvSpPr>
          <p:spPr>
            <a:xfrm>
              <a:off x="362850" y="1086754"/>
              <a:ext cx="273055" cy="87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25" y="21600"/>
                  </a:moveTo>
                  <a:lnTo>
                    <a:pt x="0" y="16200"/>
                  </a:lnTo>
                  <a:lnTo>
                    <a:pt x="21310" y="0"/>
                  </a:lnTo>
                  <a:lnTo>
                    <a:pt x="21600" y="4500"/>
                  </a:lnTo>
                  <a:lnTo>
                    <a:pt x="725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77" name="Freeform 90"/>
            <p:cNvSpPr/>
            <p:nvPr>
              <p:custDataLst>
                <p:tags r:id="rId67"/>
              </p:custDataLst>
            </p:nvPr>
          </p:nvSpPr>
          <p:spPr>
            <a:xfrm>
              <a:off x="674389" y="1092252"/>
              <a:ext cx="866811" cy="241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108" y="20829"/>
                    <a:pt x="108" y="20829"/>
                    <a:pt x="108" y="20829"/>
                  </a:cubicBezTo>
                  <a:cubicBezTo>
                    <a:pt x="108" y="20057"/>
                    <a:pt x="108" y="20057"/>
                    <a:pt x="108" y="20057"/>
                  </a:cubicBezTo>
                  <a:cubicBezTo>
                    <a:pt x="648" y="19671"/>
                    <a:pt x="15660" y="5400"/>
                    <a:pt x="21492" y="0"/>
                  </a:cubicBezTo>
                  <a:cubicBezTo>
                    <a:pt x="21600" y="1543"/>
                    <a:pt x="21600" y="1543"/>
                    <a:pt x="21600" y="1543"/>
                  </a:cubicBezTo>
                  <a:cubicBezTo>
                    <a:pt x="1944" y="20443"/>
                    <a:pt x="216" y="21600"/>
                    <a:pt x="0" y="21600"/>
                  </a:cubicBez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78" name="Freeform 91"/>
            <p:cNvSpPr/>
            <p:nvPr>
              <p:custDataLst>
                <p:tags r:id="rId68"/>
              </p:custDataLst>
            </p:nvPr>
          </p:nvSpPr>
          <p:spPr>
            <a:xfrm>
              <a:off x="674389" y="1039105"/>
              <a:ext cx="412331" cy="298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72" y="21600"/>
                  </a:moveTo>
                  <a:lnTo>
                    <a:pt x="0" y="20407"/>
                  </a:lnTo>
                  <a:lnTo>
                    <a:pt x="20928" y="0"/>
                  </a:lnTo>
                  <a:lnTo>
                    <a:pt x="21600" y="1325"/>
                  </a:lnTo>
                  <a:lnTo>
                    <a:pt x="672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79" name="Freeform 92"/>
            <p:cNvSpPr/>
            <p:nvPr>
              <p:custDataLst>
                <p:tags r:id="rId69"/>
              </p:custDataLst>
            </p:nvPr>
          </p:nvSpPr>
          <p:spPr>
            <a:xfrm>
              <a:off x="1090384" y="857674"/>
              <a:ext cx="723870" cy="181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" y="21600"/>
                  </a:moveTo>
                  <a:lnTo>
                    <a:pt x="0" y="19200"/>
                  </a:lnTo>
                  <a:lnTo>
                    <a:pt x="21436" y="0"/>
                  </a:lnTo>
                  <a:lnTo>
                    <a:pt x="21600" y="2618"/>
                  </a:lnTo>
                  <a:lnTo>
                    <a:pt x="109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80" name="Freeform 93"/>
            <p:cNvSpPr/>
            <p:nvPr>
              <p:custDataLst>
                <p:tags r:id="rId70"/>
              </p:custDataLst>
            </p:nvPr>
          </p:nvSpPr>
          <p:spPr>
            <a:xfrm>
              <a:off x="1532036" y="1105080"/>
              <a:ext cx="126449" cy="362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70" y="21600"/>
                  </a:moveTo>
                  <a:lnTo>
                    <a:pt x="0" y="218"/>
                  </a:lnTo>
                  <a:lnTo>
                    <a:pt x="3757" y="0"/>
                  </a:lnTo>
                  <a:lnTo>
                    <a:pt x="21600" y="21382"/>
                  </a:lnTo>
                  <a:lnTo>
                    <a:pt x="18470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81" name="Freeform 94"/>
            <p:cNvSpPr/>
            <p:nvPr>
              <p:custDataLst>
                <p:tags r:id="rId71"/>
              </p:custDataLst>
            </p:nvPr>
          </p:nvSpPr>
          <p:spPr>
            <a:xfrm>
              <a:off x="1337782" y="577280"/>
              <a:ext cx="734866" cy="93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92" y="21600"/>
                  </a:moveTo>
                  <a:lnTo>
                    <a:pt x="0" y="4659"/>
                  </a:lnTo>
                  <a:lnTo>
                    <a:pt x="0" y="0"/>
                  </a:lnTo>
                  <a:lnTo>
                    <a:pt x="21600" y="17788"/>
                  </a:lnTo>
                  <a:lnTo>
                    <a:pt x="21492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82" name="Freeform 95"/>
            <p:cNvSpPr/>
            <p:nvPr>
              <p:custDataLst>
                <p:tags r:id="rId72"/>
              </p:custDataLst>
            </p:nvPr>
          </p:nvSpPr>
          <p:spPr>
            <a:xfrm>
              <a:off x="1332285" y="282226"/>
              <a:ext cx="425159" cy="307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52" y="21600"/>
                  </a:moveTo>
                  <a:lnTo>
                    <a:pt x="0" y="20700"/>
                  </a:lnTo>
                  <a:lnTo>
                    <a:pt x="20948" y="0"/>
                  </a:lnTo>
                  <a:lnTo>
                    <a:pt x="21600" y="1157"/>
                  </a:lnTo>
                  <a:lnTo>
                    <a:pt x="652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83" name="Freeform 96"/>
            <p:cNvSpPr/>
            <p:nvPr>
              <p:custDataLst>
                <p:tags r:id="rId73"/>
              </p:custDataLst>
            </p:nvPr>
          </p:nvSpPr>
          <p:spPr>
            <a:xfrm>
              <a:off x="60475" y="454494"/>
              <a:ext cx="203417" cy="463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1" y="21600"/>
                  </a:moveTo>
                  <a:lnTo>
                    <a:pt x="0" y="21173"/>
                  </a:lnTo>
                  <a:lnTo>
                    <a:pt x="19265" y="0"/>
                  </a:lnTo>
                  <a:lnTo>
                    <a:pt x="21600" y="427"/>
                  </a:lnTo>
                  <a:lnTo>
                    <a:pt x="1751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84" name="Freeform 97"/>
            <p:cNvSpPr/>
            <p:nvPr>
              <p:custDataLst>
                <p:tags r:id="rId74"/>
              </p:custDataLst>
            </p:nvPr>
          </p:nvSpPr>
          <p:spPr>
            <a:xfrm>
              <a:off x="254728" y="447163"/>
              <a:ext cx="317037" cy="441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1" y="21600"/>
                  </a:moveTo>
                  <a:lnTo>
                    <a:pt x="0" y="627"/>
                  </a:lnTo>
                  <a:lnTo>
                    <a:pt x="1124" y="0"/>
                  </a:lnTo>
                  <a:lnTo>
                    <a:pt x="21600" y="20973"/>
                  </a:lnTo>
                  <a:lnTo>
                    <a:pt x="20351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85" name="Freeform 98"/>
            <p:cNvSpPr/>
            <p:nvPr>
              <p:custDataLst>
                <p:tags r:id="rId75"/>
              </p:custDataLst>
            </p:nvPr>
          </p:nvSpPr>
          <p:spPr>
            <a:xfrm>
              <a:off x="571764" y="866837"/>
              <a:ext cx="522286" cy="181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48" y="21600"/>
                  </a:moveTo>
                  <a:lnTo>
                    <a:pt x="0" y="1964"/>
                  </a:lnTo>
                  <a:lnTo>
                    <a:pt x="152" y="0"/>
                  </a:lnTo>
                  <a:lnTo>
                    <a:pt x="21600" y="18982"/>
                  </a:lnTo>
                  <a:lnTo>
                    <a:pt x="21448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86" name="Freeform 99"/>
            <p:cNvSpPr/>
            <p:nvPr>
              <p:custDataLst>
                <p:tags r:id="rId76"/>
              </p:custDataLst>
            </p:nvPr>
          </p:nvSpPr>
          <p:spPr>
            <a:xfrm>
              <a:off x="557104" y="870502"/>
              <a:ext cx="87964" cy="22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00" y="21600"/>
                  </a:moveTo>
                  <a:lnTo>
                    <a:pt x="0" y="893"/>
                  </a:lnTo>
                  <a:lnTo>
                    <a:pt x="5400" y="0"/>
                  </a:lnTo>
                  <a:lnTo>
                    <a:pt x="21600" y="21064"/>
                  </a:lnTo>
                  <a:lnTo>
                    <a:pt x="17100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87" name="Freeform 100"/>
            <p:cNvSpPr/>
            <p:nvPr>
              <p:custDataLst>
                <p:tags r:id="rId77"/>
              </p:custDataLst>
            </p:nvPr>
          </p:nvSpPr>
          <p:spPr>
            <a:xfrm>
              <a:off x="353687" y="866837"/>
              <a:ext cx="221743" cy="302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5" y="21600"/>
                  </a:moveTo>
                  <a:lnTo>
                    <a:pt x="0" y="20684"/>
                  </a:lnTo>
                  <a:lnTo>
                    <a:pt x="19815" y="0"/>
                  </a:lnTo>
                  <a:lnTo>
                    <a:pt x="21600" y="916"/>
                  </a:lnTo>
                  <a:lnTo>
                    <a:pt x="1785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88" name="Freeform 101"/>
            <p:cNvSpPr/>
            <p:nvPr>
              <p:custDataLst>
                <p:tags r:id="rId78"/>
              </p:custDataLst>
            </p:nvPr>
          </p:nvSpPr>
          <p:spPr>
            <a:xfrm>
              <a:off x="241900" y="174100"/>
              <a:ext cx="362852" cy="293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64" y="21600"/>
                  </a:moveTo>
                  <a:lnTo>
                    <a:pt x="0" y="20385"/>
                  </a:lnTo>
                  <a:lnTo>
                    <a:pt x="20836" y="0"/>
                  </a:lnTo>
                  <a:lnTo>
                    <a:pt x="21600" y="945"/>
                  </a:lnTo>
                  <a:lnTo>
                    <a:pt x="764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89" name="Freeform 102"/>
            <p:cNvSpPr/>
            <p:nvPr>
              <p:custDataLst>
                <p:tags r:id="rId79"/>
              </p:custDataLst>
            </p:nvPr>
          </p:nvSpPr>
          <p:spPr>
            <a:xfrm>
              <a:off x="584592" y="174100"/>
              <a:ext cx="381178" cy="458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69" y="21600"/>
                  </a:moveTo>
                  <a:lnTo>
                    <a:pt x="0" y="605"/>
                  </a:lnTo>
                  <a:lnTo>
                    <a:pt x="935" y="0"/>
                  </a:lnTo>
                  <a:lnTo>
                    <a:pt x="21600" y="20995"/>
                  </a:lnTo>
                  <a:lnTo>
                    <a:pt x="20769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90" name="Freeform 103"/>
            <p:cNvSpPr/>
            <p:nvPr>
              <p:custDataLst>
                <p:tags r:id="rId80"/>
              </p:custDataLst>
            </p:nvPr>
          </p:nvSpPr>
          <p:spPr>
            <a:xfrm>
              <a:off x="557104" y="610268"/>
              <a:ext cx="403168" cy="269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5" y="21600"/>
                  </a:moveTo>
                  <a:lnTo>
                    <a:pt x="0" y="20131"/>
                  </a:lnTo>
                  <a:lnTo>
                    <a:pt x="21109" y="0"/>
                  </a:lnTo>
                  <a:lnTo>
                    <a:pt x="21600" y="1469"/>
                  </a:lnTo>
                  <a:lnTo>
                    <a:pt x="785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91" name="Freeform 104"/>
            <p:cNvSpPr/>
            <p:nvPr>
              <p:custDataLst>
                <p:tags r:id="rId81"/>
              </p:custDataLst>
            </p:nvPr>
          </p:nvSpPr>
          <p:spPr>
            <a:xfrm>
              <a:off x="73303" y="866837"/>
              <a:ext cx="492964" cy="51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12343"/>
                  </a:lnTo>
                  <a:lnTo>
                    <a:pt x="21600" y="0"/>
                  </a:lnTo>
                  <a:lnTo>
                    <a:pt x="21600" y="6943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92" name="Freeform 105"/>
            <p:cNvSpPr/>
            <p:nvPr>
              <p:custDataLst>
                <p:tags r:id="rId82"/>
              </p:custDataLst>
            </p:nvPr>
          </p:nvSpPr>
          <p:spPr>
            <a:xfrm>
              <a:off x="956606" y="571783"/>
              <a:ext cx="384843" cy="56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" y="21600"/>
                  </a:moveTo>
                  <a:lnTo>
                    <a:pt x="0" y="13239"/>
                  </a:lnTo>
                  <a:lnTo>
                    <a:pt x="21600" y="0"/>
                  </a:lnTo>
                  <a:lnTo>
                    <a:pt x="21600" y="8361"/>
                  </a:lnTo>
                  <a:lnTo>
                    <a:pt x="206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93" name="Freeform 106"/>
            <p:cNvSpPr/>
            <p:nvPr>
              <p:custDataLst>
                <p:tags r:id="rId83"/>
              </p:custDataLst>
            </p:nvPr>
          </p:nvSpPr>
          <p:spPr>
            <a:xfrm>
              <a:off x="1189343" y="43983"/>
              <a:ext cx="564436" cy="254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49" y="21600"/>
                  </a:moveTo>
                  <a:lnTo>
                    <a:pt x="0" y="1399"/>
                  </a:lnTo>
                  <a:lnTo>
                    <a:pt x="351" y="0"/>
                  </a:lnTo>
                  <a:lnTo>
                    <a:pt x="21600" y="19735"/>
                  </a:lnTo>
                  <a:lnTo>
                    <a:pt x="21249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94" name="Freeform 107"/>
            <p:cNvSpPr/>
            <p:nvPr>
              <p:custDataLst>
                <p:tags r:id="rId84"/>
              </p:custDataLst>
            </p:nvPr>
          </p:nvSpPr>
          <p:spPr>
            <a:xfrm>
              <a:off x="588257" y="43983"/>
              <a:ext cx="606585" cy="142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" y="21600"/>
                  </a:moveTo>
                  <a:lnTo>
                    <a:pt x="0" y="18277"/>
                  </a:lnTo>
                  <a:lnTo>
                    <a:pt x="21404" y="0"/>
                  </a:lnTo>
                  <a:lnTo>
                    <a:pt x="21600" y="3323"/>
                  </a:lnTo>
                  <a:lnTo>
                    <a:pt x="131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95" name="Freeform 108"/>
            <p:cNvSpPr/>
            <p:nvPr>
              <p:custDataLst>
                <p:tags r:id="rId85"/>
              </p:custDataLst>
            </p:nvPr>
          </p:nvSpPr>
          <p:spPr>
            <a:xfrm>
              <a:off x="1182013" y="53146"/>
              <a:ext cx="172264" cy="531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843" y="21600"/>
                  </a:moveTo>
                  <a:lnTo>
                    <a:pt x="0" y="149"/>
                  </a:lnTo>
                  <a:lnTo>
                    <a:pt x="2528" y="0"/>
                  </a:lnTo>
                  <a:lnTo>
                    <a:pt x="21600" y="21451"/>
                  </a:lnTo>
                  <a:lnTo>
                    <a:pt x="18843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96" name="Freeform 109"/>
            <p:cNvSpPr/>
            <p:nvPr>
              <p:custDataLst>
                <p:tags r:id="rId86"/>
              </p:custDataLst>
            </p:nvPr>
          </p:nvSpPr>
          <p:spPr>
            <a:xfrm>
              <a:off x="938280" y="60477"/>
              <a:ext cx="260227" cy="558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21" y="21600"/>
                  </a:moveTo>
                  <a:lnTo>
                    <a:pt x="0" y="21246"/>
                  </a:lnTo>
                  <a:lnTo>
                    <a:pt x="19775" y="0"/>
                  </a:lnTo>
                  <a:lnTo>
                    <a:pt x="21600" y="354"/>
                  </a:lnTo>
                  <a:lnTo>
                    <a:pt x="1521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97" name="Freeform 110"/>
            <p:cNvSpPr/>
            <p:nvPr>
              <p:custDataLst>
                <p:tags r:id="rId87"/>
              </p:custDataLst>
            </p:nvPr>
          </p:nvSpPr>
          <p:spPr>
            <a:xfrm>
              <a:off x="549773" y="177765"/>
              <a:ext cx="51313" cy="683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257" y="21600"/>
                  </a:moveTo>
                  <a:lnTo>
                    <a:pt x="0" y="21600"/>
                  </a:lnTo>
                  <a:lnTo>
                    <a:pt x="12343" y="0"/>
                  </a:lnTo>
                  <a:lnTo>
                    <a:pt x="21600" y="0"/>
                  </a:lnTo>
                  <a:lnTo>
                    <a:pt x="9257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98" name="Freeform 111"/>
            <p:cNvSpPr/>
            <p:nvPr>
              <p:custDataLst>
                <p:tags r:id="rId88"/>
              </p:custDataLst>
            </p:nvPr>
          </p:nvSpPr>
          <p:spPr>
            <a:xfrm>
              <a:off x="1332285" y="580946"/>
              <a:ext cx="221743" cy="514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58" y="21600"/>
                  </a:moveTo>
                  <a:lnTo>
                    <a:pt x="0" y="154"/>
                  </a:lnTo>
                  <a:lnTo>
                    <a:pt x="2142" y="0"/>
                  </a:lnTo>
                  <a:lnTo>
                    <a:pt x="21600" y="21216"/>
                  </a:lnTo>
                  <a:lnTo>
                    <a:pt x="19458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599" name="Freeform 112"/>
            <p:cNvSpPr/>
            <p:nvPr>
              <p:custDataLst>
                <p:tags r:id="rId89"/>
              </p:custDataLst>
            </p:nvPr>
          </p:nvSpPr>
          <p:spPr>
            <a:xfrm>
              <a:off x="951108" y="615766"/>
              <a:ext cx="135612" cy="410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97" y="21600"/>
                  </a:moveTo>
                  <a:lnTo>
                    <a:pt x="0" y="482"/>
                  </a:lnTo>
                  <a:lnTo>
                    <a:pt x="3503" y="0"/>
                  </a:lnTo>
                  <a:lnTo>
                    <a:pt x="21600" y="21407"/>
                  </a:lnTo>
                  <a:lnTo>
                    <a:pt x="18097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600" name="Freeform 113"/>
            <p:cNvSpPr/>
            <p:nvPr>
              <p:custDataLst>
                <p:tags r:id="rId90"/>
              </p:custDataLst>
            </p:nvPr>
          </p:nvSpPr>
          <p:spPr>
            <a:xfrm>
              <a:off x="1073891" y="584611"/>
              <a:ext cx="271223" cy="454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4" y="21600"/>
                  </a:moveTo>
                  <a:lnTo>
                    <a:pt x="0" y="21252"/>
                  </a:lnTo>
                  <a:lnTo>
                    <a:pt x="20286" y="0"/>
                  </a:lnTo>
                  <a:lnTo>
                    <a:pt x="21600" y="610"/>
                  </a:lnTo>
                  <a:lnTo>
                    <a:pt x="1314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601" name="Freeform 114"/>
            <p:cNvSpPr/>
            <p:nvPr>
              <p:custDataLst>
                <p:tags r:id="rId91"/>
              </p:custDataLst>
            </p:nvPr>
          </p:nvSpPr>
          <p:spPr>
            <a:xfrm>
              <a:off x="1350610" y="577280"/>
              <a:ext cx="467309" cy="293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176" y="21600"/>
                  </a:moveTo>
                  <a:lnTo>
                    <a:pt x="0" y="1215"/>
                  </a:lnTo>
                  <a:lnTo>
                    <a:pt x="424" y="0"/>
                  </a:lnTo>
                  <a:lnTo>
                    <a:pt x="21600" y="20385"/>
                  </a:lnTo>
                  <a:lnTo>
                    <a:pt x="21176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602" name="Freeform 115"/>
            <p:cNvSpPr/>
            <p:nvPr>
              <p:custDataLst>
                <p:tags r:id="rId92"/>
              </p:custDataLst>
            </p:nvPr>
          </p:nvSpPr>
          <p:spPr>
            <a:xfrm>
              <a:off x="1805090" y="866837"/>
              <a:ext cx="302377" cy="397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422" y="21600"/>
                  </a:moveTo>
                  <a:lnTo>
                    <a:pt x="0" y="697"/>
                  </a:lnTo>
                  <a:lnTo>
                    <a:pt x="1178" y="0"/>
                  </a:lnTo>
                  <a:lnTo>
                    <a:pt x="21600" y="21102"/>
                  </a:lnTo>
                  <a:lnTo>
                    <a:pt x="20422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603" name="Freeform 116"/>
            <p:cNvSpPr/>
            <p:nvPr>
              <p:custDataLst>
                <p:tags r:id="rId93"/>
              </p:custDataLst>
            </p:nvPr>
          </p:nvSpPr>
          <p:spPr>
            <a:xfrm>
              <a:off x="1649321" y="879666"/>
              <a:ext cx="172263" cy="588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8" y="21600"/>
                  </a:moveTo>
                  <a:lnTo>
                    <a:pt x="0" y="21465"/>
                  </a:lnTo>
                  <a:lnTo>
                    <a:pt x="19072" y="0"/>
                  </a:lnTo>
                  <a:lnTo>
                    <a:pt x="21600" y="135"/>
                  </a:lnTo>
                  <a:lnTo>
                    <a:pt x="2068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604" name="Freeform 117"/>
            <p:cNvSpPr/>
            <p:nvPr>
              <p:custDataLst>
                <p:tags r:id="rId94"/>
              </p:custDataLst>
            </p:nvPr>
          </p:nvSpPr>
          <p:spPr>
            <a:xfrm>
              <a:off x="1077556" y="1039105"/>
              <a:ext cx="289549" cy="520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70" y="21600"/>
                  </a:moveTo>
                  <a:lnTo>
                    <a:pt x="0" y="380"/>
                  </a:lnTo>
                  <a:lnTo>
                    <a:pt x="1230" y="0"/>
                  </a:lnTo>
                  <a:lnTo>
                    <a:pt x="21600" y="21068"/>
                  </a:lnTo>
                  <a:lnTo>
                    <a:pt x="20370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605" name="Freeform 118"/>
            <p:cNvSpPr/>
            <p:nvPr>
              <p:custDataLst>
                <p:tags r:id="rId95"/>
              </p:custDataLst>
            </p:nvPr>
          </p:nvSpPr>
          <p:spPr>
            <a:xfrm>
              <a:off x="1350610" y="1099582"/>
              <a:ext cx="199753" cy="450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3" y="21600"/>
                  </a:moveTo>
                  <a:lnTo>
                    <a:pt x="0" y="21161"/>
                  </a:lnTo>
                  <a:lnTo>
                    <a:pt x="19618" y="0"/>
                  </a:lnTo>
                  <a:lnTo>
                    <a:pt x="21600" y="439"/>
                  </a:lnTo>
                  <a:lnTo>
                    <a:pt x="1783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606" name="Freeform 119"/>
            <p:cNvSpPr/>
            <p:nvPr>
              <p:custDataLst>
                <p:tags r:id="rId96"/>
              </p:custDataLst>
            </p:nvPr>
          </p:nvSpPr>
          <p:spPr>
            <a:xfrm>
              <a:off x="1099547" y="1546746"/>
              <a:ext cx="260227" cy="359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69" y="21600"/>
                  </a:moveTo>
                  <a:lnTo>
                    <a:pt x="0" y="20829"/>
                  </a:lnTo>
                  <a:lnTo>
                    <a:pt x="20079" y="0"/>
                  </a:lnTo>
                  <a:lnTo>
                    <a:pt x="21600" y="771"/>
                  </a:lnTo>
                  <a:lnTo>
                    <a:pt x="1369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607" name="Freeform 120"/>
            <p:cNvSpPr/>
            <p:nvPr>
              <p:custDataLst>
                <p:tags r:id="rId97"/>
              </p:custDataLst>
            </p:nvPr>
          </p:nvSpPr>
          <p:spPr>
            <a:xfrm>
              <a:off x="1099547" y="1918771"/>
              <a:ext cx="320702" cy="375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66" y="21600"/>
                  </a:moveTo>
                  <a:lnTo>
                    <a:pt x="0" y="738"/>
                  </a:lnTo>
                  <a:lnTo>
                    <a:pt x="864" y="0"/>
                  </a:lnTo>
                  <a:lnTo>
                    <a:pt x="21600" y="20862"/>
                  </a:lnTo>
                  <a:lnTo>
                    <a:pt x="20366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608" name="Freeform 121"/>
            <p:cNvSpPr/>
            <p:nvPr>
              <p:custDataLst>
                <p:tags r:id="rId98"/>
              </p:custDataLst>
            </p:nvPr>
          </p:nvSpPr>
          <p:spPr>
            <a:xfrm>
              <a:off x="670724" y="1343323"/>
              <a:ext cx="441652" cy="588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973" y="21600"/>
                  </a:moveTo>
                  <a:lnTo>
                    <a:pt x="0" y="471"/>
                  </a:lnTo>
                  <a:lnTo>
                    <a:pt x="807" y="0"/>
                  </a:lnTo>
                  <a:lnTo>
                    <a:pt x="21600" y="21264"/>
                  </a:lnTo>
                  <a:lnTo>
                    <a:pt x="20973" y="21600"/>
                  </a:ln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  <p:sp>
          <p:nvSpPr>
            <p:cNvPr id="609" name="Oval 122"/>
            <p:cNvSpPr/>
            <p:nvPr>
              <p:custDataLst>
                <p:tags r:id="rId99"/>
              </p:custDataLst>
            </p:nvPr>
          </p:nvSpPr>
          <p:spPr>
            <a:xfrm>
              <a:off x="982262" y="918151"/>
              <a:ext cx="203417" cy="203423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10" name="Oval 123"/>
            <p:cNvSpPr/>
            <p:nvPr>
              <p:custDataLst>
                <p:tags r:id="rId100"/>
              </p:custDataLst>
            </p:nvPr>
          </p:nvSpPr>
          <p:spPr>
            <a:xfrm>
              <a:off x="102624" y="1467942"/>
              <a:ext cx="203417" cy="208921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11" name="Oval 124"/>
            <p:cNvSpPr/>
            <p:nvPr>
              <p:custDataLst>
                <p:tags r:id="rId101"/>
              </p:custDataLst>
            </p:nvPr>
          </p:nvSpPr>
          <p:spPr>
            <a:xfrm>
              <a:off x="1004253" y="2468563"/>
              <a:ext cx="203417" cy="203423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12" name="Oval 125"/>
            <p:cNvSpPr/>
            <p:nvPr>
              <p:custDataLst>
                <p:tags r:id="rId102"/>
              </p:custDataLst>
            </p:nvPr>
          </p:nvSpPr>
          <p:spPr>
            <a:xfrm>
              <a:off x="1004253" y="1445951"/>
              <a:ext cx="203417" cy="203423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13" name="Oval 126"/>
            <p:cNvSpPr/>
            <p:nvPr>
              <p:custDataLst>
                <p:tags r:id="rId103"/>
              </p:custDataLst>
            </p:nvPr>
          </p:nvSpPr>
          <p:spPr>
            <a:xfrm>
              <a:off x="973099" y="1779491"/>
              <a:ext cx="263893" cy="263901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14" name="Oval 127"/>
            <p:cNvSpPr/>
            <p:nvPr>
              <p:custDataLst>
                <p:tags r:id="rId104"/>
              </p:custDataLst>
            </p:nvPr>
          </p:nvSpPr>
          <p:spPr>
            <a:xfrm>
              <a:off x="1999344" y="1156394"/>
              <a:ext cx="208915" cy="203423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15" name="Oval 128"/>
            <p:cNvSpPr/>
            <p:nvPr>
              <p:custDataLst>
                <p:tags r:id="rId105"/>
              </p:custDataLst>
            </p:nvPr>
          </p:nvSpPr>
          <p:spPr>
            <a:xfrm>
              <a:off x="502126" y="82468"/>
              <a:ext cx="203417" cy="203423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16" name="Oval 129"/>
            <p:cNvSpPr/>
            <p:nvPr>
              <p:custDataLst>
                <p:tags r:id="rId106"/>
              </p:custDataLst>
            </p:nvPr>
          </p:nvSpPr>
          <p:spPr>
            <a:xfrm>
              <a:off x="496628" y="800862"/>
              <a:ext cx="148439" cy="148445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17" name="Oval 130"/>
            <p:cNvSpPr/>
            <p:nvPr>
              <p:custDataLst>
                <p:tags r:id="rId107"/>
              </p:custDataLst>
            </p:nvPr>
          </p:nvSpPr>
          <p:spPr>
            <a:xfrm>
              <a:off x="-1" y="841180"/>
              <a:ext cx="146607" cy="146613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18" name="Oval 131"/>
            <p:cNvSpPr/>
            <p:nvPr>
              <p:custDataLst>
                <p:tags r:id="rId108"/>
              </p:custDataLst>
            </p:nvPr>
          </p:nvSpPr>
          <p:spPr>
            <a:xfrm>
              <a:off x="185090" y="386686"/>
              <a:ext cx="148439" cy="146613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19" name="Oval 132"/>
            <p:cNvSpPr/>
            <p:nvPr>
              <p:custDataLst>
                <p:tags r:id="rId109"/>
              </p:custDataLst>
            </p:nvPr>
          </p:nvSpPr>
          <p:spPr>
            <a:xfrm>
              <a:off x="1268144" y="511305"/>
              <a:ext cx="146607" cy="146613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20" name="Oval 133"/>
            <p:cNvSpPr/>
            <p:nvPr>
              <p:custDataLst>
                <p:tags r:id="rId110"/>
              </p:custDataLst>
            </p:nvPr>
          </p:nvSpPr>
          <p:spPr>
            <a:xfrm>
              <a:off x="2008506" y="584611"/>
              <a:ext cx="146607" cy="148445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21" name="Oval 134"/>
            <p:cNvSpPr/>
            <p:nvPr>
              <p:custDataLst>
                <p:tags r:id="rId111"/>
              </p:custDataLst>
            </p:nvPr>
          </p:nvSpPr>
          <p:spPr>
            <a:xfrm>
              <a:off x="1576018" y="1407465"/>
              <a:ext cx="146607" cy="146613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22" name="Oval 135"/>
            <p:cNvSpPr/>
            <p:nvPr>
              <p:custDataLst>
                <p:tags r:id="rId112"/>
              </p:custDataLst>
            </p:nvPr>
          </p:nvSpPr>
          <p:spPr>
            <a:xfrm>
              <a:off x="1748280" y="797197"/>
              <a:ext cx="142943" cy="142947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23" name="Oval 136"/>
            <p:cNvSpPr/>
            <p:nvPr>
              <p:custDataLst>
                <p:tags r:id="rId113"/>
              </p:custDataLst>
            </p:nvPr>
          </p:nvSpPr>
          <p:spPr>
            <a:xfrm>
              <a:off x="441651" y="2147851"/>
              <a:ext cx="146607" cy="146613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24" name="Oval 137"/>
            <p:cNvSpPr/>
            <p:nvPr>
              <p:custDataLst>
                <p:tags r:id="rId114"/>
              </p:custDataLst>
            </p:nvPr>
          </p:nvSpPr>
          <p:spPr>
            <a:xfrm>
              <a:off x="1623665" y="2036060"/>
              <a:ext cx="146607" cy="146613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25" name="Oval 138"/>
            <p:cNvSpPr/>
            <p:nvPr>
              <p:custDataLst>
                <p:tags r:id="rId115"/>
              </p:custDataLst>
            </p:nvPr>
          </p:nvSpPr>
          <p:spPr>
            <a:xfrm>
              <a:off x="908959" y="571782"/>
              <a:ext cx="104459" cy="108128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26" name="Oval 139"/>
            <p:cNvSpPr/>
            <p:nvPr>
              <p:custDataLst>
                <p:tags r:id="rId116"/>
              </p:custDataLst>
            </p:nvPr>
          </p:nvSpPr>
          <p:spPr>
            <a:xfrm>
              <a:off x="315203" y="1108745"/>
              <a:ext cx="104459" cy="108127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27" name="Oval 140"/>
            <p:cNvSpPr/>
            <p:nvPr>
              <p:custDataLst>
                <p:tags r:id="rId117"/>
              </p:custDataLst>
            </p:nvPr>
          </p:nvSpPr>
          <p:spPr>
            <a:xfrm>
              <a:off x="591923" y="1039105"/>
              <a:ext cx="104459" cy="108127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28" name="Oval 141"/>
            <p:cNvSpPr/>
            <p:nvPr>
              <p:custDataLst>
                <p:tags r:id="rId118"/>
              </p:custDataLst>
            </p:nvPr>
          </p:nvSpPr>
          <p:spPr>
            <a:xfrm>
              <a:off x="1493552" y="1048268"/>
              <a:ext cx="108123" cy="104461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29" name="Oval 142"/>
            <p:cNvSpPr/>
            <p:nvPr>
              <p:custDataLst>
                <p:tags r:id="rId119"/>
              </p:custDataLst>
            </p:nvPr>
          </p:nvSpPr>
          <p:spPr>
            <a:xfrm>
              <a:off x="1315791" y="1502763"/>
              <a:ext cx="104459" cy="104461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30" name="Oval 143"/>
            <p:cNvSpPr/>
            <p:nvPr>
              <p:custDataLst>
                <p:tags r:id="rId120"/>
              </p:custDataLst>
            </p:nvPr>
          </p:nvSpPr>
          <p:spPr>
            <a:xfrm>
              <a:off x="1141696" y="0"/>
              <a:ext cx="104459" cy="108127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31" name="Oval 144"/>
            <p:cNvSpPr/>
            <p:nvPr>
              <p:custDataLst>
                <p:tags r:id="rId121"/>
              </p:custDataLst>
            </p:nvPr>
          </p:nvSpPr>
          <p:spPr>
            <a:xfrm>
              <a:off x="1700633" y="243740"/>
              <a:ext cx="104459" cy="102629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32" name="Oval 145"/>
            <p:cNvSpPr/>
            <p:nvPr>
              <p:custDataLst>
                <p:tags r:id="rId122"/>
              </p:custDataLst>
            </p:nvPr>
          </p:nvSpPr>
          <p:spPr>
            <a:xfrm>
              <a:off x="1839909" y="1680528"/>
              <a:ext cx="104459" cy="108127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33" name="Oval 146"/>
            <p:cNvSpPr/>
            <p:nvPr>
              <p:custDataLst>
                <p:tags r:id="rId123"/>
              </p:custDataLst>
            </p:nvPr>
          </p:nvSpPr>
          <p:spPr>
            <a:xfrm>
              <a:off x="1592511" y="2472228"/>
              <a:ext cx="104459" cy="108127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34" name="Oval 147"/>
            <p:cNvSpPr/>
            <p:nvPr>
              <p:custDataLst>
                <p:tags r:id="rId124"/>
              </p:custDataLst>
            </p:nvPr>
          </p:nvSpPr>
          <p:spPr>
            <a:xfrm>
              <a:off x="1363438" y="2529040"/>
              <a:ext cx="104459" cy="108127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35" name="Oval 148"/>
            <p:cNvSpPr/>
            <p:nvPr>
              <p:custDataLst>
                <p:tags r:id="rId125"/>
              </p:custDataLst>
            </p:nvPr>
          </p:nvSpPr>
          <p:spPr>
            <a:xfrm>
              <a:off x="562601" y="2532705"/>
              <a:ext cx="102625" cy="108127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36" name="Oval 149"/>
            <p:cNvSpPr/>
            <p:nvPr>
              <p:custDataLst>
                <p:tags r:id="rId126"/>
              </p:custDataLst>
            </p:nvPr>
          </p:nvSpPr>
          <p:spPr>
            <a:xfrm>
              <a:off x="674389" y="1731842"/>
              <a:ext cx="148439" cy="148445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37" name="Oval 150"/>
            <p:cNvSpPr/>
            <p:nvPr>
              <p:custDataLst>
                <p:tags r:id="rId127"/>
              </p:custDataLst>
            </p:nvPr>
          </p:nvSpPr>
          <p:spPr>
            <a:xfrm>
              <a:off x="1354276" y="1867457"/>
              <a:ext cx="148439" cy="146613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38" name="Oval 151"/>
            <p:cNvSpPr/>
            <p:nvPr>
              <p:custDataLst>
                <p:tags r:id="rId128"/>
              </p:custDataLst>
            </p:nvPr>
          </p:nvSpPr>
          <p:spPr>
            <a:xfrm>
              <a:off x="1363438" y="2233985"/>
              <a:ext cx="146607" cy="148445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39" name="Oval 152"/>
            <p:cNvSpPr/>
            <p:nvPr>
              <p:custDataLst>
                <p:tags r:id="rId129"/>
              </p:custDataLst>
            </p:nvPr>
          </p:nvSpPr>
          <p:spPr>
            <a:xfrm>
              <a:off x="813665" y="2200998"/>
              <a:ext cx="146607" cy="146613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40" name="Oval 153"/>
            <p:cNvSpPr/>
            <p:nvPr>
              <p:custDataLst>
                <p:tags r:id="rId130"/>
              </p:custDataLst>
            </p:nvPr>
          </p:nvSpPr>
          <p:spPr>
            <a:xfrm>
              <a:off x="610248" y="1270018"/>
              <a:ext cx="146607" cy="146613"/>
            </a:xfrm>
            <a:prstGeom prst="ellipse">
              <a:avLst/>
            </a:pr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8565">
                <a:defRPr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</a:p>
          </p:txBody>
        </p:sp>
        <p:sp>
          <p:nvSpPr>
            <p:cNvPr id="641" name="Freeform 154"/>
            <p:cNvSpPr/>
            <p:nvPr>
              <p:custDataLst>
                <p:tags r:id="rId131"/>
              </p:custDataLst>
            </p:nvPr>
          </p:nvSpPr>
          <p:spPr>
            <a:xfrm>
              <a:off x="1026244" y="1827139"/>
              <a:ext cx="159435" cy="164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508" y="21600"/>
                  </a:moveTo>
                  <a:cubicBezTo>
                    <a:pt x="9341" y="21600"/>
                    <a:pt x="8173" y="20463"/>
                    <a:pt x="8173" y="18758"/>
                  </a:cubicBezTo>
                  <a:cubicBezTo>
                    <a:pt x="8173" y="13074"/>
                    <a:pt x="8173" y="13074"/>
                    <a:pt x="8173" y="13074"/>
                  </a:cubicBezTo>
                  <a:cubicBezTo>
                    <a:pt x="2335" y="13074"/>
                    <a:pt x="2335" y="13074"/>
                    <a:pt x="2335" y="13074"/>
                  </a:cubicBezTo>
                  <a:cubicBezTo>
                    <a:pt x="1168" y="13074"/>
                    <a:pt x="0" y="11937"/>
                    <a:pt x="0" y="10800"/>
                  </a:cubicBezTo>
                  <a:cubicBezTo>
                    <a:pt x="0" y="9663"/>
                    <a:pt x="1168" y="8526"/>
                    <a:pt x="2335" y="8526"/>
                  </a:cubicBezTo>
                  <a:cubicBezTo>
                    <a:pt x="8173" y="8526"/>
                    <a:pt x="8173" y="8526"/>
                    <a:pt x="8173" y="8526"/>
                  </a:cubicBezTo>
                  <a:cubicBezTo>
                    <a:pt x="8173" y="2274"/>
                    <a:pt x="8173" y="2274"/>
                    <a:pt x="8173" y="2274"/>
                  </a:cubicBezTo>
                  <a:cubicBezTo>
                    <a:pt x="8173" y="1137"/>
                    <a:pt x="9341" y="0"/>
                    <a:pt x="10508" y="0"/>
                  </a:cubicBezTo>
                  <a:cubicBezTo>
                    <a:pt x="12259" y="0"/>
                    <a:pt x="13427" y="1137"/>
                    <a:pt x="13427" y="2274"/>
                  </a:cubicBezTo>
                  <a:cubicBezTo>
                    <a:pt x="13427" y="8526"/>
                    <a:pt x="13427" y="8526"/>
                    <a:pt x="13427" y="8526"/>
                  </a:cubicBezTo>
                  <a:cubicBezTo>
                    <a:pt x="19265" y="8526"/>
                    <a:pt x="19265" y="8526"/>
                    <a:pt x="19265" y="8526"/>
                  </a:cubicBezTo>
                  <a:cubicBezTo>
                    <a:pt x="20432" y="8526"/>
                    <a:pt x="21600" y="9663"/>
                    <a:pt x="21600" y="10800"/>
                  </a:cubicBezTo>
                  <a:cubicBezTo>
                    <a:pt x="21600" y="11937"/>
                    <a:pt x="20432" y="13074"/>
                    <a:pt x="19265" y="13074"/>
                  </a:cubicBezTo>
                  <a:cubicBezTo>
                    <a:pt x="13427" y="13074"/>
                    <a:pt x="13427" y="13074"/>
                    <a:pt x="13427" y="13074"/>
                  </a:cubicBezTo>
                  <a:cubicBezTo>
                    <a:pt x="13427" y="18758"/>
                    <a:pt x="13427" y="18758"/>
                    <a:pt x="13427" y="18758"/>
                  </a:cubicBezTo>
                  <a:cubicBezTo>
                    <a:pt x="13427" y="20463"/>
                    <a:pt x="12259" y="21600"/>
                    <a:pt x="10508" y="21600"/>
                  </a:cubicBezTo>
                  <a:close/>
                </a:path>
              </a:pathLst>
            </a:custGeom>
            <a:solidFill>
              <a:srgbClr val="013B6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1218565"/>
            </a:p>
          </p:txBody>
        </p:sp>
      </p:grpSp>
      <p:sp>
        <p:nvSpPr>
          <p:cNvPr id="676" name="TextBox 2"/>
          <p:cNvSpPr txBox="1"/>
          <p:nvPr/>
        </p:nvSpPr>
        <p:spPr>
          <a:xfrm>
            <a:off x="3061970" y="1652905"/>
            <a:ext cx="3877310" cy="460819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/>
          <a:p>
            <a:pPr>
              <a:defRPr sz="2400" b="1">
                <a:solidFill>
                  <a:schemeClr val="accent1"/>
                </a:solidFill>
              </a:defRPr>
            </a:pPr>
            <a:r>
              <a:rPr sz="1800"/>
              <a:t>  </a:t>
            </a:r>
            <a:r>
              <a:t> </a:t>
            </a:r>
            <a:r>
              <a:rPr lang="en-US">
                <a:latin typeface="Comic Sans MS" panose="030F0702030302020204" pitchFamily="66" charset="0"/>
                <a:cs typeface="Comic Sans MS" panose="030F0702030302020204" pitchFamily="66" charset="0"/>
              </a:rPr>
              <a:t>2. Private constructor with factory method</a:t>
            </a:r>
            <a:endParaRPr lang="en-US"/>
          </a:p>
          <a:p>
            <a:pPr>
              <a:defRPr sz="2400" b="1">
                <a:solidFill>
                  <a:schemeClr val="accent1"/>
                </a:solidFill>
              </a:defRPr>
            </a:pPr>
            <a:endParaRPr sz="1800"/>
          </a:p>
          <a:p>
            <a:pPr marL="285750" indent="-285750" algn="l">
              <a:lnSpc>
                <a:spcPct val="120000"/>
              </a:lnSpc>
              <a:buChar char="◆"/>
              <a:defRPr sz="1400">
                <a:solidFill>
                  <a:srgbClr val="404040"/>
                </a:solidFill>
              </a:defRPr>
            </a:pPr>
            <a:r>
              <a:rPr sz="1800">
                <a:latin typeface="Times New Roman" panose="02020603050405020304" charset="0"/>
                <a:cs typeface="Times New Roman" panose="02020603050405020304" charset="0"/>
              </a:rPr>
              <a:t> Make sure that an instance of each Employee subclass can only be created under a specific condition or manner.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lnSpc>
                <a:spcPct val="120000"/>
              </a:lnSpc>
              <a:buChar char="◆"/>
              <a:defRPr sz="1400">
                <a:solidFill>
                  <a:srgbClr val="404040"/>
                </a:solidFill>
              </a:defRPr>
            </a:pPr>
            <a:r>
              <a:rPr sz="1800">
                <a:latin typeface="Times New Roman" panose="02020603050405020304" charset="0"/>
                <a:cs typeface="Times New Roman" panose="02020603050405020304" charset="0"/>
              </a:rPr>
              <a:t>Focusing the instantiated logic in the factory method makes it easier to extend new subclasses in the future.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9958070" y="1322705"/>
            <a:ext cx="231140" cy="60642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文本框 3"/>
          <p:cNvSpPr txBox="1"/>
          <p:nvPr/>
        </p:nvSpPr>
        <p:spPr>
          <a:xfrm>
            <a:off x="9324975" y="986790"/>
            <a:ext cx="2382520" cy="335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微软雅黑" panose="020B0503020204020204" charset="-122"/>
              </a:rPr>
              <a:t>Private constructor</a:t>
            </a:r>
            <a:endParaRPr kumimoji="0" lang="zh-CN" altLang="en-US" sz="1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7082790" y="4881880"/>
            <a:ext cx="259715" cy="38481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文本框 5"/>
          <p:cNvSpPr txBox="1"/>
          <p:nvPr/>
        </p:nvSpPr>
        <p:spPr>
          <a:xfrm>
            <a:off x="5962650" y="5266690"/>
            <a:ext cx="1555750" cy="582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微软雅黑" panose="020B0503020204020204" charset="-122"/>
              </a:rPr>
              <a:t>Static factory method</a:t>
            </a:r>
            <a:endParaRPr kumimoji="0" lang="en-US" altLang="zh-CN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微软雅黑" panose="020B050302020402020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9819005" y="5848985"/>
            <a:ext cx="500380" cy="24066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文本框 7"/>
          <p:cNvSpPr txBox="1"/>
          <p:nvPr/>
        </p:nvSpPr>
        <p:spPr>
          <a:xfrm>
            <a:off x="10319385" y="5650230"/>
            <a:ext cx="188214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微软雅黑" panose="020B0503020204020204" charset="-122"/>
              </a:rPr>
              <a:t>Getter Method</a:t>
            </a:r>
            <a:r>
              <a:rPr kumimoji="0" lang="zh-CN" altLang="en-US" sz="1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</a:t>
            </a:r>
            <a:endParaRPr kumimoji="0" lang="zh-CN" altLang="en-US" sz="1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274560" y="1910715"/>
            <a:ext cx="4608830" cy="25146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ot="0" vertOverflow="overflow" horzOverflow="overflow" vert="horz" wrap="square" lIns="45719" tIns="45719" rIns="45719" bIns="45719" numCol="1" spcCol="38100" rtlCol="0" anchor="ctr" forceAA="0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42505" y="2499360"/>
            <a:ext cx="4540885" cy="2906395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ot="0" vertOverflow="overflow" horzOverflow="overflow" vert="horz" wrap="square" lIns="45719" tIns="45719" rIns="45719" bIns="45719" numCol="1" spcCol="38100" rtlCol="0" anchor="ctr" forceAA="0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42505" y="5405755"/>
            <a:ext cx="2476500" cy="855345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ot="0" vertOverflow="overflow" horzOverflow="overflow" vert="horz" wrap="square" lIns="45719" tIns="45719" rIns="45719" bIns="45719" numCol="1" spcCol="38100" rtlCol="0" anchor="ctr" forceAA="0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 thruBlk="1"/>
      </p:transition>
    </mc:Choice>
    <mc:Fallback>
      <p:transition spd="slow">
        <p:fade thruBlk="1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/>
          <p:nvPr>
            <p:custDataLst>
              <p:tags r:id="rId1"/>
            </p:custDataLst>
          </p:nvPr>
        </p:nvSpPr>
        <p:spPr>
          <a:xfrm>
            <a:off x="7148195" y="1052195"/>
            <a:ext cx="4989830" cy="56527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716" name="标题 1"/>
          <p:cNvSpPr txBox="1">
            <a:spLocks noGrp="1"/>
          </p:cNvSpPr>
          <p:nvPr>
            <p:ph type="title"/>
          </p:nvPr>
        </p:nvSpPr>
        <p:spPr>
          <a:xfrm>
            <a:off x="910590" y="256540"/>
            <a:ext cx="8358505" cy="65786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>
                <a:latin typeface="Comic Sans MS" panose="030F0702030302020204" pitchFamily="66" charset="0"/>
                <a:cs typeface="Comic Sans MS" panose="030F0702030302020204" pitchFamily="66" charset="0"/>
              </a:rPr>
              <a:t>0</a:t>
            </a:r>
            <a:r>
              <a:rPr lang="en-US">
                <a:latin typeface="Comic Sans MS" panose="030F0702030302020204" pitchFamily="66" charset="0"/>
                <a:cs typeface="Comic Sans MS" panose="030F0702030302020204" pitchFamily="66" charset="0"/>
              </a:rPr>
              <a:t>3. </a:t>
            </a:r>
            <a:r>
              <a:rPr>
                <a:latin typeface="Comic Sans MS" panose="030F0702030302020204" pitchFamily="66" charset="0"/>
                <a:cs typeface="Comic Sans MS" panose="030F0702030302020204" pitchFamily="66" charset="0"/>
                <a:sym typeface="+mn-ea"/>
              </a:rPr>
              <a:t>Steps and Examples - Step3</a:t>
            </a:r>
            <a:endParaRPr>
              <a:latin typeface="Comic Sans MS" panose="030F0702030302020204" pitchFamily="66" charset="0"/>
              <a:cs typeface="Comic Sans MS" panose="030F0702030302020204" pitchFamily="66" charset="0"/>
              <a:sym typeface="+mn-ea"/>
            </a:endParaRPr>
          </a:p>
        </p:txBody>
      </p:sp>
      <p:grpSp>
        <p:nvGrpSpPr>
          <p:cNvPr id="726" name="组合 2"/>
          <p:cNvGrpSpPr/>
          <p:nvPr>
            <p:custDataLst>
              <p:tags r:id="rId2"/>
            </p:custDataLst>
          </p:nvPr>
        </p:nvGrpSpPr>
        <p:grpSpPr>
          <a:xfrm>
            <a:off x="5876925" y="1134745"/>
            <a:ext cx="1278255" cy="1401445"/>
            <a:chOff x="-2" y="-2"/>
            <a:chExt cx="2227426" cy="2378300"/>
          </a:xfrm>
        </p:grpSpPr>
        <p:grpSp>
          <p:nvGrpSpPr>
            <p:cNvPr id="722" name="组合 21"/>
            <p:cNvGrpSpPr/>
            <p:nvPr/>
          </p:nvGrpSpPr>
          <p:grpSpPr>
            <a:xfrm>
              <a:off x="-2" y="-2"/>
              <a:ext cx="2227426" cy="2232428"/>
              <a:chOff x="-1" y="-1"/>
              <a:chExt cx="2227424" cy="2232426"/>
            </a:xfrm>
          </p:grpSpPr>
          <p:grpSp>
            <p:nvGrpSpPr>
              <p:cNvPr id="719" name="组合 25"/>
              <p:cNvGrpSpPr/>
              <p:nvPr/>
            </p:nvGrpSpPr>
            <p:grpSpPr>
              <a:xfrm>
                <a:off x="-1" y="-1"/>
                <a:ext cx="2227424" cy="2232426"/>
                <a:chOff x="0" y="0"/>
                <a:chExt cx="2227422" cy="2232424"/>
              </a:xfrm>
            </p:grpSpPr>
            <p:sp>
              <p:nvSpPr>
                <p:cNvPr id="717" name="椭圆 28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100800" y="103300"/>
                  <a:ext cx="2025823" cy="2025825"/>
                </a:xfrm>
                <a:prstGeom prst="ellipse">
                  <a:avLst/>
                </a:prstGeom>
                <a:noFill/>
                <a:ln w="19050" cap="flat">
                  <a:solidFill>
                    <a:srgbClr val="333333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18" name="椭圆 1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-1" y="-1"/>
                  <a:ext cx="2227424" cy="22324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24" y="0"/>
                      </a:moveTo>
                      <a:lnTo>
                        <a:pt x="10824" y="2612"/>
                      </a:lnTo>
                      <a:cubicBezTo>
                        <a:pt x="6292" y="2612"/>
                        <a:pt x="2618" y="6278"/>
                        <a:pt x="2618" y="10800"/>
                      </a:cubicBezTo>
                      <a:cubicBezTo>
                        <a:pt x="2618" y="15322"/>
                        <a:pt x="6292" y="18988"/>
                        <a:pt x="10824" y="18988"/>
                      </a:cubicBezTo>
                      <a:cubicBezTo>
                        <a:pt x="15031" y="18988"/>
                        <a:pt x="18499" y="15829"/>
                        <a:pt x="18969" y="11758"/>
                      </a:cubicBezTo>
                      <a:lnTo>
                        <a:pt x="21600" y="11758"/>
                      </a:lnTo>
                      <a:cubicBezTo>
                        <a:pt x="21120" y="17274"/>
                        <a:pt x="16479" y="21600"/>
                        <a:pt x="10824" y="21600"/>
                      </a:cubicBezTo>
                      <a:cubicBezTo>
                        <a:pt x="4846" y="21600"/>
                        <a:pt x="0" y="16765"/>
                        <a:pt x="0" y="10800"/>
                      </a:cubicBezTo>
                      <a:cubicBezTo>
                        <a:pt x="0" y="4835"/>
                        <a:pt x="4846" y="0"/>
                        <a:pt x="108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404040"/>
                      </a:solidFill>
                    </a:defRPr>
                  </a:pPr>
                </a:p>
              </p:txBody>
            </p:sp>
          </p:grpSp>
          <p:sp>
            <p:nvSpPr>
              <p:cNvPr id="721" name="TextBox 51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415761" y="814251"/>
                <a:ext cx="1634785" cy="5183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2000" b="1">
                    <a:solidFill>
                      <a:srgbClr val="404040"/>
                    </a:solidFill>
                  </a:defRPr>
                </a:lvl1pPr>
              </a:lstStyle>
              <a:p>
                <a:r>
                  <a:rPr lang="en-US" sz="1400"/>
                  <a:t>Manager</a:t>
                </a:r>
                <a:endParaRPr lang="en-US" sz="1400"/>
              </a:p>
            </p:txBody>
          </p:sp>
        </p:grpSp>
        <p:sp>
          <p:nvSpPr>
            <p:cNvPr id="723" name="矩形 23"/>
            <p:cNvSpPr/>
            <p:nvPr>
              <p:custDataLst>
                <p:tags r:id="rId6"/>
              </p:custDataLst>
            </p:nvPr>
          </p:nvSpPr>
          <p:spPr>
            <a:xfrm>
              <a:off x="100798" y="2307580"/>
              <a:ext cx="2126626" cy="70718"/>
            </a:xfrm>
            <a:prstGeom prst="rect">
              <a:avLst/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20000"/>
                </a:lnSpc>
                <a:defRPr sz="1400">
                  <a:solidFill>
                    <a:srgbClr val="404040"/>
                  </a:solidFill>
                </a:defRPr>
              </a:pPr>
              <a:endParaRPr sz="1800"/>
            </a:p>
          </p:txBody>
        </p:sp>
      </p:grpSp>
      <p:pic>
        <p:nvPicPr>
          <p:cNvPr id="2" name="图片 1" descr="未命名绘图.drawio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60" y="3646805"/>
            <a:ext cx="5684520" cy="2250440"/>
          </a:xfrm>
          <a:prstGeom prst="rect">
            <a:avLst/>
          </a:prstGeom>
        </p:spPr>
      </p:pic>
      <p:sp>
        <p:nvSpPr>
          <p:cNvPr id="676" name="TextBox 2"/>
          <p:cNvSpPr txBox="1"/>
          <p:nvPr/>
        </p:nvSpPr>
        <p:spPr>
          <a:xfrm>
            <a:off x="149860" y="1458595"/>
            <a:ext cx="5824855" cy="226377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Autofit/>
          </a:bodyPr>
          <a:lstStyle/>
          <a:p>
            <a:pPr>
              <a:defRPr sz="2400" b="1">
                <a:solidFill>
                  <a:schemeClr val="accent1"/>
                </a:solidFill>
              </a:defRPr>
            </a:pPr>
            <a:r>
              <a:rPr lang="en-US" sz="2400">
                <a:latin typeface="Comic Sans MS" panose="030F0702030302020204" pitchFamily="66" charset="0"/>
                <a:cs typeface="Comic Sans MS" panose="030F0702030302020204" pitchFamily="66" charset="0"/>
              </a:rPr>
              <a:t>3. Create unique subclasses</a:t>
            </a:r>
            <a:endParaRPr lang="en-US" sz="2400">
              <a:latin typeface="Comic Sans MS" panose="030F0702030302020204" pitchFamily="66" charset="0"/>
              <a:cs typeface="Comic Sans MS" panose="030F0702030302020204" pitchFamily="66" charset="0"/>
            </a:endParaRPr>
          </a:p>
          <a:p>
            <a:pPr marL="285750" indent="-285750" algn="l">
              <a:lnSpc>
                <a:spcPct val="120000"/>
              </a:lnSpc>
              <a:buChar char="◆"/>
              <a:defRPr sz="1400">
                <a:solidFill>
                  <a:srgbClr val="404040"/>
                </a:solidFill>
              </a:defRPr>
            </a:pPr>
            <a:r>
              <a:rPr sz="1800">
                <a:latin typeface="Times New Roman" panose="02020603050405020304" charset="0"/>
                <a:cs typeface="Times New Roman" panose="02020603050405020304" charset="0"/>
              </a:rPr>
              <a:t>Each subclass implements the printEmployeeInfo method according to its own employee type.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lnSpc>
                <a:spcPct val="120000"/>
              </a:lnSpc>
              <a:buChar char="◆"/>
              <a:defRPr sz="1400">
                <a:solidFill>
                  <a:srgbClr val="404040"/>
                </a:solidFill>
              </a:defRPr>
            </a:pPr>
            <a:r>
              <a:rPr sz="1800">
                <a:latin typeface="Times New Roman" panose="02020603050405020304" charset="0"/>
                <a:cs typeface="Times New Roman" panose="02020603050405020304" charset="0"/>
              </a:rPr>
              <a:t>If new employee types are added in the future, the method improves flexibility and scalability.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4" name="组合 2"/>
          <p:cNvGrpSpPr/>
          <p:nvPr>
            <p:custDataLst>
              <p:tags r:id="rId8"/>
            </p:custDataLst>
          </p:nvPr>
        </p:nvGrpSpPr>
        <p:grpSpPr>
          <a:xfrm>
            <a:off x="5876925" y="3099435"/>
            <a:ext cx="1278255" cy="1348105"/>
            <a:chOff x="-2" y="-2"/>
            <a:chExt cx="2282810" cy="2378300"/>
          </a:xfrm>
        </p:grpSpPr>
        <p:grpSp>
          <p:nvGrpSpPr>
            <p:cNvPr id="5" name="组合 21"/>
            <p:cNvGrpSpPr/>
            <p:nvPr/>
          </p:nvGrpSpPr>
          <p:grpSpPr>
            <a:xfrm>
              <a:off x="-2" y="-2"/>
              <a:ext cx="2282810" cy="2232428"/>
              <a:chOff x="-1" y="-1"/>
              <a:chExt cx="2282808" cy="2232426"/>
            </a:xfrm>
          </p:grpSpPr>
          <p:grpSp>
            <p:nvGrpSpPr>
              <p:cNvPr id="6" name="组合 25"/>
              <p:cNvGrpSpPr/>
              <p:nvPr/>
            </p:nvGrpSpPr>
            <p:grpSpPr>
              <a:xfrm>
                <a:off x="-1" y="-1"/>
                <a:ext cx="2227424" cy="2232426"/>
                <a:chOff x="0" y="0"/>
                <a:chExt cx="2227422" cy="2232424"/>
              </a:xfrm>
            </p:grpSpPr>
            <p:sp>
              <p:nvSpPr>
                <p:cNvPr id="7" name="椭圆 28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100800" y="103300"/>
                  <a:ext cx="2025823" cy="2025825"/>
                </a:xfrm>
                <a:prstGeom prst="ellipse">
                  <a:avLst/>
                </a:prstGeom>
                <a:noFill/>
                <a:ln w="19050" cap="flat">
                  <a:solidFill>
                    <a:srgbClr val="333333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" name="椭圆 1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-1" y="-1"/>
                  <a:ext cx="2227424" cy="22324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24" y="0"/>
                      </a:moveTo>
                      <a:lnTo>
                        <a:pt x="10824" y="2612"/>
                      </a:lnTo>
                      <a:cubicBezTo>
                        <a:pt x="6292" y="2612"/>
                        <a:pt x="2618" y="6278"/>
                        <a:pt x="2618" y="10800"/>
                      </a:cubicBezTo>
                      <a:cubicBezTo>
                        <a:pt x="2618" y="15322"/>
                        <a:pt x="6292" y="18988"/>
                        <a:pt x="10824" y="18988"/>
                      </a:cubicBezTo>
                      <a:cubicBezTo>
                        <a:pt x="15031" y="18988"/>
                        <a:pt x="18499" y="15829"/>
                        <a:pt x="18969" y="11758"/>
                      </a:cubicBezTo>
                      <a:lnTo>
                        <a:pt x="21600" y="11758"/>
                      </a:lnTo>
                      <a:cubicBezTo>
                        <a:pt x="21120" y="17274"/>
                        <a:pt x="16479" y="21600"/>
                        <a:pt x="10824" y="21600"/>
                      </a:cubicBezTo>
                      <a:cubicBezTo>
                        <a:pt x="4846" y="21600"/>
                        <a:pt x="0" y="16765"/>
                        <a:pt x="0" y="10800"/>
                      </a:cubicBezTo>
                      <a:cubicBezTo>
                        <a:pt x="0" y="4835"/>
                        <a:pt x="4846" y="0"/>
                        <a:pt x="108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404040"/>
                      </a:solidFill>
                    </a:defRPr>
                  </a:pPr>
                </a:p>
              </p:txBody>
            </p:sp>
          </p:grpSp>
          <p:sp>
            <p:nvSpPr>
              <p:cNvPr id="9" name="TextBox 51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235631" y="661813"/>
                <a:ext cx="2047176" cy="9186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2000" b="1">
                    <a:solidFill>
                      <a:srgbClr val="404040"/>
                    </a:solidFill>
                  </a:defRPr>
                </a:lvl1pPr>
              </a:lstStyle>
              <a:p>
                <a:r>
                  <a:rPr lang="en-US" sz="1400"/>
                  <a:t>Technical</a:t>
                </a:r>
                <a:endParaRPr lang="en-US" sz="1400"/>
              </a:p>
              <a:p>
                <a:r>
                  <a:rPr lang="en-US" sz="1400"/>
                  <a:t>Employee</a:t>
                </a:r>
                <a:endParaRPr lang="en-US" sz="1400"/>
              </a:p>
            </p:txBody>
          </p:sp>
        </p:grpSp>
        <p:sp>
          <p:nvSpPr>
            <p:cNvPr id="10" name="矩形 23"/>
            <p:cNvSpPr/>
            <p:nvPr>
              <p:custDataLst>
                <p:tags r:id="rId12"/>
              </p:custDataLst>
            </p:nvPr>
          </p:nvSpPr>
          <p:spPr>
            <a:xfrm>
              <a:off x="100798" y="2307580"/>
              <a:ext cx="2126626" cy="70718"/>
            </a:xfrm>
            <a:prstGeom prst="rect">
              <a:avLst/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20000"/>
                </a:lnSpc>
                <a:defRPr sz="1400">
                  <a:solidFill>
                    <a:srgbClr val="404040"/>
                  </a:solidFill>
                </a:defRPr>
              </a:pPr>
              <a:endParaRPr sz="1800"/>
            </a:p>
          </p:txBody>
        </p:sp>
      </p:grpSp>
      <p:grpSp>
        <p:nvGrpSpPr>
          <p:cNvPr id="11" name="组合 2"/>
          <p:cNvGrpSpPr/>
          <p:nvPr>
            <p:custDataLst>
              <p:tags r:id="rId13"/>
            </p:custDataLst>
          </p:nvPr>
        </p:nvGrpSpPr>
        <p:grpSpPr>
          <a:xfrm>
            <a:off x="5911850" y="5013325"/>
            <a:ext cx="1242695" cy="1308100"/>
            <a:chOff x="-2" y="-2"/>
            <a:chExt cx="2282810" cy="2378300"/>
          </a:xfrm>
        </p:grpSpPr>
        <p:grpSp>
          <p:nvGrpSpPr>
            <p:cNvPr id="12" name="组合 21"/>
            <p:cNvGrpSpPr/>
            <p:nvPr/>
          </p:nvGrpSpPr>
          <p:grpSpPr>
            <a:xfrm>
              <a:off x="-2" y="-2"/>
              <a:ext cx="2282810" cy="2232428"/>
              <a:chOff x="-1" y="-1"/>
              <a:chExt cx="2282808" cy="2232426"/>
            </a:xfrm>
          </p:grpSpPr>
          <p:grpSp>
            <p:nvGrpSpPr>
              <p:cNvPr id="13" name="组合 25"/>
              <p:cNvGrpSpPr/>
              <p:nvPr/>
            </p:nvGrpSpPr>
            <p:grpSpPr>
              <a:xfrm>
                <a:off x="-1" y="-1"/>
                <a:ext cx="2227424" cy="2232426"/>
                <a:chOff x="0" y="0"/>
                <a:chExt cx="2227422" cy="2232424"/>
              </a:xfrm>
            </p:grpSpPr>
            <p:sp>
              <p:nvSpPr>
                <p:cNvPr id="14" name="椭圆 28"/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100800" y="103300"/>
                  <a:ext cx="2025823" cy="2025825"/>
                </a:xfrm>
                <a:prstGeom prst="ellipse">
                  <a:avLst/>
                </a:prstGeom>
                <a:noFill/>
                <a:ln w="19050" cap="flat">
                  <a:solidFill>
                    <a:srgbClr val="333333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5" name="椭圆 1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-1" y="-1"/>
                  <a:ext cx="2227424" cy="223242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24" y="0"/>
                      </a:moveTo>
                      <a:lnTo>
                        <a:pt x="10824" y="2612"/>
                      </a:lnTo>
                      <a:cubicBezTo>
                        <a:pt x="6292" y="2612"/>
                        <a:pt x="2618" y="6278"/>
                        <a:pt x="2618" y="10800"/>
                      </a:cubicBezTo>
                      <a:cubicBezTo>
                        <a:pt x="2618" y="15322"/>
                        <a:pt x="6292" y="18988"/>
                        <a:pt x="10824" y="18988"/>
                      </a:cubicBezTo>
                      <a:cubicBezTo>
                        <a:pt x="15031" y="18988"/>
                        <a:pt x="18499" y="15829"/>
                        <a:pt x="18969" y="11758"/>
                      </a:cubicBezTo>
                      <a:lnTo>
                        <a:pt x="21600" y="11758"/>
                      </a:lnTo>
                      <a:cubicBezTo>
                        <a:pt x="21120" y="17274"/>
                        <a:pt x="16479" y="21600"/>
                        <a:pt x="10824" y="21600"/>
                      </a:cubicBezTo>
                      <a:cubicBezTo>
                        <a:pt x="4846" y="21600"/>
                        <a:pt x="0" y="16765"/>
                        <a:pt x="0" y="10800"/>
                      </a:cubicBezTo>
                      <a:cubicBezTo>
                        <a:pt x="0" y="4835"/>
                        <a:pt x="4846" y="0"/>
                        <a:pt x="108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404040"/>
                      </a:solidFill>
                    </a:defRPr>
                  </a:pPr>
                </a:p>
              </p:txBody>
            </p:sp>
          </p:grpSp>
          <p:sp>
            <p:nvSpPr>
              <p:cNvPr id="16" name="TextBox 51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235631" y="661813"/>
                <a:ext cx="2047176" cy="94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2000" b="1">
                    <a:solidFill>
                      <a:srgbClr val="404040"/>
                    </a:solidFill>
                  </a:defRPr>
                </a:lvl1pPr>
              </a:lstStyle>
              <a:p>
                <a:r>
                  <a:rPr lang="en-US" sz="1400"/>
                  <a:t>    Sales</a:t>
                </a:r>
                <a:endParaRPr lang="en-US" sz="1400"/>
              </a:p>
              <a:p>
                <a:r>
                  <a:rPr lang="en-US" sz="1400"/>
                  <a:t>Employee</a:t>
                </a:r>
                <a:endParaRPr lang="en-US" sz="1400"/>
              </a:p>
            </p:txBody>
          </p:sp>
        </p:grpSp>
        <p:sp>
          <p:nvSpPr>
            <p:cNvPr id="17" name="矩形 23"/>
            <p:cNvSpPr/>
            <p:nvPr>
              <p:custDataLst>
                <p:tags r:id="rId17"/>
              </p:custDataLst>
            </p:nvPr>
          </p:nvSpPr>
          <p:spPr>
            <a:xfrm>
              <a:off x="100798" y="2307580"/>
              <a:ext cx="2126626" cy="70718"/>
            </a:xfrm>
            <a:prstGeom prst="rect">
              <a:avLst/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20000"/>
                </a:lnSpc>
                <a:defRPr sz="1400">
                  <a:solidFill>
                    <a:srgbClr val="404040"/>
                  </a:solidFill>
                </a:defRPr>
              </a:pPr>
              <a:endParaRPr sz="1800"/>
            </a:p>
          </p:txBody>
        </p:sp>
      </p:grpSp>
      <p:sp>
        <p:nvSpPr>
          <p:cNvPr id="20" name="文本框 19"/>
          <p:cNvSpPr txBox="1"/>
          <p:nvPr>
            <p:custDataLst>
              <p:tags r:id="rId18"/>
            </p:custDataLst>
          </p:nvPr>
        </p:nvSpPr>
        <p:spPr>
          <a:xfrm>
            <a:off x="7344410" y="1052195"/>
            <a:ext cx="4704715" cy="14846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eaLnBrk="1">
              <a:lnSpc>
                <a:spcPts val="1800"/>
              </a:lnSpc>
            </a:pPr>
            <a:r>
              <a:rPr lang="en-US" altLang="zh-CN" sz="14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class </a:t>
            </a:r>
            <a:r>
              <a:rPr lang="en-US" altLang="zh-CN" sz="14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Manager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: </a:t>
            </a:r>
            <a:r>
              <a:rPr lang="en-US" altLang="zh-CN" sz="14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public </a:t>
            </a:r>
            <a:r>
              <a:rPr lang="en-US" altLang="zh-CN" sz="14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Employee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800"/>
              </a:lnSpc>
            </a:pPr>
            <a:r>
              <a:rPr lang="en-US" altLang="zh-CN" sz="14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public:</a:t>
            </a:r>
            <a:endParaRPr lang="en-US" altLang="zh-CN" sz="1400" b="1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800"/>
              </a:lnSpc>
            </a:pP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4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Manager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 : </a:t>
            </a:r>
            <a:r>
              <a:rPr lang="en-US" altLang="zh-CN" sz="14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Employee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400" b="1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1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 {}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800"/>
              </a:lnSpc>
            </a:pP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4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void </a:t>
            </a:r>
            <a:r>
              <a:rPr lang="en-US" altLang="zh-CN" sz="14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printEmployeeInfo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 </a:t>
            </a:r>
            <a:r>
              <a:rPr lang="en-US" altLang="zh-CN" sz="14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const override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800"/>
              </a:lnSpc>
            </a:pP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cout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400" b="1">
                <a:solidFill>
                  <a:srgbClr val="A31515"/>
                </a:solidFill>
                <a:latin typeface="Consolas" panose="020B0609020204030204"/>
                <a:ea typeface="Consolas" panose="020B0609020204030204"/>
              </a:rPr>
              <a:t>"This is a Manager"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endl;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800"/>
              </a:lnSpc>
            </a:pP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}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800"/>
              </a:lnSpc>
            </a:pP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};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21" name="文本框 20"/>
          <p:cNvSpPr txBox="1"/>
          <p:nvPr>
            <p:custDataLst>
              <p:tags r:id="rId19"/>
            </p:custDataLst>
          </p:nvPr>
        </p:nvSpPr>
        <p:spPr>
          <a:xfrm>
            <a:off x="7142480" y="2941955"/>
            <a:ext cx="5275580" cy="1706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>
              <a:lnSpc>
                <a:spcPts val="1800"/>
              </a:lnSpc>
            </a:pPr>
            <a:r>
              <a:rPr lang="en-US" altLang="zh-CN" sz="14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class </a:t>
            </a:r>
            <a:r>
              <a:rPr lang="en-US" altLang="zh-CN" sz="14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TechnicalEmployee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: </a:t>
            </a:r>
            <a:r>
              <a:rPr lang="en-US" altLang="zh-CN" sz="14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public </a:t>
            </a:r>
            <a:r>
              <a:rPr lang="en-US" altLang="zh-CN" sz="14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Employee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800"/>
              </a:lnSpc>
            </a:pPr>
            <a:r>
              <a:rPr lang="en-US" altLang="zh-CN" sz="14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public:</a:t>
            </a:r>
            <a:endParaRPr lang="en-US" altLang="zh-CN" sz="1400" b="1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800"/>
              </a:lnSpc>
            </a:pP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4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TechnicalEmployee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 : </a:t>
            </a:r>
            <a:r>
              <a:rPr lang="en-US" altLang="zh-CN" sz="14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Employee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400" b="1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2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 {}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800"/>
              </a:lnSpc>
            </a:pP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4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void </a:t>
            </a:r>
            <a:r>
              <a:rPr lang="en-US" altLang="zh-CN" sz="14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printEmployeeInfo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 </a:t>
            </a:r>
            <a:r>
              <a:rPr lang="en-US" altLang="zh-CN" sz="14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const override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800"/>
              </a:lnSpc>
            </a:pP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cout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400" b="1">
                <a:solidFill>
                  <a:srgbClr val="A31515"/>
                </a:solidFill>
                <a:latin typeface="Consolas" panose="020B0609020204030204"/>
                <a:ea typeface="Consolas" panose="020B0609020204030204"/>
              </a:rPr>
              <a:t>"This is a TechnicalEmployee"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endl;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800"/>
              </a:lnSpc>
            </a:pP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}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800"/>
              </a:lnSpc>
            </a:pP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};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23" name="文本框 22"/>
          <p:cNvSpPr txBox="1"/>
          <p:nvPr>
            <p:custDataLst>
              <p:tags r:id="rId20"/>
            </p:custDataLst>
          </p:nvPr>
        </p:nvSpPr>
        <p:spPr>
          <a:xfrm>
            <a:off x="7252335" y="4853940"/>
            <a:ext cx="5409565" cy="1706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>
              <a:lnSpc>
                <a:spcPts val="1800"/>
              </a:lnSpc>
            </a:pPr>
            <a:r>
              <a:rPr lang="en-US" altLang="zh-CN" sz="14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class </a:t>
            </a:r>
            <a:r>
              <a:rPr lang="en-US" altLang="zh-CN" sz="14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SalesEmployee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: </a:t>
            </a:r>
            <a:r>
              <a:rPr lang="en-US" altLang="zh-CN" sz="14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public </a:t>
            </a:r>
            <a:r>
              <a:rPr lang="en-US" altLang="zh-CN" sz="14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Employee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800"/>
              </a:lnSpc>
            </a:pPr>
            <a:r>
              <a:rPr lang="en-US" altLang="zh-CN" sz="14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public:</a:t>
            </a:r>
            <a:endParaRPr lang="en-US" altLang="zh-CN" sz="1400" b="1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800"/>
              </a:lnSpc>
            </a:pP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4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SalesEmployee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 : </a:t>
            </a:r>
            <a:r>
              <a:rPr lang="en-US" altLang="zh-CN" sz="14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Employee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400" b="1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3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 {}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800"/>
              </a:lnSpc>
            </a:pP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4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void </a:t>
            </a:r>
            <a:r>
              <a:rPr lang="en-US" altLang="zh-CN" sz="14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printEmployeeInfo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 </a:t>
            </a:r>
            <a:r>
              <a:rPr lang="en-US" altLang="zh-CN" sz="14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const override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{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800"/>
              </a:lnSpc>
            </a:pP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cout 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400" b="1">
                <a:solidFill>
                  <a:srgbClr val="A31515"/>
                </a:solidFill>
                <a:latin typeface="Consolas" panose="020B0609020204030204"/>
                <a:ea typeface="Consolas" panose="020B0609020204030204"/>
              </a:rPr>
              <a:t>"This is a Sales Employee"</a:t>
            </a:r>
            <a:r>
              <a:rPr lang="en-US" altLang="zh-CN" sz="14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endl;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800"/>
              </a:lnSpc>
            </a:pP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}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800"/>
              </a:lnSpc>
            </a:pPr>
            <a:r>
              <a:rPr lang="en-US" altLang="zh-CN" sz="14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};</a:t>
            </a:r>
            <a:endParaRPr lang="en-US" altLang="zh-CN" sz="14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 thruBlk="1"/>
      </p:transition>
    </mc:Choice>
    <mc:Fallback>
      <p:transition spd="slow">
        <p:fade thruBlk="1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/>
          <p:nvPr/>
        </p:nvSpPr>
        <p:spPr>
          <a:xfrm>
            <a:off x="7112000" y="3394075"/>
            <a:ext cx="4593590" cy="15582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miter lim="400000"/>
          </a:ln>
        </p:spPr>
        <p:txBody>
          <a:bodyPr lIns="45719" rIns="45719" anchor="ctr"/>
          <a:p>
            <a:pPr algn="ctr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27" name="Rectangle 3"/>
          <p:cNvSpPr/>
          <p:nvPr/>
        </p:nvSpPr>
        <p:spPr>
          <a:xfrm>
            <a:off x="0" y="3228340"/>
            <a:ext cx="6816090" cy="35312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miter lim="400000"/>
          </a:ln>
        </p:spPr>
        <p:txBody>
          <a:bodyPr lIns="45719" rIns="45719" anchor="ctr"/>
          <a:p>
            <a:pPr algn="ctr">
              <a:defRPr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</a:p>
        </p:txBody>
      </p:sp>
      <p:sp>
        <p:nvSpPr>
          <p:cNvPr id="3" name="文本框 2"/>
          <p:cNvSpPr txBox="1"/>
          <p:nvPr/>
        </p:nvSpPr>
        <p:spPr>
          <a:xfrm>
            <a:off x="-45720" y="3228340"/>
            <a:ext cx="7162165" cy="3579495"/>
          </a:xfrm>
          <a:prstGeom prst="rect">
            <a:avLst/>
          </a:prstGeom>
        </p:spPr>
        <p:txBody>
          <a:bodyPr wrap="square">
            <a:spAutoFit/>
          </a:bodyPr>
          <a:p>
            <a:pPr eaLnBrk="1">
              <a:lnSpc>
                <a:spcPts val="1600"/>
              </a:lnSpc>
            </a:pPr>
            <a:r>
              <a:rPr lang="en-US" altLang="zh-CN" sz="16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class </a:t>
            </a:r>
            <a:r>
              <a:rPr lang="en-US" altLang="zh-CN" sz="16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Employee</a:t>
            </a: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{</a:t>
            </a:r>
            <a:endParaRPr lang="en-US" altLang="zh-CN"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6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private:</a:t>
            </a:r>
            <a:endParaRPr lang="en-US" altLang="zh-CN" sz="1600" b="1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6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int </a:t>
            </a:r>
            <a:r>
              <a:rPr lang="en-US" altLang="zh-CN" sz="1600" b="1">
                <a:solidFill>
                  <a:srgbClr val="001080"/>
                </a:solidFill>
                <a:latin typeface="Consolas" panose="020B0609020204030204"/>
                <a:ea typeface="Consolas" panose="020B0609020204030204"/>
              </a:rPr>
              <a:t>typeCode</a:t>
            </a: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</a:t>
            </a:r>
            <a:endParaRPr lang="en-US" altLang="zh-CN"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6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public:</a:t>
            </a:r>
            <a:endParaRPr lang="en-US" altLang="zh-CN" sz="1600" b="1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...</a:t>
            </a:r>
            <a:r>
              <a:rPr lang="en-US" altLang="zh-CN" sz="1600" b="1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Other functions</a:t>
            </a:r>
            <a:endParaRPr lang="en-US" altLang="zh-CN" sz="1600" b="1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6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void </a:t>
            </a:r>
            <a:r>
              <a:rPr lang="en-US" altLang="zh-CN" sz="16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printEmployeeInfo</a:t>
            </a: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 </a:t>
            </a:r>
            <a:r>
              <a:rPr lang="en-US" altLang="zh-CN" sz="16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const</a:t>
            </a: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{</a:t>
            </a:r>
            <a:endParaRPr lang="en-US" altLang="zh-CN"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lang="en-US" altLang="zh-CN" sz="1600" b="1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if</a:t>
            </a: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(typecode 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==</a:t>
            </a:r>
            <a:r>
              <a:rPr lang="en-US" altLang="zh-CN" sz="1600" b="1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1</a:t>
            </a: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){</a:t>
            </a:r>
            <a:endParaRPr lang="en-US" altLang="zh-CN"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    cout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600" b="1">
                <a:solidFill>
                  <a:srgbClr val="A31515"/>
                </a:solidFill>
                <a:latin typeface="Consolas" panose="020B0609020204030204"/>
                <a:ea typeface="Consolas" panose="020B0609020204030204"/>
              </a:rPr>
              <a:t>"This is a Manager"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 endl;</a:t>
            </a:r>
            <a:endParaRPr lang="en-US" altLang="zh-CN"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}</a:t>
            </a:r>
            <a:endParaRPr lang="en-US" altLang="zh-CN"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lang="en-US" altLang="zh-CN" sz="1600" b="1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else if</a:t>
            </a: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(typecode 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==</a:t>
            </a:r>
            <a:r>
              <a:rPr lang="en-US" altLang="zh-CN" sz="1600" b="1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2</a:t>
            </a: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){</a:t>
            </a:r>
            <a:endParaRPr lang="en-US" altLang="zh-CN"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    cout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600" b="1">
                <a:solidFill>
                  <a:srgbClr val="A31515"/>
                </a:solidFill>
                <a:latin typeface="Consolas" panose="020B0609020204030204"/>
                <a:ea typeface="Consolas" panose="020B0609020204030204"/>
              </a:rPr>
              <a:t>"This is a Technical Employee"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endl;</a:t>
            </a:r>
            <a:endParaRPr lang="en-US" altLang="zh-CN"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}</a:t>
            </a:r>
            <a:endParaRPr lang="en-US" altLang="zh-CN"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lang="en-US" altLang="zh-CN" sz="1600" b="1">
                <a:solidFill>
                  <a:srgbClr val="AF00DB"/>
                </a:solidFill>
                <a:latin typeface="Consolas" panose="020B0609020204030204"/>
                <a:ea typeface="Consolas" panose="020B0609020204030204"/>
              </a:rPr>
              <a:t>else if</a:t>
            </a: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(typecode 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==</a:t>
            </a:r>
            <a:r>
              <a:rPr lang="en-US" altLang="zh-CN" sz="1600" b="1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3</a:t>
            </a: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){</a:t>
            </a:r>
            <a:endParaRPr lang="en-US" altLang="zh-CN"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    cout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600" b="1">
                <a:solidFill>
                  <a:srgbClr val="A31515"/>
                </a:solidFill>
                <a:latin typeface="Consolas" panose="020B0609020204030204"/>
                <a:ea typeface="Consolas" panose="020B0609020204030204"/>
              </a:rPr>
              <a:t>"This is a Sales Employee"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endl;</a:t>
            </a:r>
            <a:endParaRPr lang="en-US" altLang="zh-CN"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    }</a:t>
            </a:r>
            <a:endParaRPr lang="en-US" altLang="zh-CN"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}</a:t>
            </a:r>
            <a:endParaRPr lang="en-US" altLang="zh-CN"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}</a:t>
            </a:r>
            <a:endParaRPr lang="en-US" altLang="zh-CN"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669" name="标题 1"/>
          <p:cNvSpPr txBox="1">
            <a:spLocks noGrp="1"/>
          </p:cNvSpPr>
          <p:nvPr>
            <p:ph type="title"/>
          </p:nvPr>
        </p:nvSpPr>
        <p:spPr>
          <a:xfrm>
            <a:off x="910590" y="256540"/>
            <a:ext cx="8000365" cy="65786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>
                <a:latin typeface="Comic Sans MS" panose="030F0702030302020204" pitchFamily="66" charset="0"/>
                <a:cs typeface="Comic Sans MS" panose="030F0702030302020204" pitchFamily="66" charset="0"/>
                <a:sym typeface="+mn-ea"/>
              </a:rPr>
              <a:t>0</a:t>
            </a:r>
            <a:r>
              <a:rPr lang="en-US">
                <a:latin typeface="Comic Sans MS" panose="030F0702030302020204" pitchFamily="66" charset="0"/>
                <a:cs typeface="Comic Sans MS" panose="030F0702030302020204" pitchFamily="66" charset="0"/>
                <a:sym typeface="+mn-ea"/>
              </a:rPr>
              <a:t>3. </a:t>
            </a:r>
            <a:r>
              <a:rPr>
                <a:latin typeface="Comic Sans MS" panose="030F0702030302020204" pitchFamily="66" charset="0"/>
                <a:cs typeface="Comic Sans MS" panose="030F0702030302020204" pitchFamily="66" charset="0"/>
                <a:sym typeface="+mn-ea"/>
              </a:rPr>
              <a:t>Steps and Examples - Step4</a:t>
            </a:r>
            <a:endParaRPr>
              <a:latin typeface="Comic Sans MS" panose="030F0702030302020204" pitchFamily="66" charset="0"/>
              <a:cs typeface="Comic Sans MS" panose="030F0702030302020204" pitchFamily="66" charset="0"/>
              <a:sym typeface="+mn-ea"/>
            </a:endParaRPr>
          </a:p>
        </p:txBody>
      </p:sp>
      <p:sp>
        <p:nvSpPr>
          <p:cNvPr id="675" name="TextBox 2"/>
          <p:cNvSpPr txBox="1"/>
          <p:nvPr/>
        </p:nvSpPr>
        <p:spPr>
          <a:xfrm>
            <a:off x="317500" y="930275"/>
            <a:ext cx="6024880" cy="151892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noAutofit/>
          </a:bodyPr>
          <a:lstStyle/>
          <a:p>
            <a:pPr>
              <a:defRPr sz="2400" b="1">
                <a:solidFill>
                  <a:schemeClr val="accent1"/>
                </a:solidFill>
              </a:defRPr>
            </a:pPr>
            <a:r>
              <a:rPr sz="1800"/>
              <a:t>   </a:t>
            </a:r>
            <a:r>
              <a:rPr lang="en-US" sz="2400">
                <a:latin typeface="Comic Sans MS" panose="030F0702030302020204" pitchFamily="66" charset="0"/>
                <a:cs typeface="Comic Sans MS" panose="030F0702030302020204" pitchFamily="66" charset="0"/>
              </a:rPr>
              <a:t>4.Delete code field</a:t>
            </a:r>
            <a:endParaRPr lang="en-US" sz="2400">
              <a:latin typeface="Comic Sans MS" panose="030F0702030302020204" pitchFamily="66" charset="0"/>
              <a:cs typeface="Comic Sans MS" panose="030F0702030302020204" pitchFamily="66" charset="0"/>
            </a:endParaRPr>
          </a:p>
          <a:p>
            <a:pPr>
              <a:defRPr sz="2400" b="1">
                <a:solidFill>
                  <a:schemeClr val="accent1"/>
                </a:solidFill>
              </a:defRPr>
            </a:pPr>
            <a:endParaRPr sz="1800"/>
          </a:p>
          <a:p>
            <a:pPr marL="285750" indent="-285750" algn="l">
              <a:lnSpc>
                <a:spcPct val="120000"/>
              </a:lnSpc>
              <a:buChar char="◆"/>
              <a:defRPr sz="1400">
                <a:solidFill>
                  <a:srgbClr val="404040"/>
                </a:solidFill>
              </a:defRPr>
            </a:pPr>
            <a:r>
              <a:rPr sz="1800">
                <a:latin typeface="Times New Roman" panose="02020603050405020304" charset="0"/>
                <a:cs typeface="Times New Roman" panose="02020603050405020304" charset="0"/>
              </a:rPr>
              <a:t>Remove the typeCode field from the Employee superclass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lnSpc>
                <a:spcPct val="120000"/>
              </a:lnSpc>
              <a:buChar char="◆"/>
              <a:defRPr sz="1400">
                <a:solidFill>
                  <a:srgbClr val="404040"/>
                </a:solidFill>
              </a:defRPr>
            </a:pPr>
            <a:r>
              <a:rPr sz="1800">
                <a:latin typeface="Times New Roman" panose="02020603050405020304" charset="0"/>
                <a:cs typeface="Times New Roman" panose="02020603050405020304" charset="0"/>
              </a:rPr>
              <a:t>Make the printEmployeeInfo method a pure virtual method. </a:t>
            </a:r>
            <a:endParaRPr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690" y="2783205"/>
            <a:ext cx="202946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  <a:sym typeface="+mn-ea"/>
              </a:rPr>
              <a:t>Original code</a:t>
            </a:r>
            <a:r>
              <a:rPr kumimoji="0" lang="en-US" sz="180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endParaRPr kumimoji="0" lang="en-US" altLang="en-US" sz="180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44690" y="2783205"/>
            <a:ext cx="251777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Comic Sans MS" panose="030F0702030302020204" pitchFamily="66" charset="0"/>
                <a:ea typeface="微软雅黑" panose="020B0503020204020204" charset="-122"/>
                <a:cs typeface="Comic Sans MS" panose="030F0702030302020204" pitchFamily="66" charset="0"/>
                <a:sym typeface="+mn-ea"/>
              </a:rPr>
              <a:t>Refactored code：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Comic Sans MS" panose="030F0702030302020204" pitchFamily="66" charset="0"/>
              <a:ea typeface="微软雅黑" panose="020B0503020204020204" charset="-122"/>
              <a:cs typeface="Comic Sans MS" panose="030F0702030302020204" pitchFamily="66" charset="0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1225" y="3655695"/>
            <a:ext cx="1431290" cy="229870"/>
          </a:xfrm>
          <a:prstGeom prst="rect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ot="0" vertOverflow="overflow" horzOverflow="overflow" vert="horz" wrap="square" lIns="45719" tIns="45719" rIns="45719" bIns="45719" numCol="1" spcCol="38100" rtlCol="0" anchor="ctr" forceAA="0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11" name="直接箭头连接符 10"/>
          <p:cNvCxnSpPr>
            <a:stCxn id="10" idx="3"/>
          </p:cNvCxnSpPr>
          <p:nvPr/>
        </p:nvCxnSpPr>
        <p:spPr>
          <a:xfrm flipV="1">
            <a:off x="2342515" y="3434715"/>
            <a:ext cx="325120" cy="335915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文本框 11"/>
          <p:cNvSpPr txBox="1"/>
          <p:nvPr/>
        </p:nvSpPr>
        <p:spPr>
          <a:xfrm>
            <a:off x="2444750" y="3150235"/>
            <a:ext cx="3155950" cy="335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1" i="0" u="none" strike="noStrike" cap="none" spc="0" normalizeH="0" baseline="0">
                <a:ln>
                  <a:noFill/>
                </a:ln>
                <a:effectLst/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remove the type code field</a:t>
            </a:r>
            <a:endParaRPr kumimoji="0" lang="en-US" altLang="zh-CN" sz="1600" b="1" i="0" u="none" strike="noStrike" cap="none" spc="0" normalizeH="0" baseline="0">
              <a:ln>
                <a:noFill/>
              </a:ln>
              <a:effectLst/>
              <a:uFillTx/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6926580" y="2907665"/>
            <a:ext cx="7620" cy="3792220"/>
          </a:xfrm>
          <a:prstGeom prst="line">
            <a:avLst/>
          </a:prstGeom>
          <a:noFill/>
          <a:ln w="28575" cap="flat" cmpd="sng">
            <a:solidFill>
              <a:schemeClr val="accent1">
                <a:shade val="50000"/>
              </a:schemeClr>
            </a:solidFill>
            <a:prstDash val="lgDash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直接箭头连接符 13"/>
          <p:cNvCxnSpPr/>
          <p:nvPr/>
        </p:nvCxnSpPr>
        <p:spPr>
          <a:xfrm flipV="1">
            <a:off x="4189095" y="3947795"/>
            <a:ext cx="259080" cy="32131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文本框 14"/>
          <p:cNvSpPr txBox="1"/>
          <p:nvPr/>
        </p:nvSpPr>
        <p:spPr>
          <a:xfrm>
            <a:off x="3658235" y="3655695"/>
            <a:ext cx="3210560" cy="335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Rewrite as a purely virtual function</a:t>
            </a:r>
            <a:endParaRPr lang="en-US" altLang="zh-CN" sz="16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493510" y="1447800"/>
            <a:ext cx="5645150" cy="1418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285750" indent="-285750" algn="l">
              <a:lnSpc>
                <a:spcPct val="120000"/>
              </a:lnSpc>
              <a:buChar char="◆"/>
              <a:defRPr sz="1400">
                <a:solidFill>
                  <a:srgbClr val="404040"/>
                </a:solidFill>
              </a:defRPr>
            </a:pPr>
            <a:r>
              <a:rPr kumimoji="0" sz="1800" b="0" i="0" u="none" strike="noStrike" cap="none" spc="0" normalizeH="0" baseline="0">
                <a:ln>
                  <a:noFill/>
                </a:ln>
                <a:effectLst/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This means that each subclass must implement its own printEmployeeInfo method. </a:t>
            </a:r>
            <a:endParaRPr kumimoji="0" sz="1800" b="0" i="0" u="none" strike="noStrike" cap="none" spc="0" normalizeH="0" baseline="0">
              <a:ln>
                <a:noFill/>
              </a:ln>
              <a:effectLst/>
              <a:uFillTx/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20000"/>
              </a:lnSpc>
              <a:buChar char="◆"/>
              <a:defRPr sz="1400">
                <a:solidFill>
                  <a:srgbClr val="404040"/>
                </a:solidFill>
              </a:defRPr>
            </a:pPr>
            <a:r>
              <a:rPr kumimoji="0" sz="1800" b="0" i="0" u="none" strike="noStrike" cap="none" spc="0" normalizeH="0" baseline="0">
                <a:ln>
                  <a:noFill/>
                </a:ln>
                <a:effectLst/>
                <a:uFillTx/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This makes the Employee class an abstract class, which cannot be directly instantiated.</a:t>
            </a:r>
            <a:endParaRPr kumimoji="0" sz="1800" b="0" i="0" u="none" strike="noStrike" cap="none" spc="0" normalizeH="0" baseline="0">
              <a:ln>
                <a:noFill/>
              </a:ln>
              <a:effectLst/>
              <a:uFillTx/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0590" y="4281170"/>
            <a:ext cx="5758815" cy="2326005"/>
          </a:xfrm>
          <a:prstGeom prst="rect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ot="0" vertOverflow="overflow" horzOverflow="overflow" vert="horz" wrap="square" lIns="45719" tIns="45719" rIns="45719" bIns="45719" numCol="1" spcCol="38100" rtlCol="0" anchor="ctr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112000" y="3400107"/>
            <a:ext cx="5080000" cy="1527175"/>
          </a:xfrm>
          <a:prstGeom prst="rect">
            <a:avLst/>
          </a:prstGeom>
        </p:spPr>
        <p:txBody>
          <a:bodyPr>
            <a:spAutoFit/>
          </a:bodyPr>
          <a:p>
            <a:pPr eaLnBrk="1">
              <a:lnSpc>
                <a:spcPts val="1600"/>
              </a:lnSpc>
            </a:pPr>
            <a:r>
              <a:rPr lang="en-US" altLang="zh-CN" sz="16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class </a:t>
            </a:r>
            <a:r>
              <a:rPr lang="en-US" altLang="zh-CN" sz="1600" b="1">
                <a:solidFill>
                  <a:srgbClr val="267F99"/>
                </a:solidFill>
                <a:latin typeface="Consolas" panose="020B0609020204030204"/>
                <a:ea typeface="Consolas" panose="020B0609020204030204"/>
              </a:rPr>
              <a:t>Employee</a:t>
            </a: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{</a:t>
            </a:r>
            <a:endParaRPr lang="en-US" altLang="zh-CN"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6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public:</a:t>
            </a:r>
            <a:endParaRPr lang="en-US" altLang="zh-CN" sz="1600" b="1">
              <a:solidFill>
                <a:srgbClr val="0000FF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...</a:t>
            </a:r>
            <a:r>
              <a:rPr lang="en-US" altLang="zh-CN" sz="1600" b="1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// Other functions</a:t>
            </a:r>
            <a:endParaRPr lang="en-US" altLang="zh-CN" sz="1600" b="1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600" b="1">
                <a:solidFill>
                  <a:srgbClr val="008000"/>
                </a:solidFill>
                <a:latin typeface="Consolas" panose="020B0609020204030204"/>
                <a:ea typeface="Consolas" panose="020B0609020204030204"/>
              </a:rPr>
              <a:t>        // A pure virtual method.</a:t>
            </a:r>
            <a:endParaRPr lang="en-US" altLang="zh-CN" sz="1600" b="1">
              <a:solidFill>
                <a:srgbClr val="008000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6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virtual void </a:t>
            </a:r>
            <a:r>
              <a:rPr lang="en-US" altLang="zh-CN" sz="1600" b="1">
                <a:solidFill>
                  <a:srgbClr val="795E26"/>
                </a:solidFill>
                <a:latin typeface="Consolas" panose="020B0609020204030204"/>
                <a:ea typeface="Consolas" panose="020B0609020204030204"/>
              </a:rPr>
              <a:t>printEmployeeInfo</a:t>
            </a: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() </a:t>
            </a:r>
            <a:r>
              <a:rPr lang="en-US" altLang="zh-CN" sz="1600" b="1">
                <a:solidFill>
                  <a:srgbClr val="0000FF"/>
                </a:solidFill>
                <a:latin typeface="Consolas" panose="020B0609020204030204"/>
                <a:ea typeface="Consolas" panose="020B0609020204030204"/>
              </a:rPr>
              <a:t>const</a:t>
            </a:r>
            <a:r>
              <a:rPr lang="en-US" altLang="zh-CN" sz="1600" b="1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600" b="1">
                <a:solidFill>
                  <a:srgbClr val="098658"/>
                </a:solidFill>
                <a:latin typeface="Consolas" panose="020B0609020204030204"/>
                <a:ea typeface="Consolas" panose="020B0609020204030204"/>
              </a:rPr>
              <a:t>0</a:t>
            </a: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;</a:t>
            </a:r>
            <a:endParaRPr lang="en-US" altLang="zh-CN"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  <a:p>
            <a:pPr eaLnBrk="1">
              <a:lnSpc>
                <a:spcPts val="1600"/>
              </a:lnSpc>
            </a:pPr>
            <a:r>
              <a:rPr lang="en-US" altLang="zh-CN" sz="1600" b="1">
                <a:solidFill>
                  <a:srgbClr val="3B3B3B"/>
                </a:solidFill>
                <a:latin typeface="Consolas" panose="020B0609020204030204"/>
                <a:ea typeface="Consolas" panose="020B0609020204030204"/>
              </a:rPr>
              <a:t>}</a:t>
            </a:r>
            <a:endParaRPr lang="en-US" altLang="zh-CN" sz="1600" b="1">
              <a:solidFill>
                <a:srgbClr val="3B3B3B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 thruBlk="1"/>
      </p:transition>
    </mc:Choice>
    <mc:Fallback>
      <p:transition spd="slow">
        <p:fade thruBlk="1"/>
      </p:transition>
    </mc:Fallback>
  </mc:AlternateContent>
</p:sld>
</file>

<file path=ppt/tags/tag1.xml><?xml version="1.0" encoding="utf-8"?>
<p:tagLst xmlns:p="http://schemas.openxmlformats.org/presentationml/2006/main">
  <p:tag name="KSO_WM_DIAGRAM_VIRTUALLY_FRAME" val="{&quot;height&quot;:435.0003127831211,&quot;left&quot;:282.59401574803144,&quot;top&quot;:88.61448818897638,&quot;width&quot;:556.2500787401575}"/>
</p:tagLst>
</file>

<file path=ppt/tags/tag10.xml><?xml version="1.0" encoding="utf-8"?>
<p:tagLst xmlns:p="http://schemas.openxmlformats.org/presentationml/2006/main">
  <p:tag name="KSO_WM_DIAGRAM_VIRTUALLY_FRAME" val="{&quot;height&quot;:435.0003127831211,&quot;left&quot;:282.59401574803144,&quot;top&quot;:88.61448818897638,&quot;width&quot;:556.2500787401575}"/>
</p:tagLst>
</file>

<file path=ppt/tags/tag100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01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02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03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04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05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06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07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08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09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1.xml><?xml version="1.0" encoding="utf-8"?>
<p:tagLst xmlns:p="http://schemas.openxmlformats.org/presentationml/2006/main">
  <p:tag name="KSO_WM_DIAGRAM_VIRTUALLY_FRAME" val="{&quot;height&quot;:435.0003127831211,&quot;left&quot;:282.59401574803144,&quot;top&quot;:88.61448818897638,&quot;width&quot;:556.2500787401575}"/>
</p:tagLst>
</file>

<file path=ppt/tags/tag110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11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12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13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14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15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16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17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18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19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2.xml><?xml version="1.0" encoding="utf-8"?>
<p:tagLst xmlns:p="http://schemas.openxmlformats.org/presentationml/2006/main">
  <p:tag name="KSO_WM_DIAGRAM_VIRTUALLY_FRAME" val="{&quot;height&quot;:435.0003127831211,&quot;left&quot;:282.59401574803144,&quot;top&quot;:88.61448818897638,&quot;width&quot;:556.2500787401575}"/>
</p:tagLst>
</file>

<file path=ppt/tags/tag120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21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22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23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24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25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26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27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28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29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3.xml><?xml version="1.0" encoding="utf-8"?>
<p:tagLst xmlns:p="http://schemas.openxmlformats.org/presentationml/2006/main">
  <p:tag name="KSO_WM_DIAGRAM_VIRTUALLY_FRAME" val="{&quot;height&quot;:435.0003127831211,&quot;left&quot;:282.59401574803144,&quot;top&quot;:88.61448818897638,&quot;width&quot;:556.2500787401575}"/>
</p:tagLst>
</file>

<file path=ppt/tags/tag130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31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32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33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34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35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36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37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38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39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4.xml><?xml version="1.0" encoding="utf-8"?>
<p:tagLst xmlns:p="http://schemas.openxmlformats.org/presentationml/2006/main">
  <p:tag name="KSO_WM_DIAGRAM_VIRTUALLY_FRAME" val="{&quot;height&quot;:435.0003127831211,&quot;left&quot;:282.59401574803144,&quot;top&quot;:88.61448818897638,&quot;width&quot;:556.2500787401575}"/>
</p:tagLst>
</file>

<file path=ppt/tags/tag140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41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42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43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44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45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46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47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48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49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5.xml><?xml version="1.0" encoding="utf-8"?>
<p:tagLst xmlns:p="http://schemas.openxmlformats.org/presentationml/2006/main">
  <p:tag name="KSO_WM_DIAGRAM_VIRTUALLY_FRAME" val="{&quot;height&quot;:435.0003127831211,&quot;left&quot;:282.59401574803144,&quot;top&quot;:88.61448818897638,&quot;width&quot;:556.2500787401575}"/>
</p:tagLst>
</file>

<file path=ppt/tags/tag150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51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52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53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54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55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56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57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58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59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6.xml><?xml version="1.0" encoding="utf-8"?>
<p:tagLst xmlns:p="http://schemas.openxmlformats.org/presentationml/2006/main">
  <p:tag name="KSO_WM_DIAGRAM_VIRTUALLY_FRAME" val="{&quot;height&quot;:435.0003127831211,&quot;left&quot;:282.59401574803144,&quot;top&quot;:88.61448818897638,&quot;width&quot;:556.2500787401575}"/>
</p:tagLst>
</file>

<file path=ppt/tags/tag160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61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62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63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64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65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66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67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68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69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7.xml><?xml version="1.0" encoding="utf-8"?>
<p:tagLst xmlns:p="http://schemas.openxmlformats.org/presentationml/2006/main">
  <p:tag name="KSO_WM_DIAGRAM_VIRTUALLY_FRAME" val="{&quot;height&quot;:435.0003127831211,&quot;left&quot;:282.59401574803144,&quot;top&quot;:88.61448818897638,&quot;width&quot;:556.2500787401575}"/>
</p:tagLst>
</file>

<file path=ppt/tags/tag170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71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72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73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74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75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76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77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78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79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8.xml><?xml version="1.0" encoding="utf-8"?>
<p:tagLst xmlns:p="http://schemas.openxmlformats.org/presentationml/2006/main">
  <p:tag name="KSO_WM_DIAGRAM_VIRTUALLY_FRAME" val="{&quot;height&quot;:435.0003127831211,&quot;left&quot;:282.59401574803144,&quot;top&quot;:88.61448818897638,&quot;width&quot;:556.2500787401575}"/>
</p:tagLst>
</file>

<file path=ppt/tags/tag180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81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82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83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84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85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86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87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88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189.xml><?xml version="1.0" encoding="utf-8"?>
<p:tagLst xmlns:p="http://schemas.openxmlformats.org/presentationml/2006/main">
  <p:tag name="KSO_WM_DIAGRAM_VIRTUALLY_FRAME" val="{&quot;height&quot;:446.35,&quot;left&quot;:25.233228346315308,&quot;top&quot;:82.85,&quot;width&quot;:971.7667716536847}"/>
</p:tagLst>
</file>

<file path=ppt/tags/tag19.xml><?xml version="1.0" encoding="utf-8"?>
<p:tagLst xmlns:p="http://schemas.openxmlformats.org/presentationml/2006/main">
  <p:tag name="KSO_WM_DIAGRAM_VIRTUALLY_FRAME" val="{&quot;height&quot;:435.0003127831211,&quot;left&quot;:282.59401574803144,&quot;top&quot;:88.61448818897638,&quot;width&quot;:556.2500787401575}"/>
</p:tagLst>
</file>

<file path=ppt/tags/tag190.xml><?xml version="1.0" encoding="utf-8"?>
<p:tagLst xmlns:p="http://schemas.openxmlformats.org/presentationml/2006/main">
  <p:tag name="KSO_WM_DIAGRAM_VIRTUALLY_FRAME" val="{&quot;height&quot;:446.35,&quot;left&quot;:25.233228346315308,&quot;top&quot;:82.85,&quot;width&quot;:971.7667716536847}"/>
</p:tagLst>
</file>

<file path=ppt/tags/tag191.xml><?xml version="1.0" encoding="utf-8"?>
<p:tagLst xmlns:p="http://schemas.openxmlformats.org/presentationml/2006/main">
  <p:tag name="KSO_WM_DIAGRAM_VIRTUALLY_FRAME" val="{&quot;height&quot;:446.35,&quot;left&quot;:25.233228346315308,&quot;top&quot;:82.85,&quot;width&quot;:971.7667716536847}"/>
</p:tagLst>
</file>

<file path=ppt/tags/tag192.xml><?xml version="1.0" encoding="utf-8"?>
<p:tagLst xmlns:p="http://schemas.openxmlformats.org/presentationml/2006/main">
  <p:tag name="KSO_WM_DIAGRAM_VIRTUALLY_FRAME" val="{&quot;height&quot;:446.35,&quot;left&quot;:25.233228346315308,&quot;top&quot;:82.85,&quot;width&quot;:971.7667716536847}"/>
</p:tagLst>
</file>

<file path=ppt/tags/tag193.xml><?xml version="1.0" encoding="utf-8"?>
<p:tagLst xmlns:p="http://schemas.openxmlformats.org/presentationml/2006/main">
  <p:tag name="KSO_WM_DIAGRAM_VIRTUALLY_FRAME" val="{&quot;height&quot;:446.35,&quot;left&quot;:25.233228346315308,&quot;top&quot;:82.85,&quot;width&quot;:971.7667716536847}"/>
</p:tagLst>
</file>

<file path=ppt/tags/tag194.xml><?xml version="1.0" encoding="utf-8"?>
<p:tagLst xmlns:p="http://schemas.openxmlformats.org/presentationml/2006/main">
  <p:tag name="KSO_WM_DIAGRAM_VIRTUALLY_FRAME" val="{&quot;height&quot;:446.35,&quot;left&quot;:25.233228346315308,&quot;top&quot;:82.85,&quot;width&quot;:971.7667716536847}"/>
</p:tagLst>
</file>

<file path=ppt/tags/tag195.xml><?xml version="1.0" encoding="utf-8"?>
<p:tagLst xmlns:p="http://schemas.openxmlformats.org/presentationml/2006/main">
  <p:tag name="KSO_WM_DIAGRAM_VIRTUALLY_FRAME" val="{&quot;height&quot;:446.35,&quot;left&quot;:25.233228346315308,&quot;top&quot;:82.85,&quot;width&quot;:971.7667716536847}"/>
</p:tagLst>
</file>

<file path=ppt/tags/tag196.xml><?xml version="1.0" encoding="utf-8"?>
<p:tagLst xmlns:p="http://schemas.openxmlformats.org/presentationml/2006/main">
  <p:tag name="KSO_WM_DIAGRAM_VIRTUALLY_FRAME" val="{&quot;height&quot;:446.35,&quot;left&quot;:25.233228346315308,&quot;top&quot;:82.85,&quot;width&quot;:971.7667716536847}"/>
</p:tagLst>
</file>

<file path=ppt/tags/tag197.xml><?xml version="1.0" encoding="utf-8"?>
<p:tagLst xmlns:p="http://schemas.openxmlformats.org/presentationml/2006/main">
  <p:tag name="KSO_WM_DIAGRAM_VIRTUALLY_FRAME" val="{&quot;height&quot;:446.35,&quot;left&quot;:25.233228346315308,&quot;top&quot;:82.85,&quot;width&quot;:971.7667716536847}"/>
</p:tagLst>
</file>

<file path=ppt/tags/tag198.xml><?xml version="1.0" encoding="utf-8"?>
<p:tagLst xmlns:p="http://schemas.openxmlformats.org/presentationml/2006/main">
  <p:tag name="KSO_WM_DIAGRAM_VIRTUALLY_FRAME" val="{&quot;height&quot;:446.35,&quot;left&quot;:25.233228346315308,&quot;top&quot;:82.85,&quot;width&quot;:971.7667716536847}"/>
</p:tagLst>
</file>

<file path=ppt/tags/tag199.xml><?xml version="1.0" encoding="utf-8"?>
<p:tagLst xmlns:p="http://schemas.openxmlformats.org/presentationml/2006/main">
  <p:tag name="KSO_WM_DIAGRAM_VIRTUALLY_FRAME" val="{&quot;height&quot;:446.35,&quot;left&quot;:25.233228346315308,&quot;top&quot;:82.85,&quot;width&quot;:971.7667716536847}"/>
</p:tagLst>
</file>

<file path=ppt/tags/tag2.xml><?xml version="1.0" encoding="utf-8"?>
<p:tagLst xmlns:p="http://schemas.openxmlformats.org/presentationml/2006/main">
  <p:tag name="KSO_WM_DIAGRAM_VIRTUALLY_FRAME" val="{&quot;height&quot;:435.0003127831211,&quot;left&quot;:282.59401574803144,&quot;top&quot;:88.61448818897638,&quot;width&quot;:556.2500787401575}"/>
</p:tagLst>
</file>

<file path=ppt/tags/tag20.xml><?xml version="1.0" encoding="utf-8"?>
<p:tagLst xmlns:p="http://schemas.openxmlformats.org/presentationml/2006/main">
  <p:tag name="KSO_WM_DIAGRAM_VIRTUALLY_FRAME" val="{&quot;height&quot;:435.0003127831211,&quot;left&quot;:282.59401574803144,&quot;top&quot;:88.61448818897638,&quot;width&quot;:556.2500787401575}"/>
</p:tagLst>
</file>

<file path=ppt/tags/tag200.xml><?xml version="1.0" encoding="utf-8"?>
<p:tagLst xmlns:p="http://schemas.openxmlformats.org/presentationml/2006/main">
  <p:tag name="KSO_WM_DIAGRAM_VIRTUALLY_FRAME" val="{&quot;height&quot;:446.35,&quot;left&quot;:25.233228346315308,&quot;top&quot;:82.85,&quot;width&quot;:971.7667716536847}"/>
</p:tagLst>
</file>

<file path=ppt/tags/tag201.xml><?xml version="1.0" encoding="utf-8"?>
<p:tagLst xmlns:p="http://schemas.openxmlformats.org/presentationml/2006/main">
  <p:tag name="KSO_WM_DIAGRAM_VIRTUALLY_FRAME" val="{&quot;height&quot;:446.35,&quot;left&quot;:25.233228346315308,&quot;top&quot;:82.85,&quot;width&quot;:971.7667716536847}"/>
</p:tagLst>
</file>

<file path=ppt/tags/tag202.xml><?xml version="1.0" encoding="utf-8"?>
<p:tagLst xmlns:p="http://schemas.openxmlformats.org/presentationml/2006/main">
  <p:tag name="KSO_WM_DIAGRAM_VIRTUALLY_FRAME" val="{&quot;height&quot;:446.35,&quot;left&quot;:25.233228346315308,&quot;top&quot;:82.85,&quot;width&quot;:971.7667716536847}"/>
</p:tagLst>
</file>

<file path=ppt/tags/tag203.xml><?xml version="1.0" encoding="utf-8"?>
<p:tagLst xmlns:p="http://schemas.openxmlformats.org/presentationml/2006/main">
  <p:tag name="KSO_WM_DIAGRAM_VIRTUALLY_FRAME" val="{&quot;height&quot;:446.35,&quot;left&quot;:25.233228346315308,&quot;top&quot;:82.85,&quot;width&quot;:971.7667716536847}"/>
</p:tagLst>
</file>

<file path=ppt/tags/tag204.xml><?xml version="1.0" encoding="utf-8"?>
<p:tagLst xmlns:p="http://schemas.openxmlformats.org/presentationml/2006/main">
  <p:tag name="KSO_WM_DIAGRAM_VIRTUALLY_FRAME" val="{&quot;height&quot;:446.35,&quot;left&quot;:25.233228346315308,&quot;top&quot;:82.85,&quot;width&quot;:971.7667716536847}"/>
</p:tagLst>
</file>

<file path=ppt/tags/tag205.xml><?xml version="1.0" encoding="utf-8"?>
<p:tagLst xmlns:p="http://schemas.openxmlformats.org/presentationml/2006/main">
  <p:tag name="KSO_WM_DIAGRAM_VIRTUALLY_FRAME" val="{&quot;height&quot;:446.35,&quot;left&quot;:25.233228346315308,&quot;top&quot;:82.85,&quot;width&quot;:971.7667716536847}"/>
</p:tagLst>
</file>

<file path=ppt/tags/tag206.xml><?xml version="1.0" encoding="utf-8"?>
<p:tagLst xmlns:p="http://schemas.openxmlformats.org/presentationml/2006/main">
  <p:tag name="KSO_WM_DIAGRAM_VIRTUALLY_FRAME" val="{&quot;height&quot;:446.35,&quot;left&quot;:25.233228346315308,&quot;top&quot;:82.85,&quot;width&quot;:971.7667716536847}"/>
</p:tagLst>
</file>

<file path=ppt/tags/tag207.xml><?xml version="1.0" encoding="utf-8"?>
<p:tagLst xmlns:p="http://schemas.openxmlformats.org/presentationml/2006/main">
  <p:tag name="KSO_WM_DIAGRAM_VIRTUALLY_FRAME" val="{&quot;height&quot;:446.35,&quot;left&quot;:25.233228346315308,&quot;top&quot;:82.85,&quot;width&quot;:971.7667716536847}"/>
</p:tagLst>
</file>

<file path=ppt/tags/tag208.xml><?xml version="1.0" encoding="utf-8"?>
<p:tagLst xmlns:p="http://schemas.openxmlformats.org/presentationml/2006/main">
  <p:tag name="KSO_WM_DIAGRAM_VIRTUALLY_FRAME" val="{&quot;height&quot;:446.35,&quot;left&quot;:25.233228346315308,&quot;top&quot;:82.85,&quot;width&quot;:971.7667716536847}"/>
</p:tagLst>
</file>

<file path=ppt/tags/tag209.xml><?xml version="1.0" encoding="utf-8"?>
<p:tagLst xmlns:p="http://schemas.openxmlformats.org/presentationml/2006/main">
  <p:tag name="KSO_WM_DIAGRAM_VIRTUALLY_FRAME" val="{&quot;height&quot;:305.290157480315,&quot;left&quot;:98.95346456685857,&quot;top&quot;:128.14551181102362,&quot;width&quot;:737.4618897638504}"/>
</p:tagLst>
</file>

<file path=ppt/tags/tag21.xml><?xml version="1.0" encoding="utf-8"?>
<p:tagLst xmlns:p="http://schemas.openxmlformats.org/presentationml/2006/main">
  <p:tag name="KSO_WM_DIAGRAM_VIRTUALLY_FRAME" val="{&quot;height&quot;:435.0003127831211,&quot;left&quot;:282.59401574803144,&quot;top&quot;:88.61448818897638,&quot;width&quot;:556.2500787401575}"/>
</p:tagLst>
</file>

<file path=ppt/tags/tag210.xml><?xml version="1.0" encoding="utf-8"?>
<p:tagLst xmlns:p="http://schemas.openxmlformats.org/presentationml/2006/main">
  <p:tag name="KSO_WM_DIAGRAM_VIRTUALLY_FRAME" val="{&quot;height&quot;:305.290157480315,&quot;left&quot;:98.95346456685857,&quot;top&quot;:128.14551181102362,&quot;width&quot;:737.4618897638504}"/>
</p:tagLst>
</file>

<file path=ppt/tags/tag211.xml><?xml version="1.0" encoding="utf-8"?>
<p:tagLst xmlns:p="http://schemas.openxmlformats.org/presentationml/2006/main">
  <p:tag name="KSO_WM_DIAGRAM_VIRTUALLY_FRAME" val="{&quot;height&quot;:305.290157480315,&quot;left&quot;:98.95346456685857,&quot;top&quot;:128.14551181102362,&quot;width&quot;:737.4618897638504}"/>
</p:tagLst>
</file>

<file path=ppt/tags/tag212.xml><?xml version="1.0" encoding="utf-8"?>
<p:tagLst xmlns:p="http://schemas.openxmlformats.org/presentationml/2006/main">
  <p:tag name="KSO_WM_DIAGRAM_VIRTUALLY_FRAME" val="{&quot;height&quot;:305.290157480315,&quot;left&quot;:98.95346456685857,&quot;top&quot;:128.14551181102362,&quot;width&quot;:737.4618897638504}"/>
</p:tagLst>
</file>

<file path=ppt/tags/tag213.xml><?xml version="1.0" encoding="utf-8"?>
<p:tagLst xmlns:p="http://schemas.openxmlformats.org/presentationml/2006/main">
  <p:tag name="KSO_WM_DIAGRAM_VIRTUALLY_FRAME" val="{&quot;height&quot;:305.290157480315,&quot;left&quot;:98.95346456685857,&quot;top&quot;:128.14551181102362,&quot;width&quot;:737.4618897638504}"/>
</p:tagLst>
</file>

<file path=ppt/tags/tag214.xml><?xml version="1.0" encoding="utf-8"?>
<p:tagLst xmlns:p="http://schemas.openxmlformats.org/presentationml/2006/main">
  <p:tag name="KSO_WM_DIAGRAM_VIRTUALLY_FRAME" val="{&quot;height&quot;:170.44015748031498,&quot;left&quot;:98.95346456685857,&quot;top&quot;:262.9955118110236,&quot;width&quot;:737.461968504078}"/>
</p:tagLst>
</file>

<file path=ppt/tags/tag215.xml><?xml version="1.0" encoding="utf-8"?>
<p:tagLst xmlns:p="http://schemas.openxmlformats.org/presentationml/2006/main">
  <p:tag name="KSO_WM_DIAGRAM_VIRTUALLY_FRAME" val="{&quot;height&quot;:170.44015748031498,&quot;left&quot;:98.95346456685857,&quot;top&quot;:262.9955118110236,&quot;width&quot;:737.461968504078}"/>
</p:tagLst>
</file>

<file path=ppt/tags/tag216.xml><?xml version="1.0" encoding="utf-8"?>
<p:tagLst xmlns:p="http://schemas.openxmlformats.org/presentationml/2006/main">
  <p:tag name="KSO_WM_DIAGRAM_VIRTUALLY_FRAME" val="{&quot;height&quot;:170.44015748031498,&quot;left&quot;:98.95346456685857,&quot;top&quot;:262.9955118110236,&quot;width&quot;:737.461968504078}"/>
</p:tagLst>
</file>

<file path=ppt/tags/tag217.xml><?xml version="1.0" encoding="utf-8"?>
<p:tagLst xmlns:p="http://schemas.openxmlformats.org/presentationml/2006/main">
  <p:tag name="KSO_WM_DIAGRAM_VIRTUALLY_FRAME" val="{&quot;height&quot;:170.44015748031498,&quot;left&quot;:98.95346456685857,&quot;top&quot;:262.9955118110236,&quot;width&quot;:737.461968504078}"/>
</p:tagLst>
</file>

<file path=ppt/tags/tag218.xml><?xml version="1.0" encoding="utf-8"?>
<p:tagLst xmlns:p="http://schemas.openxmlformats.org/presentationml/2006/main">
  <p:tag name="KSO_WM_DIAGRAM_VIRTUALLY_FRAME" val="{&quot;height&quot;:446.35,&quot;left&quot;:25.233228346315308,&quot;top&quot;:82.85,&quot;width&quot;:971.7667716536847}"/>
</p:tagLst>
</file>

<file path=ppt/tags/tag219.xml><?xml version="1.0" encoding="utf-8"?>
<p:tagLst xmlns:p="http://schemas.openxmlformats.org/presentationml/2006/main">
  <p:tag name="KSO_WM_DIAGRAM_VIRTUALLY_FRAME" val="{&quot;height&quot;:446.35,&quot;left&quot;:25.233228346315308,&quot;top&quot;:82.85,&quot;width&quot;:971.7667716536847}"/>
</p:tagLst>
</file>

<file path=ppt/tags/tag22.xml><?xml version="1.0" encoding="utf-8"?>
<p:tagLst xmlns:p="http://schemas.openxmlformats.org/presentationml/2006/main">
  <p:tag name="KSO_WM_DIAGRAM_VIRTUALLY_FRAME" val="{&quot;height&quot;:435.0003127831211,&quot;left&quot;:282.59401574803144,&quot;top&quot;:88.61448818897638,&quot;width&quot;:556.2500787401575}"/>
</p:tagLst>
</file>

<file path=ppt/tags/tag220.xml><?xml version="1.0" encoding="utf-8"?>
<p:tagLst xmlns:p="http://schemas.openxmlformats.org/presentationml/2006/main">
  <p:tag name="KSO_WM_DIAGRAM_VIRTUALLY_FRAME" val="{&quot;height&quot;:446.35,&quot;left&quot;:25.233228346315308,&quot;top&quot;:82.85,&quot;width&quot;:971.7667716536847}"/>
</p:tagLst>
</file>

<file path=ppt/tags/tag221.xml><?xml version="1.0" encoding="utf-8"?>
<p:tagLst xmlns:p="http://schemas.openxmlformats.org/presentationml/2006/main">
  <p:tag name="KSO_WM_DIAGRAM_VIRTUALLY_FRAME" val="{&quot;height&quot;:446.35,&quot;left&quot;:25.233228346315308,&quot;top&quot;:82.85,&quot;width&quot;:971.7667716536847}"/>
</p:tagLst>
</file>

<file path=ppt/tags/tag222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511.7952755905511}"/>
</p:tagLst>
</file>

<file path=ppt/tags/tag223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24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25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26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27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28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29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3.xml><?xml version="1.0" encoding="utf-8"?>
<p:tagLst xmlns:p="http://schemas.openxmlformats.org/presentationml/2006/main">
  <p:tag name="KSO_WM_DIAGRAM_VIRTUALLY_FRAME" val="{&quot;height&quot;:435.0003127831211,&quot;left&quot;:282.59401574803144,&quot;top&quot;:88.61448818897638,&quot;width&quot;:556.2500787401575}"/>
</p:tagLst>
</file>

<file path=ppt/tags/tag230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31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32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33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34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35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511.7952755905511}"/>
</p:tagLst>
</file>

<file path=ppt/tags/tag236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37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38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39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4.xml><?xml version="1.0" encoding="utf-8"?>
<p:tagLst xmlns:p="http://schemas.openxmlformats.org/presentationml/2006/main">
  <p:tag name="KSO_WM_DIAGRAM_VIRTUALLY_FRAME" val="{&quot;height&quot;:435.0003127831211,&quot;left&quot;:282.59401574803144,&quot;top&quot;:88.61448818897638,&quot;width&quot;:556.2500787401575}"/>
</p:tagLst>
</file>

<file path=ppt/tags/tag240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41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42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43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44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45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46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47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48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49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5.xml><?xml version="1.0" encoding="utf-8"?>
<p:tagLst xmlns:p="http://schemas.openxmlformats.org/presentationml/2006/main">
  <p:tag name="KSO_WM_DIAGRAM_VIRTUALLY_FRAME" val="{&quot;height&quot;:435.0003127831211,&quot;left&quot;:282.59401574803144,&quot;top&quot;:88.61448818897638,&quot;width&quot;:556.2500787401575}"/>
</p:tagLst>
</file>

<file path=ppt/tags/tag250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51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52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53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54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55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56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57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58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59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61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62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63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64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65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66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67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68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69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7.xml><?xml version="1.0" encoding="utf-8"?>
<p:tagLst xmlns:p="http://schemas.openxmlformats.org/presentationml/2006/main">
  <p:tag name="KSO_WM_DIAGRAM_VIRTUALLY_FRAME" val="{&quot;height&quot;:323.7,&quot;left&quot;:16.55,&quot;top&quot;:170.8,&quot;width&quot;:920.35}"/>
</p:tagLst>
</file>

<file path=ppt/tags/tag270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71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72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73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74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75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76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77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78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79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8.xml><?xml version="1.0" encoding="utf-8"?>
<p:tagLst xmlns:p="http://schemas.openxmlformats.org/presentationml/2006/main">
  <p:tag name="KSO_WM_DIAGRAM_VIRTUALLY_FRAME" val="{&quot;height&quot;:323.7,&quot;left&quot;:16.55,&quot;top&quot;:170.8,&quot;width&quot;:920.35}"/>
</p:tagLst>
</file>

<file path=ppt/tags/tag280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81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82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83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84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85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86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87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88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89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9.xml><?xml version="1.0" encoding="utf-8"?>
<p:tagLst xmlns:p="http://schemas.openxmlformats.org/presentationml/2006/main">
  <p:tag name="KSO_WM_DIAGRAM_VIRTUALLY_FRAME" val="{&quot;height&quot;:323.7,&quot;left&quot;:16.55,&quot;top&quot;:170.8,&quot;width&quot;:920.35}"/>
</p:tagLst>
</file>

<file path=ppt/tags/tag290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91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92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93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94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95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96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97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98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299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3.xml><?xml version="1.0" encoding="utf-8"?>
<p:tagLst xmlns:p="http://schemas.openxmlformats.org/presentationml/2006/main">
  <p:tag name="KSO_WM_DIAGRAM_VIRTUALLY_FRAME" val="{&quot;height&quot;:435.0003127831211,&quot;left&quot;:282.59401574803144,&quot;top&quot;:88.61448818897638,&quot;width&quot;:556.2500787401575}"/>
</p:tagLst>
</file>

<file path=ppt/tags/tag30.xml><?xml version="1.0" encoding="utf-8"?>
<p:tagLst xmlns:p="http://schemas.openxmlformats.org/presentationml/2006/main">
  <p:tag name="KSO_WM_DIAGRAM_VIRTUALLY_FRAME" val="{&quot;height&quot;:323.7,&quot;left&quot;:16.55,&quot;top&quot;:170.8,&quot;width&quot;:920.35}"/>
</p:tagLst>
</file>

<file path=ppt/tags/tag300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301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302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303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304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305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306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307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308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309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31.xml><?xml version="1.0" encoding="utf-8"?>
<p:tagLst xmlns:p="http://schemas.openxmlformats.org/presentationml/2006/main">
  <p:tag name="KSO_WM_DIAGRAM_VIRTUALLY_FRAME" val="{&quot;height&quot;:323.7,&quot;left&quot;:16.55,&quot;top&quot;:170.8,&quot;width&quot;:920.35}"/>
</p:tagLst>
</file>

<file path=ppt/tags/tag310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311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312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313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314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315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316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317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318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319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32.xml><?xml version="1.0" encoding="utf-8"?>
<p:tagLst xmlns:p="http://schemas.openxmlformats.org/presentationml/2006/main">
  <p:tag name="KSO_WM_DIAGRAM_VIRTUALLY_FRAME" val="{&quot;height&quot;:323.7,&quot;left&quot;:16.55,&quot;top&quot;:170.8,&quot;width&quot;:920.35}"/>
</p:tagLst>
</file>

<file path=ppt/tags/tag320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321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322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323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324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325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326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327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328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329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33.xml><?xml version="1.0" encoding="utf-8"?>
<p:tagLst xmlns:p="http://schemas.openxmlformats.org/presentationml/2006/main">
  <p:tag name="KSO_WM_DIAGRAM_VIRTUALLY_FRAME" val="{&quot;height&quot;:323.7,&quot;left&quot;:16.55,&quot;top&quot;:170.8,&quot;width&quot;:920.35}"/>
</p:tagLst>
</file>

<file path=ppt/tags/tag330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331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332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333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334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335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336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337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338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339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34.xml><?xml version="1.0" encoding="utf-8"?>
<p:tagLst xmlns:p="http://schemas.openxmlformats.org/presentationml/2006/main">
  <p:tag name="KSO_WM_DIAGRAM_VIRTUALLY_FRAME" val="{&quot;height&quot;:323.7,&quot;left&quot;:16.55,&quot;top&quot;:170.8,&quot;width&quot;:920.35}"/>
</p:tagLst>
</file>

<file path=ppt/tags/tag340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341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342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343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344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345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346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347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348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349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35.xml><?xml version="1.0" encoding="utf-8"?>
<p:tagLst xmlns:p="http://schemas.openxmlformats.org/presentationml/2006/main">
  <p:tag name="KSO_WM_DIAGRAM_VIRTUALLY_FRAME" val="{&quot;height&quot;:323.7,&quot;left&quot;:16.55,&quot;top&quot;:170.8,&quot;width&quot;:920.35}"/>
</p:tagLst>
</file>

<file path=ppt/tags/tag350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351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352.xml><?xml version="1.0" encoding="utf-8"?>
<p:tagLst xmlns:p="http://schemas.openxmlformats.org/presentationml/2006/main">
  <p:tag name="KSO_WM_DIAGRAM_VIRTUALLY_FRAME" val="{&quot;height&quot;:286.3665354330709,&quot;left&quot;:370.2046456692913,&quot;top&quot;:151.23779527559054,&quot;width&quot;:188.09527559055113}"/>
</p:tagLst>
</file>

<file path=ppt/tags/tag353.xml><?xml version="1.0" encoding="utf-8"?>
<p:tagLst xmlns:p="http://schemas.openxmlformats.org/presentationml/2006/main">
  <p:tag name="KSO_WM_DIAGRAM_VIRTUALLY_FRAME" val="{&quot;height&quot;:434.816062992126,&quot;left&quot;:12.4,&quot;top&quot;:103.94551181102364,&quot;width&quot;:824.015354330709}"/>
</p:tagLst>
</file>

<file path=ppt/tags/tag354.xml><?xml version="1.0" encoding="utf-8"?>
<p:tagLst xmlns:p="http://schemas.openxmlformats.org/presentationml/2006/main">
  <p:tag name="KSO_WM_DIAGRAM_VIRTUALLY_FRAME" val="{&quot;height&quot;:434.816062992126,&quot;left&quot;:12.4,&quot;top&quot;:103.94551181102364,&quot;width&quot;:824.015354330709}"/>
</p:tagLst>
</file>

<file path=ppt/tags/tag355.xml><?xml version="1.0" encoding="utf-8"?>
<p:tagLst xmlns:p="http://schemas.openxmlformats.org/presentationml/2006/main">
  <p:tag name="KSO_WM_DIAGRAM_VIRTUALLY_FRAME" val="{&quot;height&quot;:434.816062992126,&quot;left&quot;:12.4,&quot;top&quot;:103.94551181102364,&quot;width&quot;:824.015354330709}"/>
</p:tagLst>
</file>

<file path=ppt/tags/tag356.xml><?xml version="1.0" encoding="utf-8"?>
<p:tagLst xmlns:p="http://schemas.openxmlformats.org/presentationml/2006/main">
  <p:tag name="KSO_WM_DIAGRAM_VIRTUALLY_FRAME" val="{&quot;height&quot;:434.816062992126,&quot;left&quot;:12.4,&quot;top&quot;:103.94551181102364,&quot;width&quot;:824.015354330709}"/>
</p:tagLst>
</file>

<file path=ppt/tags/tag357.xml><?xml version="1.0" encoding="utf-8"?>
<p:tagLst xmlns:p="http://schemas.openxmlformats.org/presentationml/2006/main">
  <p:tag name="KSO_WM_DIAGRAM_VIRTUALLY_FRAME" val="{&quot;height&quot;:434.816062992126,&quot;left&quot;:12.4,&quot;top&quot;:103.94551181102364,&quot;width&quot;:824.015354330709}"/>
</p:tagLst>
</file>

<file path=ppt/tags/tag358.xml><?xml version="1.0" encoding="utf-8"?>
<p:tagLst xmlns:p="http://schemas.openxmlformats.org/presentationml/2006/main">
  <p:tag name="KSO_WM_DIAGRAM_VIRTUALLY_FRAME" val="{&quot;height&quot;:434.816062992126,&quot;left&quot;:12.4,&quot;top&quot;:103.94551181102364,&quot;width&quot;:824.015354330709}"/>
</p:tagLst>
</file>

<file path=ppt/tags/tag359.xml><?xml version="1.0" encoding="utf-8"?>
<p:tagLst xmlns:p="http://schemas.openxmlformats.org/presentationml/2006/main">
  <p:tag name="KSO_WM_DIAGRAM_VIRTUALLY_FRAME" val="{&quot;height&quot;:434.816062992126,&quot;left&quot;:12.4,&quot;top&quot;:103.94551181102364,&quot;width&quot;:824.015354330709}"/>
</p:tagLst>
</file>

<file path=ppt/tags/tag36.xml><?xml version="1.0" encoding="utf-8"?>
<p:tagLst xmlns:p="http://schemas.openxmlformats.org/presentationml/2006/main">
  <p:tag name="KSO_WM_DIAGRAM_VIRTUALLY_FRAME" val="{&quot;height&quot;:323.7,&quot;left&quot;:16.55,&quot;top&quot;:170.8,&quot;width&quot;:920.35}"/>
</p:tagLst>
</file>

<file path=ppt/tags/tag360.xml><?xml version="1.0" encoding="utf-8"?>
<p:tagLst xmlns:p="http://schemas.openxmlformats.org/presentationml/2006/main">
  <p:tag name="KSO_WM_DIAGRAM_VIRTUALLY_FRAME" val="{&quot;height&quot;:434.816062992126,&quot;left&quot;:12.4,&quot;top&quot;:103.94551181102364,&quot;width&quot;:824.015354330709}"/>
</p:tagLst>
</file>

<file path=ppt/tags/tag361.xml><?xml version="1.0" encoding="utf-8"?>
<p:tagLst xmlns:p="http://schemas.openxmlformats.org/presentationml/2006/main">
  <p:tag name="KSO_WM_DIAGRAM_VIRTUALLY_FRAME" val="{&quot;height&quot;:434.816062992126,&quot;left&quot;:12.4,&quot;top&quot;:103.94551181102364,&quot;width&quot;:824.015354330709}"/>
</p:tagLst>
</file>

<file path=ppt/tags/tag362.xml><?xml version="1.0" encoding="utf-8"?>
<p:tagLst xmlns:p="http://schemas.openxmlformats.org/presentationml/2006/main">
  <p:tag name="KSO_WM_DIAGRAM_VIRTUALLY_FRAME" val="{&quot;height&quot;:434.816062992126,&quot;left&quot;:12.4,&quot;top&quot;:103.94551181102364,&quot;width&quot;:824.015354330709}"/>
</p:tagLst>
</file>

<file path=ppt/tags/tag363.xml><?xml version="1.0" encoding="utf-8"?>
<p:tagLst xmlns:p="http://schemas.openxmlformats.org/presentationml/2006/main">
  <p:tag name="KSO_WM_DIAGRAM_VIRTUALLY_FRAME" val="{&quot;height&quot;:434.816062992126,&quot;left&quot;:12.4,&quot;top&quot;:103.94551181102364,&quot;width&quot;:824.015354330709}"/>
</p:tagLst>
</file>

<file path=ppt/tags/tag364.xml><?xml version="1.0" encoding="utf-8"?>
<p:tagLst xmlns:p="http://schemas.openxmlformats.org/presentationml/2006/main">
  <p:tag name="KSO_WM_DIAGRAM_VIRTUALLY_FRAME" val="{&quot;height&quot;:434.816062992126,&quot;left&quot;:12.4,&quot;top&quot;:103.94551181102364,&quot;width&quot;:824.015354330709}"/>
</p:tagLst>
</file>

<file path=ppt/tags/tag365.xml><?xml version="1.0" encoding="utf-8"?>
<p:tagLst xmlns:p="http://schemas.openxmlformats.org/presentationml/2006/main">
  <p:tag name="KSO_WM_DIAGRAM_VIRTUALLY_FRAME" val="{&quot;height&quot;:434.816062992126,&quot;left&quot;:12.4,&quot;top&quot;:103.94551181102364,&quot;width&quot;:824.015354330709}"/>
</p:tagLst>
</file>

<file path=ppt/tags/tag366.xml><?xml version="1.0" encoding="utf-8"?>
<p:tagLst xmlns:p="http://schemas.openxmlformats.org/presentationml/2006/main">
  <p:tag name="KSO_WM_DIAGRAM_VIRTUALLY_FRAME" val="{&quot;height&quot;:434.816062992126,&quot;left&quot;:12.4,&quot;top&quot;:103.94551181102364,&quot;width&quot;:824.015354330709}"/>
</p:tagLst>
</file>

<file path=ppt/tags/tag367.xml><?xml version="1.0" encoding="utf-8"?>
<p:tagLst xmlns:p="http://schemas.openxmlformats.org/presentationml/2006/main">
  <p:tag name="KSO_WM_DIAGRAM_VIRTUALLY_FRAME" val="{&quot;height&quot;:434.816062992126,&quot;left&quot;:12.4,&quot;top&quot;:103.94551181102364,&quot;width&quot;:824.015354330709}"/>
</p:tagLst>
</file>

<file path=ppt/tags/tag368.xml><?xml version="1.0" encoding="utf-8"?>
<p:tagLst xmlns:p="http://schemas.openxmlformats.org/presentationml/2006/main">
  <p:tag name="KSO_WM_DIAGRAM_VIRTUALLY_FRAME" val="{&quot;height&quot;:434.816062992126,&quot;left&quot;:12.4,&quot;top&quot;:103.94551181102364,&quot;width&quot;:824.015354330709}"/>
</p:tagLst>
</file>

<file path=ppt/tags/tag369.xml><?xml version="1.0" encoding="utf-8"?>
<p:tagLst xmlns:p="http://schemas.openxmlformats.org/presentationml/2006/main">
  <p:tag name="KSO_WM_DIAGRAM_VIRTUALLY_FRAME" val="{&quot;height&quot;:446.35,&quot;left&quot;:25.233228346315308,&quot;top&quot;:82.85,&quot;width&quot;:971.7667716536847}"/>
</p:tagLst>
</file>

<file path=ppt/tags/tag37.xml><?xml version="1.0" encoding="utf-8"?>
<p:tagLst xmlns:p="http://schemas.openxmlformats.org/presentationml/2006/main">
  <p:tag name="KSO_WM_DIAGRAM_VIRTUALLY_FRAME" val="{&quot;height&quot;:323.7,&quot;left&quot;:16.55,&quot;top&quot;:170.8,&quot;width&quot;:920.35}"/>
</p:tagLst>
</file>

<file path=ppt/tags/tag370.xml><?xml version="1.0" encoding="utf-8"?>
<p:tagLst xmlns:p="http://schemas.openxmlformats.org/presentationml/2006/main">
  <p:tag name="KSO_WM_DIAGRAM_VIRTUALLY_FRAME" val="{&quot;height&quot;:446.35,&quot;left&quot;:25.233228346315308,&quot;top&quot;:82.85,&quot;width&quot;:971.7667716536847}"/>
</p:tagLst>
</file>

<file path=ppt/tags/tag371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372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373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374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375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376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377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378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379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38.xml><?xml version="1.0" encoding="utf-8"?>
<p:tagLst xmlns:p="http://schemas.openxmlformats.org/presentationml/2006/main">
  <p:tag name="KSO_WM_DIAGRAM_VIRTUALLY_FRAME" val="{&quot;height&quot;:323.7,&quot;left&quot;:16.55,&quot;top&quot;:170.8,&quot;width&quot;:920.35}"/>
</p:tagLst>
</file>

<file path=ppt/tags/tag380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381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382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383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384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385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386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387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388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389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39.xml><?xml version="1.0" encoding="utf-8"?>
<p:tagLst xmlns:p="http://schemas.openxmlformats.org/presentationml/2006/main">
  <p:tag name="KSO_WM_DIAGRAM_VIRTUALLY_FRAME" val="{&quot;height&quot;:323.7,&quot;left&quot;:16.55,&quot;top&quot;:170.8,&quot;width&quot;:920.35}"/>
</p:tagLst>
</file>

<file path=ppt/tags/tag390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391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392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393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394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395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396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397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398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399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.xml><?xml version="1.0" encoding="utf-8"?>
<p:tagLst xmlns:p="http://schemas.openxmlformats.org/presentationml/2006/main">
  <p:tag name="KSO_WM_DIAGRAM_VIRTUALLY_FRAME" val="{&quot;height&quot;:435.0003127831211,&quot;left&quot;:282.59401574803144,&quot;top&quot;:88.61448818897638,&quot;width&quot;:556.2500787401575}"/>
</p:tagLst>
</file>

<file path=ppt/tags/tag40.xml><?xml version="1.0" encoding="utf-8"?>
<p:tagLst xmlns:p="http://schemas.openxmlformats.org/presentationml/2006/main">
  <p:tag name="KSO_WM_DIAGRAM_VIRTUALLY_FRAME" val="{&quot;height&quot;:323.7,&quot;left&quot;:16.55,&quot;top&quot;:170.8,&quot;width&quot;:920.35}"/>
</p:tagLst>
</file>

<file path=ppt/tags/tag400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01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02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03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04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05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06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07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08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09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1.xml><?xml version="1.0" encoding="utf-8"?>
<p:tagLst xmlns:p="http://schemas.openxmlformats.org/presentationml/2006/main">
  <p:tag name="KSO_WM_DIAGRAM_VIRTUALLY_FRAME" val="{&quot;height&quot;:323.7,&quot;left&quot;:16.55,&quot;top&quot;:170.8,&quot;width&quot;:920.35}"/>
</p:tagLst>
</file>

<file path=ppt/tags/tag410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11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12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13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14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15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16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17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18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19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2.xml><?xml version="1.0" encoding="utf-8"?>
<p:tagLst xmlns:p="http://schemas.openxmlformats.org/presentationml/2006/main">
  <p:tag name="KSO_WM_DIAGRAM_VIRTUALLY_FRAME" val="{&quot;height&quot;:323.7,&quot;left&quot;:16.55,&quot;top&quot;:170.8,&quot;width&quot;:920.35}"/>
</p:tagLst>
</file>

<file path=ppt/tags/tag420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21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22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23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24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25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26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27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28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29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3.xml><?xml version="1.0" encoding="utf-8"?>
<p:tagLst xmlns:p="http://schemas.openxmlformats.org/presentationml/2006/main">
  <p:tag name="KSO_WM_DIAGRAM_VIRTUALLY_FRAME" val="{&quot;height&quot;:323.7,&quot;left&quot;:16.55,&quot;top&quot;:170.8,&quot;width&quot;:920.35}"/>
</p:tagLst>
</file>

<file path=ppt/tags/tag430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31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32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33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34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35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36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37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38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39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4.xml><?xml version="1.0" encoding="utf-8"?>
<p:tagLst xmlns:p="http://schemas.openxmlformats.org/presentationml/2006/main">
  <p:tag name="KSO_WM_DIAGRAM_VIRTUALLY_FRAME" val="{&quot;height&quot;:323.7,&quot;left&quot;:16.55,&quot;top&quot;:170.8,&quot;width&quot;:920.35}"/>
</p:tagLst>
</file>

<file path=ppt/tags/tag440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41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42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43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44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45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46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47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48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49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5.xml><?xml version="1.0" encoding="utf-8"?>
<p:tagLst xmlns:p="http://schemas.openxmlformats.org/presentationml/2006/main">
  <p:tag name="KSO_WM_DIAGRAM_VIRTUALLY_FRAME" val="{&quot;height&quot;:323.7,&quot;left&quot;:16.55,&quot;top&quot;:170.8,&quot;width&quot;:920.35}"/>
</p:tagLst>
</file>

<file path=ppt/tags/tag450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51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52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53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54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55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56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57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58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59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6.xml><?xml version="1.0" encoding="utf-8"?>
<p:tagLst xmlns:p="http://schemas.openxmlformats.org/presentationml/2006/main">
  <p:tag name="KSO_WM_DIAGRAM_VIRTUALLY_FRAME" val="{&quot;height&quot;:323.7,&quot;left&quot;:16.55,&quot;top&quot;:170.8,&quot;width&quot;:920.35}"/>
</p:tagLst>
</file>

<file path=ppt/tags/tag460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61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62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63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64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65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66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67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68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69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7.xml><?xml version="1.0" encoding="utf-8"?>
<p:tagLst xmlns:p="http://schemas.openxmlformats.org/presentationml/2006/main">
  <p:tag name="KSO_WM_DIAGRAM_VIRTUALLY_FRAME" val="{&quot;height&quot;:323.7,&quot;left&quot;:16.55,&quot;top&quot;:170.8,&quot;width&quot;:920.35}"/>
</p:tagLst>
</file>

<file path=ppt/tags/tag470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71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72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73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74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75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76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77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78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79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8.xml><?xml version="1.0" encoding="utf-8"?>
<p:tagLst xmlns:p="http://schemas.openxmlformats.org/presentationml/2006/main">
  <p:tag name="KSO_WM_DIAGRAM_VIRTUALLY_FRAME" val="{&quot;height&quot;:323.7,&quot;left&quot;:16.55,&quot;top&quot;:170.8,&quot;width&quot;:920.35}"/>
</p:tagLst>
</file>

<file path=ppt/tags/tag480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81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82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83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84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85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86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87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88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89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9.xml><?xml version="1.0" encoding="utf-8"?>
<p:tagLst xmlns:p="http://schemas.openxmlformats.org/presentationml/2006/main">
  <p:tag name="KSO_WM_DIAGRAM_VIRTUALLY_FRAME" val="{&quot;height&quot;:323.7,&quot;left&quot;:16.55,&quot;top&quot;:170.8,&quot;width&quot;:920.35}"/>
</p:tagLst>
</file>

<file path=ppt/tags/tag490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91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92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93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94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95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96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97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98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499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5.xml><?xml version="1.0" encoding="utf-8"?>
<p:tagLst xmlns:p="http://schemas.openxmlformats.org/presentationml/2006/main">
  <p:tag name="KSO_WM_DIAGRAM_VIRTUALLY_FRAME" val="{&quot;height&quot;:435.0003127831211,&quot;left&quot;:282.59401574803144,&quot;top&quot;:88.61448818897638,&quot;width&quot;:556.2500787401575}"/>
</p:tagLst>
</file>

<file path=ppt/tags/tag50.xml><?xml version="1.0" encoding="utf-8"?>
<p:tagLst xmlns:p="http://schemas.openxmlformats.org/presentationml/2006/main">
  <p:tag name="KSO_WM_DIAGRAM_VIRTUALLY_FRAME" val="{&quot;height&quot;:323.7,&quot;left&quot;:16.55,&quot;top&quot;:170.8,&quot;width&quot;:920.35}"/>
</p:tagLst>
</file>

<file path=ppt/tags/tag500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501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502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503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504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505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506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507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508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509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51.xml><?xml version="1.0" encoding="utf-8"?>
<p:tagLst xmlns:p="http://schemas.openxmlformats.org/presentationml/2006/main">
  <p:tag name="KSO_WM_DIAGRAM_VIRTUALLY_FRAME" val="{&quot;height&quot;:323.7,&quot;left&quot;:16.55,&quot;top&quot;:170.8,&quot;width&quot;:920.35}"/>
</p:tagLst>
</file>

<file path=ppt/tags/tag510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511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512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513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514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515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516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517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518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519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52.xml><?xml version="1.0" encoding="utf-8"?>
<p:tagLst xmlns:p="http://schemas.openxmlformats.org/presentationml/2006/main">
  <p:tag name="KSO_WM_DIAGRAM_VIRTUALLY_FRAME" val="{&quot;height&quot;:323.7,&quot;left&quot;:16.55,&quot;top&quot;:170.8,&quot;width&quot;:920.35}"/>
</p:tagLst>
</file>

<file path=ppt/tags/tag520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521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522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523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524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525.xml><?xml version="1.0" encoding="utf-8"?>
<p:tagLst xmlns:p="http://schemas.openxmlformats.org/presentationml/2006/main">
  <p:tag name="KSO_WM_DIAGRAM_VIRTUALLY_FRAME" val="{&quot;height&quot;:286.3665354330709,&quot;left&quot;:38.853543307086625,&quot;top&quot;:151.23779527559054,&quot;width&quot;:843.1463779527558}"/>
</p:tagLst>
</file>

<file path=ppt/tags/tag526.xml><?xml version="1.0" encoding="utf-8"?>
<p:tagLst xmlns:p="http://schemas.openxmlformats.org/presentationml/2006/main">
  <p:tag name="KSO_WM_DIAGRAM_VIRTUALLY_FRAME" val="{&quot;height&quot;:589.0566929133859,&quot;left&quot;:79.45,&quot;top&quot;:122.41700787401574,&quot;width&quot;:796.75}"/>
</p:tagLst>
</file>

<file path=ppt/tags/tag527.xml><?xml version="1.0" encoding="utf-8"?>
<p:tagLst xmlns:p="http://schemas.openxmlformats.org/presentationml/2006/main">
  <p:tag name="KSO_WM_DIAGRAM_VIRTUALLY_FRAME" val="{&quot;height&quot;:589.0566929133859,&quot;left&quot;:79.45,&quot;top&quot;:122.41700787401574,&quot;width&quot;:796.75}"/>
</p:tagLst>
</file>

<file path=ppt/tags/tag528.xml><?xml version="1.0" encoding="utf-8"?>
<p:tagLst xmlns:p="http://schemas.openxmlformats.org/presentationml/2006/main">
  <p:tag name="KSO_WM_DIAGRAM_VIRTUALLY_FRAME" val="{&quot;height&quot;:589.0566929133859,&quot;left&quot;:79.45,&quot;top&quot;:122.41700787401574,&quot;width&quot;:796.75}"/>
</p:tagLst>
</file>

<file path=ppt/tags/tag529.xml><?xml version="1.0" encoding="utf-8"?>
<p:tagLst xmlns:p="http://schemas.openxmlformats.org/presentationml/2006/main">
  <p:tag name="KSO_WM_DIAGRAM_VIRTUALLY_FRAME" val="{&quot;height&quot;:589.0566929133859,&quot;left&quot;:79.45,&quot;top&quot;:122.41700787401574,&quot;width&quot;:796.75}"/>
</p:tagLst>
</file>

<file path=ppt/tags/tag53.xml><?xml version="1.0" encoding="utf-8"?>
<p:tagLst xmlns:p="http://schemas.openxmlformats.org/presentationml/2006/main">
  <p:tag name="KSO_WM_DIAGRAM_VIRTUALLY_FRAME" val="{&quot;height&quot;:323.7,&quot;left&quot;:16.55,&quot;top&quot;:170.8,&quot;width&quot;:920.35}"/>
</p:tagLst>
</file>

<file path=ppt/tags/tag530.xml><?xml version="1.0" encoding="utf-8"?>
<p:tagLst xmlns:p="http://schemas.openxmlformats.org/presentationml/2006/main">
  <p:tag name="KSO_WM_DIAGRAM_VIRTUALLY_FRAME" val="{&quot;height&quot;:589.0566929133859,&quot;left&quot;:79.45,&quot;top&quot;:122.41700787401574,&quot;width&quot;:796.75}"/>
</p:tagLst>
</file>

<file path=ppt/tags/tag531.xml><?xml version="1.0" encoding="utf-8"?>
<p:tagLst xmlns:p="http://schemas.openxmlformats.org/presentationml/2006/main">
  <p:tag name="KSO_WM_DIAGRAM_VIRTUALLY_FRAME" val="{&quot;height&quot;:589.0566929133859,&quot;left&quot;:79.45,&quot;top&quot;:122.41700787401574,&quot;width&quot;:796.75}"/>
</p:tagLst>
</file>

<file path=ppt/tags/tag532.xml><?xml version="1.0" encoding="utf-8"?>
<p:tagLst xmlns:p="http://schemas.openxmlformats.org/presentationml/2006/main">
  <p:tag name="KSO_WM_DIAGRAM_VIRTUALLY_FRAME" val="{&quot;height&quot;:589.0566929133859,&quot;left&quot;:79.45,&quot;top&quot;:122.41700787401574,&quot;width&quot;:796.75}"/>
</p:tagLst>
</file>

<file path=ppt/tags/tag533.xml><?xml version="1.0" encoding="utf-8"?>
<p:tagLst xmlns:p="http://schemas.openxmlformats.org/presentationml/2006/main">
  <p:tag name="KSO_WM_DIAGRAM_VIRTUALLY_FRAME" val="{&quot;height&quot;:589.0566929133859,&quot;left&quot;:79.45,&quot;top&quot;:122.41700787401574,&quot;width&quot;:796.75}"/>
</p:tagLst>
</file>

<file path=ppt/tags/tag534.xml><?xml version="1.0" encoding="utf-8"?>
<p:tagLst xmlns:p="http://schemas.openxmlformats.org/presentationml/2006/main">
  <p:tag name="KSO_WM_DIAGRAM_VIRTUALLY_FRAME" val="{&quot;height&quot;:589.0566929133859,&quot;left&quot;:79.45,&quot;top&quot;:122.41700787401574,&quot;width&quot;:796.75}"/>
</p:tagLst>
</file>

<file path=ppt/tags/tag535.xml><?xml version="1.0" encoding="utf-8"?>
<p:tagLst xmlns:p="http://schemas.openxmlformats.org/presentationml/2006/main">
  <p:tag name="KSO_WM_DIAGRAM_VIRTUALLY_FRAME" val="{&quot;height&quot;:589.0566929133859,&quot;left&quot;:79.45,&quot;top&quot;:122.41700787401574,&quot;width&quot;:796.75}"/>
</p:tagLst>
</file>

<file path=ppt/tags/tag536.xml><?xml version="1.0" encoding="utf-8"?>
<p:tagLst xmlns:p="http://schemas.openxmlformats.org/presentationml/2006/main">
  <p:tag name="KSO_WM_DIAGRAM_VIRTUALLY_FRAME" val="{&quot;height&quot;:589.0566929133859,&quot;left&quot;:79.45,&quot;top&quot;:122.41700787401574,&quot;width&quot;:796.75}"/>
</p:tagLst>
</file>

<file path=ppt/tags/tag537.xml><?xml version="1.0" encoding="utf-8"?>
<p:tagLst xmlns:p="http://schemas.openxmlformats.org/presentationml/2006/main">
  <p:tag name="KSO_WM_DIAGRAM_VIRTUALLY_FRAME" val="{&quot;height&quot;:589.0566929133859,&quot;left&quot;:79.45,&quot;top&quot;:122.41700787401574,&quot;width&quot;:796.75}"/>
</p:tagLst>
</file>

<file path=ppt/tags/tag538.xml><?xml version="1.0" encoding="utf-8"?>
<p:tagLst xmlns:p="http://schemas.openxmlformats.org/presentationml/2006/main">
  <p:tag name="KSO_WM_DIAGRAM_VIRTUALLY_FRAME" val="{&quot;height&quot;:589.0566929133859,&quot;left&quot;:79.45,&quot;top&quot;:122.41700787401574,&quot;width&quot;:796.75}"/>
</p:tagLst>
</file>

<file path=ppt/tags/tag539.xml><?xml version="1.0" encoding="utf-8"?>
<p:tagLst xmlns:p="http://schemas.openxmlformats.org/presentationml/2006/main">
  <p:tag name="KSO_WM_DIAGRAM_VIRTUALLY_FRAME" val="{&quot;height&quot;:589.0566929133859,&quot;left&quot;:79.45,&quot;top&quot;:122.41700787401574,&quot;width&quot;:796.75}"/>
</p:tagLst>
</file>

<file path=ppt/tags/tag54.xml><?xml version="1.0" encoding="utf-8"?>
<p:tagLst xmlns:p="http://schemas.openxmlformats.org/presentationml/2006/main">
  <p:tag name="KSO_WM_DIAGRAM_VIRTUALLY_FRAME" val="{&quot;height&quot;:323.7,&quot;left&quot;:16.55,&quot;top&quot;:170.8,&quot;width&quot;:920.35}"/>
</p:tagLst>
</file>

<file path=ppt/tags/tag540.xml><?xml version="1.0" encoding="utf-8"?>
<p:tagLst xmlns:p="http://schemas.openxmlformats.org/presentationml/2006/main">
  <p:tag name="KSO_WM_DIAGRAM_VIRTUALLY_FRAME" val="{&quot;height&quot;:589.0566929133859,&quot;left&quot;:79.45,&quot;top&quot;:122.41700787401574,&quot;width&quot;:796.75}"/>
</p:tagLst>
</file>

<file path=ppt/tags/tag541.xml><?xml version="1.0" encoding="utf-8"?>
<p:tagLst xmlns:p="http://schemas.openxmlformats.org/presentationml/2006/main">
  <p:tag name="COMMONDATA" val="eyJoZGlkIjoiZTQ4MDRlMTQ1ZjQ5Mjk0YzgzZDY1Zjg1N2ZlMDQwYmIifQ=="/>
</p:tagLst>
</file>

<file path=ppt/tags/tag55.xml><?xml version="1.0" encoding="utf-8"?>
<p:tagLst xmlns:p="http://schemas.openxmlformats.org/presentationml/2006/main">
  <p:tag name="KSO_WM_DIAGRAM_VIRTUALLY_FRAME" val="{&quot;height&quot;:323.7,&quot;left&quot;:16.55,&quot;top&quot;:170.8,&quot;width&quot;:920.35}"/>
</p:tagLst>
</file>

<file path=ppt/tags/tag56.xml><?xml version="1.0" encoding="utf-8"?>
<p:tagLst xmlns:p="http://schemas.openxmlformats.org/presentationml/2006/main">
  <p:tag name="KSO_WM_DIAGRAM_VIRTUALLY_FRAME" val="{&quot;height&quot;:323.7,&quot;left&quot;:16.55,&quot;top&quot;:170.8,&quot;width&quot;:920.35}"/>
</p:tagLst>
</file>

<file path=ppt/tags/tag57.xml><?xml version="1.0" encoding="utf-8"?>
<p:tagLst xmlns:p="http://schemas.openxmlformats.org/presentationml/2006/main">
  <p:tag name="KSO_WM_DIAGRAM_VIRTUALLY_FRAME" val="{&quot;height&quot;:323.7,&quot;left&quot;:16.55,&quot;top&quot;:170.8,&quot;width&quot;:920.35}"/>
</p:tagLst>
</file>

<file path=ppt/tags/tag58.xml><?xml version="1.0" encoding="utf-8"?>
<p:tagLst xmlns:p="http://schemas.openxmlformats.org/presentationml/2006/main">
  <p:tag name="KSO_WM_DIAGRAM_VIRTUALLY_FRAME" val="{&quot;height&quot;:288.6665354330709,&quot;left&quot;:44.403543307086615,&quot;top&quot;:170.18779527559053,&quot;width&quot;:823.9463779527557}"/>
</p:tagLst>
</file>

<file path=ppt/tags/tag59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6.xml><?xml version="1.0" encoding="utf-8"?>
<p:tagLst xmlns:p="http://schemas.openxmlformats.org/presentationml/2006/main">
  <p:tag name="KSO_WM_DIAGRAM_VIRTUALLY_FRAME" val="{&quot;height&quot;:435.0003127831211,&quot;left&quot;:282.59401574803144,&quot;top&quot;:88.61448818897638,&quot;width&quot;:556.2500787401575}"/>
</p:tagLst>
</file>

<file path=ppt/tags/tag60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61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62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63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64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65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66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67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68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69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7.xml><?xml version="1.0" encoding="utf-8"?>
<p:tagLst xmlns:p="http://schemas.openxmlformats.org/presentationml/2006/main">
  <p:tag name="KSO_WM_DIAGRAM_VIRTUALLY_FRAME" val="{&quot;height&quot;:435.0003127831211,&quot;left&quot;:282.59401574803144,&quot;top&quot;:88.61448818897638,&quot;width&quot;:556.2500787401575}"/>
</p:tagLst>
</file>

<file path=ppt/tags/tag70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71.xml><?xml version="1.0" encoding="utf-8"?>
<p:tagLst xmlns:p="http://schemas.openxmlformats.org/presentationml/2006/main">
  <p:tag name="KSO_WM_DIAGRAM_VIRTUALLY_FRAME" val="{&quot;height&quot;:288.6665354330709,&quot;left&quot;:44.403543307086615,&quot;top&quot;:170.18779527559053,&quot;width&quot;:823.9463779527557}"/>
</p:tagLst>
</file>

<file path=ppt/tags/tag72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73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74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75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76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77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78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79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8.xml><?xml version="1.0" encoding="utf-8"?>
<p:tagLst xmlns:p="http://schemas.openxmlformats.org/presentationml/2006/main">
  <p:tag name="KSO_WM_DIAGRAM_VIRTUALLY_FRAME" val="{&quot;height&quot;:435.0003127831211,&quot;left&quot;:282.59401574803144,&quot;top&quot;:88.61448818897638,&quot;width&quot;:556.2500787401575}"/>
</p:tagLst>
</file>

<file path=ppt/tags/tag80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81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82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83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84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85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86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87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88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89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9.xml><?xml version="1.0" encoding="utf-8"?>
<p:tagLst xmlns:p="http://schemas.openxmlformats.org/presentationml/2006/main">
  <p:tag name="KSO_WM_DIAGRAM_VIRTUALLY_FRAME" val="{&quot;height&quot;:435.0003127831211,&quot;left&quot;:282.59401574803144,&quot;top&quot;:88.61448818897638,&quot;width&quot;:556.2500787401575}"/>
</p:tagLst>
</file>

<file path=ppt/tags/tag90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91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92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93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94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95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96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97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98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ags/tag99.xml><?xml version="1.0" encoding="utf-8"?>
<p:tagLst xmlns:p="http://schemas.openxmlformats.org/presentationml/2006/main">
  <p:tag name="KSO_WM_DIAGRAM_VIRTUALLY_FRAME" val="{&quot;height&quot;:288.6665354330709,&quot;left&quot;:146.7035433070866,&quot;top&quot;:170.18779527559053,&quot;width&quot;:721.6463779527559}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E7E6E6"/>
      </a:lt1>
      <a:dk2>
        <a:srgbClr val="A7A7A7"/>
      </a:dk2>
      <a:lt2>
        <a:srgbClr val="535353"/>
      </a:lt2>
      <a:accent1>
        <a:srgbClr val="1E426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E426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等线"/>
        <a:ea typeface="等线"/>
        <a:cs typeface="等线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微软雅黑" panose="020B0503020204020204" charset="-122"/>
            <a:ea typeface="微软雅黑" panose="020B0503020204020204" charset="-122"/>
            <a:cs typeface="微软雅黑" panose="020B0503020204020204" charset="-122"/>
            <a:sym typeface="微软雅黑" panose="020B0503020204020204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12623</Words>
  <Application>WPS 演示</Application>
  <PresentationFormat>宽屏</PresentationFormat>
  <Paragraphs>556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Arial</vt:lpstr>
      <vt:lpstr>Lato Hairline</vt:lpstr>
      <vt:lpstr>AMGDT</vt:lpstr>
      <vt:lpstr>Lato Light</vt:lpstr>
      <vt:lpstr>Lato Regular</vt:lpstr>
      <vt:lpstr>等线</vt:lpstr>
      <vt:lpstr>Comic Sans MS</vt:lpstr>
      <vt:lpstr>华文中宋</vt:lpstr>
      <vt:lpstr>思源黑体 Medium</vt:lpstr>
      <vt:lpstr>黑体</vt:lpstr>
      <vt:lpstr>造字工房悦黑（非商用）常规体</vt:lpstr>
      <vt:lpstr>Times New Roman</vt:lpstr>
      <vt:lpstr>Consolas</vt:lpstr>
      <vt:lpstr>Consolas</vt:lpstr>
      <vt:lpstr>Calibri</vt:lpstr>
      <vt:lpstr>Arial Unicode MS</vt:lpstr>
      <vt:lpstr>Helvetica</vt:lpstr>
      <vt:lpstr>Office 主题​​</vt:lpstr>
      <vt:lpstr>Replace Type Code with Subclasses</vt:lpstr>
      <vt:lpstr>PowerPoint 演示文稿</vt:lpstr>
      <vt:lpstr>01. Problem—Type Code</vt:lpstr>
      <vt:lpstr>01. Problem</vt:lpstr>
      <vt:lpstr>02. Solutions</vt:lpstr>
      <vt:lpstr>03. Steps and Examples - Initial and Step1</vt:lpstr>
      <vt:lpstr>03. Steps and Examples - Step2</vt:lpstr>
      <vt:lpstr>03. Steps and Examples - Step3</vt:lpstr>
      <vt:lpstr>03. Steps and Examples - Step4</vt:lpstr>
      <vt:lpstr>03. Steps and Examples - Step5、6</vt:lpstr>
      <vt:lpstr>04. Limitations - Dual Hierarchy </vt:lpstr>
      <vt:lpstr>04. Limitations - The values of type code can change </vt:lpstr>
      <vt:lpstr>04. Limitations - The values of type code can change</vt:lpstr>
      <vt:lpstr>05. Pros &amp; cons—Benefits</vt:lpstr>
      <vt:lpstr>05. Pros &amp; cons—Benefits</vt:lpstr>
      <vt:lpstr>Thanks for listening!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同济大学PPT模板</dc:title>
  <dc:creator>zhite</dc:creator>
  <cp:lastModifiedBy>覚覚</cp:lastModifiedBy>
  <cp:revision>69</cp:revision>
  <dcterms:created xsi:type="dcterms:W3CDTF">2024-11-25T17:03:00Z</dcterms:created>
  <dcterms:modified xsi:type="dcterms:W3CDTF">2024-12-11T02:52:39Z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1A79CF732ACE4F5C8BB08F052FA9C2E9_13</vt:lpwstr>
  </property>
  <property fmtid="{D5CDD505-2E9C-101B-9397-08002B2CF9AE}" pid="3" name="KSOProductBuildVer">
    <vt:lpwstr>2052-12.1.0.17147</vt:lpwstr>
  </property>
</Properties>
</file>