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Crimson Pro ExtraLight"/>
      <p:regular r:id="rId18"/>
      <p:bold r:id="rId19"/>
      <p:italic r:id="rId20"/>
      <p:boldItalic r:id="rId21"/>
    </p:embeddedFont>
    <p:embeddedFont>
      <p:font typeface="Crimson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guide id="3" orient="horz" pos="39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rimsonProExtraLight-italic.fntdata"/><Relationship Id="rId22" Type="http://schemas.openxmlformats.org/officeDocument/2006/relationships/font" Target="fonts/CrimsonPro-regular.fntdata"/><Relationship Id="rId21" Type="http://schemas.openxmlformats.org/officeDocument/2006/relationships/font" Target="fonts/CrimsonProExtraLight-boldItalic.fntdata"/><Relationship Id="rId24" Type="http://schemas.openxmlformats.org/officeDocument/2006/relationships/font" Target="fonts/CrimsonPro-italic.fntdata"/><Relationship Id="rId23" Type="http://schemas.openxmlformats.org/officeDocument/2006/relationships/font" Target="fonts/Crimso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rimson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rimsonProExtraLight-bold.fntdata"/><Relationship Id="rId18" Type="http://schemas.openxmlformats.org/officeDocument/2006/relationships/font" Target="fonts/CrimsonProExt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9dd56c102_0_2: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9dd56c1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7d1b8462_0_25: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7d1b84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7d1b8462_0_32: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d7d1b84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d7d1b8908_0_76: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d7d1b89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d7d1b8908_0_52: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d7d1b89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d7d1b8908_0_60: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d7d1b890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d7d1b8908_0_68: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d7d1b890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7d1b8908_0_8: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d7d1b89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7d1b8908_0_29: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7d1b890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d7d1b8462_0_49: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d7d1b84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d7d1b8908_0_22:notes"/>
          <p:cNvSpPr/>
          <p:nvPr>
            <p:ph idx="2" type="sldImg"/>
          </p:nvPr>
        </p:nvSpPr>
        <p:spPr>
          <a:xfrm>
            <a:off x="38131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d7d1b89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29525" lIns="129525" spcFirstLastPara="1" rIns="129525" wrap="square" tIns="129525">
            <a:noAutofit/>
          </a:bodyPr>
          <a:lstStyle>
            <a:lvl1pPr lvl="0" algn="ctr">
              <a:spcBef>
                <a:spcPts val="0"/>
              </a:spcBef>
              <a:spcAft>
                <a:spcPts val="0"/>
              </a:spcAft>
              <a:buSzPts val="7400"/>
              <a:buNone/>
              <a:defRPr sz="7400"/>
            </a:lvl1pPr>
            <a:lvl2pPr lvl="1" algn="ctr">
              <a:spcBef>
                <a:spcPts val="0"/>
              </a:spcBef>
              <a:spcAft>
                <a:spcPts val="0"/>
              </a:spcAft>
              <a:buSzPts val="7400"/>
              <a:buNone/>
              <a:defRPr sz="7400"/>
            </a:lvl2pPr>
            <a:lvl3pPr lvl="2" algn="ctr">
              <a:spcBef>
                <a:spcPts val="0"/>
              </a:spcBef>
              <a:spcAft>
                <a:spcPts val="0"/>
              </a:spcAft>
              <a:buSzPts val="7400"/>
              <a:buNone/>
              <a:defRPr sz="7400"/>
            </a:lvl3pPr>
            <a:lvl4pPr lvl="3" algn="ctr">
              <a:spcBef>
                <a:spcPts val="0"/>
              </a:spcBef>
              <a:spcAft>
                <a:spcPts val="0"/>
              </a:spcAft>
              <a:buSzPts val="7400"/>
              <a:buNone/>
              <a:defRPr sz="7400"/>
            </a:lvl4pPr>
            <a:lvl5pPr lvl="4" algn="ctr">
              <a:spcBef>
                <a:spcPts val="0"/>
              </a:spcBef>
              <a:spcAft>
                <a:spcPts val="0"/>
              </a:spcAft>
              <a:buSzPts val="7400"/>
              <a:buNone/>
              <a:defRPr sz="7400"/>
            </a:lvl5pPr>
            <a:lvl6pPr lvl="5" algn="ctr">
              <a:spcBef>
                <a:spcPts val="0"/>
              </a:spcBef>
              <a:spcAft>
                <a:spcPts val="0"/>
              </a:spcAft>
              <a:buSzPts val="7400"/>
              <a:buNone/>
              <a:defRPr sz="7400"/>
            </a:lvl6pPr>
            <a:lvl7pPr lvl="6" algn="ctr">
              <a:spcBef>
                <a:spcPts val="0"/>
              </a:spcBef>
              <a:spcAft>
                <a:spcPts val="0"/>
              </a:spcAft>
              <a:buSzPts val="7400"/>
              <a:buNone/>
              <a:defRPr sz="7400"/>
            </a:lvl7pPr>
            <a:lvl8pPr lvl="7" algn="ctr">
              <a:spcBef>
                <a:spcPts val="0"/>
              </a:spcBef>
              <a:spcAft>
                <a:spcPts val="0"/>
              </a:spcAft>
              <a:buSzPts val="7400"/>
              <a:buNone/>
              <a:defRPr sz="7400"/>
            </a:lvl8pPr>
            <a:lvl9pPr lvl="8" algn="ctr">
              <a:spcBef>
                <a:spcPts val="0"/>
              </a:spcBef>
              <a:spcAft>
                <a:spcPts val="0"/>
              </a:spcAft>
              <a:buSzPts val="7400"/>
              <a:buNone/>
              <a:defRPr sz="7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29525" lIns="129525" spcFirstLastPara="1" rIns="129525" wrap="square" tIns="1295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2" name="Google Shape;12;p2"/>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29525" lIns="129525" spcFirstLastPara="1" rIns="129525" wrap="square" tIns="129525">
            <a:noAutofit/>
          </a:bodyPr>
          <a:lstStyle>
            <a:lvl1pPr lvl="0" algn="ctr">
              <a:spcBef>
                <a:spcPts val="0"/>
              </a:spcBef>
              <a:spcAft>
                <a:spcPts val="0"/>
              </a:spcAft>
              <a:buSzPts val="17000"/>
              <a:buNone/>
              <a:defRPr sz="17000"/>
            </a:lvl1pPr>
            <a:lvl2pPr lvl="1" algn="ctr">
              <a:spcBef>
                <a:spcPts val="0"/>
              </a:spcBef>
              <a:spcAft>
                <a:spcPts val="0"/>
              </a:spcAft>
              <a:buSzPts val="17000"/>
              <a:buNone/>
              <a:defRPr sz="17000"/>
            </a:lvl2pPr>
            <a:lvl3pPr lvl="2" algn="ctr">
              <a:spcBef>
                <a:spcPts val="0"/>
              </a:spcBef>
              <a:spcAft>
                <a:spcPts val="0"/>
              </a:spcAft>
              <a:buSzPts val="17000"/>
              <a:buNone/>
              <a:defRPr sz="17000"/>
            </a:lvl3pPr>
            <a:lvl4pPr lvl="3" algn="ctr">
              <a:spcBef>
                <a:spcPts val="0"/>
              </a:spcBef>
              <a:spcAft>
                <a:spcPts val="0"/>
              </a:spcAft>
              <a:buSzPts val="17000"/>
              <a:buNone/>
              <a:defRPr sz="17000"/>
            </a:lvl4pPr>
            <a:lvl5pPr lvl="4" algn="ctr">
              <a:spcBef>
                <a:spcPts val="0"/>
              </a:spcBef>
              <a:spcAft>
                <a:spcPts val="0"/>
              </a:spcAft>
              <a:buSzPts val="17000"/>
              <a:buNone/>
              <a:defRPr sz="17000"/>
            </a:lvl5pPr>
            <a:lvl6pPr lvl="5" algn="ctr">
              <a:spcBef>
                <a:spcPts val="0"/>
              </a:spcBef>
              <a:spcAft>
                <a:spcPts val="0"/>
              </a:spcAft>
              <a:buSzPts val="17000"/>
              <a:buNone/>
              <a:defRPr sz="17000"/>
            </a:lvl6pPr>
            <a:lvl7pPr lvl="6" algn="ctr">
              <a:spcBef>
                <a:spcPts val="0"/>
              </a:spcBef>
              <a:spcAft>
                <a:spcPts val="0"/>
              </a:spcAft>
              <a:buSzPts val="17000"/>
              <a:buNone/>
              <a:defRPr sz="17000"/>
            </a:lvl7pPr>
            <a:lvl8pPr lvl="7" algn="ctr">
              <a:spcBef>
                <a:spcPts val="0"/>
              </a:spcBef>
              <a:spcAft>
                <a:spcPts val="0"/>
              </a:spcAft>
              <a:buSzPts val="17000"/>
              <a:buNone/>
              <a:defRPr sz="17000"/>
            </a:lvl8pPr>
            <a:lvl9pPr lvl="8" algn="ctr">
              <a:spcBef>
                <a:spcPts val="0"/>
              </a:spcBef>
              <a:spcAft>
                <a:spcPts val="0"/>
              </a:spcAft>
              <a:buSzPts val="17000"/>
              <a:buNone/>
              <a:defRPr sz="17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29525" lIns="129525" spcFirstLastPara="1" rIns="129525" wrap="square" tIns="129525">
            <a:noAutofit/>
          </a:bodyPr>
          <a:lstStyle>
            <a:lvl1pPr indent="-387350" lvl="0" marL="457200" algn="ctr">
              <a:spcBef>
                <a:spcPts val="0"/>
              </a:spcBef>
              <a:spcAft>
                <a:spcPts val="0"/>
              </a:spcAft>
              <a:buSzPts val="2500"/>
              <a:buChar char="●"/>
              <a:defRPr/>
            </a:lvl1pPr>
            <a:lvl2pPr indent="-355600" lvl="1" marL="914400" algn="ctr">
              <a:spcBef>
                <a:spcPts val="2300"/>
              </a:spcBef>
              <a:spcAft>
                <a:spcPts val="0"/>
              </a:spcAft>
              <a:buSzPts val="2000"/>
              <a:buChar char="○"/>
              <a:defRPr/>
            </a:lvl2pPr>
            <a:lvl3pPr indent="-355600" lvl="2" marL="1371600" algn="ctr">
              <a:spcBef>
                <a:spcPts val="2300"/>
              </a:spcBef>
              <a:spcAft>
                <a:spcPts val="0"/>
              </a:spcAft>
              <a:buSzPts val="2000"/>
              <a:buChar char="■"/>
              <a:defRPr/>
            </a:lvl3pPr>
            <a:lvl4pPr indent="-355600" lvl="3" marL="1828800" algn="ctr">
              <a:spcBef>
                <a:spcPts val="2300"/>
              </a:spcBef>
              <a:spcAft>
                <a:spcPts val="0"/>
              </a:spcAft>
              <a:buSzPts val="2000"/>
              <a:buChar char="●"/>
              <a:defRPr/>
            </a:lvl4pPr>
            <a:lvl5pPr indent="-355600" lvl="4" marL="2286000" algn="ctr">
              <a:spcBef>
                <a:spcPts val="2300"/>
              </a:spcBef>
              <a:spcAft>
                <a:spcPts val="0"/>
              </a:spcAft>
              <a:buSzPts val="2000"/>
              <a:buChar char="○"/>
              <a:defRPr/>
            </a:lvl5pPr>
            <a:lvl6pPr indent="-355600" lvl="5" marL="2743200" algn="ctr">
              <a:spcBef>
                <a:spcPts val="2300"/>
              </a:spcBef>
              <a:spcAft>
                <a:spcPts val="0"/>
              </a:spcAft>
              <a:buSzPts val="2000"/>
              <a:buChar char="■"/>
              <a:defRPr/>
            </a:lvl6pPr>
            <a:lvl7pPr indent="-355600" lvl="6" marL="3200400" algn="ctr">
              <a:spcBef>
                <a:spcPts val="2300"/>
              </a:spcBef>
              <a:spcAft>
                <a:spcPts val="0"/>
              </a:spcAft>
              <a:buSzPts val="2000"/>
              <a:buChar char="●"/>
              <a:defRPr/>
            </a:lvl7pPr>
            <a:lvl8pPr indent="-355600" lvl="7" marL="3657600" algn="ctr">
              <a:spcBef>
                <a:spcPts val="2300"/>
              </a:spcBef>
              <a:spcAft>
                <a:spcPts val="0"/>
              </a:spcAft>
              <a:buSzPts val="2000"/>
              <a:buChar char="○"/>
              <a:defRPr/>
            </a:lvl8pPr>
            <a:lvl9pPr indent="-355600" lvl="8" marL="4114800" algn="ctr">
              <a:spcBef>
                <a:spcPts val="2300"/>
              </a:spcBef>
              <a:spcAft>
                <a:spcPts val="2300"/>
              </a:spcAft>
              <a:buSzPts val="2000"/>
              <a:buChar char="■"/>
              <a:defRPr/>
            </a:lvl9pPr>
          </a:lstStyle>
          <a:p/>
        </p:txBody>
      </p:sp>
      <p:sp>
        <p:nvSpPr>
          <p:cNvPr id="47" name="Google Shape;47;p11"/>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29525" lIns="129525" spcFirstLastPara="1" rIns="129525" wrap="square" tIns="129525">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15" name="Google Shape;15;p3"/>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29525" lIns="129525" spcFirstLastPara="1" rIns="129525" wrap="square" tIns="1295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29525" lIns="129525" spcFirstLastPara="1" rIns="129525" wrap="square" tIns="129525">
            <a:noAutofit/>
          </a:bodyPr>
          <a:lstStyle>
            <a:lvl1pPr indent="-387350" lvl="0" marL="457200">
              <a:spcBef>
                <a:spcPts val="0"/>
              </a:spcBef>
              <a:spcAft>
                <a:spcPts val="0"/>
              </a:spcAft>
              <a:buSzPts val="2500"/>
              <a:buChar char="●"/>
              <a:defRPr/>
            </a:lvl1pPr>
            <a:lvl2pPr indent="-355600" lvl="1" marL="914400">
              <a:spcBef>
                <a:spcPts val="2300"/>
              </a:spcBef>
              <a:spcAft>
                <a:spcPts val="0"/>
              </a:spcAft>
              <a:buSzPts val="2000"/>
              <a:buChar char="○"/>
              <a:defRPr/>
            </a:lvl2pPr>
            <a:lvl3pPr indent="-355600" lvl="2" marL="1371600">
              <a:spcBef>
                <a:spcPts val="2300"/>
              </a:spcBef>
              <a:spcAft>
                <a:spcPts val="0"/>
              </a:spcAft>
              <a:buSzPts val="2000"/>
              <a:buChar char="■"/>
              <a:defRPr/>
            </a:lvl3pPr>
            <a:lvl4pPr indent="-355600" lvl="3" marL="1828800">
              <a:spcBef>
                <a:spcPts val="2300"/>
              </a:spcBef>
              <a:spcAft>
                <a:spcPts val="0"/>
              </a:spcAft>
              <a:buSzPts val="2000"/>
              <a:buChar char="●"/>
              <a:defRPr/>
            </a:lvl4pPr>
            <a:lvl5pPr indent="-355600" lvl="4" marL="2286000">
              <a:spcBef>
                <a:spcPts val="2300"/>
              </a:spcBef>
              <a:spcAft>
                <a:spcPts val="0"/>
              </a:spcAft>
              <a:buSzPts val="2000"/>
              <a:buChar char="○"/>
              <a:defRPr/>
            </a:lvl5pPr>
            <a:lvl6pPr indent="-355600" lvl="5" marL="2743200">
              <a:spcBef>
                <a:spcPts val="2300"/>
              </a:spcBef>
              <a:spcAft>
                <a:spcPts val="0"/>
              </a:spcAft>
              <a:buSzPts val="2000"/>
              <a:buChar char="■"/>
              <a:defRPr/>
            </a:lvl6pPr>
            <a:lvl7pPr indent="-355600" lvl="6" marL="3200400">
              <a:spcBef>
                <a:spcPts val="2300"/>
              </a:spcBef>
              <a:spcAft>
                <a:spcPts val="0"/>
              </a:spcAft>
              <a:buSzPts val="2000"/>
              <a:buChar char="●"/>
              <a:defRPr/>
            </a:lvl7pPr>
            <a:lvl8pPr indent="-355600" lvl="7" marL="3657600">
              <a:spcBef>
                <a:spcPts val="2300"/>
              </a:spcBef>
              <a:spcAft>
                <a:spcPts val="0"/>
              </a:spcAft>
              <a:buSzPts val="2000"/>
              <a:buChar char="○"/>
              <a:defRPr/>
            </a:lvl8pPr>
            <a:lvl9pPr indent="-355600" lvl="8" marL="4114800">
              <a:spcBef>
                <a:spcPts val="2300"/>
              </a:spcBef>
              <a:spcAft>
                <a:spcPts val="2300"/>
              </a:spcAft>
              <a:buSzPts val="2000"/>
              <a:buChar char="■"/>
              <a:defRPr/>
            </a:lvl9pPr>
          </a:lstStyle>
          <a:p/>
        </p:txBody>
      </p:sp>
      <p:sp>
        <p:nvSpPr>
          <p:cNvPr id="19" name="Google Shape;19;p4"/>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29525" lIns="129525" spcFirstLastPara="1" rIns="129525" wrap="square" tIns="1295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5"/>
          <p:cNvSpPr txBox="1"/>
          <p:nvPr>
            <p:ph idx="1" type="body"/>
          </p:nvPr>
        </p:nvSpPr>
        <p:spPr>
          <a:xfrm>
            <a:off x="623400" y="2304950"/>
            <a:ext cx="8000100" cy="6832800"/>
          </a:xfrm>
          <a:prstGeom prst="rect">
            <a:avLst/>
          </a:prstGeom>
        </p:spPr>
        <p:txBody>
          <a:bodyPr anchorCtr="0" anchor="t" bIns="129525" lIns="129525" spcFirstLastPara="1" rIns="129525" wrap="square" tIns="129525">
            <a:noAutofit/>
          </a:bodyPr>
          <a:lstStyle>
            <a:lvl1pPr indent="-355600" lvl="0" marL="457200">
              <a:spcBef>
                <a:spcPts val="0"/>
              </a:spcBef>
              <a:spcAft>
                <a:spcPts val="0"/>
              </a:spcAft>
              <a:buSzPts val="2000"/>
              <a:buChar char="●"/>
              <a:defRPr sz="20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23" name="Google Shape;23;p5"/>
          <p:cNvSpPr txBox="1"/>
          <p:nvPr>
            <p:ph idx="2" type="body"/>
          </p:nvPr>
        </p:nvSpPr>
        <p:spPr>
          <a:xfrm>
            <a:off x="9664800" y="2304950"/>
            <a:ext cx="8000100" cy="6832800"/>
          </a:xfrm>
          <a:prstGeom prst="rect">
            <a:avLst/>
          </a:prstGeom>
        </p:spPr>
        <p:txBody>
          <a:bodyPr anchorCtr="0" anchor="t" bIns="129525" lIns="129525" spcFirstLastPara="1" rIns="129525" wrap="square" tIns="129525">
            <a:noAutofit/>
          </a:bodyPr>
          <a:lstStyle>
            <a:lvl1pPr indent="-355600" lvl="0" marL="457200">
              <a:spcBef>
                <a:spcPts val="0"/>
              </a:spcBef>
              <a:spcAft>
                <a:spcPts val="0"/>
              </a:spcAft>
              <a:buSzPts val="2000"/>
              <a:buChar char="●"/>
              <a:defRPr sz="20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24" name="Google Shape;24;p5"/>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29525" lIns="129525" spcFirstLastPara="1" rIns="129525" wrap="square" tIns="1295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p6"/>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29525" lIns="129525" spcFirstLastPara="1" rIns="129525" wrap="square" tIns="129525">
            <a:noAutofit/>
          </a:bodyPr>
          <a:lstStyle>
            <a:lvl1pPr lvl="0">
              <a:spcBef>
                <a:spcPts val="0"/>
              </a:spcBef>
              <a:spcAft>
                <a:spcPts val="0"/>
              </a:spcAft>
              <a:buSzPts val="3400"/>
              <a:buNone/>
              <a:defRPr sz="3400"/>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29525" lIns="129525" spcFirstLastPara="1" rIns="129525" wrap="square" tIns="129525">
            <a:noAutofit/>
          </a:bodyPr>
          <a:lstStyle>
            <a:lvl1pPr indent="-336550" lvl="0" marL="457200">
              <a:spcBef>
                <a:spcPts val="0"/>
              </a:spcBef>
              <a:spcAft>
                <a:spcPts val="0"/>
              </a:spcAft>
              <a:buSzPts val="1700"/>
              <a:buChar char="●"/>
              <a:defRPr sz="17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31" name="Google Shape;31;p7"/>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29525" lIns="129525" spcFirstLastPara="1" rIns="129525" wrap="square" tIns="129525">
            <a:noAutofit/>
          </a:bodyPr>
          <a:lstStyle>
            <a:lvl1pPr lvl="0">
              <a:spcBef>
                <a:spcPts val="0"/>
              </a:spcBef>
              <a:spcAft>
                <a:spcPts val="0"/>
              </a:spcAft>
              <a:buSzPts val="6800"/>
              <a:buNone/>
              <a:defRPr sz="68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34" name="Google Shape;34;p8"/>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29525" lIns="129525" spcFirstLastPara="1" rIns="129525" wrap="square" tIns="1295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700" cy="2964600"/>
          </a:xfrm>
          <a:prstGeom prst="rect">
            <a:avLst/>
          </a:prstGeom>
        </p:spPr>
        <p:txBody>
          <a:bodyPr anchorCtr="0" anchor="b" bIns="129525" lIns="129525" spcFirstLastPara="1" rIns="129525" wrap="square" tIns="129525">
            <a:noAutofit/>
          </a:bodyPr>
          <a:lstStyle>
            <a:lvl1pPr lvl="0" algn="ctr">
              <a:spcBef>
                <a:spcPts val="0"/>
              </a:spcBef>
              <a:spcAft>
                <a:spcPts val="0"/>
              </a:spcAft>
              <a:buSzPts val="5900"/>
              <a:buNone/>
              <a:defRPr sz="5900"/>
            </a:lvl1pPr>
            <a:lvl2pPr lvl="1" algn="ctr">
              <a:spcBef>
                <a:spcPts val="0"/>
              </a:spcBef>
              <a:spcAft>
                <a:spcPts val="0"/>
              </a:spcAft>
              <a:buSzPts val="5900"/>
              <a:buNone/>
              <a:defRPr sz="5900"/>
            </a:lvl2pPr>
            <a:lvl3pPr lvl="2" algn="ctr">
              <a:spcBef>
                <a:spcPts val="0"/>
              </a:spcBef>
              <a:spcAft>
                <a:spcPts val="0"/>
              </a:spcAft>
              <a:buSzPts val="5900"/>
              <a:buNone/>
              <a:defRPr sz="5900"/>
            </a:lvl3pPr>
            <a:lvl4pPr lvl="3" algn="ctr">
              <a:spcBef>
                <a:spcPts val="0"/>
              </a:spcBef>
              <a:spcAft>
                <a:spcPts val="0"/>
              </a:spcAft>
              <a:buSzPts val="5900"/>
              <a:buNone/>
              <a:defRPr sz="5900"/>
            </a:lvl4pPr>
            <a:lvl5pPr lvl="4" algn="ctr">
              <a:spcBef>
                <a:spcPts val="0"/>
              </a:spcBef>
              <a:spcAft>
                <a:spcPts val="0"/>
              </a:spcAft>
              <a:buSzPts val="5900"/>
              <a:buNone/>
              <a:defRPr sz="5900"/>
            </a:lvl5pPr>
            <a:lvl6pPr lvl="5" algn="ctr">
              <a:spcBef>
                <a:spcPts val="0"/>
              </a:spcBef>
              <a:spcAft>
                <a:spcPts val="0"/>
              </a:spcAft>
              <a:buSzPts val="5900"/>
              <a:buNone/>
              <a:defRPr sz="5900"/>
            </a:lvl6pPr>
            <a:lvl7pPr lvl="6" algn="ctr">
              <a:spcBef>
                <a:spcPts val="0"/>
              </a:spcBef>
              <a:spcAft>
                <a:spcPts val="0"/>
              </a:spcAft>
              <a:buSzPts val="5900"/>
              <a:buNone/>
              <a:defRPr sz="5900"/>
            </a:lvl7pPr>
            <a:lvl8pPr lvl="7" algn="ctr">
              <a:spcBef>
                <a:spcPts val="0"/>
              </a:spcBef>
              <a:spcAft>
                <a:spcPts val="0"/>
              </a:spcAft>
              <a:buSzPts val="5900"/>
              <a:buNone/>
              <a:defRPr sz="5900"/>
            </a:lvl8pPr>
            <a:lvl9pPr lvl="8" algn="ctr">
              <a:spcBef>
                <a:spcPts val="0"/>
              </a:spcBef>
              <a:spcAft>
                <a:spcPts val="0"/>
              </a:spcAft>
              <a:buSzPts val="5900"/>
              <a:buNone/>
              <a:defRPr sz="5900"/>
            </a:lvl9pPr>
          </a:lstStyle>
          <a:p/>
        </p:txBody>
      </p:sp>
      <p:sp>
        <p:nvSpPr>
          <p:cNvPr id="38" name="Google Shape;38;p9"/>
          <p:cNvSpPr txBox="1"/>
          <p:nvPr>
            <p:ph idx="1" type="subTitle"/>
          </p:nvPr>
        </p:nvSpPr>
        <p:spPr>
          <a:xfrm>
            <a:off x="531000" y="5606150"/>
            <a:ext cx="8090700" cy="2470200"/>
          </a:xfrm>
          <a:prstGeom prst="rect">
            <a:avLst/>
          </a:prstGeom>
        </p:spPr>
        <p:txBody>
          <a:bodyPr anchorCtr="0" anchor="t" bIns="129525" lIns="129525" spcFirstLastPara="1" rIns="129525" wrap="square" tIns="1295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29525" lIns="129525" spcFirstLastPara="1" rIns="129525" wrap="square" tIns="129525">
            <a:noAutofit/>
          </a:bodyPr>
          <a:lstStyle>
            <a:lvl1pPr indent="-387350" lvl="0" marL="457200">
              <a:spcBef>
                <a:spcPts val="0"/>
              </a:spcBef>
              <a:spcAft>
                <a:spcPts val="0"/>
              </a:spcAft>
              <a:buSzPts val="2500"/>
              <a:buChar char="●"/>
              <a:defRPr/>
            </a:lvl1pPr>
            <a:lvl2pPr indent="-355600" lvl="1" marL="914400">
              <a:spcBef>
                <a:spcPts val="2300"/>
              </a:spcBef>
              <a:spcAft>
                <a:spcPts val="0"/>
              </a:spcAft>
              <a:buSzPts val="2000"/>
              <a:buChar char="○"/>
              <a:defRPr/>
            </a:lvl2pPr>
            <a:lvl3pPr indent="-355600" lvl="2" marL="1371600">
              <a:spcBef>
                <a:spcPts val="2300"/>
              </a:spcBef>
              <a:spcAft>
                <a:spcPts val="0"/>
              </a:spcAft>
              <a:buSzPts val="2000"/>
              <a:buChar char="■"/>
              <a:defRPr/>
            </a:lvl3pPr>
            <a:lvl4pPr indent="-355600" lvl="3" marL="1828800">
              <a:spcBef>
                <a:spcPts val="2300"/>
              </a:spcBef>
              <a:spcAft>
                <a:spcPts val="0"/>
              </a:spcAft>
              <a:buSzPts val="2000"/>
              <a:buChar char="●"/>
              <a:defRPr/>
            </a:lvl4pPr>
            <a:lvl5pPr indent="-355600" lvl="4" marL="2286000">
              <a:spcBef>
                <a:spcPts val="2300"/>
              </a:spcBef>
              <a:spcAft>
                <a:spcPts val="0"/>
              </a:spcAft>
              <a:buSzPts val="2000"/>
              <a:buChar char="○"/>
              <a:defRPr/>
            </a:lvl5pPr>
            <a:lvl6pPr indent="-355600" lvl="5" marL="2743200">
              <a:spcBef>
                <a:spcPts val="2300"/>
              </a:spcBef>
              <a:spcAft>
                <a:spcPts val="0"/>
              </a:spcAft>
              <a:buSzPts val="2000"/>
              <a:buChar char="■"/>
              <a:defRPr/>
            </a:lvl6pPr>
            <a:lvl7pPr indent="-355600" lvl="6" marL="3200400">
              <a:spcBef>
                <a:spcPts val="2300"/>
              </a:spcBef>
              <a:spcAft>
                <a:spcPts val="0"/>
              </a:spcAft>
              <a:buSzPts val="2000"/>
              <a:buChar char="●"/>
              <a:defRPr/>
            </a:lvl7pPr>
            <a:lvl8pPr indent="-355600" lvl="7" marL="3657600">
              <a:spcBef>
                <a:spcPts val="2300"/>
              </a:spcBef>
              <a:spcAft>
                <a:spcPts val="0"/>
              </a:spcAft>
              <a:buSzPts val="2000"/>
              <a:buChar char="○"/>
              <a:defRPr/>
            </a:lvl8pPr>
            <a:lvl9pPr indent="-355600" lvl="8" marL="4114800">
              <a:spcBef>
                <a:spcPts val="2300"/>
              </a:spcBef>
              <a:spcAft>
                <a:spcPts val="2300"/>
              </a:spcAft>
              <a:buSzPts val="2000"/>
              <a:buChar char="■"/>
              <a:defRPr/>
            </a:lvl9pPr>
          </a:lstStyle>
          <a:p/>
        </p:txBody>
      </p:sp>
      <p:sp>
        <p:nvSpPr>
          <p:cNvPr id="40" name="Google Shape;40;p9"/>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900" cy="1210200"/>
          </a:xfrm>
          <a:prstGeom prst="rect">
            <a:avLst/>
          </a:prstGeom>
        </p:spPr>
        <p:txBody>
          <a:bodyPr anchorCtr="0" anchor="ctr" bIns="129525" lIns="129525" spcFirstLastPara="1" rIns="129525" wrap="square" tIns="129525">
            <a:noAutofit/>
          </a:bodyPr>
          <a:lstStyle>
            <a:lvl1pPr indent="-228600" lvl="0" marL="457200">
              <a:lnSpc>
                <a:spcPct val="100000"/>
              </a:lnSpc>
              <a:spcBef>
                <a:spcPts val="0"/>
              </a:spcBef>
              <a:spcAft>
                <a:spcPts val="0"/>
              </a:spcAft>
              <a:buSzPts val="2500"/>
              <a:buNone/>
              <a:defRPr/>
            </a:lvl1pPr>
          </a:lstStyle>
          <a:p/>
        </p:txBody>
      </p:sp>
      <p:sp>
        <p:nvSpPr>
          <p:cNvPr id="43" name="Google Shape;43;p10"/>
          <p:cNvSpPr txBox="1"/>
          <p:nvPr>
            <p:ph idx="12" type="sldNum"/>
          </p:nvPr>
        </p:nvSpPr>
        <p:spPr>
          <a:xfrm>
            <a:off x="16944916" y="9326434"/>
            <a:ext cx="1097700" cy="787200"/>
          </a:xfrm>
          <a:prstGeom prst="rect">
            <a:avLst/>
          </a:prstGeom>
        </p:spPr>
        <p:txBody>
          <a:bodyPr anchorCtr="0" anchor="ctr" bIns="129525" lIns="129525" spcFirstLastPara="1" rIns="129525" wrap="square" tIns="129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1552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29525" lIns="129525" spcFirstLastPara="1" rIns="129525" wrap="square" tIns="129525">
            <a:noAutofit/>
          </a:bodyPr>
          <a:lstStyle>
            <a:lvl1pPr lvl="0">
              <a:spcBef>
                <a:spcPts val="0"/>
              </a:spcBef>
              <a:spcAft>
                <a:spcPts val="0"/>
              </a:spcAft>
              <a:buClr>
                <a:srgbClr val="FFFFFF"/>
              </a:buClr>
              <a:buSzPts val="4000"/>
              <a:buFont typeface="Sora"/>
              <a:buNone/>
              <a:defRPr sz="4000">
                <a:solidFill>
                  <a:srgbClr val="FFFFFF"/>
                </a:solidFill>
                <a:latin typeface="Sora"/>
                <a:ea typeface="Sora"/>
                <a:cs typeface="Sora"/>
                <a:sym typeface="Sora"/>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29525" lIns="129525" spcFirstLastPara="1" rIns="129525" wrap="square" tIns="129525">
            <a:noAutofit/>
          </a:bodyPr>
          <a:lstStyle>
            <a:lvl1pPr indent="-387350" lvl="0" marL="457200">
              <a:lnSpc>
                <a:spcPct val="115000"/>
              </a:lnSpc>
              <a:spcBef>
                <a:spcPts val="0"/>
              </a:spcBef>
              <a:spcAft>
                <a:spcPts val="0"/>
              </a:spcAft>
              <a:buClr>
                <a:srgbClr val="FFFFFF"/>
              </a:buClr>
              <a:buSzPts val="2500"/>
              <a:buFont typeface="Crimson Pro"/>
              <a:buChar char="●"/>
              <a:defRPr sz="2500">
                <a:solidFill>
                  <a:srgbClr val="FFFFFF"/>
                </a:solidFill>
                <a:latin typeface="Crimson Pro"/>
                <a:ea typeface="Crimson Pro"/>
                <a:cs typeface="Crimson Pro"/>
                <a:sym typeface="Crimson Pro"/>
              </a:defRPr>
            </a:lvl1pPr>
            <a:lvl2pPr indent="-355600" lvl="1" marL="9144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2pPr>
            <a:lvl3pPr indent="-355600" lvl="2" marL="13716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3pPr>
            <a:lvl4pPr indent="-355600" lvl="3" marL="18288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4pPr>
            <a:lvl5pPr indent="-355600" lvl="4" marL="22860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5pPr>
            <a:lvl6pPr indent="-355600" lvl="5" marL="27432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6pPr>
            <a:lvl7pPr indent="-355600" lvl="6" marL="32004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7pPr>
            <a:lvl8pPr indent="-355600" lvl="7" marL="3657600">
              <a:lnSpc>
                <a:spcPct val="115000"/>
              </a:lnSpc>
              <a:spcBef>
                <a:spcPts val="2300"/>
              </a:spcBef>
              <a:spcAft>
                <a:spcPts val="0"/>
              </a:spcAft>
              <a:buClr>
                <a:srgbClr val="FFFFFF"/>
              </a:buClr>
              <a:buSzPts val="2000"/>
              <a:buFont typeface="Crimson Pro"/>
              <a:buChar char="○"/>
              <a:defRPr sz="2000">
                <a:solidFill>
                  <a:srgbClr val="FFFFFF"/>
                </a:solidFill>
                <a:latin typeface="Crimson Pro"/>
                <a:ea typeface="Crimson Pro"/>
                <a:cs typeface="Crimson Pro"/>
                <a:sym typeface="Crimson Pro"/>
              </a:defRPr>
            </a:lvl8pPr>
            <a:lvl9pPr indent="-355600" lvl="8" marL="4114800">
              <a:lnSpc>
                <a:spcPct val="115000"/>
              </a:lnSpc>
              <a:spcBef>
                <a:spcPts val="2300"/>
              </a:spcBef>
              <a:spcAft>
                <a:spcPts val="2300"/>
              </a:spcAft>
              <a:buClr>
                <a:srgbClr val="FFFFFF"/>
              </a:buClr>
              <a:buSzPts val="2000"/>
              <a:buFont typeface="Crimson Pro"/>
              <a:buChar char="■"/>
              <a:defRPr sz="2000">
                <a:solidFill>
                  <a:srgbClr val="FFFFFF"/>
                </a:solidFill>
                <a:latin typeface="Crimson Pro"/>
                <a:ea typeface="Crimson Pro"/>
                <a:cs typeface="Crimson Pro"/>
                <a:sym typeface="Crimson Pro"/>
              </a:defRPr>
            </a:lvl9pPr>
          </a:lstStyle>
          <a:p/>
        </p:txBody>
      </p:sp>
      <p:sp>
        <p:nvSpPr>
          <p:cNvPr id="8" name="Google Shape;8;p1"/>
          <p:cNvSpPr txBox="1"/>
          <p:nvPr>
            <p:ph idx="12" type="sldNum"/>
          </p:nvPr>
        </p:nvSpPr>
        <p:spPr>
          <a:xfrm>
            <a:off x="16944916" y="9326434"/>
            <a:ext cx="1097700" cy="787200"/>
          </a:xfrm>
          <a:prstGeom prst="rect">
            <a:avLst/>
          </a:prstGeom>
          <a:noFill/>
          <a:ln>
            <a:noFill/>
          </a:ln>
        </p:spPr>
        <p:txBody>
          <a:bodyPr anchorCtr="0" anchor="ctr" bIns="129525" lIns="129525" spcFirstLastPara="1" rIns="129525" wrap="square" tIns="129525">
            <a:noAutofit/>
          </a:bodyPr>
          <a:lstStyle>
            <a:lvl1pPr lvl="0" algn="r">
              <a:buNone/>
              <a:defRPr sz="1400">
                <a:solidFill>
                  <a:schemeClr val="dk2"/>
                </a:solidFill>
              </a:defRPr>
            </a:lvl1pPr>
            <a:lvl2pPr lvl="1" algn="r">
              <a:buNone/>
              <a:defRPr sz="1400">
                <a:solidFill>
                  <a:schemeClr val="dk2"/>
                </a:solidFill>
              </a:defRPr>
            </a:lvl2pPr>
            <a:lvl3pPr lvl="2" algn="r">
              <a:buNone/>
              <a:defRPr sz="1400">
                <a:solidFill>
                  <a:schemeClr val="dk2"/>
                </a:solidFill>
              </a:defRPr>
            </a:lvl3pPr>
            <a:lvl4pPr lvl="3" algn="r">
              <a:buNone/>
              <a:defRPr sz="1400">
                <a:solidFill>
                  <a:schemeClr val="dk2"/>
                </a:solidFill>
              </a:defRPr>
            </a:lvl4pPr>
            <a:lvl5pPr lvl="4" algn="r">
              <a:buNone/>
              <a:defRPr sz="1400">
                <a:solidFill>
                  <a:schemeClr val="dk2"/>
                </a:solidFill>
              </a:defRPr>
            </a:lvl5pPr>
            <a:lvl6pPr lvl="5" algn="r">
              <a:buNone/>
              <a:defRPr sz="1400">
                <a:solidFill>
                  <a:schemeClr val="dk2"/>
                </a:solidFill>
              </a:defRPr>
            </a:lvl6pPr>
            <a:lvl7pPr lvl="6" algn="r">
              <a:buNone/>
              <a:defRPr sz="1400">
                <a:solidFill>
                  <a:schemeClr val="dk2"/>
                </a:solidFill>
              </a:defRPr>
            </a:lvl7pPr>
            <a:lvl8pPr lvl="7" algn="r">
              <a:buNone/>
              <a:defRPr sz="1400">
                <a:solidFill>
                  <a:schemeClr val="dk2"/>
                </a:solidFill>
              </a:defRPr>
            </a:lvl8pPr>
            <a:lvl9pPr lvl="8" algn="r">
              <a:buNone/>
              <a:defRPr sz="14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2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1600" y="380700"/>
            <a:ext cx="9525601" cy="9525601"/>
          </a:xfrm>
          <a:prstGeom prst="rect">
            <a:avLst/>
          </a:prstGeom>
          <a:noFill/>
          <a:ln>
            <a:noFill/>
          </a:ln>
        </p:spPr>
      </p:pic>
      <p:sp>
        <p:nvSpPr>
          <p:cNvPr id="55" name="Google Shape;55;p13"/>
          <p:cNvSpPr/>
          <p:nvPr/>
        </p:nvSpPr>
        <p:spPr>
          <a:xfrm>
            <a:off x="9143823" y="763200"/>
            <a:ext cx="7999500" cy="8013600"/>
          </a:xfrm>
          <a:prstGeom prst="rect">
            <a:avLst/>
          </a:prstGeom>
          <a:solidFill>
            <a:srgbClr val="EEA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idx="1" type="subTitle"/>
          </p:nvPr>
        </p:nvSpPr>
        <p:spPr>
          <a:xfrm>
            <a:off x="9143823" y="763200"/>
            <a:ext cx="7999500" cy="6266100"/>
          </a:xfrm>
          <a:prstGeom prst="rect">
            <a:avLst/>
          </a:prstGeom>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rPr lang="en-GB" sz="6200">
                <a:solidFill>
                  <a:srgbClr val="115522"/>
                </a:solidFill>
              </a:rPr>
              <a:t>A celebration of those who maintain different parts of our world, and how they do it, recognizing the often hidden work they do to keep our world going</a:t>
            </a:r>
            <a:endParaRPr sz="6200">
              <a:solidFill>
                <a:srgbClr val="115522"/>
              </a:solidFill>
            </a:endParaRPr>
          </a:p>
        </p:txBody>
      </p:sp>
      <p:pic>
        <p:nvPicPr>
          <p:cNvPr id="57" name="Google Shape;57;p13"/>
          <p:cNvPicPr preferRelativeResize="0"/>
          <p:nvPr/>
        </p:nvPicPr>
        <p:blipFill>
          <a:blip r:embed="rId4">
            <a:alphaModFix/>
          </a:blip>
          <a:stretch>
            <a:fillRect/>
          </a:stretch>
        </p:blipFill>
        <p:spPr>
          <a:xfrm>
            <a:off x="11232071" y="9158400"/>
            <a:ext cx="3808800" cy="762309"/>
          </a:xfrm>
          <a:prstGeom prst="rect">
            <a:avLst/>
          </a:prstGeom>
          <a:noFill/>
          <a:ln>
            <a:noFill/>
          </a:ln>
        </p:spPr>
      </p:pic>
      <p:sp>
        <p:nvSpPr>
          <p:cNvPr id="58" name="Google Shape;58;p13"/>
          <p:cNvSpPr txBox="1"/>
          <p:nvPr/>
        </p:nvSpPr>
        <p:spPr>
          <a:xfrm>
            <a:off x="9115225" y="6857950"/>
            <a:ext cx="8028000" cy="1918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115522"/>
                </a:solidFill>
                <a:latin typeface="Sora"/>
                <a:ea typeface="Sora"/>
                <a:cs typeface="Sora"/>
                <a:sym typeface="Sora"/>
              </a:rPr>
              <a:t>Person Surname</a:t>
            </a:r>
            <a:r>
              <a:rPr lang="en-GB" sz="4600">
                <a:solidFill>
                  <a:srgbClr val="115522"/>
                </a:solidFill>
                <a:latin typeface="Crimson Pro"/>
                <a:ea typeface="Crimson Pro"/>
                <a:cs typeface="Crimson Pro"/>
                <a:sym typeface="Crimson Pro"/>
              </a:rPr>
              <a:t> </a:t>
            </a:r>
            <a:endParaRPr sz="4600">
              <a:solidFill>
                <a:srgbClr val="115522"/>
              </a:solidFill>
              <a:latin typeface="Crimson Pro"/>
              <a:ea typeface="Crimson Pro"/>
              <a:cs typeface="Crimson Pro"/>
              <a:sym typeface="Crimson Pro"/>
            </a:endParaRPr>
          </a:p>
          <a:p>
            <a:pPr indent="0" lvl="0" marL="0" rtl="0" algn="ctr">
              <a:lnSpc>
                <a:spcPct val="90000"/>
              </a:lnSpc>
              <a:spcBef>
                <a:spcPts val="0"/>
              </a:spcBef>
              <a:spcAft>
                <a:spcPts val="0"/>
              </a:spcAft>
              <a:buNone/>
            </a:pPr>
            <a:r>
              <a:rPr lang="en-GB" sz="6200">
                <a:solidFill>
                  <a:srgbClr val="115522"/>
                </a:solidFill>
                <a:latin typeface="Crimson Pro"/>
                <a:ea typeface="Crimson Pro"/>
                <a:cs typeface="Crimson Pro"/>
                <a:sym typeface="Crimson Pro"/>
              </a:rPr>
              <a:t>Person’s Job</a:t>
            </a:r>
            <a:endParaRPr b="1" sz="4600">
              <a:solidFill>
                <a:srgbClr val="115522"/>
              </a:solidFill>
              <a:latin typeface="Crimson Pro"/>
              <a:ea typeface="Crimson Pro"/>
              <a:cs typeface="Crimson Pro"/>
              <a:sym typeface="Crimso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rot="5400000">
            <a:off x="5137200" y="763200"/>
            <a:ext cx="8013600" cy="8013600"/>
          </a:xfrm>
          <a:prstGeom prst="rect">
            <a:avLst/>
          </a:prstGeom>
          <a:noFill/>
          <a:ln>
            <a:noFill/>
          </a:ln>
        </p:spPr>
      </p:pic>
      <p:sp>
        <p:nvSpPr>
          <p:cNvPr id="132" name="Google Shape;132;p22"/>
          <p:cNvSpPr txBox="1"/>
          <p:nvPr/>
        </p:nvSpPr>
        <p:spPr>
          <a:xfrm>
            <a:off x="0" y="769500"/>
            <a:ext cx="18288000" cy="3771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GB" sz="9200">
                <a:solidFill>
                  <a:srgbClr val="115522"/>
                </a:solidFill>
                <a:latin typeface="Sora"/>
                <a:ea typeface="Sora"/>
                <a:cs typeface="Sora"/>
                <a:sym typeface="Sora"/>
              </a:rPr>
              <a:t>28th</a:t>
            </a:r>
            <a:endParaRPr sz="9200">
              <a:solidFill>
                <a:srgbClr val="115522"/>
              </a:solidFill>
              <a:latin typeface="Sora"/>
              <a:ea typeface="Sora"/>
              <a:cs typeface="Sora"/>
              <a:sym typeface="Sora"/>
            </a:endParaRPr>
          </a:p>
          <a:p>
            <a:pPr indent="0" lvl="0" marL="0" rtl="0" algn="ctr">
              <a:lnSpc>
                <a:spcPct val="90000"/>
              </a:lnSpc>
              <a:spcBef>
                <a:spcPts val="0"/>
              </a:spcBef>
              <a:spcAft>
                <a:spcPts val="0"/>
              </a:spcAft>
              <a:buNone/>
            </a:pPr>
            <a:r>
              <a:rPr lang="en-GB" sz="9200">
                <a:solidFill>
                  <a:srgbClr val="115522"/>
                </a:solidFill>
                <a:latin typeface="Sora"/>
                <a:ea typeface="Sora"/>
                <a:cs typeface="Sora"/>
                <a:sym typeface="Sora"/>
              </a:rPr>
              <a:t>September</a:t>
            </a:r>
            <a:endParaRPr sz="9200">
              <a:solidFill>
                <a:srgbClr val="115522"/>
              </a:solidFill>
              <a:latin typeface="Sora"/>
              <a:ea typeface="Sora"/>
              <a:cs typeface="Sora"/>
              <a:sym typeface="Sora"/>
            </a:endParaRPr>
          </a:p>
          <a:p>
            <a:pPr indent="0" lvl="0" marL="0" rtl="0" algn="ctr">
              <a:lnSpc>
                <a:spcPct val="90000"/>
              </a:lnSpc>
              <a:spcBef>
                <a:spcPts val="0"/>
              </a:spcBef>
              <a:spcAft>
                <a:spcPts val="0"/>
              </a:spcAft>
              <a:buClr>
                <a:schemeClr val="dk1"/>
              </a:buClr>
              <a:buSzPts val="1100"/>
              <a:buFont typeface="Arial"/>
              <a:buNone/>
            </a:pPr>
            <a:r>
              <a:rPr lang="en-GB" sz="9200">
                <a:solidFill>
                  <a:srgbClr val="115522"/>
                </a:solidFill>
                <a:latin typeface="Sora"/>
                <a:ea typeface="Sora"/>
                <a:cs typeface="Sora"/>
                <a:sym typeface="Sora"/>
              </a:rPr>
              <a:t>20:45</a:t>
            </a:r>
            <a:endParaRPr sz="9200">
              <a:solidFill>
                <a:srgbClr val="115522"/>
              </a:solidFill>
              <a:latin typeface="Sora"/>
              <a:ea typeface="Sora"/>
              <a:cs typeface="Sora"/>
              <a:sym typeface="Sora"/>
            </a:endParaRPr>
          </a:p>
        </p:txBody>
      </p:sp>
      <p:sp>
        <p:nvSpPr>
          <p:cNvPr id="133" name="Google Shape;133;p22"/>
          <p:cNvSpPr txBox="1"/>
          <p:nvPr/>
        </p:nvSpPr>
        <p:spPr>
          <a:xfrm>
            <a:off x="0" y="4541400"/>
            <a:ext cx="18288000" cy="4050000"/>
          </a:xfrm>
          <a:prstGeom prst="rect">
            <a:avLst/>
          </a:prstGeom>
          <a:noFill/>
          <a:ln>
            <a:noFill/>
          </a:ln>
        </p:spPr>
        <p:txBody>
          <a:bodyPr anchorCtr="0" anchor="t" bIns="91425" lIns="91425" spcFirstLastPara="1" rIns="91425" wrap="square" tIns="91425">
            <a:noAutofit/>
          </a:bodyPr>
          <a:lstStyle/>
          <a:p>
            <a:pPr indent="0" lvl="0" marL="0" rtl="0" algn="ctr">
              <a:lnSpc>
                <a:spcPct val="68000"/>
              </a:lnSpc>
              <a:spcBef>
                <a:spcPts val="0"/>
              </a:spcBef>
              <a:spcAft>
                <a:spcPts val="0"/>
              </a:spcAft>
              <a:buNone/>
            </a:pPr>
            <a:r>
              <a:rPr b="1" lang="en-GB" sz="12400">
                <a:solidFill>
                  <a:srgbClr val="115522"/>
                </a:solidFill>
                <a:latin typeface="Crimson Pro"/>
                <a:ea typeface="Crimson Pro"/>
                <a:cs typeface="Crimson Pro"/>
                <a:sym typeface="Crimson Pro"/>
              </a:rPr>
              <a:t>Speaker’s Name</a:t>
            </a:r>
            <a:endParaRPr b="1" sz="12400">
              <a:solidFill>
                <a:srgbClr val="115522"/>
              </a:solidFill>
              <a:latin typeface="Crimson Pro"/>
              <a:ea typeface="Crimson Pro"/>
              <a:cs typeface="Crimson Pro"/>
              <a:sym typeface="Crimson Pro"/>
            </a:endParaRPr>
          </a:p>
          <a:p>
            <a:pPr indent="0" lvl="0" marL="0" rtl="0" algn="ctr">
              <a:lnSpc>
                <a:spcPct val="68000"/>
              </a:lnSpc>
              <a:spcBef>
                <a:spcPts val="0"/>
              </a:spcBef>
              <a:spcAft>
                <a:spcPts val="0"/>
              </a:spcAft>
              <a:buNone/>
            </a:pPr>
            <a:r>
              <a:rPr lang="en-GB" sz="12400">
                <a:solidFill>
                  <a:srgbClr val="115522"/>
                </a:solidFill>
                <a:latin typeface="Crimson Pro ExtraLight"/>
                <a:ea typeface="Crimson Pro ExtraLight"/>
                <a:cs typeface="Crimson Pro ExtraLight"/>
                <a:sym typeface="Crimson Pro ExtraLight"/>
              </a:rPr>
              <a:t>Speaker’s Job</a:t>
            </a:r>
            <a:endParaRPr sz="12400">
              <a:solidFill>
                <a:srgbClr val="115522"/>
              </a:solidFill>
              <a:latin typeface="Crimson Pro ExtraLight"/>
              <a:ea typeface="Crimson Pro ExtraLight"/>
              <a:cs typeface="Crimson Pro ExtraLight"/>
              <a:sym typeface="Crimson Pro ExtraLight"/>
            </a:endParaRPr>
          </a:p>
        </p:txBody>
      </p:sp>
      <p:pic>
        <p:nvPicPr>
          <p:cNvPr id="134" name="Google Shape;134;p22"/>
          <p:cNvPicPr preferRelativeResize="0"/>
          <p:nvPr/>
        </p:nvPicPr>
        <p:blipFill rotWithShape="1">
          <a:blip r:embed="rId4">
            <a:alphaModFix/>
          </a:blip>
          <a:srcRect b="0" l="39" r="29" t="0"/>
          <a:stretch/>
        </p:blipFill>
        <p:spPr>
          <a:xfrm>
            <a:off x="7177825" y="9158400"/>
            <a:ext cx="3808800" cy="7623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AADD"/>
        </a:solidFill>
      </p:bgPr>
    </p:bg>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0" l="0" r="0" t="0"/>
          <a:stretch/>
        </p:blipFill>
        <p:spPr>
          <a:xfrm rot="5400000">
            <a:off x="5137200" y="763200"/>
            <a:ext cx="8013600" cy="8013600"/>
          </a:xfrm>
          <a:prstGeom prst="rect">
            <a:avLst/>
          </a:prstGeom>
          <a:noFill/>
          <a:ln>
            <a:noFill/>
          </a:ln>
        </p:spPr>
      </p:pic>
      <p:sp>
        <p:nvSpPr>
          <p:cNvPr id="140" name="Google Shape;140;p23"/>
          <p:cNvSpPr txBox="1"/>
          <p:nvPr/>
        </p:nvSpPr>
        <p:spPr>
          <a:xfrm>
            <a:off x="0" y="769500"/>
            <a:ext cx="18288000" cy="3771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GB" sz="9200">
                <a:solidFill>
                  <a:srgbClr val="115522"/>
                </a:solidFill>
                <a:latin typeface="Sora"/>
                <a:ea typeface="Sora"/>
                <a:cs typeface="Sora"/>
                <a:sym typeface="Sora"/>
              </a:rPr>
              <a:t>28th</a:t>
            </a:r>
            <a:endParaRPr sz="9200">
              <a:solidFill>
                <a:srgbClr val="115522"/>
              </a:solidFill>
              <a:latin typeface="Sora"/>
              <a:ea typeface="Sora"/>
              <a:cs typeface="Sora"/>
              <a:sym typeface="Sora"/>
            </a:endParaRPr>
          </a:p>
          <a:p>
            <a:pPr indent="0" lvl="0" marL="0" rtl="0" algn="ctr">
              <a:lnSpc>
                <a:spcPct val="90000"/>
              </a:lnSpc>
              <a:spcBef>
                <a:spcPts val="0"/>
              </a:spcBef>
              <a:spcAft>
                <a:spcPts val="0"/>
              </a:spcAft>
              <a:buNone/>
            </a:pPr>
            <a:r>
              <a:rPr lang="en-GB" sz="9200">
                <a:solidFill>
                  <a:srgbClr val="115522"/>
                </a:solidFill>
                <a:latin typeface="Sora"/>
                <a:ea typeface="Sora"/>
                <a:cs typeface="Sora"/>
                <a:sym typeface="Sora"/>
              </a:rPr>
              <a:t>September</a:t>
            </a:r>
            <a:endParaRPr sz="9200">
              <a:solidFill>
                <a:srgbClr val="115522"/>
              </a:solidFill>
              <a:latin typeface="Sora"/>
              <a:ea typeface="Sora"/>
              <a:cs typeface="Sora"/>
              <a:sym typeface="Sora"/>
            </a:endParaRPr>
          </a:p>
          <a:p>
            <a:pPr indent="0" lvl="0" marL="0" rtl="0" algn="ctr">
              <a:lnSpc>
                <a:spcPct val="90000"/>
              </a:lnSpc>
              <a:spcBef>
                <a:spcPts val="0"/>
              </a:spcBef>
              <a:spcAft>
                <a:spcPts val="0"/>
              </a:spcAft>
              <a:buNone/>
            </a:pPr>
            <a:r>
              <a:rPr lang="en-GB" sz="9200">
                <a:solidFill>
                  <a:srgbClr val="115522"/>
                </a:solidFill>
                <a:latin typeface="Sora"/>
                <a:ea typeface="Sora"/>
                <a:cs typeface="Sora"/>
                <a:sym typeface="Sora"/>
              </a:rPr>
              <a:t>20:45</a:t>
            </a:r>
            <a:endParaRPr sz="9200">
              <a:solidFill>
                <a:srgbClr val="115522"/>
              </a:solidFill>
              <a:latin typeface="Sora"/>
              <a:ea typeface="Sora"/>
              <a:cs typeface="Sora"/>
              <a:sym typeface="Sora"/>
            </a:endParaRPr>
          </a:p>
        </p:txBody>
      </p:sp>
      <p:sp>
        <p:nvSpPr>
          <p:cNvPr id="141" name="Google Shape;141;p23"/>
          <p:cNvSpPr txBox="1"/>
          <p:nvPr/>
        </p:nvSpPr>
        <p:spPr>
          <a:xfrm>
            <a:off x="0" y="4541400"/>
            <a:ext cx="18288000" cy="4050000"/>
          </a:xfrm>
          <a:prstGeom prst="rect">
            <a:avLst/>
          </a:prstGeom>
          <a:noFill/>
          <a:ln>
            <a:noFill/>
          </a:ln>
        </p:spPr>
        <p:txBody>
          <a:bodyPr anchorCtr="0" anchor="t" bIns="91425" lIns="91425" spcFirstLastPara="1" rIns="91425" wrap="square" tIns="91425">
            <a:noAutofit/>
          </a:bodyPr>
          <a:lstStyle/>
          <a:p>
            <a:pPr indent="0" lvl="0" marL="0" rtl="0" algn="ctr">
              <a:lnSpc>
                <a:spcPct val="68000"/>
              </a:lnSpc>
              <a:spcBef>
                <a:spcPts val="0"/>
              </a:spcBef>
              <a:spcAft>
                <a:spcPts val="0"/>
              </a:spcAft>
              <a:buNone/>
            </a:pPr>
            <a:r>
              <a:rPr b="1" lang="en-GB" sz="12400">
                <a:solidFill>
                  <a:srgbClr val="115522"/>
                </a:solidFill>
                <a:latin typeface="Crimson Pro"/>
                <a:ea typeface="Crimson Pro"/>
                <a:cs typeface="Crimson Pro"/>
                <a:sym typeface="Crimson Pro"/>
              </a:rPr>
              <a:t>Speaker’s Name</a:t>
            </a:r>
            <a:endParaRPr b="1" sz="12400">
              <a:solidFill>
                <a:srgbClr val="115522"/>
              </a:solidFill>
              <a:latin typeface="Crimson Pro"/>
              <a:ea typeface="Crimson Pro"/>
              <a:cs typeface="Crimson Pro"/>
              <a:sym typeface="Crimson Pro"/>
            </a:endParaRPr>
          </a:p>
          <a:p>
            <a:pPr indent="0" lvl="0" marL="0" rtl="0" algn="ctr">
              <a:lnSpc>
                <a:spcPct val="68000"/>
              </a:lnSpc>
              <a:spcBef>
                <a:spcPts val="0"/>
              </a:spcBef>
              <a:spcAft>
                <a:spcPts val="0"/>
              </a:spcAft>
              <a:buNone/>
            </a:pPr>
            <a:r>
              <a:rPr lang="en-GB" sz="12400">
                <a:solidFill>
                  <a:srgbClr val="115522"/>
                </a:solidFill>
                <a:latin typeface="Crimson Pro ExtraLight"/>
                <a:ea typeface="Crimson Pro ExtraLight"/>
                <a:cs typeface="Crimson Pro ExtraLight"/>
                <a:sym typeface="Crimson Pro ExtraLight"/>
              </a:rPr>
              <a:t>Speaker’s Job</a:t>
            </a:r>
            <a:endParaRPr sz="12400">
              <a:solidFill>
                <a:srgbClr val="115522"/>
              </a:solidFill>
              <a:latin typeface="Crimson Pro ExtraLight"/>
              <a:ea typeface="Crimson Pro ExtraLight"/>
              <a:cs typeface="Crimson Pro ExtraLight"/>
              <a:sym typeface="Crimson Pro ExtraLight"/>
            </a:endParaRPr>
          </a:p>
        </p:txBody>
      </p:sp>
      <p:pic>
        <p:nvPicPr>
          <p:cNvPr id="142" name="Google Shape;142;p23"/>
          <p:cNvPicPr preferRelativeResize="0"/>
          <p:nvPr/>
        </p:nvPicPr>
        <p:blipFill rotWithShape="1">
          <a:blip r:embed="rId4">
            <a:alphaModFix/>
          </a:blip>
          <a:srcRect b="0" l="39" r="29" t="0"/>
          <a:stretch/>
        </p:blipFill>
        <p:spPr>
          <a:xfrm>
            <a:off x="7239600" y="9158400"/>
            <a:ext cx="3808800" cy="762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22"/>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3">
            <a:alphaModFix/>
          </a:blip>
          <a:srcRect b="0" l="0" r="0" t="0"/>
          <a:stretch/>
        </p:blipFill>
        <p:spPr>
          <a:xfrm rot="5400000">
            <a:off x="5137200" y="763200"/>
            <a:ext cx="8013600" cy="8013600"/>
          </a:xfrm>
          <a:prstGeom prst="rect">
            <a:avLst/>
          </a:prstGeom>
          <a:noFill/>
          <a:ln>
            <a:noFill/>
          </a:ln>
        </p:spPr>
      </p:pic>
      <p:sp>
        <p:nvSpPr>
          <p:cNvPr id="148" name="Google Shape;148;p24"/>
          <p:cNvSpPr txBox="1"/>
          <p:nvPr/>
        </p:nvSpPr>
        <p:spPr>
          <a:xfrm>
            <a:off x="0" y="769500"/>
            <a:ext cx="18288000" cy="3771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GB" sz="9200">
                <a:solidFill>
                  <a:srgbClr val="FFFFFF"/>
                </a:solidFill>
                <a:latin typeface="Sora"/>
                <a:ea typeface="Sora"/>
                <a:cs typeface="Sora"/>
                <a:sym typeface="Sora"/>
              </a:rPr>
              <a:t>28th</a:t>
            </a:r>
            <a:endParaRPr sz="9200">
              <a:solidFill>
                <a:srgbClr val="FFFFFF"/>
              </a:solidFill>
              <a:latin typeface="Sora"/>
              <a:ea typeface="Sora"/>
              <a:cs typeface="Sora"/>
              <a:sym typeface="Sora"/>
            </a:endParaRPr>
          </a:p>
          <a:p>
            <a:pPr indent="0" lvl="0" marL="0" rtl="0" algn="ctr">
              <a:lnSpc>
                <a:spcPct val="90000"/>
              </a:lnSpc>
              <a:spcBef>
                <a:spcPts val="0"/>
              </a:spcBef>
              <a:spcAft>
                <a:spcPts val="0"/>
              </a:spcAft>
              <a:buNone/>
            </a:pPr>
            <a:r>
              <a:rPr lang="en-GB" sz="9200">
                <a:solidFill>
                  <a:srgbClr val="FFFFFF"/>
                </a:solidFill>
                <a:latin typeface="Sora"/>
                <a:ea typeface="Sora"/>
                <a:cs typeface="Sora"/>
                <a:sym typeface="Sora"/>
              </a:rPr>
              <a:t>September</a:t>
            </a:r>
            <a:endParaRPr sz="9200">
              <a:solidFill>
                <a:srgbClr val="FFFFFF"/>
              </a:solidFill>
              <a:latin typeface="Sora"/>
              <a:ea typeface="Sora"/>
              <a:cs typeface="Sora"/>
              <a:sym typeface="Sora"/>
            </a:endParaRPr>
          </a:p>
          <a:p>
            <a:pPr indent="0" lvl="0" marL="0" rtl="0" algn="ctr">
              <a:lnSpc>
                <a:spcPct val="90000"/>
              </a:lnSpc>
              <a:spcBef>
                <a:spcPts val="0"/>
              </a:spcBef>
              <a:spcAft>
                <a:spcPts val="0"/>
              </a:spcAft>
              <a:buNone/>
            </a:pPr>
            <a:r>
              <a:rPr lang="en-GB" sz="9200">
                <a:solidFill>
                  <a:srgbClr val="FFFFFF"/>
                </a:solidFill>
                <a:latin typeface="Sora"/>
                <a:ea typeface="Sora"/>
                <a:cs typeface="Sora"/>
                <a:sym typeface="Sora"/>
              </a:rPr>
              <a:t>20:45</a:t>
            </a:r>
            <a:endParaRPr sz="9200">
              <a:solidFill>
                <a:srgbClr val="FFFFFF"/>
              </a:solidFill>
              <a:latin typeface="Sora"/>
              <a:ea typeface="Sora"/>
              <a:cs typeface="Sora"/>
              <a:sym typeface="Sora"/>
            </a:endParaRPr>
          </a:p>
        </p:txBody>
      </p:sp>
      <p:sp>
        <p:nvSpPr>
          <p:cNvPr id="149" name="Google Shape;149;p24"/>
          <p:cNvSpPr txBox="1"/>
          <p:nvPr/>
        </p:nvSpPr>
        <p:spPr>
          <a:xfrm>
            <a:off x="0" y="4541400"/>
            <a:ext cx="18288000" cy="4050000"/>
          </a:xfrm>
          <a:prstGeom prst="rect">
            <a:avLst/>
          </a:prstGeom>
          <a:noFill/>
          <a:ln>
            <a:noFill/>
          </a:ln>
        </p:spPr>
        <p:txBody>
          <a:bodyPr anchorCtr="0" anchor="t" bIns="91425" lIns="91425" spcFirstLastPara="1" rIns="91425" wrap="square" tIns="91425">
            <a:noAutofit/>
          </a:bodyPr>
          <a:lstStyle/>
          <a:p>
            <a:pPr indent="0" lvl="0" marL="0" rtl="0" algn="ctr">
              <a:lnSpc>
                <a:spcPct val="68000"/>
              </a:lnSpc>
              <a:spcBef>
                <a:spcPts val="0"/>
              </a:spcBef>
              <a:spcAft>
                <a:spcPts val="0"/>
              </a:spcAft>
              <a:buNone/>
            </a:pPr>
            <a:r>
              <a:rPr b="1" lang="en-GB" sz="12400">
                <a:solidFill>
                  <a:srgbClr val="FFFFFF"/>
                </a:solidFill>
                <a:latin typeface="Crimson Pro"/>
                <a:ea typeface="Crimson Pro"/>
                <a:cs typeface="Crimson Pro"/>
                <a:sym typeface="Crimson Pro"/>
              </a:rPr>
              <a:t>Speaker’s Name</a:t>
            </a:r>
            <a:endParaRPr b="1" sz="12400">
              <a:solidFill>
                <a:srgbClr val="FFFFFF"/>
              </a:solidFill>
              <a:latin typeface="Crimson Pro"/>
              <a:ea typeface="Crimson Pro"/>
              <a:cs typeface="Crimson Pro"/>
              <a:sym typeface="Crimson Pro"/>
            </a:endParaRPr>
          </a:p>
          <a:p>
            <a:pPr indent="0" lvl="0" marL="0" rtl="0" algn="ctr">
              <a:lnSpc>
                <a:spcPct val="68000"/>
              </a:lnSpc>
              <a:spcBef>
                <a:spcPts val="0"/>
              </a:spcBef>
              <a:spcAft>
                <a:spcPts val="0"/>
              </a:spcAft>
              <a:buNone/>
            </a:pPr>
            <a:r>
              <a:rPr lang="en-GB" sz="12400">
                <a:solidFill>
                  <a:srgbClr val="FFFFFF"/>
                </a:solidFill>
                <a:latin typeface="Crimson Pro ExtraLight"/>
                <a:ea typeface="Crimson Pro ExtraLight"/>
                <a:cs typeface="Crimson Pro ExtraLight"/>
                <a:sym typeface="Crimson Pro ExtraLight"/>
              </a:rPr>
              <a:t>Speaker’s Job</a:t>
            </a:r>
            <a:endParaRPr sz="12400">
              <a:solidFill>
                <a:srgbClr val="FFFFFF"/>
              </a:solidFill>
              <a:latin typeface="Crimson Pro ExtraLight"/>
              <a:ea typeface="Crimson Pro ExtraLight"/>
              <a:cs typeface="Crimson Pro ExtraLight"/>
              <a:sym typeface="Crimson Pro ExtraLight"/>
            </a:endParaRPr>
          </a:p>
        </p:txBody>
      </p:sp>
      <p:pic>
        <p:nvPicPr>
          <p:cNvPr id="150" name="Google Shape;150;p24"/>
          <p:cNvPicPr preferRelativeResize="0"/>
          <p:nvPr/>
        </p:nvPicPr>
        <p:blipFill rotWithShape="1">
          <a:blip r:embed="rId4">
            <a:alphaModFix/>
          </a:blip>
          <a:srcRect b="0" l="39" r="29" t="0"/>
          <a:stretch/>
        </p:blipFill>
        <p:spPr>
          <a:xfrm>
            <a:off x="7239600" y="9158400"/>
            <a:ext cx="3808800" cy="7623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22"/>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381600" y="380700"/>
            <a:ext cx="9525601" cy="9525601"/>
          </a:xfrm>
          <a:prstGeom prst="rect">
            <a:avLst/>
          </a:prstGeom>
          <a:noFill/>
          <a:ln>
            <a:noFill/>
          </a:ln>
        </p:spPr>
      </p:pic>
      <p:sp>
        <p:nvSpPr>
          <p:cNvPr id="64" name="Google Shape;64;p14"/>
          <p:cNvSpPr/>
          <p:nvPr/>
        </p:nvSpPr>
        <p:spPr>
          <a:xfrm>
            <a:off x="9143823" y="763200"/>
            <a:ext cx="7999500" cy="801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 type="subTitle"/>
          </p:nvPr>
        </p:nvSpPr>
        <p:spPr>
          <a:xfrm>
            <a:off x="9143823" y="763200"/>
            <a:ext cx="7999500" cy="6266100"/>
          </a:xfrm>
          <a:prstGeom prst="rect">
            <a:avLst/>
          </a:prstGeom>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rPr lang="en-GB" sz="6200">
                <a:solidFill>
                  <a:srgbClr val="115522"/>
                </a:solidFill>
              </a:rPr>
              <a:t>A celebration of those who maintain different parts of our world, and how they do it, recognizing the often hidden work they do to keep our world going</a:t>
            </a:r>
            <a:endParaRPr sz="6200">
              <a:solidFill>
                <a:srgbClr val="115522"/>
              </a:solidFill>
            </a:endParaRPr>
          </a:p>
        </p:txBody>
      </p:sp>
      <p:pic>
        <p:nvPicPr>
          <p:cNvPr id="66" name="Google Shape;66;p14"/>
          <p:cNvPicPr preferRelativeResize="0"/>
          <p:nvPr/>
        </p:nvPicPr>
        <p:blipFill rotWithShape="1">
          <a:blip r:embed="rId4">
            <a:alphaModFix/>
          </a:blip>
          <a:srcRect b="0" l="39" r="29" t="0"/>
          <a:stretch/>
        </p:blipFill>
        <p:spPr>
          <a:xfrm>
            <a:off x="11232071" y="9158400"/>
            <a:ext cx="3808800" cy="762309"/>
          </a:xfrm>
          <a:prstGeom prst="rect">
            <a:avLst/>
          </a:prstGeom>
          <a:noFill/>
          <a:ln>
            <a:noFill/>
          </a:ln>
        </p:spPr>
      </p:pic>
      <p:sp>
        <p:nvSpPr>
          <p:cNvPr id="67" name="Google Shape;67;p14"/>
          <p:cNvSpPr txBox="1"/>
          <p:nvPr/>
        </p:nvSpPr>
        <p:spPr>
          <a:xfrm>
            <a:off x="9570650" y="6857950"/>
            <a:ext cx="7117200" cy="1918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115522"/>
                </a:solidFill>
                <a:latin typeface="Sora"/>
                <a:ea typeface="Sora"/>
                <a:cs typeface="Sora"/>
                <a:sym typeface="Sora"/>
              </a:rPr>
              <a:t>Person Surname</a:t>
            </a:r>
            <a:r>
              <a:rPr lang="en-GB" sz="4600">
                <a:solidFill>
                  <a:srgbClr val="115522"/>
                </a:solidFill>
                <a:latin typeface="Crimson Pro"/>
                <a:ea typeface="Crimson Pro"/>
                <a:cs typeface="Crimson Pro"/>
                <a:sym typeface="Crimson Pro"/>
              </a:rPr>
              <a:t> </a:t>
            </a:r>
            <a:endParaRPr sz="4600">
              <a:solidFill>
                <a:srgbClr val="115522"/>
              </a:solidFill>
              <a:latin typeface="Crimson Pro"/>
              <a:ea typeface="Crimson Pro"/>
              <a:cs typeface="Crimson Pro"/>
              <a:sym typeface="Crimson Pro"/>
            </a:endParaRPr>
          </a:p>
          <a:p>
            <a:pPr indent="0" lvl="0" marL="0" rtl="0" algn="ctr">
              <a:lnSpc>
                <a:spcPct val="90000"/>
              </a:lnSpc>
              <a:spcBef>
                <a:spcPts val="0"/>
              </a:spcBef>
              <a:spcAft>
                <a:spcPts val="0"/>
              </a:spcAft>
              <a:buNone/>
            </a:pPr>
            <a:r>
              <a:rPr lang="en-GB" sz="6200">
                <a:solidFill>
                  <a:srgbClr val="115522"/>
                </a:solidFill>
                <a:latin typeface="Crimson Pro"/>
                <a:ea typeface="Crimson Pro"/>
                <a:cs typeface="Crimson Pro"/>
                <a:sym typeface="Crimson Pro"/>
              </a:rPr>
              <a:t>Person’s Job</a:t>
            </a:r>
            <a:endParaRPr b="1" sz="4600">
              <a:solidFill>
                <a:srgbClr val="115522"/>
              </a:solidFill>
              <a:latin typeface="Crimson Pro"/>
              <a:ea typeface="Crimson Pro"/>
              <a:cs typeface="Crimson Pro"/>
              <a:sym typeface="Crimso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AADD"/>
        </a:solidFill>
      </p:bgPr>
    </p:bg>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381600" y="380700"/>
            <a:ext cx="9525601" cy="9525601"/>
          </a:xfrm>
          <a:prstGeom prst="rect">
            <a:avLst/>
          </a:prstGeom>
          <a:noFill/>
          <a:ln>
            <a:noFill/>
          </a:ln>
        </p:spPr>
      </p:pic>
      <p:sp>
        <p:nvSpPr>
          <p:cNvPr id="73" name="Google Shape;73;p15"/>
          <p:cNvSpPr/>
          <p:nvPr/>
        </p:nvSpPr>
        <p:spPr>
          <a:xfrm>
            <a:off x="9143823" y="763200"/>
            <a:ext cx="7999500" cy="8013600"/>
          </a:xfrm>
          <a:prstGeom prst="rect">
            <a:avLst/>
          </a:prstGeom>
          <a:solidFill>
            <a:srgbClr val="1155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1" type="subTitle"/>
          </p:nvPr>
        </p:nvSpPr>
        <p:spPr>
          <a:xfrm>
            <a:off x="9143823" y="763200"/>
            <a:ext cx="7999500" cy="6266100"/>
          </a:xfrm>
          <a:prstGeom prst="rect">
            <a:avLst/>
          </a:prstGeom>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rPr lang="en-GB" sz="6200">
                <a:solidFill>
                  <a:srgbClr val="FFFFFF"/>
                </a:solidFill>
              </a:rPr>
              <a:t>A celebration of those who maintain different parts of our world, and how they do it, recognizing the often hidden work they do to keep our world going</a:t>
            </a:r>
            <a:endParaRPr sz="6200">
              <a:solidFill>
                <a:srgbClr val="FFFFFF"/>
              </a:solidFill>
            </a:endParaRPr>
          </a:p>
        </p:txBody>
      </p:sp>
      <p:pic>
        <p:nvPicPr>
          <p:cNvPr id="75" name="Google Shape;75;p15"/>
          <p:cNvPicPr preferRelativeResize="0"/>
          <p:nvPr/>
        </p:nvPicPr>
        <p:blipFill rotWithShape="1">
          <a:blip r:embed="rId4">
            <a:alphaModFix/>
          </a:blip>
          <a:srcRect b="0" l="39" r="29" t="0"/>
          <a:stretch/>
        </p:blipFill>
        <p:spPr>
          <a:xfrm>
            <a:off x="11232071" y="9158400"/>
            <a:ext cx="3808800" cy="762309"/>
          </a:xfrm>
          <a:prstGeom prst="rect">
            <a:avLst/>
          </a:prstGeom>
          <a:noFill/>
          <a:ln>
            <a:noFill/>
          </a:ln>
        </p:spPr>
      </p:pic>
      <p:sp>
        <p:nvSpPr>
          <p:cNvPr id="76" name="Google Shape;76;p15"/>
          <p:cNvSpPr txBox="1"/>
          <p:nvPr/>
        </p:nvSpPr>
        <p:spPr>
          <a:xfrm>
            <a:off x="9684950" y="6857950"/>
            <a:ext cx="6888600" cy="1918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FFFFFF"/>
                </a:solidFill>
                <a:latin typeface="Sora"/>
                <a:ea typeface="Sora"/>
                <a:cs typeface="Sora"/>
                <a:sym typeface="Sora"/>
              </a:rPr>
              <a:t>Person Surname</a:t>
            </a:r>
            <a:r>
              <a:rPr lang="en-GB" sz="4600">
                <a:solidFill>
                  <a:srgbClr val="FFFFFF"/>
                </a:solidFill>
                <a:latin typeface="Crimson Pro"/>
                <a:ea typeface="Crimson Pro"/>
                <a:cs typeface="Crimson Pro"/>
                <a:sym typeface="Crimson Pro"/>
              </a:rPr>
              <a:t> </a:t>
            </a:r>
            <a:endParaRPr sz="4600">
              <a:solidFill>
                <a:srgbClr val="FFFFFF"/>
              </a:solidFill>
              <a:latin typeface="Crimson Pro"/>
              <a:ea typeface="Crimson Pro"/>
              <a:cs typeface="Crimson Pro"/>
              <a:sym typeface="Crimson Pro"/>
            </a:endParaRPr>
          </a:p>
          <a:p>
            <a:pPr indent="0" lvl="0" marL="0" rtl="0" algn="ctr">
              <a:lnSpc>
                <a:spcPct val="90000"/>
              </a:lnSpc>
              <a:spcBef>
                <a:spcPts val="0"/>
              </a:spcBef>
              <a:spcAft>
                <a:spcPts val="0"/>
              </a:spcAft>
              <a:buNone/>
            </a:pPr>
            <a:r>
              <a:rPr lang="en-GB" sz="6200">
                <a:solidFill>
                  <a:srgbClr val="FFFFFF"/>
                </a:solidFill>
                <a:latin typeface="Crimson Pro"/>
                <a:ea typeface="Crimson Pro"/>
                <a:cs typeface="Crimson Pro"/>
                <a:sym typeface="Crimson Pro"/>
              </a:rPr>
              <a:t>Person’s Job</a:t>
            </a:r>
            <a:endParaRPr b="1" sz="4600">
              <a:solidFill>
                <a:srgbClr val="FFFFFF"/>
              </a:solidFill>
              <a:latin typeface="Crimson Pro"/>
              <a:ea typeface="Crimson Pro"/>
              <a:cs typeface="Crimson Pro"/>
              <a:sym typeface="Crimso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381600" y="380700"/>
            <a:ext cx="9525601" cy="9525601"/>
          </a:xfrm>
          <a:prstGeom prst="rect">
            <a:avLst/>
          </a:prstGeom>
          <a:noFill/>
          <a:ln>
            <a:noFill/>
          </a:ln>
        </p:spPr>
      </p:pic>
      <p:sp>
        <p:nvSpPr>
          <p:cNvPr id="82" name="Google Shape;82;p16"/>
          <p:cNvSpPr/>
          <p:nvPr/>
        </p:nvSpPr>
        <p:spPr>
          <a:xfrm>
            <a:off x="9143823" y="763200"/>
            <a:ext cx="7999500" cy="8013600"/>
          </a:xfrm>
          <a:prstGeom prst="rect">
            <a:avLst/>
          </a:prstGeom>
          <a:solidFill>
            <a:srgbClr val="EEA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subTitle"/>
          </p:nvPr>
        </p:nvSpPr>
        <p:spPr>
          <a:xfrm>
            <a:off x="9143823" y="763200"/>
            <a:ext cx="7999500" cy="6266100"/>
          </a:xfrm>
          <a:prstGeom prst="rect">
            <a:avLst/>
          </a:prstGeom>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rPr lang="en-GB" sz="6200">
                <a:solidFill>
                  <a:srgbClr val="115522"/>
                </a:solidFill>
              </a:rPr>
              <a:t>A celebration of those who maintain different parts of our world, and how they do it, recognizing the often hidden work they do to keep our world going</a:t>
            </a:r>
            <a:endParaRPr sz="6200">
              <a:solidFill>
                <a:srgbClr val="115522"/>
              </a:solidFill>
            </a:endParaRPr>
          </a:p>
        </p:txBody>
      </p:sp>
      <p:pic>
        <p:nvPicPr>
          <p:cNvPr id="84" name="Google Shape;84;p16"/>
          <p:cNvPicPr preferRelativeResize="0"/>
          <p:nvPr/>
        </p:nvPicPr>
        <p:blipFill rotWithShape="1">
          <a:blip r:embed="rId4">
            <a:alphaModFix/>
          </a:blip>
          <a:srcRect b="0" l="39" r="29" t="0"/>
          <a:stretch/>
        </p:blipFill>
        <p:spPr>
          <a:xfrm>
            <a:off x="11232071" y="9158400"/>
            <a:ext cx="3808800" cy="762309"/>
          </a:xfrm>
          <a:prstGeom prst="rect">
            <a:avLst/>
          </a:prstGeom>
          <a:noFill/>
          <a:ln>
            <a:noFill/>
          </a:ln>
        </p:spPr>
      </p:pic>
      <p:sp>
        <p:nvSpPr>
          <p:cNvPr id="85" name="Google Shape;85;p16"/>
          <p:cNvSpPr txBox="1"/>
          <p:nvPr/>
        </p:nvSpPr>
        <p:spPr>
          <a:xfrm>
            <a:off x="9115225" y="6857950"/>
            <a:ext cx="8028000" cy="1918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115522"/>
                </a:solidFill>
                <a:latin typeface="Sora"/>
                <a:ea typeface="Sora"/>
                <a:cs typeface="Sora"/>
                <a:sym typeface="Sora"/>
              </a:rPr>
              <a:t>Person Surname</a:t>
            </a:r>
            <a:r>
              <a:rPr lang="en-GB" sz="4600">
                <a:solidFill>
                  <a:srgbClr val="115522"/>
                </a:solidFill>
                <a:latin typeface="Crimson Pro"/>
                <a:ea typeface="Crimson Pro"/>
                <a:cs typeface="Crimson Pro"/>
                <a:sym typeface="Crimson Pro"/>
              </a:rPr>
              <a:t> </a:t>
            </a:r>
            <a:endParaRPr sz="4600">
              <a:solidFill>
                <a:srgbClr val="115522"/>
              </a:solidFill>
              <a:latin typeface="Crimson Pro"/>
              <a:ea typeface="Crimson Pro"/>
              <a:cs typeface="Crimson Pro"/>
              <a:sym typeface="Crimson Pro"/>
            </a:endParaRPr>
          </a:p>
          <a:p>
            <a:pPr indent="0" lvl="0" marL="0" rtl="0" algn="ctr">
              <a:lnSpc>
                <a:spcPct val="90000"/>
              </a:lnSpc>
              <a:spcBef>
                <a:spcPts val="0"/>
              </a:spcBef>
              <a:spcAft>
                <a:spcPts val="0"/>
              </a:spcAft>
              <a:buNone/>
            </a:pPr>
            <a:r>
              <a:rPr lang="en-GB" sz="6200">
                <a:solidFill>
                  <a:srgbClr val="115522"/>
                </a:solidFill>
                <a:latin typeface="Crimson Pro"/>
                <a:ea typeface="Crimson Pro"/>
                <a:cs typeface="Crimson Pro"/>
                <a:sym typeface="Crimson Pro"/>
              </a:rPr>
              <a:t>Person’s Job</a:t>
            </a:r>
            <a:endParaRPr b="1" sz="4600">
              <a:solidFill>
                <a:srgbClr val="115522"/>
              </a:solidFill>
              <a:latin typeface="Crimson Pro"/>
              <a:ea typeface="Crimson Pro"/>
              <a:cs typeface="Crimson Pro"/>
              <a:sym typeface="Crimso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81600" y="380700"/>
            <a:ext cx="9525601" cy="9525601"/>
          </a:xfrm>
          <a:prstGeom prst="rect">
            <a:avLst/>
          </a:prstGeom>
          <a:noFill/>
          <a:ln>
            <a:noFill/>
          </a:ln>
        </p:spPr>
      </p:pic>
      <p:sp>
        <p:nvSpPr>
          <p:cNvPr id="91" name="Google Shape;91;p17"/>
          <p:cNvSpPr/>
          <p:nvPr/>
        </p:nvSpPr>
        <p:spPr>
          <a:xfrm>
            <a:off x="9143823" y="763200"/>
            <a:ext cx="7999500" cy="8013600"/>
          </a:xfrm>
          <a:prstGeom prst="rect">
            <a:avLst/>
          </a:prstGeom>
          <a:solidFill>
            <a:srgbClr val="1155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 type="subTitle"/>
          </p:nvPr>
        </p:nvSpPr>
        <p:spPr>
          <a:xfrm>
            <a:off x="9143823" y="763200"/>
            <a:ext cx="7999500" cy="6266100"/>
          </a:xfrm>
          <a:prstGeom prst="rect">
            <a:avLst/>
          </a:prstGeom>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rPr lang="en-GB" sz="6200">
                <a:solidFill>
                  <a:srgbClr val="FFFFFF"/>
                </a:solidFill>
              </a:rPr>
              <a:t>A celebration of those who maintain different parts of our world, and how they do it, recognizing the often hidden work they do to keep our world going</a:t>
            </a:r>
            <a:endParaRPr sz="6200">
              <a:solidFill>
                <a:srgbClr val="FFFFFF"/>
              </a:solidFill>
            </a:endParaRPr>
          </a:p>
        </p:txBody>
      </p:sp>
      <p:pic>
        <p:nvPicPr>
          <p:cNvPr id="93" name="Google Shape;93;p17"/>
          <p:cNvPicPr preferRelativeResize="0"/>
          <p:nvPr/>
        </p:nvPicPr>
        <p:blipFill rotWithShape="1">
          <a:blip r:embed="rId4">
            <a:alphaModFix/>
          </a:blip>
          <a:srcRect b="0" l="39" r="29" t="0"/>
          <a:stretch/>
        </p:blipFill>
        <p:spPr>
          <a:xfrm>
            <a:off x="11232071" y="9158400"/>
            <a:ext cx="3808800" cy="762309"/>
          </a:xfrm>
          <a:prstGeom prst="rect">
            <a:avLst/>
          </a:prstGeom>
          <a:noFill/>
          <a:ln>
            <a:noFill/>
          </a:ln>
        </p:spPr>
      </p:pic>
      <p:sp>
        <p:nvSpPr>
          <p:cNvPr id="94" name="Google Shape;94;p17"/>
          <p:cNvSpPr txBox="1"/>
          <p:nvPr/>
        </p:nvSpPr>
        <p:spPr>
          <a:xfrm>
            <a:off x="9570650" y="6857950"/>
            <a:ext cx="7117200" cy="1918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FFFFFF"/>
                </a:solidFill>
                <a:latin typeface="Sora"/>
                <a:ea typeface="Sora"/>
                <a:cs typeface="Sora"/>
                <a:sym typeface="Sora"/>
              </a:rPr>
              <a:t>Person Surname</a:t>
            </a:r>
            <a:r>
              <a:rPr lang="en-GB" sz="4600">
                <a:solidFill>
                  <a:srgbClr val="FFFFFF"/>
                </a:solidFill>
                <a:latin typeface="Crimson Pro"/>
                <a:ea typeface="Crimson Pro"/>
                <a:cs typeface="Crimson Pro"/>
                <a:sym typeface="Crimson Pro"/>
              </a:rPr>
              <a:t> </a:t>
            </a:r>
            <a:endParaRPr sz="4600">
              <a:solidFill>
                <a:srgbClr val="FFFFFF"/>
              </a:solidFill>
              <a:latin typeface="Crimson Pro"/>
              <a:ea typeface="Crimson Pro"/>
              <a:cs typeface="Crimson Pro"/>
              <a:sym typeface="Crimson Pro"/>
            </a:endParaRPr>
          </a:p>
          <a:p>
            <a:pPr indent="0" lvl="0" marL="0" rtl="0" algn="ctr">
              <a:lnSpc>
                <a:spcPct val="90000"/>
              </a:lnSpc>
              <a:spcBef>
                <a:spcPts val="0"/>
              </a:spcBef>
              <a:spcAft>
                <a:spcPts val="0"/>
              </a:spcAft>
              <a:buNone/>
            </a:pPr>
            <a:r>
              <a:rPr lang="en-GB" sz="6200">
                <a:solidFill>
                  <a:srgbClr val="FFFFFF"/>
                </a:solidFill>
                <a:latin typeface="Crimson Pro"/>
                <a:ea typeface="Crimson Pro"/>
                <a:cs typeface="Crimson Pro"/>
                <a:sym typeface="Crimson Pro"/>
              </a:rPr>
              <a:t>Person’s Job</a:t>
            </a:r>
            <a:endParaRPr b="1" sz="4600">
              <a:solidFill>
                <a:srgbClr val="FFFFFF"/>
              </a:solidFill>
              <a:latin typeface="Crimson Pro"/>
              <a:ea typeface="Crimson Pro"/>
              <a:cs typeface="Crimson Pro"/>
              <a:sym typeface="Crimso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22"/>
        </a:solidFill>
      </p:bgPr>
    </p:bg>
    <p:spTree>
      <p:nvGrpSpPr>
        <p:cNvPr id="98" name="Shape 98"/>
        <p:cNvGrpSpPr/>
        <p:nvPr/>
      </p:nvGrpSpPr>
      <p:grpSpPr>
        <a:xfrm>
          <a:off x="0" y="0"/>
          <a:ext cx="0" cy="0"/>
          <a:chOff x="0" y="0"/>
          <a:chExt cx="0" cy="0"/>
        </a:xfrm>
      </p:grpSpPr>
      <p:sp>
        <p:nvSpPr>
          <p:cNvPr id="99" name="Google Shape;99;p18"/>
          <p:cNvSpPr/>
          <p:nvPr/>
        </p:nvSpPr>
        <p:spPr>
          <a:xfrm>
            <a:off x="763200" y="763200"/>
            <a:ext cx="16761600" cy="8013600"/>
          </a:xfrm>
          <a:prstGeom prst="rect">
            <a:avLst/>
          </a:prstGeom>
          <a:solidFill>
            <a:srgbClr val="EEA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 type="subTitle"/>
          </p:nvPr>
        </p:nvSpPr>
        <p:spPr>
          <a:xfrm>
            <a:off x="777600" y="763200"/>
            <a:ext cx="16761600" cy="6959700"/>
          </a:xfrm>
          <a:prstGeom prst="rect">
            <a:avLst/>
          </a:prstGeom>
          <a:ln>
            <a:noFill/>
          </a:ln>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t/>
            </a:r>
            <a:endParaRPr sz="6200">
              <a:solidFill>
                <a:srgbClr val="115522"/>
              </a:solidFill>
            </a:endParaRPr>
          </a:p>
          <a:p>
            <a:pPr indent="0" lvl="0" marL="0" rtl="0" algn="ctr">
              <a:lnSpc>
                <a:spcPct val="90000"/>
              </a:lnSpc>
              <a:spcBef>
                <a:spcPts val="0"/>
              </a:spcBef>
              <a:spcAft>
                <a:spcPts val="0"/>
              </a:spcAft>
              <a:buNone/>
            </a:pPr>
            <a:r>
              <a:t/>
            </a:r>
            <a:endParaRPr sz="6200">
              <a:solidFill>
                <a:srgbClr val="115522"/>
              </a:solidFill>
            </a:endParaRPr>
          </a:p>
          <a:p>
            <a:pPr indent="0" lvl="0" marL="0" rtl="0" algn="ctr">
              <a:lnSpc>
                <a:spcPct val="90000"/>
              </a:lnSpc>
              <a:spcBef>
                <a:spcPts val="0"/>
              </a:spcBef>
              <a:spcAft>
                <a:spcPts val="0"/>
              </a:spcAft>
              <a:buNone/>
            </a:pPr>
            <a:r>
              <a:rPr lang="en-GB" sz="6200">
                <a:solidFill>
                  <a:srgbClr val="115522"/>
                </a:solidFill>
              </a:rPr>
              <a:t>“A celebration of those who maintain different parts of our world, and how they do it, recognizing the often hidden work done in repair, custodianship, stewardship, tending and caring for the things that matter”</a:t>
            </a:r>
            <a:endParaRPr sz="6200">
              <a:solidFill>
                <a:srgbClr val="115522"/>
              </a:solidFill>
            </a:endParaRPr>
          </a:p>
        </p:txBody>
      </p:sp>
      <p:pic>
        <p:nvPicPr>
          <p:cNvPr id="101" name="Google Shape;101;p18"/>
          <p:cNvPicPr preferRelativeResize="0"/>
          <p:nvPr/>
        </p:nvPicPr>
        <p:blipFill rotWithShape="1">
          <a:blip r:embed="rId3">
            <a:alphaModFix/>
          </a:blip>
          <a:srcRect b="0" l="39" r="29" t="0"/>
          <a:stretch/>
        </p:blipFill>
        <p:spPr>
          <a:xfrm>
            <a:off x="7239600" y="9158400"/>
            <a:ext cx="3808800" cy="762309"/>
          </a:xfrm>
          <a:prstGeom prst="rect">
            <a:avLst/>
          </a:prstGeom>
          <a:noFill/>
          <a:ln>
            <a:noFill/>
          </a:ln>
        </p:spPr>
      </p:pic>
      <p:sp>
        <p:nvSpPr>
          <p:cNvPr id="102" name="Google Shape;102;p18"/>
          <p:cNvSpPr txBox="1"/>
          <p:nvPr/>
        </p:nvSpPr>
        <p:spPr>
          <a:xfrm>
            <a:off x="4272750" y="7510414"/>
            <a:ext cx="9742500" cy="10236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115522"/>
                </a:solidFill>
                <a:latin typeface="Sora"/>
                <a:ea typeface="Sora"/>
                <a:cs typeface="Sora"/>
                <a:sym typeface="Sora"/>
              </a:rPr>
              <a:t>Person Surname,</a:t>
            </a:r>
            <a:r>
              <a:rPr lang="en-GB" sz="4600">
                <a:solidFill>
                  <a:srgbClr val="115522"/>
                </a:solidFill>
                <a:latin typeface="Crimson Pro"/>
                <a:ea typeface="Crimson Pro"/>
                <a:cs typeface="Crimson Pro"/>
                <a:sym typeface="Crimson Pro"/>
              </a:rPr>
              <a:t> </a:t>
            </a:r>
            <a:r>
              <a:rPr lang="en-GB" sz="6200">
                <a:solidFill>
                  <a:srgbClr val="115522"/>
                </a:solidFill>
                <a:latin typeface="Crimson Pro"/>
                <a:ea typeface="Crimson Pro"/>
                <a:cs typeface="Crimson Pro"/>
                <a:sym typeface="Crimson Pro"/>
              </a:rPr>
              <a:t>Person’s Job</a:t>
            </a:r>
            <a:endParaRPr b="1" sz="4600">
              <a:solidFill>
                <a:srgbClr val="115522"/>
              </a:solidFill>
              <a:latin typeface="Crimson Pro"/>
              <a:ea typeface="Crimson Pro"/>
              <a:cs typeface="Crimson Pro"/>
              <a:sym typeface="Crimso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22"/>
        </a:solidFill>
      </p:bgPr>
    </p:bg>
    <p:spTree>
      <p:nvGrpSpPr>
        <p:cNvPr id="106" name="Shape 106"/>
        <p:cNvGrpSpPr/>
        <p:nvPr/>
      </p:nvGrpSpPr>
      <p:grpSpPr>
        <a:xfrm>
          <a:off x="0" y="0"/>
          <a:ext cx="0" cy="0"/>
          <a:chOff x="0" y="0"/>
          <a:chExt cx="0" cy="0"/>
        </a:xfrm>
      </p:grpSpPr>
      <p:sp>
        <p:nvSpPr>
          <p:cNvPr id="107" name="Google Shape;107;p19"/>
          <p:cNvSpPr/>
          <p:nvPr/>
        </p:nvSpPr>
        <p:spPr>
          <a:xfrm>
            <a:off x="763200" y="763200"/>
            <a:ext cx="16761600" cy="8013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subTitle"/>
          </p:nvPr>
        </p:nvSpPr>
        <p:spPr>
          <a:xfrm>
            <a:off x="777600" y="763200"/>
            <a:ext cx="16761600" cy="6959700"/>
          </a:xfrm>
          <a:prstGeom prst="rect">
            <a:avLst/>
          </a:prstGeom>
          <a:ln>
            <a:noFill/>
          </a:ln>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t/>
            </a:r>
            <a:endParaRPr sz="6200">
              <a:solidFill>
                <a:srgbClr val="FFFFFF"/>
              </a:solidFill>
            </a:endParaRPr>
          </a:p>
          <a:p>
            <a:pPr indent="0" lvl="0" marL="0" rtl="0" algn="ctr">
              <a:lnSpc>
                <a:spcPct val="90000"/>
              </a:lnSpc>
              <a:spcBef>
                <a:spcPts val="0"/>
              </a:spcBef>
              <a:spcAft>
                <a:spcPts val="0"/>
              </a:spcAft>
              <a:buNone/>
            </a:pPr>
            <a:r>
              <a:t/>
            </a:r>
            <a:endParaRPr sz="6200">
              <a:solidFill>
                <a:srgbClr val="FFFFFF"/>
              </a:solidFill>
            </a:endParaRPr>
          </a:p>
          <a:p>
            <a:pPr indent="0" lvl="0" marL="0" rtl="0" algn="ctr">
              <a:lnSpc>
                <a:spcPct val="90000"/>
              </a:lnSpc>
              <a:spcBef>
                <a:spcPts val="0"/>
              </a:spcBef>
              <a:spcAft>
                <a:spcPts val="0"/>
              </a:spcAft>
              <a:buNone/>
            </a:pPr>
            <a:r>
              <a:rPr lang="en-GB" sz="6200">
                <a:solidFill>
                  <a:srgbClr val="FFFFFF"/>
                </a:solidFill>
              </a:rPr>
              <a:t>“A celebration of those who maintain different parts of our world, and how they do it, recognizing the often hidden work done in repair, custodianship, stewardship, tending and caring for the things that matter”</a:t>
            </a:r>
            <a:endParaRPr sz="6200">
              <a:solidFill>
                <a:srgbClr val="FFFFFF"/>
              </a:solidFill>
            </a:endParaRPr>
          </a:p>
        </p:txBody>
      </p:sp>
      <p:pic>
        <p:nvPicPr>
          <p:cNvPr id="109" name="Google Shape;109;p19"/>
          <p:cNvPicPr preferRelativeResize="0"/>
          <p:nvPr/>
        </p:nvPicPr>
        <p:blipFill rotWithShape="1">
          <a:blip r:embed="rId3">
            <a:alphaModFix/>
          </a:blip>
          <a:srcRect b="0" l="39" r="29" t="0"/>
          <a:stretch/>
        </p:blipFill>
        <p:spPr>
          <a:xfrm>
            <a:off x="7239600" y="9158400"/>
            <a:ext cx="3808800" cy="762309"/>
          </a:xfrm>
          <a:prstGeom prst="rect">
            <a:avLst/>
          </a:prstGeom>
          <a:noFill/>
          <a:ln>
            <a:noFill/>
          </a:ln>
        </p:spPr>
      </p:pic>
      <p:sp>
        <p:nvSpPr>
          <p:cNvPr id="110" name="Google Shape;110;p19"/>
          <p:cNvSpPr txBox="1"/>
          <p:nvPr/>
        </p:nvSpPr>
        <p:spPr>
          <a:xfrm>
            <a:off x="4272750" y="7510414"/>
            <a:ext cx="9742500" cy="10236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FFFFFF"/>
                </a:solidFill>
                <a:latin typeface="Sora"/>
                <a:ea typeface="Sora"/>
                <a:cs typeface="Sora"/>
                <a:sym typeface="Sora"/>
              </a:rPr>
              <a:t>Person Surname,</a:t>
            </a:r>
            <a:r>
              <a:rPr lang="en-GB" sz="4600">
                <a:solidFill>
                  <a:srgbClr val="FFFFFF"/>
                </a:solidFill>
                <a:latin typeface="Crimson Pro"/>
                <a:ea typeface="Crimson Pro"/>
                <a:cs typeface="Crimson Pro"/>
                <a:sym typeface="Crimson Pro"/>
              </a:rPr>
              <a:t> </a:t>
            </a:r>
            <a:r>
              <a:rPr lang="en-GB" sz="6200">
                <a:solidFill>
                  <a:srgbClr val="FFFFFF"/>
                </a:solidFill>
                <a:latin typeface="Crimson Pro"/>
                <a:ea typeface="Crimson Pro"/>
                <a:cs typeface="Crimson Pro"/>
                <a:sym typeface="Crimson Pro"/>
              </a:rPr>
              <a:t>Person’s Job</a:t>
            </a:r>
            <a:endParaRPr b="1" sz="4600">
              <a:solidFill>
                <a:srgbClr val="FFFFFF"/>
              </a:solidFill>
              <a:latin typeface="Crimson Pro"/>
              <a:ea typeface="Crimson Pro"/>
              <a:cs typeface="Crimson Pro"/>
              <a:sym typeface="Crimso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0"/>
          <p:cNvSpPr/>
          <p:nvPr/>
        </p:nvSpPr>
        <p:spPr>
          <a:xfrm>
            <a:off x="763200" y="763200"/>
            <a:ext cx="16761600" cy="8013600"/>
          </a:xfrm>
          <a:prstGeom prst="rect">
            <a:avLst/>
          </a:prstGeom>
          <a:solidFill>
            <a:srgbClr val="1155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subTitle"/>
          </p:nvPr>
        </p:nvSpPr>
        <p:spPr>
          <a:xfrm>
            <a:off x="777600" y="763200"/>
            <a:ext cx="16761600" cy="6959700"/>
          </a:xfrm>
          <a:prstGeom prst="rect">
            <a:avLst/>
          </a:prstGeom>
          <a:ln>
            <a:noFill/>
          </a:ln>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t/>
            </a:r>
            <a:endParaRPr sz="6200"/>
          </a:p>
          <a:p>
            <a:pPr indent="0" lvl="0" marL="0" rtl="0" algn="ctr">
              <a:lnSpc>
                <a:spcPct val="90000"/>
              </a:lnSpc>
              <a:spcBef>
                <a:spcPts val="0"/>
              </a:spcBef>
              <a:spcAft>
                <a:spcPts val="0"/>
              </a:spcAft>
              <a:buNone/>
            </a:pPr>
            <a:r>
              <a:t/>
            </a:r>
            <a:endParaRPr sz="6200"/>
          </a:p>
          <a:p>
            <a:pPr indent="0" lvl="0" marL="0" rtl="0" algn="ctr">
              <a:lnSpc>
                <a:spcPct val="90000"/>
              </a:lnSpc>
              <a:spcBef>
                <a:spcPts val="0"/>
              </a:spcBef>
              <a:spcAft>
                <a:spcPts val="0"/>
              </a:spcAft>
              <a:buNone/>
            </a:pPr>
            <a:r>
              <a:rPr lang="en-GB" sz="6200"/>
              <a:t>“A celebration of those who maintain different parts of our world, and how they do it, recognizing the often hidden work done in repair, custodianship, stewardship, tending and caring for the things that matter”</a:t>
            </a:r>
            <a:endParaRPr sz="6200"/>
          </a:p>
        </p:txBody>
      </p:sp>
      <p:pic>
        <p:nvPicPr>
          <p:cNvPr id="117" name="Google Shape;117;p20"/>
          <p:cNvPicPr preferRelativeResize="0"/>
          <p:nvPr/>
        </p:nvPicPr>
        <p:blipFill rotWithShape="1">
          <a:blip r:embed="rId3">
            <a:alphaModFix/>
          </a:blip>
          <a:srcRect b="0" l="39" r="29" t="0"/>
          <a:stretch/>
        </p:blipFill>
        <p:spPr>
          <a:xfrm>
            <a:off x="7239600" y="9158400"/>
            <a:ext cx="3808800" cy="762309"/>
          </a:xfrm>
          <a:prstGeom prst="rect">
            <a:avLst/>
          </a:prstGeom>
          <a:noFill/>
          <a:ln>
            <a:noFill/>
          </a:ln>
        </p:spPr>
      </p:pic>
      <p:sp>
        <p:nvSpPr>
          <p:cNvPr id="118" name="Google Shape;118;p20"/>
          <p:cNvSpPr txBox="1"/>
          <p:nvPr/>
        </p:nvSpPr>
        <p:spPr>
          <a:xfrm>
            <a:off x="4272750" y="7510414"/>
            <a:ext cx="9742500" cy="10236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FFFFFF"/>
                </a:solidFill>
                <a:latin typeface="Sora"/>
                <a:ea typeface="Sora"/>
                <a:cs typeface="Sora"/>
                <a:sym typeface="Sora"/>
              </a:rPr>
              <a:t>Person Surname,</a:t>
            </a:r>
            <a:r>
              <a:rPr lang="en-GB" sz="4600">
                <a:solidFill>
                  <a:srgbClr val="FFFFFF"/>
                </a:solidFill>
                <a:latin typeface="Crimson Pro"/>
                <a:ea typeface="Crimson Pro"/>
                <a:cs typeface="Crimson Pro"/>
                <a:sym typeface="Crimson Pro"/>
              </a:rPr>
              <a:t> </a:t>
            </a:r>
            <a:r>
              <a:rPr lang="en-GB" sz="6200">
                <a:solidFill>
                  <a:srgbClr val="FFFFFF"/>
                </a:solidFill>
                <a:latin typeface="Crimson Pro"/>
                <a:ea typeface="Crimson Pro"/>
                <a:cs typeface="Crimson Pro"/>
                <a:sym typeface="Crimson Pro"/>
              </a:rPr>
              <a:t>Person’s Job</a:t>
            </a:r>
            <a:endParaRPr b="1" sz="4600">
              <a:solidFill>
                <a:srgbClr val="FFFFFF"/>
              </a:solidFill>
              <a:latin typeface="Crimson Pro"/>
              <a:ea typeface="Crimson Pro"/>
              <a:cs typeface="Crimson Pro"/>
              <a:sym typeface="Crimso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AADD"/>
        </a:solidFill>
      </p:bgPr>
    </p:bg>
    <p:spTree>
      <p:nvGrpSpPr>
        <p:cNvPr id="122" name="Shape 122"/>
        <p:cNvGrpSpPr/>
        <p:nvPr/>
      </p:nvGrpSpPr>
      <p:grpSpPr>
        <a:xfrm>
          <a:off x="0" y="0"/>
          <a:ext cx="0" cy="0"/>
          <a:chOff x="0" y="0"/>
          <a:chExt cx="0" cy="0"/>
        </a:xfrm>
      </p:grpSpPr>
      <p:sp>
        <p:nvSpPr>
          <p:cNvPr id="123" name="Google Shape;123;p21"/>
          <p:cNvSpPr/>
          <p:nvPr/>
        </p:nvSpPr>
        <p:spPr>
          <a:xfrm>
            <a:off x="763200" y="763200"/>
            <a:ext cx="16761600" cy="8013600"/>
          </a:xfrm>
          <a:prstGeom prst="rect">
            <a:avLst/>
          </a:prstGeom>
          <a:solidFill>
            <a:srgbClr val="1155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idx="1" type="subTitle"/>
          </p:nvPr>
        </p:nvSpPr>
        <p:spPr>
          <a:xfrm>
            <a:off x="777600" y="763200"/>
            <a:ext cx="16761600" cy="6959700"/>
          </a:xfrm>
          <a:prstGeom prst="rect">
            <a:avLst/>
          </a:prstGeom>
          <a:ln>
            <a:noFill/>
          </a:ln>
        </p:spPr>
        <p:txBody>
          <a:bodyPr anchorCtr="0" anchor="t" bIns="129525" lIns="129525" spcFirstLastPara="1" rIns="129525" wrap="square" tIns="129525">
            <a:noAutofit/>
          </a:bodyPr>
          <a:lstStyle/>
          <a:p>
            <a:pPr indent="0" lvl="0" marL="0" rtl="0" algn="ctr">
              <a:lnSpc>
                <a:spcPct val="90000"/>
              </a:lnSpc>
              <a:spcBef>
                <a:spcPts val="0"/>
              </a:spcBef>
              <a:spcAft>
                <a:spcPts val="0"/>
              </a:spcAft>
              <a:buNone/>
            </a:pPr>
            <a:r>
              <a:t/>
            </a:r>
            <a:endParaRPr sz="6200"/>
          </a:p>
          <a:p>
            <a:pPr indent="0" lvl="0" marL="0" rtl="0" algn="ctr">
              <a:lnSpc>
                <a:spcPct val="90000"/>
              </a:lnSpc>
              <a:spcBef>
                <a:spcPts val="0"/>
              </a:spcBef>
              <a:spcAft>
                <a:spcPts val="0"/>
              </a:spcAft>
              <a:buNone/>
            </a:pPr>
            <a:r>
              <a:t/>
            </a:r>
            <a:endParaRPr sz="6200"/>
          </a:p>
          <a:p>
            <a:pPr indent="0" lvl="0" marL="0" rtl="0" algn="ctr">
              <a:lnSpc>
                <a:spcPct val="90000"/>
              </a:lnSpc>
              <a:spcBef>
                <a:spcPts val="0"/>
              </a:spcBef>
              <a:spcAft>
                <a:spcPts val="0"/>
              </a:spcAft>
              <a:buNone/>
            </a:pPr>
            <a:r>
              <a:rPr lang="en-GB" sz="6200"/>
              <a:t>“A celebration of those who maintain different parts of our world, and how they do it, recognizing the often hidden work done in repair, custodianship, stewardship, tending and caring for the things that matter”</a:t>
            </a:r>
            <a:endParaRPr sz="6200"/>
          </a:p>
        </p:txBody>
      </p:sp>
      <p:pic>
        <p:nvPicPr>
          <p:cNvPr id="125" name="Google Shape;125;p21"/>
          <p:cNvPicPr preferRelativeResize="0"/>
          <p:nvPr/>
        </p:nvPicPr>
        <p:blipFill rotWithShape="1">
          <a:blip r:embed="rId3">
            <a:alphaModFix/>
          </a:blip>
          <a:srcRect b="0" l="39" r="29" t="0"/>
          <a:stretch/>
        </p:blipFill>
        <p:spPr>
          <a:xfrm>
            <a:off x="7239600" y="9158400"/>
            <a:ext cx="3808800" cy="762309"/>
          </a:xfrm>
          <a:prstGeom prst="rect">
            <a:avLst/>
          </a:prstGeom>
          <a:noFill/>
          <a:ln>
            <a:noFill/>
          </a:ln>
        </p:spPr>
      </p:pic>
      <p:sp>
        <p:nvSpPr>
          <p:cNvPr id="126" name="Google Shape;126;p21"/>
          <p:cNvSpPr txBox="1"/>
          <p:nvPr/>
        </p:nvSpPr>
        <p:spPr>
          <a:xfrm>
            <a:off x="4272750" y="7510414"/>
            <a:ext cx="9742500" cy="10236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GB" sz="4600">
                <a:solidFill>
                  <a:srgbClr val="FFFFFF"/>
                </a:solidFill>
                <a:latin typeface="Sora"/>
                <a:ea typeface="Sora"/>
                <a:cs typeface="Sora"/>
                <a:sym typeface="Sora"/>
              </a:rPr>
              <a:t>Person Surname,</a:t>
            </a:r>
            <a:r>
              <a:rPr lang="en-GB" sz="4600">
                <a:solidFill>
                  <a:srgbClr val="FFFFFF"/>
                </a:solidFill>
                <a:latin typeface="Crimson Pro"/>
                <a:ea typeface="Crimson Pro"/>
                <a:cs typeface="Crimson Pro"/>
                <a:sym typeface="Crimson Pro"/>
              </a:rPr>
              <a:t> </a:t>
            </a:r>
            <a:r>
              <a:rPr lang="en-GB" sz="6200">
                <a:solidFill>
                  <a:srgbClr val="FFFFFF"/>
                </a:solidFill>
                <a:latin typeface="Crimson Pro"/>
                <a:ea typeface="Crimson Pro"/>
                <a:cs typeface="Crimson Pro"/>
                <a:sym typeface="Crimson Pro"/>
              </a:rPr>
              <a:t>Person’s Job</a:t>
            </a:r>
            <a:endParaRPr b="1" sz="4600">
              <a:solidFill>
                <a:srgbClr val="FFFFFF"/>
              </a:solidFill>
              <a:latin typeface="Crimson Pro"/>
              <a:ea typeface="Crimson Pro"/>
              <a:cs typeface="Crimson Pro"/>
              <a:sym typeface="Crimson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