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飞牛网遇到的问题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1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问题一    最上方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文档</a:t>
            </a:r>
            <a:r>
              <a:rPr lang="en-US" altLang="zh-CN" dirty="0" err="1" smtClean="0"/>
              <a:t>top_nav</a:t>
            </a:r>
            <a:endParaRPr lang="zh-CN" altLang="en-US" dirty="0"/>
          </a:p>
        </p:txBody>
      </p:sp>
      <p:pic>
        <p:nvPicPr>
          <p:cNvPr id="1026" name="Picture 2" descr="E:\我的文档-JC\飞牛网\飞牛网\问题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3" y="3068960"/>
            <a:ext cx="6353176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1968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原网站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948" y="382039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网站     未解决</a:t>
            </a:r>
            <a:endParaRPr lang="zh-CN" altLang="en-US" dirty="0"/>
          </a:p>
        </p:txBody>
      </p:sp>
      <p:pic>
        <p:nvPicPr>
          <p:cNvPr id="1027" name="Picture 3" descr="E:\我的文档-JC\飞牛网\飞牛网\问题\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3" y="4425950"/>
            <a:ext cx="5648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948" y="5085184"/>
            <a:ext cx="60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原网站中间有个小竖杠，未解决，并且后面所有涉及到有个竖杠的问题都没有妥善解决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7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问题二   </a:t>
            </a:r>
            <a:r>
              <a:rPr lang="en-US" altLang="zh-CN" dirty="0" smtClean="0"/>
              <a:t>banner</a:t>
            </a:r>
            <a:r>
              <a:rPr lang="zh-CN" altLang="en-US" dirty="0" smtClean="0"/>
              <a:t>图左侧弹出框</a:t>
            </a:r>
            <a:endParaRPr lang="zh-CN" altLang="en-US" dirty="0"/>
          </a:p>
        </p:txBody>
      </p:sp>
      <p:pic>
        <p:nvPicPr>
          <p:cNvPr id="2050" name="Picture 2" descr="E:\我的文档-JC\飞牛网\飞牛网\问题\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909047" cy="212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2687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原网站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9957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网站     已解决</a:t>
            </a:r>
            <a:endParaRPr lang="zh-CN" altLang="en-US" dirty="0"/>
          </a:p>
        </p:txBody>
      </p:sp>
      <p:pic>
        <p:nvPicPr>
          <p:cNvPr id="2051" name="Picture 3" descr="E:\我的文档-JC\飞牛网\飞牛网\问题\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6" y="4523023"/>
            <a:ext cx="5328592" cy="21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0192" y="1638092"/>
            <a:ext cx="230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弹出框里面具体每一块内容的高度不定，需要根据每一块的高度来设定每一列的内容多少。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/>
              <a:t>找到每一块内容的高度，如果某一块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内容高度超过弹出框文本内容的高度，就让这一块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及后面的所有块都放到下一列；</a:t>
            </a:r>
            <a:endParaRPr lang="en-US" altLang="zh-CN" dirty="0" smtClean="0"/>
          </a:p>
          <a:p>
            <a:r>
              <a:rPr lang="zh-CN" altLang="en-US" dirty="0" smtClean="0"/>
              <a:t>根据绝对定位和</a:t>
            </a:r>
            <a:r>
              <a:rPr lang="en-US" altLang="zh-CN" dirty="0" err="1" smtClean="0"/>
              <a:t>marginTop</a:t>
            </a:r>
            <a:r>
              <a:rPr lang="zh-CN" altLang="en-US" dirty="0" smtClean="0"/>
              <a:t>来实现效果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22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问题三    左侧边栏的出现以及消失效果</a:t>
            </a:r>
            <a:endParaRPr lang="zh-CN" altLang="en-US" dirty="0"/>
          </a:p>
        </p:txBody>
      </p:sp>
      <p:pic>
        <p:nvPicPr>
          <p:cNvPr id="3074" name="Picture 2" descr="E:\我的文档-JC\飞牛网\飞牛网\问题\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20693"/>
            <a:ext cx="11334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原网站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5776" y="19484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</a:t>
            </a:r>
            <a:r>
              <a:rPr lang="zh-CN" altLang="en-US" dirty="0" smtClean="0"/>
              <a:t>网站   未解决</a:t>
            </a:r>
            <a:endParaRPr lang="zh-CN" altLang="en-US" dirty="0"/>
          </a:p>
        </p:txBody>
      </p:sp>
      <p:pic>
        <p:nvPicPr>
          <p:cNvPr id="3075" name="Picture 3" descr="E:\我的文档-JC\飞牛网\飞牛网\问题\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85799"/>
            <a:ext cx="981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194842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网站出现是收缩效果；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网站</a:t>
            </a:r>
            <a:r>
              <a:rPr lang="zh-CN" altLang="en-US" dirty="0"/>
              <a:t>消失</a:t>
            </a:r>
            <a:r>
              <a:rPr lang="zh-CN" altLang="en-US" dirty="0" smtClean="0"/>
              <a:t>是</a:t>
            </a:r>
            <a:r>
              <a:rPr lang="zh-CN" altLang="en-US" dirty="0"/>
              <a:t>扩散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目前：</a:t>
            </a:r>
            <a:endParaRPr lang="en-US" altLang="zh-CN" dirty="0" smtClean="0"/>
          </a:p>
          <a:p>
            <a:r>
              <a:rPr lang="zh-CN" altLang="en-US" dirty="0" smtClean="0"/>
              <a:t>收缩效果仿造，将宽高从极大变为当前样式。</a:t>
            </a:r>
            <a:endParaRPr lang="en-US" altLang="zh-CN" dirty="0" smtClean="0"/>
          </a:p>
          <a:p>
            <a:r>
              <a:rPr lang="zh-CN" altLang="en-US" dirty="0" smtClean="0"/>
              <a:t>消失扩散效果暂未实现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28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问题四   左侧边栏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和上一页的效果图相同</a:t>
            </a:r>
            <a:r>
              <a:rPr lang="zh-CN" altLang="en-US" dirty="0" smtClean="0"/>
              <a:t>；  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已解决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遇到的问题：</a:t>
            </a:r>
            <a:endParaRPr lang="en-US" altLang="zh-CN" dirty="0" smtClean="0"/>
          </a:p>
          <a:p>
            <a:r>
              <a:rPr lang="zh-CN" altLang="en-US" dirty="0" smtClean="0"/>
              <a:t>点击时页面滚动到相应位置；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问题已解决，根据每一部分内容的所在位置，</a:t>
            </a:r>
            <a:endParaRPr lang="en-US" altLang="zh-CN" dirty="0" smtClean="0"/>
          </a:p>
          <a:p>
            <a:r>
              <a:rPr lang="zh-CN" altLang="en-US" dirty="0" smtClean="0"/>
              <a:t>定义一个数组，存放每个楼层的</a:t>
            </a:r>
            <a:r>
              <a:rPr lang="en-US" altLang="zh-CN" dirty="0" smtClean="0"/>
              <a:t>$(‘body’).</a:t>
            </a:r>
            <a:r>
              <a:rPr lang="en-US" altLang="zh-CN" dirty="0" err="1" smtClean="0"/>
              <a:t>scrollTop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点击的时候判断位置，并用</a:t>
            </a:r>
            <a:r>
              <a:rPr lang="en-US" altLang="zh-CN" dirty="0" smtClean="0"/>
              <a:t>$(‘</a:t>
            </a:r>
            <a:r>
              <a:rPr lang="en-US" altLang="zh-CN" dirty="0" err="1" smtClean="0"/>
              <a:t>html,body</a:t>
            </a:r>
            <a:r>
              <a:rPr lang="en-US" altLang="zh-CN" dirty="0" smtClean="0"/>
              <a:t>’)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animate</a:t>
            </a:r>
            <a:r>
              <a:rPr lang="zh-CN" altLang="en-US" dirty="0" smtClean="0"/>
              <a:t>将页面滚动到相应位置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：由于之前写项目网站的次数太少，网站写的很慢，每一步需要思考样式以及每个类名的命名，以及可能用到的标签；现在首页还有一个顶部侧栏和右边侧栏未实现；预计中午、最迟下午完成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：现在还没有开始除首页外的其他页面。下午结束首页开始写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：预计：接下来可能样式不会扣太</a:t>
            </a:r>
            <a:r>
              <a:rPr lang="zh-CN" altLang="en-US" dirty="0" smtClean="0"/>
              <a:t>细，可能需要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天才能完成购物车</a:t>
            </a:r>
            <a:r>
              <a:rPr lang="en-US" altLang="zh-CN" dirty="0" smtClean="0"/>
              <a:t>+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+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+</a:t>
            </a:r>
            <a:r>
              <a:rPr lang="zh-CN" altLang="en-US" dirty="0" smtClean="0"/>
              <a:t>商品详情放大镜；时间可少不可多。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购物车，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点击添加数量，总计无问题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注册页面成功后的跳转可能遇到问题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商品详情放大镜没问题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2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377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飞牛网遇到的问题</vt:lpstr>
      <vt:lpstr>问题一    最上方nav   文档top_nav</vt:lpstr>
      <vt:lpstr>问题二   banner图左侧弹出框</vt:lpstr>
      <vt:lpstr>问题三    左侧边栏的出现以及消失效果</vt:lpstr>
      <vt:lpstr>问题四   左侧边栏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飞牛网遇到的问题</dc:title>
  <dc:creator>peixun</dc:creator>
  <cp:lastModifiedBy>peixun</cp:lastModifiedBy>
  <cp:revision>6</cp:revision>
  <dcterms:created xsi:type="dcterms:W3CDTF">2017-04-05T03:12:03Z</dcterms:created>
  <dcterms:modified xsi:type="dcterms:W3CDTF">2017-04-05T03:55:09Z</dcterms:modified>
</cp:coreProperties>
</file>