
<file path=[Content_Types].xml><?xml version="1.0" encoding="utf-8"?>
<Types xmlns="http://schemas.openxmlformats.org/package/2006/content-types">
  <Default Extension="png" ContentType="image/png"/>
  <Default Extension="web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4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70" r:id="rId15"/>
    <p:sldId id="271" r:id="rId16"/>
    <p:sldId id="272" r:id="rId17"/>
    <p:sldId id="273" r:id="rId18"/>
    <p:sldId id="274" r:id="rId19"/>
    <p:sldId id="275" r:id="rId20"/>
    <p:sldId id="269" r:id="rId21"/>
    <p:sldId id="268" r:id="rId22"/>
  </p:sldIdLst>
  <p:sldSz cx="9110663" cy="6832600"/>
  <p:notesSz cx="6858000" cy="97663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28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00"/>
    <a:srgbClr val="FF00FF"/>
    <a:srgbClr val="00FFFF"/>
    <a:srgbClr val="00FF00"/>
    <a:srgbClr val="FF0000"/>
    <a:srgbClr val="FFFFFF"/>
    <a:srgbClr val="653A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24" autoAdjust="0"/>
    <p:restoredTop sz="94182" autoAdjust="0"/>
  </p:normalViewPr>
  <p:slideViewPr>
    <p:cSldViewPr>
      <p:cViewPr varScale="1">
        <p:scale>
          <a:sx n="69" d="100"/>
          <a:sy n="69" d="100"/>
        </p:scale>
        <p:origin x="882" y="78"/>
      </p:cViewPr>
      <p:guideLst>
        <p:guide orient="horz" pos="2152"/>
        <p:guide pos="28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1696" y="-104"/>
      </p:cViewPr>
      <p:guideLst>
        <p:guide orient="horz" pos="307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et Tran Hoang" userId="c38b94eb56962286" providerId="LiveId" clId="{96927494-00C3-4BCD-9227-FBE453EA67CC}"/>
    <pc:docChg chg="modSld">
      <pc:chgData name="Viet Tran Hoang" userId="c38b94eb56962286" providerId="LiveId" clId="{96927494-00C3-4BCD-9227-FBE453EA67CC}" dt="2021-06-08T15:04:19.805" v="10" actId="20577"/>
      <pc:docMkLst>
        <pc:docMk/>
      </pc:docMkLst>
      <pc:sldChg chg="modSp mod">
        <pc:chgData name="Viet Tran Hoang" userId="c38b94eb56962286" providerId="LiveId" clId="{96927494-00C3-4BCD-9227-FBE453EA67CC}" dt="2021-06-08T15:04:19.805" v="10" actId="20577"/>
        <pc:sldMkLst>
          <pc:docMk/>
          <pc:sldMk cId="2645986077" sldId="300"/>
        </pc:sldMkLst>
        <pc:spChg chg="mod">
          <ac:chgData name="Viet Tran Hoang" userId="c38b94eb56962286" providerId="LiveId" clId="{96927494-00C3-4BCD-9227-FBE453EA67CC}" dt="2021-06-08T15:04:19.805" v="10" actId="20577"/>
          <ac:spMkLst>
            <pc:docMk/>
            <pc:sldMk cId="2645986077" sldId="300"/>
            <ac:spMk id="3" creationId="{30BA8F2E-91BD-4C38-B26C-42FCB5993DDE}"/>
          </ac:spMkLst>
        </pc:spChg>
      </pc:sldChg>
    </pc:docChg>
  </pc:docChgLst>
  <pc:docChgLst>
    <pc:chgData name="Viet Tran Hoang" userId="c38b94eb56962286" providerId="LiveId" clId="{6B77A2D3-603A-418D-AFC2-5AD64EA7A397}"/>
    <pc:docChg chg="undo custSel addSld delSld modSld sldOrd modMainMaster">
      <pc:chgData name="Viet Tran Hoang" userId="c38b94eb56962286" providerId="LiveId" clId="{6B77A2D3-603A-418D-AFC2-5AD64EA7A397}" dt="2021-04-25T02:02:50.890" v="5813" actId="20577"/>
      <pc:docMkLst>
        <pc:docMk/>
      </pc:docMkLst>
      <pc:sldChg chg="delSp modSp mod modNotesTx">
        <pc:chgData name="Viet Tran Hoang" userId="c38b94eb56962286" providerId="LiveId" clId="{6B77A2D3-603A-418D-AFC2-5AD64EA7A397}" dt="2021-04-18T09:30:44.379" v="257" actId="6549"/>
        <pc:sldMkLst>
          <pc:docMk/>
          <pc:sldMk cId="0" sldId="256"/>
        </pc:sldMkLst>
        <pc:spChg chg="mod">
          <ac:chgData name="Viet Tran Hoang" userId="c38b94eb56962286" providerId="LiveId" clId="{6B77A2D3-603A-418D-AFC2-5AD64EA7A397}" dt="2021-04-18T09:07:06.410" v="12"/>
          <ac:spMkLst>
            <pc:docMk/>
            <pc:sldMk cId="0" sldId="256"/>
            <ac:spMk id="5" creationId="{00000000-0000-0000-0000-000000000000}"/>
          </ac:spMkLst>
        </pc:spChg>
        <pc:spChg chg="mod">
          <ac:chgData name="Viet Tran Hoang" userId="c38b94eb56962286" providerId="LiveId" clId="{6B77A2D3-603A-418D-AFC2-5AD64EA7A397}" dt="2021-04-18T09:06:48.294" v="11"/>
          <ac:spMkLst>
            <pc:docMk/>
            <pc:sldMk cId="0" sldId="256"/>
            <ac:spMk id="4098" creationId="{00000000-0000-0000-0000-000000000000}"/>
          </ac:spMkLst>
        </pc:spChg>
        <pc:picChg chg="del">
          <ac:chgData name="Viet Tran Hoang" userId="c38b94eb56962286" providerId="LiveId" clId="{6B77A2D3-603A-418D-AFC2-5AD64EA7A397}" dt="2021-04-18T09:07:19.618" v="13" actId="478"/>
          <ac:picMkLst>
            <pc:docMk/>
            <pc:sldMk cId="0" sldId="256"/>
            <ac:picMk id="4" creationId="{00000000-0000-0000-0000-000000000000}"/>
          </ac:picMkLst>
        </pc:picChg>
      </pc:sldChg>
      <pc:sldChg chg="modSp mod modNotesTx">
        <pc:chgData name="Viet Tran Hoang" userId="c38b94eb56962286" providerId="LiveId" clId="{6B77A2D3-603A-418D-AFC2-5AD64EA7A397}" dt="2021-04-18T16:55:19.045" v="1003" actId="2711"/>
        <pc:sldMkLst>
          <pc:docMk/>
          <pc:sldMk cId="3497427709" sldId="257"/>
        </pc:sldMkLst>
        <pc:spChg chg="mod">
          <ac:chgData name="Viet Tran Hoang" userId="c38b94eb56962286" providerId="LiveId" clId="{6B77A2D3-603A-418D-AFC2-5AD64EA7A397}" dt="2021-04-18T09:18:17.361" v="54"/>
          <ac:spMkLst>
            <pc:docMk/>
            <pc:sldMk cId="3497427709" sldId="257"/>
            <ac:spMk id="6146" creationId="{00000000-0000-0000-0000-000000000000}"/>
          </ac:spMkLst>
        </pc:spChg>
        <pc:spChg chg="mod">
          <ac:chgData name="Viet Tran Hoang" userId="c38b94eb56962286" providerId="LiveId" clId="{6B77A2D3-603A-418D-AFC2-5AD64EA7A397}" dt="2021-04-18T16:55:19.045" v="1003" actId="2711"/>
          <ac:spMkLst>
            <pc:docMk/>
            <pc:sldMk cId="3497427709" sldId="257"/>
            <ac:spMk id="6147" creationId="{00000000-0000-0000-0000-000000000000}"/>
          </ac:spMkLst>
        </pc:spChg>
      </pc:sldChg>
      <pc:sldChg chg="addSp delSp modSp add mod modNotesTx">
        <pc:chgData name="Viet Tran Hoang" userId="c38b94eb56962286" providerId="LiveId" clId="{6B77A2D3-603A-418D-AFC2-5AD64EA7A397}" dt="2021-04-24T20:53:52.695" v="3194" actId="478"/>
        <pc:sldMkLst>
          <pc:docMk/>
          <pc:sldMk cId="35541774" sldId="258"/>
        </pc:sldMkLst>
        <pc:spChg chg="add mod ord">
          <ac:chgData name="Viet Tran Hoang" userId="c38b94eb56962286" providerId="LiveId" clId="{6B77A2D3-603A-418D-AFC2-5AD64EA7A397}" dt="2021-04-24T20:41:04.896" v="3139" actId="14100"/>
          <ac:spMkLst>
            <pc:docMk/>
            <pc:sldMk cId="35541774" sldId="258"/>
            <ac:spMk id="4" creationId="{4EC54216-2384-41D4-8D35-102C8B465919}"/>
          </ac:spMkLst>
        </pc:spChg>
        <pc:spChg chg="add del mod">
          <ac:chgData name="Viet Tran Hoang" userId="c38b94eb56962286" providerId="LiveId" clId="{6B77A2D3-603A-418D-AFC2-5AD64EA7A397}" dt="2021-04-18T09:08:01.883" v="18" actId="478"/>
          <ac:spMkLst>
            <pc:docMk/>
            <pc:sldMk cId="35541774" sldId="258"/>
            <ac:spMk id="5" creationId="{3F208F09-26DA-4CD8-BF0D-6BF91BFB7EAE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8" creationId="{6AAAD273-51F0-4FD6-92A2-C0A950FBB35C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9" creationId="{E364F3A4-BA67-4FF4-8D89-DDBFD783D4E3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10" creationId="{0380189F-7187-4901-93BF-76169134FC50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11" creationId="{E7F5DAD3-4221-4EA9-880A-F0CDFDBAF9BD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12" creationId="{84903AAA-3EBD-4958-91D5-D446CE934A3C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13" creationId="{BD67FDA3-A568-42AD-AAEB-B719DE11C116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18" creationId="{EE4B0396-3072-4542-9574-E465CF0A9B76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19" creationId="{F3C58028-6A99-4ADE-9B13-5DCEB7B69883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20" creationId="{9B301920-7730-49CD-8610-3A1F5A3A5210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21" creationId="{6DF76226-632E-4631-8A6E-8CF171B19C92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22" creationId="{DFD910A6-424F-4851-A9D1-6F5E8841829B}"/>
          </ac:spMkLst>
        </pc:spChg>
        <pc:spChg chg="add del mod">
          <ac:chgData name="Viet Tran Hoang" userId="c38b94eb56962286" providerId="LiveId" clId="{6B77A2D3-603A-418D-AFC2-5AD64EA7A397}" dt="2021-04-24T20:53:52.695" v="3194" actId="478"/>
          <ac:spMkLst>
            <pc:docMk/>
            <pc:sldMk cId="35541774" sldId="258"/>
            <ac:spMk id="24" creationId="{82B1CF26-FE90-4608-B852-FE9F47CFF8CD}"/>
          </ac:spMkLst>
        </pc:spChg>
        <pc:spChg chg="add mod">
          <ac:chgData name="Viet Tran Hoang" userId="c38b94eb56962286" providerId="LiveId" clId="{6B77A2D3-603A-418D-AFC2-5AD64EA7A397}" dt="2021-04-20T16:56:47.535" v="2790" actId="207"/>
          <ac:spMkLst>
            <pc:docMk/>
            <pc:sldMk cId="35541774" sldId="258"/>
            <ac:spMk id="25" creationId="{F02CA68E-B05A-4648-8234-31D7D3D1FA79}"/>
          </ac:spMkLst>
        </pc:spChg>
        <pc:spChg chg="add mod">
          <ac:chgData name="Viet Tran Hoang" userId="c38b94eb56962286" providerId="LiveId" clId="{6B77A2D3-603A-418D-AFC2-5AD64EA7A397}" dt="2021-04-20T16:56:47.535" v="2790" actId="207"/>
          <ac:spMkLst>
            <pc:docMk/>
            <pc:sldMk cId="35541774" sldId="258"/>
            <ac:spMk id="26" creationId="{FC418B43-B541-4B4F-91B8-8550655E51AA}"/>
          </ac:spMkLst>
        </pc:spChg>
        <pc:spChg chg="add mod">
          <ac:chgData name="Viet Tran Hoang" userId="c38b94eb56962286" providerId="LiveId" clId="{6B77A2D3-603A-418D-AFC2-5AD64EA7A397}" dt="2021-04-20T16:56:47.535" v="2790" actId="207"/>
          <ac:spMkLst>
            <pc:docMk/>
            <pc:sldMk cId="35541774" sldId="258"/>
            <ac:spMk id="27" creationId="{5D3D3F6D-9CE5-4CB4-AAE2-E3132490F6FB}"/>
          </ac:spMkLst>
        </pc:spChg>
        <pc:spChg chg="add mod">
          <ac:chgData name="Viet Tran Hoang" userId="c38b94eb56962286" providerId="LiveId" clId="{6B77A2D3-603A-418D-AFC2-5AD64EA7A397}" dt="2021-04-20T16:56:47.535" v="2790" actId="207"/>
          <ac:spMkLst>
            <pc:docMk/>
            <pc:sldMk cId="35541774" sldId="258"/>
            <ac:spMk id="28" creationId="{E96B8CAA-3BA8-4625-94A4-F166AFE7C360}"/>
          </ac:spMkLst>
        </pc:spChg>
        <pc:spChg chg="add mod">
          <ac:chgData name="Viet Tran Hoang" userId="c38b94eb56962286" providerId="LiveId" clId="{6B77A2D3-603A-418D-AFC2-5AD64EA7A397}" dt="2021-04-20T16:56:47.535" v="2790" actId="207"/>
          <ac:spMkLst>
            <pc:docMk/>
            <pc:sldMk cId="35541774" sldId="258"/>
            <ac:spMk id="29" creationId="{2A89FABE-B2BB-485B-94F0-572203BEC1CB}"/>
          </ac:spMkLst>
        </pc:spChg>
        <pc:spChg chg="add mod">
          <ac:chgData name="Viet Tran Hoang" userId="c38b94eb56962286" providerId="LiveId" clId="{6B77A2D3-603A-418D-AFC2-5AD64EA7A397}" dt="2021-04-20T16:55:49.512" v="2787" actId="108"/>
          <ac:spMkLst>
            <pc:docMk/>
            <pc:sldMk cId="35541774" sldId="258"/>
            <ac:spMk id="34" creationId="{6E17FEE3-7889-4CEB-94F8-F8A4D4CA2BAB}"/>
          </ac:spMkLst>
        </pc:spChg>
        <pc:spChg chg="add mod">
          <ac:chgData name="Viet Tran Hoang" userId="c38b94eb56962286" providerId="LiveId" clId="{6B77A2D3-603A-418D-AFC2-5AD64EA7A397}" dt="2021-04-20T16:55:53.074" v="2788" actId="108"/>
          <ac:spMkLst>
            <pc:docMk/>
            <pc:sldMk cId="35541774" sldId="258"/>
            <ac:spMk id="35" creationId="{15CBBA37-3455-4ECD-AC2A-CFBBD7728FA0}"/>
          </ac:spMkLst>
        </pc:spChg>
        <pc:spChg chg="add mod">
          <ac:chgData name="Viet Tran Hoang" userId="c38b94eb56962286" providerId="LiveId" clId="{6B77A2D3-603A-418D-AFC2-5AD64EA7A397}" dt="2021-04-20T16:55:56.847" v="2789" actId="108"/>
          <ac:spMkLst>
            <pc:docMk/>
            <pc:sldMk cId="35541774" sldId="258"/>
            <ac:spMk id="36" creationId="{3F287566-546E-4E93-805A-4ED394CAAA27}"/>
          </ac:spMkLst>
        </pc:spChg>
        <pc:spChg chg="add mod">
          <ac:chgData name="Viet Tran Hoang" userId="c38b94eb56962286" providerId="LiveId" clId="{6B77A2D3-603A-418D-AFC2-5AD64EA7A397}" dt="2021-04-20T16:55:18.757" v="2785" actId="692"/>
          <ac:spMkLst>
            <pc:docMk/>
            <pc:sldMk cId="35541774" sldId="258"/>
            <ac:spMk id="37" creationId="{A046C599-7474-4684-8CFC-5FAD48D0F92F}"/>
          </ac:spMkLst>
        </pc:spChg>
        <pc:spChg chg="add mod">
          <ac:chgData name="Viet Tran Hoang" userId="c38b94eb56962286" providerId="LiveId" clId="{6B77A2D3-603A-418D-AFC2-5AD64EA7A397}" dt="2021-04-20T16:55:37.100" v="2786" actId="108"/>
          <ac:spMkLst>
            <pc:docMk/>
            <pc:sldMk cId="35541774" sldId="258"/>
            <ac:spMk id="38" creationId="{499256AC-EE51-4E6F-AA7D-D4AA500A66ED}"/>
          </ac:spMkLst>
        </pc:spChg>
        <pc:spChg chg="mod">
          <ac:chgData name="Viet Tran Hoang" userId="c38b94eb56962286" providerId="LiveId" clId="{6B77A2D3-603A-418D-AFC2-5AD64EA7A397}" dt="2021-04-18T09:18:17.361" v="54"/>
          <ac:spMkLst>
            <pc:docMk/>
            <pc:sldMk cId="35541774" sldId="258"/>
            <ac:spMk id="6146" creationId="{00000000-0000-0000-0000-000000000000}"/>
          </ac:spMkLst>
        </pc:spChg>
        <pc:spChg chg="del">
          <ac:chgData name="Viet Tran Hoang" userId="c38b94eb56962286" providerId="LiveId" clId="{6B77A2D3-603A-418D-AFC2-5AD64EA7A397}" dt="2021-04-18T09:07:52.247" v="17" actId="478"/>
          <ac:spMkLst>
            <pc:docMk/>
            <pc:sldMk cId="35541774" sldId="258"/>
            <ac:spMk id="6147" creationId="{00000000-0000-0000-0000-000000000000}"/>
          </ac:spMkLst>
        </pc:spChg>
        <pc:cxnChg chg="add del mod">
          <ac:chgData name="Viet Tran Hoang" userId="c38b94eb56962286" providerId="LiveId" clId="{6B77A2D3-603A-418D-AFC2-5AD64EA7A397}" dt="2021-04-18T09:08:08.037" v="20"/>
          <ac:cxnSpMkLst>
            <pc:docMk/>
            <pc:sldMk cId="35541774" sldId="258"/>
            <ac:cxnSpMk id="14" creationId="{0732D4A9-4A87-4B41-93FB-A0227D5136C8}"/>
          </ac:cxnSpMkLst>
        </pc:cxnChg>
        <pc:cxnChg chg="add del mod">
          <ac:chgData name="Viet Tran Hoang" userId="c38b94eb56962286" providerId="LiveId" clId="{6B77A2D3-603A-418D-AFC2-5AD64EA7A397}" dt="2021-04-18T09:08:08.037" v="20"/>
          <ac:cxnSpMkLst>
            <pc:docMk/>
            <pc:sldMk cId="35541774" sldId="258"/>
            <ac:cxnSpMk id="15" creationId="{68450364-11AA-4E07-A300-D03CE3716913}"/>
          </ac:cxnSpMkLst>
        </pc:cxnChg>
        <pc:cxnChg chg="add del mod">
          <ac:chgData name="Viet Tran Hoang" userId="c38b94eb56962286" providerId="LiveId" clId="{6B77A2D3-603A-418D-AFC2-5AD64EA7A397}" dt="2021-04-18T09:08:08.037" v="20"/>
          <ac:cxnSpMkLst>
            <pc:docMk/>
            <pc:sldMk cId="35541774" sldId="258"/>
            <ac:cxnSpMk id="16" creationId="{48C24F2E-CC92-410B-BAB0-5C674D88844C}"/>
          </ac:cxnSpMkLst>
        </pc:cxnChg>
        <pc:cxnChg chg="add del mod">
          <ac:chgData name="Viet Tran Hoang" userId="c38b94eb56962286" providerId="LiveId" clId="{6B77A2D3-603A-418D-AFC2-5AD64EA7A397}" dt="2021-04-18T09:08:08.037" v="20"/>
          <ac:cxnSpMkLst>
            <pc:docMk/>
            <pc:sldMk cId="35541774" sldId="258"/>
            <ac:cxnSpMk id="17" creationId="{81F926C2-7ABD-4C3A-9E66-F1E35F9090B5}"/>
          </ac:cxnSpMkLst>
        </pc:cxnChg>
        <pc:cxnChg chg="add del mod">
          <ac:chgData name="Viet Tran Hoang" userId="c38b94eb56962286" providerId="LiveId" clId="{6B77A2D3-603A-418D-AFC2-5AD64EA7A397}" dt="2021-04-18T09:08:08.037" v="20"/>
          <ac:cxnSpMkLst>
            <pc:docMk/>
            <pc:sldMk cId="35541774" sldId="258"/>
            <ac:cxnSpMk id="23" creationId="{ACF1AAE7-2793-4D8D-9CC1-6CC52AFD564E}"/>
          </ac:cxnSpMkLst>
        </pc:cxnChg>
        <pc:cxnChg chg="add mod">
          <ac:chgData name="Viet Tran Hoang" userId="c38b94eb56962286" providerId="LiveId" clId="{6B77A2D3-603A-418D-AFC2-5AD64EA7A397}" dt="2021-04-18T09:21:16.938" v="105" actId="1036"/>
          <ac:cxnSpMkLst>
            <pc:docMk/>
            <pc:sldMk cId="35541774" sldId="258"/>
            <ac:cxnSpMk id="30" creationId="{3BFFF23F-07AE-4930-8941-EDACE11155BD}"/>
          </ac:cxnSpMkLst>
        </pc:cxnChg>
        <pc:cxnChg chg="add mod">
          <ac:chgData name="Viet Tran Hoang" userId="c38b94eb56962286" providerId="LiveId" clId="{6B77A2D3-603A-418D-AFC2-5AD64EA7A397}" dt="2021-04-18T09:21:16.938" v="105" actId="1036"/>
          <ac:cxnSpMkLst>
            <pc:docMk/>
            <pc:sldMk cId="35541774" sldId="258"/>
            <ac:cxnSpMk id="31" creationId="{C985F076-1312-48E0-81D0-D55FCBB93B13}"/>
          </ac:cxnSpMkLst>
        </pc:cxnChg>
        <pc:cxnChg chg="add mod">
          <ac:chgData name="Viet Tran Hoang" userId="c38b94eb56962286" providerId="LiveId" clId="{6B77A2D3-603A-418D-AFC2-5AD64EA7A397}" dt="2021-04-18T09:21:16.938" v="105" actId="1036"/>
          <ac:cxnSpMkLst>
            <pc:docMk/>
            <pc:sldMk cId="35541774" sldId="258"/>
            <ac:cxnSpMk id="32" creationId="{391A1219-7E72-4899-B1CF-E65764FACC1C}"/>
          </ac:cxnSpMkLst>
        </pc:cxnChg>
        <pc:cxnChg chg="add mod">
          <ac:chgData name="Viet Tran Hoang" userId="c38b94eb56962286" providerId="LiveId" clId="{6B77A2D3-603A-418D-AFC2-5AD64EA7A397}" dt="2021-04-18T09:21:16.938" v="105" actId="1036"/>
          <ac:cxnSpMkLst>
            <pc:docMk/>
            <pc:sldMk cId="35541774" sldId="258"/>
            <ac:cxnSpMk id="33" creationId="{1900CB17-0AFB-4920-8533-772EB74FB8D2}"/>
          </ac:cxnSpMkLst>
        </pc:cxnChg>
        <pc:cxnChg chg="add mod">
          <ac:chgData name="Viet Tran Hoang" userId="c38b94eb56962286" providerId="LiveId" clId="{6B77A2D3-603A-418D-AFC2-5AD64EA7A397}" dt="2021-04-18T09:21:16.938" v="105" actId="1036"/>
          <ac:cxnSpMkLst>
            <pc:docMk/>
            <pc:sldMk cId="35541774" sldId="258"/>
            <ac:cxnSpMk id="39" creationId="{DE2445AC-AA9A-41D8-8946-D4112AE3EE0A}"/>
          </ac:cxnSpMkLst>
        </pc:cxn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1288325771" sldId="259"/>
        </pc:sldMkLst>
      </pc:sldChg>
      <pc:sldChg chg="addSp delSp modSp new mod">
        <pc:chgData name="Viet Tran Hoang" userId="c38b94eb56962286" providerId="LiveId" clId="{6B77A2D3-603A-418D-AFC2-5AD64EA7A397}" dt="2021-04-24T20:53:43.485" v="3193" actId="478"/>
        <pc:sldMkLst>
          <pc:docMk/>
          <pc:sldMk cId="3805023974" sldId="259"/>
        </pc:sldMkLst>
        <pc:spChg chg="mod">
          <ac:chgData name="Viet Tran Hoang" userId="c38b94eb56962286" providerId="LiveId" clId="{6B77A2D3-603A-418D-AFC2-5AD64EA7A397}" dt="2021-04-24T20:51:55.924" v="3150" actId="20577"/>
          <ac:spMkLst>
            <pc:docMk/>
            <pc:sldMk cId="3805023974" sldId="259"/>
            <ac:spMk id="2" creationId="{608E92F2-0555-482E-934D-B518622B6A90}"/>
          </ac:spMkLst>
        </pc:spChg>
        <pc:spChg chg="mod">
          <ac:chgData name="Viet Tran Hoang" userId="c38b94eb56962286" providerId="LiveId" clId="{6B77A2D3-603A-418D-AFC2-5AD64EA7A397}" dt="2021-04-18T09:27:36.579" v="215" actId="27636"/>
          <ac:spMkLst>
            <pc:docMk/>
            <pc:sldMk cId="3805023974" sldId="259"/>
            <ac:spMk id="3" creationId="{518F572F-8B2C-4B5F-9100-76B0B1A965F4}"/>
          </ac:spMkLst>
        </pc:spChg>
        <pc:spChg chg="add del mod">
          <ac:chgData name="Viet Tran Hoang" userId="c38b94eb56962286" providerId="LiveId" clId="{6B77A2D3-603A-418D-AFC2-5AD64EA7A397}" dt="2021-04-24T20:53:43.485" v="3193" actId="478"/>
          <ac:spMkLst>
            <pc:docMk/>
            <pc:sldMk cId="3805023974" sldId="259"/>
            <ac:spMk id="6" creationId="{43AD2F4B-364E-4B5A-9C47-CAD046B250AB}"/>
          </ac:spMkLst>
        </pc:spChg>
        <pc:spChg chg="add mod">
          <ac:chgData name="Viet Tran Hoang" userId="c38b94eb56962286" providerId="LiveId" clId="{6B77A2D3-603A-418D-AFC2-5AD64EA7A397}" dt="2021-04-21T01:21:01.627" v="2791" actId="207"/>
          <ac:spMkLst>
            <pc:docMk/>
            <pc:sldMk cId="3805023974" sldId="259"/>
            <ac:spMk id="8" creationId="{F8F46490-D4EF-43D4-B32E-DB32FFD8EBBF}"/>
          </ac:spMkLst>
        </pc:spChg>
        <pc:spChg chg="add mod">
          <ac:chgData name="Viet Tran Hoang" userId="c38b94eb56962286" providerId="LiveId" clId="{6B77A2D3-603A-418D-AFC2-5AD64EA7A397}" dt="2021-04-18T09:29:21.355" v="244" actId="1076"/>
          <ac:spMkLst>
            <pc:docMk/>
            <pc:sldMk cId="3805023974" sldId="259"/>
            <ac:spMk id="10" creationId="{69A51436-3172-4C9F-BBFA-BE7E91AA3205}"/>
          </ac:spMkLst>
        </pc:spChg>
        <pc:spChg chg="add mod">
          <ac:chgData name="Viet Tran Hoang" userId="c38b94eb56962286" providerId="LiveId" clId="{6B77A2D3-603A-418D-AFC2-5AD64EA7A397}" dt="2021-04-18T09:29:39.419" v="249" actId="1076"/>
          <ac:spMkLst>
            <pc:docMk/>
            <pc:sldMk cId="3805023974" sldId="259"/>
            <ac:spMk id="13" creationId="{6979873A-03A4-4969-BC16-F171C4D8E4CE}"/>
          </ac:spMkLst>
        </pc:spChg>
        <pc:spChg chg="add mod">
          <ac:chgData name="Viet Tran Hoang" userId="c38b94eb56962286" providerId="LiveId" clId="{6B77A2D3-603A-418D-AFC2-5AD64EA7A397}" dt="2021-04-18T09:26:24.356" v="196" actId="14100"/>
          <ac:spMkLst>
            <pc:docMk/>
            <pc:sldMk cId="3805023974" sldId="259"/>
            <ac:spMk id="14" creationId="{F8AFD981-E1BC-42F9-A1A7-AB8BC893CC6D}"/>
          </ac:spMkLst>
        </pc:spChg>
        <pc:spChg chg="add mod">
          <ac:chgData name="Viet Tran Hoang" userId="c38b94eb56962286" providerId="LiveId" clId="{6B77A2D3-603A-418D-AFC2-5AD64EA7A397}" dt="2021-04-18T09:29:58.211" v="253" actId="1076"/>
          <ac:spMkLst>
            <pc:docMk/>
            <pc:sldMk cId="3805023974" sldId="259"/>
            <ac:spMk id="16" creationId="{0B4AFCF7-A808-42BE-B32B-82AC17848DF9}"/>
          </ac:spMkLst>
        </pc:spChg>
        <pc:picChg chg="add mod">
          <ac:chgData name="Viet Tran Hoang" userId="c38b94eb56962286" providerId="LiveId" clId="{6B77A2D3-603A-418D-AFC2-5AD64EA7A397}" dt="2021-04-18T09:29:13.571" v="241" actId="1076"/>
          <ac:picMkLst>
            <pc:docMk/>
            <pc:sldMk cId="3805023974" sldId="259"/>
            <ac:picMk id="9" creationId="{465595EF-5EA7-432D-8B7D-D283CFA2447D}"/>
          </ac:picMkLst>
        </pc:picChg>
        <pc:picChg chg="add mod">
          <ac:chgData name="Viet Tran Hoang" userId="c38b94eb56962286" providerId="LiveId" clId="{6B77A2D3-603A-418D-AFC2-5AD64EA7A397}" dt="2021-04-18T09:28:22.419" v="226" actId="1076"/>
          <ac:picMkLst>
            <pc:docMk/>
            <pc:sldMk cId="3805023974" sldId="259"/>
            <ac:picMk id="11" creationId="{76743828-4AA3-41BA-AC02-A50CDD3D63E7}"/>
          </ac:picMkLst>
        </pc:picChg>
        <pc:picChg chg="add mod">
          <ac:chgData name="Viet Tran Hoang" userId="c38b94eb56962286" providerId="LiveId" clId="{6B77A2D3-603A-418D-AFC2-5AD64EA7A397}" dt="2021-04-18T09:25:35.299" v="143" actId="1076"/>
          <ac:picMkLst>
            <pc:docMk/>
            <pc:sldMk cId="3805023974" sldId="259"/>
            <ac:picMk id="12" creationId="{58F4CFD8-75E8-4725-9781-5D8A9FC378F7}"/>
          </ac:picMkLst>
        </pc:picChg>
        <pc:picChg chg="add mod">
          <ac:chgData name="Viet Tran Hoang" userId="c38b94eb56962286" providerId="LiveId" clId="{6B77A2D3-603A-418D-AFC2-5AD64EA7A397}" dt="2021-04-18T09:29:50.067" v="250" actId="1076"/>
          <ac:picMkLst>
            <pc:docMk/>
            <pc:sldMk cId="3805023974" sldId="259"/>
            <ac:picMk id="15" creationId="{89B6988C-0085-4E7E-84B3-1C771CA6B6FC}"/>
          </ac:picMkLst>
        </pc:picChg>
        <pc:cxnChg chg="add mod">
          <ac:chgData name="Viet Tran Hoang" userId="c38b94eb56962286" providerId="LiveId" clId="{6B77A2D3-603A-418D-AFC2-5AD64EA7A397}" dt="2021-04-18T09:29:23.459" v="245" actId="1076"/>
          <ac:cxnSpMkLst>
            <pc:docMk/>
            <pc:sldMk cId="3805023974" sldId="259"/>
            <ac:cxnSpMk id="7" creationId="{92F13B4E-5E72-4A95-906B-378694C2D216}"/>
          </ac:cxnSpMkLst>
        </pc:cxnChg>
        <pc:cxnChg chg="add mod">
          <ac:chgData name="Viet Tran Hoang" userId="c38b94eb56962286" providerId="LiveId" clId="{6B77A2D3-603A-418D-AFC2-5AD64EA7A397}" dt="2021-04-18T09:29:52.995" v="251" actId="14100"/>
          <ac:cxnSpMkLst>
            <pc:docMk/>
            <pc:sldMk cId="3805023974" sldId="259"/>
            <ac:cxnSpMk id="17" creationId="{9EBE4979-4201-4C2C-9057-EC6F56F5A257}"/>
          </ac:cxnSpMkLst>
        </pc:cxnChg>
        <pc:cxnChg chg="add mod">
          <ac:chgData name="Viet Tran Hoang" userId="c38b94eb56962286" providerId="LiveId" clId="{6B77A2D3-603A-418D-AFC2-5AD64EA7A397}" dt="2021-04-18T09:29:55.347" v="252" actId="14100"/>
          <ac:cxnSpMkLst>
            <pc:docMk/>
            <pc:sldMk cId="3805023974" sldId="259"/>
            <ac:cxnSpMk id="18" creationId="{E9548599-DB7F-492E-859D-098985597116}"/>
          </ac:cxnSpMkLst>
        </pc:cxnChg>
        <pc:cxnChg chg="add mod">
          <ac:chgData name="Viet Tran Hoang" userId="c38b94eb56962286" providerId="LiveId" clId="{6B77A2D3-603A-418D-AFC2-5AD64EA7A397}" dt="2021-04-18T09:30:00.851" v="254" actId="14100"/>
          <ac:cxnSpMkLst>
            <pc:docMk/>
            <pc:sldMk cId="3805023974" sldId="259"/>
            <ac:cxnSpMk id="19" creationId="{495B974B-8E50-4579-8354-E7BF0615571E}"/>
          </ac:cxnSpMkLst>
        </pc:cxn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153785403" sldId="260"/>
        </pc:sldMkLst>
      </pc:sldChg>
      <pc:sldChg chg="add del">
        <pc:chgData name="Viet Tran Hoang" userId="c38b94eb56962286" providerId="LiveId" clId="{6B77A2D3-603A-418D-AFC2-5AD64EA7A397}" dt="2021-04-18T09:31:23.209" v="259"/>
        <pc:sldMkLst>
          <pc:docMk/>
          <pc:sldMk cId="295831405" sldId="260"/>
        </pc:sldMkLst>
      </pc:sldChg>
      <pc:sldChg chg="modSp add mod">
        <pc:chgData name="Viet Tran Hoang" userId="c38b94eb56962286" providerId="LiveId" clId="{6B77A2D3-603A-418D-AFC2-5AD64EA7A397}" dt="2021-04-18T16:55:32.722" v="1004" actId="2711"/>
        <pc:sldMkLst>
          <pc:docMk/>
          <pc:sldMk cId="1829581354" sldId="260"/>
        </pc:sldMkLst>
        <pc:spChg chg="mod">
          <ac:chgData name="Viet Tran Hoang" userId="c38b94eb56962286" providerId="LiveId" clId="{6B77A2D3-603A-418D-AFC2-5AD64EA7A397}" dt="2021-04-18T16:55:32.722" v="1004" actId="2711"/>
          <ac:spMkLst>
            <pc:docMk/>
            <pc:sldMk cId="1829581354" sldId="260"/>
            <ac:spMk id="6147" creationId="{00000000-0000-0000-0000-000000000000}"/>
          </ac:spMkLst>
        </pc:spChg>
      </pc:sldChg>
      <pc:sldChg chg="addSp modSp add mod">
        <pc:chgData name="Viet Tran Hoang" userId="c38b94eb56962286" providerId="LiveId" clId="{6B77A2D3-603A-418D-AFC2-5AD64EA7A397}" dt="2021-04-20T15:07:38.843" v="1036" actId="20577"/>
        <pc:sldMkLst>
          <pc:docMk/>
          <pc:sldMk cId="4252968578" sldId="261"/>
        </pc:sldMkLst>
        <pc:spChg chg="add mod">
          <ac:chgData name="Viet Tran Hoang" userId="c38b94eb56962286" providerId="LiveId" clId="{6B77A2D3-603A-418D-AFC2-5AD64EA7A397}" dt="2021-04-18T16:28:16.678" v="302" actId="1076"/>
          <ac:spMkLst>
            <pc:docMk/>
            <pc:sldMk cId="4252968578" sldId="261"/>
            <ac:spMk id="6" creationId="{F8CEC332-82DE-41BA-ADE8-1E1C987313F2}"/>
          </ac:spMkLst>
        </pc:spChg>
        <pc:spChg chg="mod">
          <ac:chgData name="Viet Tran Hoang" userId="c38b94eb56962286" providerId="LiveId" clId="{6B77A2D3-603A-418D-AFC2-5AD64EA7A397}" dt="2021-04-18T09:32:30.494" v="263"/>
          <ac:spMkLst>
            <pc:docMk/>
            <pc:sldMk cId="4252968578" sldId="261"/>
            <ac:spMk id="6146" creationId="{00000000-0000-0000-0000-000000000000}"/>
          </ac:spMkLst>
        </pc:spChg>
        <pc:spChg chg="mod">
          <ac:chgData name="Viet Tran Hoang" userId="c38b94eb56962286" providerId="LiveId" clId="{6B77A2D3-603A-418D-AFC2-5AD64EA7A397}" dt="2021-04-20T15:07:38.843" v="1036" actId="20577"/>
          <ac:spMkLst>
            <pc:docMk/>
            <pc:sldMk cId="4252968578" sldId="261"/>
            <ac:spMk id="6147" creationId="{00000000-0000-0000-0000-000000000000}"/>
          </ac:spMkLst>
        </pc:sp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47354044" sldId="262"/>
        </pc:sldMkLst>
      </pc:sldChg>
      <pc:sldChg chg="addSp modSp new mod">
        <pc:chgData name="Viet Tran Hoang" userId="c38b94eb56962286" providerId="LiveId" clId="{6B77A2D3-603A-418D-AFC2-5AD64EA7A397}" dt="2021-04-18T16:56:00.016" v="1008" actId="2711"/>
        <pc:sldMkLst>
          <pc:docMk/>
          <pc:sldMk cId="2745321713" sldId="262"/>
        </pc:sldMkLst>
        <pc:spChg chg="mod">
          <ac:chgData name="Viet Tran Hoang" userId="c38b94eb56962286" providerId="LiveId" clId="{6B77A2D3-603A-418D-AFC2-5AD64EA7A397}" dt="2021-04-18T16:37:07.159" v="368" actId="20577"/>
          <ac:spMkLst>
            <pc:docMk/>
            <pc:sldMk cId="2745321713" sldId="262"/>
            <ac:spMk id="2" creationId="{EEDFD3E8-2FD4-4B6D-A1FD-E7A867298AC8}"/>
          </ac:spMkLst>
        </pc:spChg>
        <pc:spChg chg="mod">
          <ac:chgData name="Viet Tran Hoang" userId="c38b94eb56962286" providerId="LiveId" clId="{6B77A2D3-603A-418D-AFC2-5AD64EA7A397}" dt="2021-04-18T16:56:00.016" v="1008" actId="2711"/>
          <ac:spMkLst>
            <pc:docMk/>
            <pc:sldMk cId="2745321713" sldId="262"/>
            <ac:spMk id="3" creationId="{E5EC19FD-8262-460A-BBC7-F936E8F9D3B1}"/>
          </ac:spMkLst>
        </pc:spChg>
        <pc:picChg chg="add mod">
          <ac:chgData name="Viet Tran Hoang" userId="c38b94eb56962286" providerId="LiveId" clId="{6B77A2D3-603A-418D-AFC2-5AD64EA7A397}" dt="2021-04-18T16:38:46.671" v="382" actId="1076"/>
          <ac:picMkLst>
            <pc:docMk/>
            <pc:sldMk cId="2745321713" sldId="262"/>
            <ac:picMk id="6" creationId="{8D90F1F5-D25F-4462-B28A-171590C90C92}"/>
          </ac:picMkLst>
        </pc:picChg>
      </pc:sldChg>
      <pc:sldChg chg="modSp add mod">
        <pc:chgData name="Viet Tran Hoang" userId="c38b94eb56962286" providerId="LiveId" clId="{6B77A2D3-603A-418D-AFC2-5AD64EA7A397}" dt="2021-04-18T16:55:53.467" v="1007" actId="2711"/>
        <pc:sldMkLst>
          <pc:docMk/>
          <pc:sldMk cId="2203365432" sldId="263"/>
        </pc:sldMkLst>
        <pc:spChg chg="mod">
          <ac:chgData name="Viet Tran Hoang" userId="c38b94eb56962286" providerId="LiveId" clId="{6B77A2D3-603A-418D-AFC2-5AD64EA7A397}" dt="2021-04-18T16:55:53.467" v="1007" actId="2711"/>
          <ac:spMkLst>
            <pc:docMk/>
            <pc:sldMk cId="2203365432" sldId="263"/>
            <ac:spMk id="6147" creationId="{00000000-0000-0000-0000-000000000000}"/>
          </ac:spMkLst>
        </pc:sp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796741566" sldId="263"/>
        </pc:sldMkLst>
      </pc:sldChg>
      <pc:sldChg chg="addSp delSp modSp new mod">
        <pc:chgData name="Viet Tran Hoang" userId="c38b94eb56962286" providerId="LiveId" clId="{6B77A2D3-603A-418D-AFC2-5AD64EA7A397}" dt="2021-04-18T16:44:17.190" v="398" actId="1076"/>
        <pc:sldMkLst>
          <pc:docMk/>
          <pc:sldMk cId="74056497" sldId="264"/>
        </pc:sldMkLst>
        <pc:spChg chg="mod">
          <ac:chgData name="Viet Tran Hoang" userId="c38b94eb56962286" providerId="LiveId" clId="{6B77A2D3-603A-418D-AFC2-5AD64EA7A397}" dt="2021-04-18T16:43:28.560" v="384"/>
          <ac:spMkLst>
            <pc:docMk/>
            <pc:sldMk cId="74056497" sldId="264"/>
            <ac:spMk id="2" creationId="{5D48B588-2B59-4D72-A3D2-DDEF3565BE28}"/>
          </ac:spMkLst>
        </pc:spChg>
        <pc:spChg chg="del">
          <ac:chgData name="Viet Tran Hoang" userId="c38b94eb56962286" providerId="LiveId" clId="{6B77A2D3-603A-418D-AFC2-5AD64EA7A397}" dt="2021-04-18T16:43:36.833" v="385" actId="478"/>
          <ac:spMkLst>
            <pc:docMk/>
            <pc:sldMk cId="74056497" sldId="264"/>
            <ac:spMk id="3" creationId="{A697B867-45AA-4128-90C6-D54ABD8EB53F}"/>
          </ac:spMkLst>
        </pc:spChg>
        <pc:picChg chg="add mod">
          <ac:chgData name="Viet Tran Hoang" userId="c38b94eb56962286" providerId="LiveId" clId="{6B77A2D3-603A-418D-AFC2-5AD64EA7A397}" dt="2021-04-18T16:44:17.190" v="398" actId="1076"/>
          <ac:picMkLst>
            <pc:docMk/>
            <pc:sldMk cId="74056497" sldId="264"/>
            <ac:picMk id="6" creationId="{D558F602-6525-44B5-A426-0D5B298E0CBA}"/>
          </ac:picMkLst>
        </pc:picChg>
      </pc:sldChg>
      <pc:sldChg chg="addSp modSp new mod">
        <pc:chgData name="Viet Tran Hoang" userId="c38b94eb56962286" providerId="LiveId" clId="{6B77A2D3-603A-418D-AFC2-5AD64EA7A397}" dt="2021-04-18T16:56:10.454" v="1009" actId="2711"/>
        <pc:sldMkLst>
          <pc:docMk/>
          <pc:sldMk cId="124999966" sldId="265"/>
        </pc:sldMkLst>
        <pc:spChg chg="mod">
          <ac:chgData name="Viet Tran Hoang" userId="c38b94eb56962286" providerId="LiveId" clId="{6B77A2D3-603A-418D-AFC2-5AD64EA7A397}" dt="2021-04-18T16:44:41.172" v="400"/>
          <ac:spMkLst>
            <pc:docMk/>
            <pc:sldMk cId="124999966" sldId="265"/>
            <ac:spMk id="2" creationId="{C26DBE85-44F8-4CDF-B615-86A3FDE4DDBD}"/>
          </ac:spMkLst>
        </pc:spChg>
        <pc:spChg chg="mod">
          <ac:chgData name="Viet Tran Hoang" userId="c38b94eb56962286" providerId="LiveId" clId="{6B77A2D3-603A-418D-AFC2-5AD64EA7A397}" dt="2021-04-18T16:56:10.454" v="1009" actId="2711"/>
          <ac:spMkLst>
            <pc:docMk/>
            <pc:sldMk cId="124999966" sldId="265"/>
            <ac:spMk id="3" creationId="{84E87A0D-FBB5-4287-BD9D-F38C85ABF436}"/>
          </ac:spMkLst>
        </pc:spChg>
        <pc:picChg chg="add mod">
          <ac:chgData name="Viet Tran Hoang" userId="c38b94eb56962286" providerId="LiveId" clId="{6B77A2D3-603A-418D-AFC2-5AD64EA7A397}" dt="2021-04-18T16:46:15.935" v="412" actId="14100"/>
          <ac:picMkLst>
            <pc:docMk/>
            <pc:sldMk cId="124999966" sldId="265"/>
            <ac:picMk id="6" creationId="{46CF3B87-733B-4275-BC7A-69EEDDC723B2}"/>
          </ac:picMkLst>
        </pc:picChg>
      </pc:sldChg>
      <pc:sldChg chg="addSp modSp new mod">
        <pc:chgData name="Viet Tran Hoang" userId="c38b94eb56962286" providerId="LiveId" clId="{6B77A2D3-603A-418D-AFC2-5AD64EA7A397}" dt="2021-04-18T16:56:22.633" v="1010" actId="2711"/>
        <pc:sldMkLst>
          <pc:docMk/>
          <pc:sldMk cId="1973170667" sldId="266"/>
        </pc:sldMkLst>
        <pc:spChg chg="mod">
          <ac:chgData name="Viet Tran Hoang" userId="c38b94eb56962286" providerId="LiveId" clId="{6B77A2D3-603A-418D-AFC2-5AD64EA7A397}" dt="2021-04-18T16:48:22.964" v="419" actId="20577"/>
          <ac:spMkLst>
            <pc:docMk/>
            <pc:sldMk cId="1973170667" sldId="266"/>
            <ac:spMk id="2" creationId="{5207A1BF-D120-45E6-A8B2-E6EDCC40D707}"/>
          </ac:spMkLst>
        </pc:spChg>
        <pc:spChg chg="mod">
          <ac:chgData name="Viet Tran Hoang" userId="c38b94eb56962286" providerId="LiveId" clId="{6B77A2D3-603A-418D-AFC2-5AD64EA7A397}" dt="2021-04-18T16:56:22.633" v="1010" actId="2711"/>
          <ac:spMkLst>
            <pc:docMk/>
            <pc:sldMk cId="1973170667" sldId="266"/>
            <ac:spMk id="3" creationId="{5B839406-4CF8-4DC9-BEBC-75A39D0F455D}"/>
          </ac:spMkLst>
        </pc:spChg>
        <pc:spChg chg="add mod">
          <ac:chgData name="Viet Tran Hoang" userId="c38b94eb56962286" providerId="LiveId" clId="{6B77A2D3-603A-418D-AFC2-5AD64EA7A397}" dt="2021-04-18T16:53:58.838" v="1001" actId="1076"/>
          <ac:spMkLst>
            <pc:docMk/>
            <pc:sldMk cId="1973170667" sldId="266"/>
            <ac:spMk id="6" creationId="{8B2B484A-2D11-48A6-BD62-41B3D2243CEF}"/>
          </ac:spMkLst>
        </pc:spChg>
      </pc:sldChg>
      <pc:sldChg chg="modSp new mod">
        <pc:chgData name="Viet Tran Hoang" userId="c38b94eb56962286" providerId="LiveId" clId="{6B77A2D3-603A-418D-AFC2-5AD64EA7A397}" dt="2021-04-24T00:59:32.574" v="2950" actId="14"/>
        <pc:sldMkLst>
          <pc:docMk/>
          <pc:sldMk cId="872550325" sldId="267"/>
        </pc:sldMkLst>
        <pc:spChg chg="mod">
          <ac:chgData name="Viet Tran Hoang" userId="c38b94eb56962286" providerId="LiveId" clId="{6B77A2D3-603A-418D-AFC2-5AD64EA7A397}" dt="2021-04-18T16:56:52.920" v="1014"/>
          <ac:spMkLst>
            <pc:docMk/>
            <pc:sldMk cId="872550325" sldId="267"/>
            <ac:spMk id="2" creationId="{87820D23-D192-43D4-9635-77629885EC6F}"/>
          </ac:spMkLst>
        </pc:spChg>
        <pc:spChg chg="mod">
          <ac:chgData name="Viet Tran Hoang" userId="c38b94eb56962286" providerId="LiveId" clId="{6B77A2D3-603A-418D-AFC2-5AD64EA7A397}" dt="2021-04-24T00:59:32.574" v="2950" actId="14"/>
          <ac:spMkLst>
            <pc:docMk/>
            <pc:sldMk cId="872550325" sldId="267"/>
            <ac:spMk id="3" creationId="{249218B2-7CDA-4480-A883-8BB942D7AB59}"/>
          </ac:spMkLst>
        </pc:spChg>
      </pc:sldChg>
      <pc:sldChg chg="addSp modSp new mod">
        <pc:chgData name="Viet Tran Hoang" userId="c38b94eb56962286" providerId="LiveId" clId="{6B77A2D3-603A-418D-AFC2-5AD64EA7A397}" dt="2021-04-21T01:33:25.531" v="2793" actId="207"/>
        <pc:sldMkLst>
          <pc:docMk/>
          <pc:sldMk cId="3716145681" sldId="268"/>
        </pc:sldMkLst>
        <pc:spChg chg="mod">
          <ac:chgData name="Viet Tran Hoang" userId="c38b94eb56962286" providerId="LiveId" clId="{6B77A2D3-603A-418D-AFC2-5AD64EA7A397}" dt="2021-04-20T15:39:05.188" v="1992"/>
          <ac:spMkLst>
            <pc:docMk/>
            <pc:sldMk cId="3716145681" sldId="268"/>
            <ac:spMk id="2" creationId="{23683E3C-04A3-484B-802F-299974DF1AA6}"/>
          </ac:spMkLst>
        </pc:spChg>
        <pc:spChg chg="mod">
          <ac:chgData name="Viet Tran Hoang" userId="c38b94eb56962286" providerId="LiveId" clId="{6B77A2D3-603A-418D-AFC2-5AD64EA7A397}" dt="2021-04-20T15:39:32.378" v="1997" actId="14100"/>
          <ac:spMkLst>
            <pc:docMk/>
            <pc:sldMk cId="3716145681" sldId="268"/>
            <ac:spMk id="3" creationId="{A39FC3E1-1293-4C8B-ADDA-68D211B303DE}"/>
          </ac:spMkLst>
        </pc:spChg>
        <pc:spChg chg="mod">
          <ac:chgData name="Viet Tran Hoang" userId="c38b94eb56962286" providerId="LiveId" clId="{6B77A2D3-603A-418D-AFC2-5AD64EA7A397}" dt="2021-04-21T01:33:25.531" v="2793" actId="207"/>
          <ac:spMkLst>
            <pc:docMk/>
            <pc:sldMk cId="3716145681" sldId="268"/>
            <ac:spMk id="7" creationId="{332F4041-5E67-45D8-BE8C-E5EBD751F234}"/>
          </ac:spMkLst>
        </pc:spChg>
        <pc:spChg chg="mod">
          <ac:chgData name="Viet Tran Hoang" userId="c38b94eb56962286" providerId="LiveId" clId="{6B77A2D3-603A-418D-AFC2-5AD64EA7A397}" dt="2021-04-21T01:33:25.531" v="2793" actId="207"/>
          <ac:spMkLst>
            <pc:docMk/>
            <pc:sldMk cId="3716145681" sldId="268"/>
            <ac:spMk id="8" creationId="{AA32CFF5-BA49-4A82-BE7E-BED4F8DD9D0B}"/>
          </ac:spMkLst>
        </pc:spChg>
        <pc:spChg chg="mod">
          <ac:chgData name="Viet Tran Hoang" userId="c38b94eb56962286" providerId="LiveId" clId="{6B77A2D3-603A-418D-AFC2-5AD64EA7A397}" dt="2021-04-21T01:33:25.531" v="2793" actId="207"/>
          <ac:spMkLst>
            <pc:docMk/>
            <pc:sldMk cId="3716145681" sldId="268"/>
            <ac:spMk id="9" creationId="{B2498B47-2AAC-4A33-A12B-9C37A5EA3143}"/>
          </ac:spMkLst>
        </pc:spChg>
        <pc:spChg chg="mod">
          <ac:chgData name="Viet Tran Hoang" userId="c38b94eb56962286" providerId="LiveId" clId="{6B77A2D3-603A-418D-AFC2-5AD64EA7A397}" dt="2021-04-21T01:33:25.531" v="2793" actId="207"/>
          <ac:spMkLst>
            <pc:docMk/>
            <pc:sldMk cId="3716145681" sldId="268"/>
            <ac:spMk id="12" creationId="{4DA3B37A-B680-4BC3-900A-5C7CF95DE455}"/>
          </ac:spMkLst>
        </pc:spChg>
        <pc:spChg chg="mod">
          <ac:chgData name="Viet Tran Hoang" userId="c38b94eb56962286" providerId="LiveId" clId="{6B77A2D3-603A-418D-AFC2-5AD64EA7A397}" dt="2021-04-21T01:33:25.531" v="2793" actId="207"/>
          <ac:spMkLst>
            <pc:docMk/>
            <pc:sldMk cId="3716145681" sldId="268"/>
            <ac:spMk id="13" creationId="{C5996E25-D4CE-46C4-8AB9-41E75DD65CA6}"/>
          </ac:spMkLst>
        </pc:spChg>
        <pc:grpChg chg="add mod">
          <ac:chgData name="Viet Tran Hoang" userId="c38b94eb56962286" providerId="LiveId" clId="{6B77A2D3-603A-418D-AFC2-5AD64EA7A397}" dt="2021-04-20T15:40:12.100" v="2000" actId="14100"/>
          <ac:grpSpMkLst>
            <pc:docMk/>
            <pc:sldMk cId="3716145681" sldId="268"/>
            <ac:grpSpMk id="6" creationId="{D61BA275-FF00-462F-81AC-8A09EE87E104}"/>
          </ac:grpSpMkLst>
        </pc:grpChg>
        <pc:cxnChg chg="mod">
          <ac:chgData name="Viet Tran Hoang" userId="c38b94eb56962286" providerId="LiveId" clId="{6B77A2D3-603A-418D-AFC2-5AD64EA7A397}" dt="2021-04-20T15:44:04.033" v="2035" actId="692"/>
          <ac:cxnSpMkLst>
            <pc:docMk/>
            <pc:sldMk cId="3716145681" sldId="268"/>
            <ac:cxnSpMk id="10" creationId="{57A83071-926B-4154-B558-C89CFEF8B819}"/>
          </ac:cxnSpMkLst>
        </pc:cxnChg>
        <pc:cxnChg chg="mod">
          <ac:chgData name="Viet Tran Hoang" userId="c38b94eb56962286" providerId="LiveId" clId="{6B77A2D3-603A-418D-AFC2-5AD64EA7A397}" dt="2021-04-20T15:44:14.983" v="2036" actId="692"/>
          <ac:cxnSpMkLst>
            <pc:docMk/>
            <pc:sldMk cId="3716145681" sldId="268"/>
            <ac:cxnSpMk id="11" creationId="{14A3E65F-D92B-47F7-AC78-223843CB9F01}"/>
          </ac:cxnSpMkLst>
        </pc:cxnChg>
      </pc:sldChg>
      <pc:sldChg chg="addSp modSp new mod">
        <pc:chgData name="Viet Tran Hoang" userId="c38b94eb56962286" providerId="LiveId" clId="{6B77A2D3-603A-418D-AFC2-5AD64EA7A397}" dt="2021-04-21T01:52:50.704" v="2802" actId="27636"/>
        <pc:sldMkLst>
          <pc:docMk/>
          <pc:sldMk cId="106825363" sldId="269"/>
        </pc:sldMkLst>
        <pc:spChg chg="mod">
          <ac:chgData name="Viet Tran Hoang" userId="c38b94eb56962286" providerId="LiveId" clId="{6B77A2D3-603A-418D-AFC2-5AD64EA7A397}" dt="2021-04-20T15:41:44.334" v="2011"/>
          <ac:spMkLst>
            <pc:docMk/>
            <pc:sldMk cId="106825363" sldId="269"/>
            <ac:spMk id="2" creationId="{BCB079EE-E79A-49D9-A5A5-A4E2D32D2FDD}"/>
          </ac:spMkLst>
        </pc:spChg>
        <pc:spChg chg="mod">
          <ac:chgData name="Viet Tran Hoang" userId="c38b94eb56962286" providerId="LiveId" clId="{6B77A2D3-603A-418D-AFC2-5AD64EA7A397}" dt="2021-04-21T01:52:50.704" v="2802" actId="27636"/>
          <ac:spMkLst>
            <pc:docMk/>
            <pc:sldMk cId="106825363" sldId="269"/>
            <ac:spMk id="3" creationId="{651EADE8-7498-49AB-AE64-D0B155DBC256}"/>
          </ac:spMkLst>
        </pc:spChg>
        <pc:spChg chg="mod">
          <ac:chgData name="Viet Tran Hoang" userId="c38b94eb56962286" providerId="LiveId" clId="{6B77A2D3-603A-418D-AFC2-5AD64EA7A397}" dt="2021-04-21T01:33:39.580" v="2794" actId="207"/>
          <ac:spMkLst>
            <pc:docMk/>
            <pc:sldMk cId="106825363" sldId="269"/>
            <ac:spMk id="7" creationId="{E31DDD42-3583-4309-8EE2-0622FB7B3875}"/>
          </ac:spMkLst>
        </pc:spChg>
        <pc:spChg chg="mod">
          <ac:chgData name="Viet Tran Hoang" userId="c38b94eb56962286" providerId="LiveId" clId="{6B77A2D3-603A-418D-AFC2-5AD64EA7A397}" dt="2021-04-21T01:33:39.580" v="2794" actId="207"/>
          <ac:spMkLst>
            <pc:docMk/>
            <pc:sldMk cId="106825363" sldId="269"/>
            <ac:spMk id="8" creationId="{378CE98F-7DE3-450B-8763-6FA246387DCE}"/>
          </ac:spMkLst>
        </pc:spChg>
        <pc:spChg chg="mod">
          <ac:chgData name="Viet Tran Hoang" userId="c38b94eb56962286" providerId="LiveId" clId="{6B77A2D3-603A-418D-AFC2-5AD64EA7A397}" dt="2021-04-21T01:33:39.580" v="2794" actId="207"/>
          <ac:spMkLst>
            <pc:docMk/>
            <pc:sldMk cId="106825363" sldId="269"/>
            <ac:spMk id="9" creationId="{CEECE4BF-9D09-4866-9CD7-9A0414444256}"/>
          </ac:spMkLst>
        </pc:spChg>
        <pc:spChg chg="mod">
          <ac:chgData name="Viet Tran Hoang" userId="c38b94eb56962286" providerId="LiveId" clId="{6B77A2D3-603A-418D-AFC2-5AD64EA7A397}" dt="2021-04-21T01:33:39.580" v="2794" actId="207"/>
          <ac:spMkLst>
            <pc:docMk/>
            <pc:sldMk cId="106825363" sldId="269"/>
            <ac:spMk id="12" creationId="{5CB78F72-DF13-4E3D-A830-24EC37C0A891}"/>
          </ac:spMkLst>
        </pc:spChg>
        <pc:spChg chg="mod">
          <ac:chgData name="Viet Tran Hoang" userId="c38b94eb56962286" providerId="LiveId" clId="{6B77A2D3-603A-418D-AFC2-5AD64EA7A397}" dt="2021-04-21T01:33:39.580" v="2794" actId="207"/>
          <ac:spMkLst>
            <pc:docMk/>
            <pc:sldMk cId="106825363" sldId="269"/>
            <ac:spMk id="13" creationId="{42B44932-FAF2-43FB-8DB7-744523237B2D}"/>
          </ac:spMkLst>
        </pc:spChg>
        <pc:grpChg chg="add mod">
          <ac:chgData name="Viet Tran Hoang" userId="c38b94eb56962286" providerId="LiveId" clId="{6B77A2D3-603A-418D-AFC2-5AD64EA7A397}" dt="2021-04-20T15:43:05.743" v="2025" actId="1035"/>
          <ac:grpSpMkLst>
            <pc:docMk/>
            <pc:sldMk cId="106825363" sldId="269"/>
            <ac:grpSpMk id="6" creationId="{10AE28F7-474F-452F-AF67-F15A3A830120}"/>
          </ac:grpSpMkLst>
        </pc:grpChg>
        <pc:cxnChg chg="mod">
          <ac:chgData name="Viet Tran Hoang" userId="c38b94eb56962286" providerId="LiveId" clId="{6B77A2D3-603A-418D-AFC2-5AD64EA7A397}" dt="2021-04-20T15:43:45.869" v="2033" actId="692"/>
          <ac:cxnSpMkLst>
            <pc:docMk/>
            <pc:sldMk cId="106825363" sldId="269"/>
            <ac:cxnSpMk id="10" creationId="{C637D3A5-4C21-4FA2-9652-0404DDB3F588}"/>
          </ac:cxnSpMkLst>
        </pc:cxnChg>
        <pc:cxnChg chg="mod">
          <ac:chgData name="Viet Tran Hoang" userId="c38b94eb56962286" providerId="LiveId" clId="{6B77A2D3-603A-418D-AFC2-5AD64EA7A397}" dt="2021-04-20T15:43:51.582" v="2034" actId="692"/>
          <ac:cxnSpMkLst>
            <pc:docMk/>
            <pc:sldMk cId="106825363" sldId="269"/>
            <ac:cxnSpMk id="11" creationId="{E43FCCA6-5140-4EEE-95C5-A4B05ED057B4}"/>
          </ac:cxnSpMkLst>
        </pc:cxn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939692982" sldId="269"/>
        </pc:sldMkLst>
      </pc:sldChg>
      <pc:sldChg chg="addSp delSp modSp new mod">
        <pc:chgData name="Viet Tran Hoang" userId="c38b94eb56962286" providerId="LiveId" clId="{6B77A2D3-603A-418D-AFC2-5AD64EA7A397}" dt="2021-04-21T01:51:40.335" v="2799" actId="255"/>
        <pc:sldMkLst>
          <pc:docMk/>
          <pc:sldMk cId="687530418" sldId="270"/>
        </pc:sldMkLst>
        <pc:spChg chg="mod">
          <ac:chgData name="Viet Tran Hoang" userId="c38b94eb56962286" providerId="LiveId" clId="{6B77A2D3-603A-418D-AFC2-5AD64EA7A397}" dt="2021-04-20T15:44:38.627" v="2038"/>
          <ac:spMkLst>
            <pc:docMk/>
            <pc:sldMk cId="687530418" sldId="270"/>
            <ac:spMk id="2" creationId="{BE888C49-8C78-4D24-AE97-3058D8CB4FA2}"/>
          </ac:spMkLst>
        </pc:spChg>
        <pc:spChg chg="mod">
          <ac:chgData name="Viet Tran Hoang" userId="c38b94eb56962286" providerId="LiveId" clId="{6B77A2D3-603A-418D-AFC2-5AD64EA7A397}" dt="2021-04-20T15:51:33.965" v="2152" actId="1035"/>
          <ac:spMkLst>
            <pc:docMk/>
            <pc:sldMk cId="687530418" sldId="270"/>
            <ac:spMk id="3" creationId="{5C5DA6E8-AE8B-47A1-9BE8-B4A48EF62453}"/>
          </ac:spMkLst>
        </pc:spChg>
        <pc:spChg chg="mod">
          <ac:chgData name="Viet Tran Hoang" userId="c38b94eb56962286" providerId="LiveId" clId="{6B77A2D3-603A-418D-AFC2-5AD64EA7A397}" dt="2021-04-21T01:51:40.335" v="2799" actId="255"/>
          <ac:spMkLst>
            <pc:docMk/>
            <pc:sldMk cId="687530418" sldId="270"/>
            <ac:spMk id="5" creationId="{DD286990-6B3B-419F-B447-FAE302733B3E}"/>
          </ac:spMkLst>
        </pc:spChg>
        <pc:spChg chg="add del mod">
          <ac:chgData name="Viet Tran Hoang" userId="c38b94eb56962286" providerId="LiveId" clId="{6B77A2D3-603A-418D-AFC2-5AD64EA7A397}" dt="2021-04-20T15:58:13.507" v="2163" actId="478"/>
          <ac:spMkLst>
            <pc:docMk/>
            <pc:sldMk cId="687530418" sldId="270"/>
            <ac:spMk id="6" creationId="{50B79010-ECC9-48AE-A3AB-3A2E246012A6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7" creationId="{077A926D-A414-443F-8FB6-505637ACB790}"/>
          </ac:spMkLst>
        </pc:spChg>
        <pc:spChg chg="add del mod">
          <ac:chgData name="Viet Tran Hoang" userId="c38b94eb56962286" providerId="LiveId" clId="{6B77A2D3-603A-418D-AFC2-5AD64EA7A397}" dt="2021-04-20T15:45:53.810" v="2050" actId="478"/>
          <ac:spMkLst>
            <pc:docMk/>
            <pc:sldMk cId="687530418" sldId="270"/>
            <ac:spMk id="8" creationId="{0962B5B2-C01C-476C-B09C-735EFAB45C11}"/>
          </ac:spMkLst>
        </pc:spChg>
        <pc:spChg chg="add del mod">
          <ac:chgData name="Viet Tran Hoang" userId="c38b94eb56962286" providerId="LiveId" clId="{6B77A2D3-603A-418D-AFC2-5AD64EA7A397}" dt="2021-04-20T15:46:01.262" v="2052" actId="478"/>
          <ac:spMkLst>
            <pc:docMk/>
            <pc:sldMk cId="687530418" sldId="270"/>
            <ac:spMk id="9" creationId="{467DD055-5EE4-4B66-B21F-23A01DFDF939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10" creationId="{A5249801-F68F-4D4B-AD6B-48407CE3C99C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11" creationId="{F88E77AC-4B3A-484D-9760-B6053C702B0F}"/>
          </ac:spMkLst>
        </pc:spChg>
        <pc:spChg chg="add del mod">
          <ac:chgData name="Viet Tran Hoang" userId="c38b94eb56962286" providerId="LiveId" clId="{6B77A2D3-603A-418D-AFC2-5AD64EA7A397}" dt="2021-04-20T15:47:44.789" v="2069" actId="478"/>
          <ac:spMkLst>
            <pc:docMk/>
            <pc:sldMk cId="687530418" sldId="270"/>
            <ac:spMk id="12" creationId="{622DBFCA-87A2-42B5-B297-DDD6DF0EBC09}"/>
          </ac:spMkLst>
        </pc:spChg>
        <pc:spChg chg="add del mod">
          <ac:chgData name="Viet Tran Hoang" userId="c38b94eb56962286" providerId="LiveId" clId="{6B77A2D3-603A-418D-AFC2-5AD64EA7A397}" dt="2021-04-20T15:47:45.935" v="2070" actId="478"/>
          <ac:spMkLst>
            <pc:docMk/>
            <pc:sldMk cId="687530418" sldId="270"/>
            <ac:spMk id="13" creationId="{D49AFF27-BC99-4BA6-BC62-B7D8489BC208}"/>
          </ac:spMkLst>
        </pc:spChg>
        <pc:spChg chg="add del mod">
          <ac:chgData name="Viet Tran Hoang" userId="c38b94eb56962286" providerId="LiveId" clId="{6B77A2D3-603A-418D-AFC2-5AD64EA7A397}" dt="2021-04-20T15:47:46.809" v="2071" actId="478"/>
          <ac:spMkLst>
            <pc:docMk/>
            <pc:sldMk cId="687530418" sldId="270"/>
            <ac:spMk id="14" creationId="{59FD3E21-AB78-4693-B35A-F350AF10B469}"/>
          </ac:spMkLst>
        </pc:spChg>
        <pc:spChg chg="add del mod">
          <ac:chgData name="Viet Tran Hoang" userId="c38b94eb56962286" providerId="LiveId" clId="{6B77A2D3-603A-418D-AFC2-5AD64EA7A397}" dt="2021-04-20T15:47:47.750" v="2072" actId="478"/>
          <ac:spMkLst>
            <pc:docMk/>
            <pc:sldMk cId="687530418" sldId="270"/>
            <ac:spMk id="15" creationId="{B3639749-65DF-49CD-948E-27376EB89626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20" creationId="{C3CB2AD6-FFD9-46CD-BD53-89D0E0840AE1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21" creationId="{5DF0A88C-5B00-4D4C-8E51-6E726B94E177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22" creationId="{8F0B2367-0764-4F90-8898-7C07FBBA8D7D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23" creationId="{3FE38E68-99CB-4177-93EC-852CEBECCE38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33" creationId="{4E9EAA5B-2250-4FD4-98A1-F1E401E1C6A2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57" creationId="{AB542BB8-FC9B-4E4E-8647-3913146D60B0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116" creationId="{052AD00A-2D7C-40B1-A979-1E4FE80EF0AE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122" creationId="{9EEEEAAE-6FAD-482C-84FB-1B221E39899D}"/>
          </ac:spMkLst>
        </pc:spChg>
        <pc:cxnChg chg="add del mod">
          <ac:chgData name="Viet Tran Hoang" userId="c38b94eb56962286" providerId="LiveId" clId="{6B77A2D3-603A-418D-AFC2-5AD64EA7A397}" dt="2021-04-20T15:47:51.102" v="2075" actId="478"/>
          <ac:cxnSpMkLst>
            <pc:docMk/>
            <pc:sldMk cId="687530418" sldId="270"/>
            <ac:cxnSpMk id="16" creationId="{7FEF60F0-0398-4DA7-B15C-8C4CF9E27F1B}"/>
          </ac:cxnSpMkLst>
        </pc:cxnChg>
        <pc:cxnChg chg="add mod">
          <ac:chgData name="Viet Tran Hoang" userId="c38b94eb56962286" providerId="LiveId" clId="{6B77A2D3-603A-418D-AFC2-5AD64EA7A397}" dt="2021-04-20T15:50:12.530" v="2106" actId="1076"/>
          <ac:cxnSpMkLst>
            <pc:docMk/>
            <pc:sldMk cId="687530418" sldId="270"/>
            <ac:cxnSpMk id="17" creationId="{F4CE36FB-6120-4146-89BE-7472C8207C13}"/>
          </ac:cxnSpMkLst>
        </pc:cxnChg>
        <pc:cxnChg chg="add del mod">
          <ac:chgData name="Viet Tran Hoang" userId="c38b94eb56962286" providerId="LiveId" clId="{6B77A2D3-603A-418D-AFC2-5AD64EA7A397}" dt="2021-04-20T15:47:49.817" v="2074" actId="478"/>
          <ac:cxnSpMkLst>
            <pc:docMk/>
            <pc:sldMk cId="687530418" sldId="270"/>
            <ac:cxnSpMk id="18" creationId="{00D1B1DA-913D-413E-AC53-74D6E56B75D8}"/>
          </ac:cxnSpMkLst>
        </pc:cxnChg>
        <pc:cxnChg chg="add del mod">
          <ac:chgData name="Viet Tran Hoang" userId="c38b94eb56962286" providerId="LiveId" clId="{6B77A2D3-603A-418D-AFC2-5AD64EA7A397}" dt="2021-04-20T15:47:48.734" v="2073" actId="478"/>
          <ac:cxnSpMkLst>
            <pc:docMk/>
            <pc:sldMk cId="687530418" sldId="270"/>
            <ac:cxnSpMk id="19" creationId="{78EFF999-C475-41A9-B28F-25A0976404F4}"/>
          </ac:cxnSpMkLst>
        </pc:cxnChg>
        <pc:cxnChg chg="add mod">
          <ac:chgData name="Viet Tran Hoang" userId="c38b94eb56962286" providerId="LiveId" clId="{6B77A2D3-603A-418D-AFC2-5AD64EA7A397}" dt="2021-04-20T15:50:05.867" v="2105" actId="1076"/>
          <ac:cxnSpMkLst>
            <pc:docMk/>
            <pc:sldMk cId="687530418" sldId="270"/>
            <ac:cxnSpMk id="24" creationId="{64FA76F2-2FC8-47CF-9FEB-3DEABE23F652}"/>
          </ac:cxnSpMkLst>
        </pc:cxnChg>
        <pc:cxnChg chg="add mod">
          <ac:chgData name="Viet Tran Hoang" userId="c38b94eb56962286" providerId="LiveId" clId="{6B77A2D3-603A-418D-AFC2-5AD64EA7A397}" dt="2021-04-20T15:50:05.867" v="2105" actId="1076"/>
          <ac:cxnSpMkLst>
            <pc:docMk/>
            <pc:sldMk cId="687530418" sldId="270"/>
            <ac:cxnSpMk id="25" creationId="{0AD722B4-D0E0-44BC-8B4B-86A95860B3F8}"/>
          </ac:cxnSpMkLst>
        </pc:cxnChg>
        <pc:cxnChg chg="add mod">
          <ac:chgData name="Viet Tran Hoang" userId="c38b94eb56962286" providerId="LiveId" clId="{6B77A2D3-603A-418D-AFC2-5AD64EA7A397}" dt="2021-04-20T15:50:05.867" v="2105" actId="1076"/>
          <ac:cxnSpMkLst>
            <pc:docMk/>
            <pc:sldMk cId="687530418" sldId="270"/>
            <ac:cxnSpMk id="26" creationId="{12DB1F14-41FC-411D-85ED-3A75AB00B9D1}"/>
          </ac:cxnSpMkLst>
        </pc:cxnChg>
        <pc:cxnChg chg="add mod">
          <ac:chgData name="Viet Tran Hoang" userId="c38b94eb56962286" providerId="LiveId" clId="{6B77A2D3-603A-418D-AFC2-5AD64EA7A397}" dt="2021-04-20T15:50:05.867" v="2105" actId="1076"/>
          <ac:cxnSpMkLst>
            <pc:docMk/>
            <pc:sldMk cId="687530418" sldId="270"/>
            <ac:cxnSpMk id="27" creationId="{773E362D-43A1-4D46-8646-B57974BC73EB}"/>
          </ac:cxnSpMkLst>
        </pc:cxnChg>
        <pc:cxnChg chg="add del mod">
          <ac:chgData name="Viet Tran Hoang" userId="c38b94eb56962286" providerId="LiveId" clId="{6B77A2D3-603A-418D-AFC2-5AD64EA7A397}" dt="2021-04-20T15:45:55.025" v="2051" actId="478"/>
          <ac:cxnSpMkLst>
            <pc:docMk/>
            <pc:sldMk cId="687530418" sldId="270"/>
            <ac:cxnSpMk id="28" creationId="{A5443CB2-D453-468D-B226-AAD6BAB052B2}"/>
          </ac:cxnSpMkLst>
        </pc:cxnChg>
        <pc:cxnChg chg="add mod">
          <ac:chgData name="Viet Tran Hoang" userId="c38b94eb56962286" providerId="LiveId" clId="{6B77A2D3-603A-418D-AFC2-5AD64EA7A397}" dt="2021-04-20T15:49:20.963" v="2092" actId="14100"/>
          <ac:cxnSpMkLst>
            <pc:docMk/>
            <pc:sldMk cId="687530418" sldId="270"/>
            <ac:cxnSpMk id="29" creationId="{F54DE692-84C5-402E-AF0A-DFF92137B945}"/>
          </ac:cxnSpMkLst>
        </pc:cxnChg>
        <pc:cxnChg chg="add del mod">
          <ac:chgData name="Viet Tran Hoang" userId="c38b94eb56962286" providerId="LiveId" clId="{6B77A2D3-603A-418D-AFC2-5AD64EA7A397}" dt="2021-04-20T15:46:08.987" v="2055" actId="478"/>
          <ac:cxnSpMkLst>
            <pc:docMk/>
            <pc:sldMk cId="687530418" sldId="270"/>
            <ac:cxnSpMk id="30" creationId="{BEAA151B-66F4-4820-A897-A6A08AA14469}"/>
          </ac:cxnSpMkLst>
        </pc:cxnChg>
        <pc:cxnChg chg="add del mod">
          <ac:chgData name="Viet Tran Hoang" userId="c38b94eb56962286" providerId="LiveId" clId="{6B77A2D3-603A-418D-AFC2-5AD64EA7A397}" dt="2021-04-20T15:46:02.683" v="2053" actId="478"/>
          <ac:cxnSpMkLst>
            <pc:docMk/>
            <pc:sldMk cId="687530418" sldId="270"/>
            <ac:cxnSpMk id="31" creationId="{CC303924-C49A-4288-BB68-26224002FD21}"/>
          </ac:cxnSpMkLst>
        </pc:cxnChg>
        <pc:cxnChg chg="add mod">
          <ac:chgData name="Viet Tran Hoang" userId="c38b94eb56962286" providerId="LiveId" clId="{6B77A2D3-603A-418D-AFC2-5AD64EA7A397}" dt="2021-04-20T15:48:56.378" v="2085" actId="1076"/>
          <ac:cxnSpMkLst>
            <pc:docMk/>
            <pc:sldMk cId="687530418" sldId="270"/>
            <ac:cxnSpMk id="32" creationId="{ABA2D27C-4E08-4275-83A9-767E545C6FCF}"/>
          </ac:cxnSpMkLst>
        </pc:cxnChg>
        <pc:cxnChg chg="add mod">
          <ac:chgData name="Viet Tran Hoang" userId="c38b94eb56962286" providerId="LiveId" clId="{6B77A2D3-603A-418D-AFC2-5AD64EA7A397}" dt="2021-04-20T15:49:13.555" v="2090" actId="1076"/>
          <ac:cxnSpMkLst>
            <pc:docMk/>
            <pc:sldMk cId="687530418" sldId="270"/>
            <ac:cxnSpMk id="45" creationId="{344220D1-5AA3-4E91-950F-177B05BFDEDF}"/>
          </ac:cxnSpMkLst>
        </pc:cxnChg>
        <pc:cxnChg chg="add mod">
          <ac:chgData name="Viet Tran Hoang" userId="c38b94eb56962286" providerId="LiveId" clId="{6B77A2D3-603A-418D-AFC2-5AD64EA7A397}" dt="2021-04-20T15:51:26.786" v="2151" actId="1036"/>
          <ac:cxnSpMkLst>
            <pc:docMk/>
            <pc:sldMk cId="687530418" sldId="270"/>
            <ac:cxnSpMk id="117" creationId="{810FDE0A-AF72-4D69-B208-936DD51DD734}"/>
          </ac:cxnSpMkLst>
        </pc:cxnChg>
        <pc:cxnChg chg="add mod">
          <ac:chgData name="Viet Tran Hoang" userId="c38b94eb56962286" providerId="LiveId" clId="{6B77A2D3-603A-418D-AFC2-5AD64EA7A397}" dt="2021-04-20T15:51:26.786" v="2151" actId="1036"/>
          <ac:cxnSpMkLst>
            <pc:docMk/>
            <pc:sldMk cId="687530418" sldId="270"/>
            <ac:cxnSpMk id="123" creationId="{30B684AF-92E6-41A6-8201-7DDA72665C4A}"/>
          </ac:cxnSpMkLst>
        </pc:cxn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3739159752" sldId="270"/>
        </pc:sldMkLst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159797830" sldId="271"/>
        </pc:sldMkLst>
      </pc:sldChg>
      <pc:sldChg chg="addSp delSp modSp new mod">
        <pc:chgData name="Viet Tran Hoang" userId="c38b94eb56962286" providerId="LiveId" clId="{6B77A2D3-603A-418D-AFC2-5AD64EA7A397}" dt="2021-04-21T01:53:08.475" v="2810" actId="20577"/>
        <pc:sldMkLst>
          <pc:docMk/>
          <pc:sldMk cId="251674762" sldId="271"/>
        </pc:sldMkLst>
        <pc:spChg chg="mod">
          <ac:chgData name="Viet Tran Hoang" userId="c38b94eb56962286" providerId="LiveId" clId="{6B77A2D3-603A-418D-AFC2-5AD64EA7A397}" dt="2021-04-21T01:53:08.475" v="2810" actId="20577"/>
          <ac:spMkLst>
            <pc:docMk/>
            <pc:sldMk cId="251674762" sldId="271"/>
            <ac:spMk id="2" creationId="{7443B874-3EE3-42B0-9C34-89EB1CFD91F1}"/>
          </ac:spMkLst>
        </pc:spChg>
        <pc:spChg chg="mod">
          <ac:chgData name="Viet Tran Hoang" userId="c38b94eb56962286" providerId="LiveId" clId="{6B77A2D3-603A-418D-AFC2-5AD64EA7A397}" dt="2021-04-20T15:57:24.013" v="2159" actId="27636"/>
          <ac:spMkLst>
            <pc:docMk/>
            <pc:sldMk cId="251674762" sldId="271"/>
            <ac:spMk id="3" creationId="{9154B69A-F0B4-45E3-BEA4-5C78CE5AA016}"/>
          </ac:spMkLst>
        </pc:spChg>
        <pc:spChg chg="add del mod">
          <ac:chgData name="Viet Tran Hoang" userId="c38b94eb56962286" providerId="LiveId" clId="{6B77A2D3-603A-418D-AFC2-5AD64EA7A397}" dt="2021-04-20T15:58:11.065" v="2162" actId="478"/>
          <ac:spMkLst>
            <pc:docMk/>
            <pc:sldMk cId="251674762" sldId="271"/>
            <ac:spMk id="6" creationId="{C77DE553-F744-4FE2-A1C3-9DC8836779B9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7" creationId="{104EF57F-914D-4522-A6DE-C6A2C12B7F40}"/>
          </ac:spMkLst>
        </pc:spChg>
        <pc:spChg chg="add del mod">
          <ac:chgData name="Viet Tran Hoang" userId="c38b94eb56962286" providerId="LiveId" clId="{6B77A2D3-603A-418D-AFC2-5AD64EA7A397}" dt="2021-04-20T15:58:53.376" v="2171" actId="478"/>
          <ac:spMkLst>
            <pc:docMk/>
            <pc:sldMk cId="251674762" sldId="271"/>
            <ac:spMk id="8" creationId="{5165016C-DA49-42FE-AFC0-7018028F164A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9" creationId="{8CD4246C-B93F-4383-AF61-4DB39220E281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10" creationId="{E3030C54-66BA-46F6-BDF6-38DF3360DA37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11" creationId="{A17FDC9C-8ECC-4873-A1C6-A3C927AEFBFA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12" creationId="{A74CBEE2-22F3-4396-A32B-D1341A45DDAD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13" creationId="{7D8D34B7-1645-4EF6-BFA4-579E0DB97691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14" creationId="{E3458C48-7278-4D0C-83CC-F85827683EEF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15" creationId="{373D9D61-7A4E-4658-BB10-2D4638C7F41B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16" creationId="{DB768386-818A-4765-BE3B-B826BF7A7A7D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17" creationId="{8396B580-0B14-46CF-AB7F-E9238A4615D3}"/>
          </ac:spMkLst>
        </pc:spChg>
        <pc:cxnChg chg="add mod">
          <ac:chgData name="Viet Tran Hoang" userId="c38b94eb56962286" providerId="LiveId" clId="{6B77A2D3-603A-418D-AFC2-5AD64EA7A397}" dt="2021-04-20T15:59:38.735" v="2183" actId="1036"/>
          <ac:cxnSpMkLst>
            <pc:docMk/>
            <pc:sldMk cId="251674762" sldId="271"/>
            <ac:cxnSpMk id="18" creationId="{E857E44D-8E86-4A5A-917C-BEE787F5D75A}"/>
          </ac:cxnSpMkLst>
        </pc:cxnChg>
        <pc:cxnChg chg="add mod">
          <ac:chgData name="Viet Tran Hoang" userId="c38b94eb56962286" providerId="LiveId" clId="{6B77A2D3-603A-418D-AFC2-5AD64EA7A397}" dt="2021-04-20T15:59:38.735" v="2183" actId="1036"/>
          <ac:cxnSpMkLst>
            <pc:docMk/>
            <pc:sldMk cId="251674762" sldId="271"/>
            <ac:cxnSpMk id="19" creationId="{865C34E3-B261-4A55-9FA6-40F00EDD712B}"/>
          </ac:cxnSpMkLst>
        </pc:cxnChg>
        <pc:cxnChg chg="add del mod">
          <ac:chgData name="Viet Tran Hoang" userId="c38b94eb56962286" providerId="LiveId" clId="{6B77A2D3-603A-418D-AFC2-5AD64EA7A397}" dt="2021-04-20T15:58:54.563" v="2172" actId="478"/>
          <ac:cxnSpMkLst>
            <pc:docMk/>
            <pc:sldMk cId="251674762" sldId="271"/>
            <ac:cxnSpMk id="20" creationId="{56AA9EE0-B078-4B15-88C8-173D203A789B}"/>
          </ac:cxnSpMkLst>
        </pc:cxnChg>
        <pc:cxnChg chg="add mod">
          <ac:chgData name="Viet Tran Hoang" userId="c38b94eb56962286" providerId="LiveId" clId="{6B77A2D3-603A-418D-AFC2-5AD64EA7A397}" dt="2021-04-20T15:59:38.735" v="2183" actId="1036"/>
          <ac:cxnSpMkLst>
            <pc:docMk/>
            <pc:sldMk cId="251674762" sldId="271"/>
            <ac:cxnSpMk id="21" creationId="{4A0C230D-8733-4BC2-8662-CB1C6CD0438C}"/>
          </ac:cxnSpMkLst>
        </pc:cxnChg>
        <pc:cxnChg chg="add mod">
          <ac:chgData name="Viet Tran Hoang" userId="c38b94eb56962286" providerId="LiveId" clId="{6B77A2D3-603A-418D-AFC2-5AD64EA7A397}" dt="2021-04-20T15:59:38.735" v="2183" actId="1036"/>
          <ac:cxnSpMkLst>
            <pc:docMk/>
            <pc:sldMk cId="251674762" sldId="271"/>
            <ac:cxnSpMk id="22" creationId="{A55009A5-08D3-48F9-9BFC-5894590C17A7}"/>
          </ac:cxnSpMkLst>
        </pc:cxnChg>
        <pc:cxnChg chg="add mod">
          <ac:chgData name="Viet Tran Hoang" userId="c38b94eb56962286" providerId="LiveId" clId="{6B77A2D3-603A-418D-AFC2-5AD64EA7A397}" dt="2021-04-20T15:59:38.735" v="2183" actId="1036"/>
          <ac:cxnSpMkLst>
            <pc:docMk/>
            <pc:sldMk cId="251674762" sldId="271"/>
            <ac:cxnSpMk id="23" creationId="{57BD3EDD-575A-4A34-A25F-7B45F8BD7194}"/>
          </ac:cxnSpMkLst>
        </pc:cxnChg>
        <pc:cxnChg chg="add mod">
          <ac:chgData name="Viet Tran Hoang" userId="c38b94eb56962286" providerId="LiveId" clId="{6B77A2D3-603A-418D-AFC2-5AD64EA7A397}" dt="2021-04-20T15:59:49.418" v="2184" actId="1076"/>
          <ac:cxnSpMkLst>
            <pc:docMk/>
            <pc:sldMk cId="251674762" sldId="271"/>
            <ac:cxnSpMk id="24" creationId="{90A4DBA7-CB5E-43CF-A20C-DF09355AC761}"/>
          </ac:cxnSpMkLst>
        </pc:cxnChg>
        <pc:cxnChg chg="add mod">
          <ac:chgData name="Viet Tran Hoang" userId="c38b94eb56962286" providerId="LiveId" clId="{6B77A2D3-603A-418D-AFC2-5AD64EA7A397}" dt="2021-04-20T15:59:49.418" v="2184" actId="1076"/>
          <ac:cxnSpMkLst>
            <pc:docMk/>
            <pc:sldMk cId="251674762" sldId="271"/>
            <ac:cxnSpMk id="25" creationId="{1FE06C10-A4E7-4A7A-A785-83F0AF5A4881}"/>
          </ac:cxnSpMkLst>
        </pc:cxnChg>
        <pc:cxnChg chg="add mod">
          <ac:chgData name="Viet Tran Hoang" userId="c38b94eb56962286" providerId="LiveId" clId="{6B77A2D3-603A-418D-AFC2-5AD64EA7A397}" dt="2021-04-20T15:59:49.418" v="2184" actId="1076"/>
          <ac:cxnSpMkLst>
            <pc:docMk/>
            <pc:sldMk cId="251674762" sldId="271"/>
            <ac:cxnSpMk id="26" creationId="{1A8051CD-2C27-4399-B64C-9CD09783A65A}"/>
          </ac:cxnSpMkLst>
        </pc:cxnChg>
        <pc:cxnChg chg="add mod">
          <ac:chgData name="Viet Tran Hoang" userId="c38b94eb56962286" providerId="LiveId" clId="{6B77A2D3-603A-418D-AFC2-5AD64EA7A397}" dt="2021-04-20T15:59:49.418" v="2184" actId="1076"/>
          <ac:cxnSpMkLst>
            <pc:docMk/>
            <pc:sldMk cId="251674762" sldId="271"/>
            <ac:cxnSpMk id="27" creationId="{1AF7971A-58BE-4EE0-964F-E3D5130ABCE7}"/>
          </ac:cxnSpMkLst>
        </pc:cxnChg>
      </pc:sldChg>
      <pc:sldChg chg="addSp modSp new mod">
        <pc:chgData name="Viet Tran Hoang" userId="c38b94eb56962286" providerId="LiveId" clId="{6B77A2D3-603A-418D-AFC2-5AD64EA7A397}" dt="2021-04-24T01:01:10.608" v="2953" actId="14100"/>
        <pc:sldMkLst>
          <pc:docMk/>
          <pc:sldMk cId="68140892" sldId="272"/>
        </pc:sldMkLst>
        <pc:spChg chg="mod">
          <ac:chgData name="Viet Tran Hoang" userId="c38b94eb56962286" providerId="LiveId" clId="{6B77A2D3-603A-418D-AFC2-5AD64EA7A397}" dt="2021-04-21T01:53:17.635" v="2818" actId="20577"/>
          <ac:spMkLst>
            <pc:docMk/>
            <pc:sldMk cId="68140892" sldId="272"/>
            <ac:spMk id="2" creationId="{EA68F2CE-2545-4513-9266-572CF0A9008E}"/>
          </ac:spMkLst>
        </pc:spChg>
        <pc:spChg chg="mod">
          <ac:chgData name="Viet Tran Hoang" userId="c38b94eb56962286" providerId="LiveId" clId="{6B77A2D3-603A-418D-AFC2-5AD64EA7A397}" dt="2021-04-20T16:01:19.639" v="2193" actId="27636"/>
          <ac:spMkLst>
            <pc:docMk/>
            <pc:sldMk cId="68140892" sldId="272"/>
            <ac:spMk id="3" creationId="{48CEA392-F8C3-468B-8052-B4236BD8FCBF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6" creationId="{464E7883-4310-45A0-9962-AB9D92211C9A}"/>
          </ac:spMkLst>
        </pc:spChg>
        <pc:spChg chg="add mod">
          <ac:chgData name="Viet Tran Hoang" userId="c38b94eb56962286" providerId="LiveId" clId="{6B77A2D3-603A-418D-AFC2-5AD64EA7A397}" dt="2021-04-24T01:01:10.608" v="2953" actId="14100"/>
          <ac:spMkLst>
            <pc:docMk/>
            <pc:sldMk cId="68140892" sldId="272"/>
            <ac:spMk id="7" creationId="{9D14AC2C-C128-4E02-98C1-4215AAB7AACB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8" creationId="{D2ACEE13-3FB0-4F70-B808-73B4C0E01A90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9" creationId="{BCE8EE2C-62FB-4627-8742-53E92D148BAF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10" creationId="{FADADF9C-90BA-447D-B639-D66130989922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11" creationId="{1F454F5C-E6B2-45C1-AB86-C16A67890021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12" creationId="{98362AE5-A281-4532-A5DF-BAEE98D1F882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13" creationId="{84E33490-9580-4D1B-B352-48C497D59BC2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14" creationId="{F6A7F265-1EB2-444F-A3A3-C29146A88915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15" creationId="{059DC1C2-24C5-4FB6-A3B4-151FA6ECC92E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16" creationId="{49D2A6B2-0B8E-4126-AD16-468CE6B98966}"/>
          </ac:spMkLst>
        </pc:spChg>
        <pc:cxnChg chg="add mod">
          <ac:chgData name="Viet Tran Hoang" userId="c38b94eb56962286" providerId="LiveId" clId="{6B77A2D3-603A-418D-AFC2-5AD64EA7A397}" dt="2021-04-20T16:03:19.993" v="2229" actId="1038"/>
          <ac:cxnSpMkLst>
            <pc:docMk/>
            <pc:sldMk cId="68140892" sldId="272"/>
            <ac:cxnSpMk id="17" creationId="{8CC094BB-D517-4DCF-A83D-24838DCCDA70}"/>
          </ac:cxnSpMkLst>
        </pc:cxnChg>
        <pc:cxnChg chg="add mod">
          <ac:chgData name="Viet Tran Hoang" userId="c38b94eb56962286" providerId="LiveId" clId="{6B77A2D3-603A-418D-AFC2-5AD64EA7A397}" dt="2021-04-20T16:03:19.993" v="2229" actId="1038"/>
          <ac:cxnSpMkLst>
            <pc:docMk/>
            <pc:sldMk cId="68140892" sldId="272"/>
            <ac:cxnSpMk id="18" creationId="{D95CF6CC-C48C-4896-8375-481FB6ABBC10}"/>
          </ac:cxnSpMkLst>
        </pc:cxnChg>
        <pc:cxnChg chg="add mod">
          <ac:chgData name="Viet Tran Hoang" userId="c38b94eb56962286" providerId="LiveId" clId="{6B77A2D3-603A-418D-AFC2-5AD64EA7A397}" dt="2021-04-24T01:01:10.608" v="2953" actId="14100"/>
          <ac:cxnSpMkLst>
            <pc:docMk/>
            <pc:sldMk cId="68140892" sldId="272"/>
            <ac:cxnSpMk id="19" creationId="{7986D35B-28E7-45AF-A5D3-FEC8C831990F}"/>
          </ac:cxnSpMkLst>
        </pc:cxnChg>
        <pc:cxnChg chg="add mod">
          <ac:chgData name="Viet Tran Hoang" userId="c38b94eb56962286" providerId="LiveId" clId="{6B77A2D3-603A-418D-AFC2-5AD64EA7A397}" dt="2021-04-24T01:01:10.608" v="2953" actId="14100"/>
          <ac:cxnSpMkLst>
            <pc:docMk/>
            <pc:sldMk cId="68140892" sldId="272"/>
            <ac:cxnSpMk id="20" creationId="{400201EF-7E1C-4BF5-B9C7-98F274F16C9C}"/>
          </ac:cxnSpMkLst>
        </pc:cxnChg>
        <pc:cxnChg chg="add mod">
          <ac:chgData name="Viet Tran Hoang" userId="c38b94eb56962286" providerId="LiveId" clId="{6B77A2D3-603A-418D-AFC2-5AD64EA7A397}" dt="2021-04-20T16:03:19.993" v="2229" actId="1038"/>
          <ac:cxnSpMkLst>
            <pc:docMk/>
            <pc:sldMk cId="68140892" sldId="272"/>
            <ac:cxnSpMk id="21" creationId="{E644A135-A172-4A91-B78B-CC96470BBB67}"/>
          </ac:cxnSpMkLst>
        </pc:cxnChg>
        <pc:cxnChg chg="add mod">
          <ac:chgData name="Viet Tran Hoang" userId="c38b94eb56962286" providerId="LiveId" clId="{6B77A2D3-603A-418D-AFC2-5AD64EA7A397}" dt="2021-04-20T16:03:19.993" v="2229" actId="1038"/>
          <ac:cxnSpMkLst>
            <pc:docMk/>
            <pc:sldMk cId="68140892" sldId="272"/>
            <ac:cxnSpMk id="22" creationId="{75490A02-9C4B-49E0-B4D2-1546F8647F0A}"/>
          </ac:cxnSpMkLst>
        </pc:cxnChg>
        <pc:cxnChg chg="add mod">
          <ac:chgData name="Viet Tran Hoang" userId="c38b94eb56962286" providerId="LiveId" clId="{6B77A2D3-603A-418D-AFC2-5AD64EA7A397}" dt="2021-04-20T16:03:44.076" v="2248" actId="1035"/>
          <ac:cxnSpMkLst>
            <pc:docMk/>
            <pc:sldMk cId="68140892" sldId="272"/>
            <ac:cxnSpMk id="23" creationId="{3156E882-4230-4666-8D85-B213C6996DDE}"/>
          </ac:cxnSpMkLst>
        </pc:cxnChg>
        <pc:cxnChg chg="add mod">
          <ac:chgData name="Viet Tran Hoang" userId="c38b94eb56962286" providerId="LiveId" clId="{6B77A2D3-603A-418D-AFC2-5AD64EA7A397}" dt="2021-04-20T16:03:49.696" v="2255" actId="1038"/>
          <ac:cxnSpMkLst>
            <pc:docMk/>
            <pc:sldMk cId="68140892" sldId="272"/>
            <ac:cxnSpMk id="24" creationId="{12AAA18A-0A53-4038-9C37-05326E54537F}"/>
          </ac:cxnSpMkLst>
        </pc:cxnChg>
        <pc:cxnChg chg="add mod">
          <ac:chgData name="Viet Tran Hoang" userId="c38b94eb56962286" providerId="LiveId" clId="{6B77A2D3-603A-418D-AFC2-5AD64EA7A397}" dt="2021-04-20T16:03:38.234" v="2243" actId="1076"/>
          <ac:cxnSpMkLst>
            <pc:docMk/>
            <pc:sldMk cId="68140892" sldId="272"/>
            <ac:cxnSpMk id="25" creationId="{797B98A9-EDF2-4891-BAFE-5576BF82FB54}"/>
          </ac:cxnSpMkLst>
        </pc:cxnChg>
        <pc:cxnChg chg="add mod">
          <ac:chgData name="Viet Tran Hoang" userId="c38b94eb56962286" providerId="LiveId" clId="{6B77A2D3-603A-418D-AFC2-5AD64EA7A397}" dt="2021-04-20T16:03:31.947" v="2241" actId="1037"/>
          <ac:cxnSpMkLst>
            <pc:docMk/>
            <pc:sldMk cId="68140892" sldId="272"/>
            <ac:cxnSpMk id="26" creationId="{667E1B98-9DDA-4701-88F3-62E9549E8618}"/>
          </ac:cxnSpMkLst>
        </pc:cxnChg>
      </pc:sldChg>
      <pc:sldChg chg="addSp modSp new mod">
        <pc:chgData name="Viet Tran Hoang" userId="c38b94eb56962286" providerId="LiveId" clId="{6B77A2D3-603A-418D-AFC2-5AD64EA7A397}" dt="2021-04-21T01:53:29.357" v="2826" actId="20577"/>
        <pc:sldMkLst>
          <pc:docMk/>
          <pc:sldMk cId="3541730903" sldId="273"/>
        </pc:sldMkLst>
        <pc:spChg chg="mod">
          <ac:chgData name="Viet Tran Hoang" userId="c38b94eb56962286" providerId="LiveId" clId="{6B77A2D3-603A-418D-AFC2-5AD64EA7A397}" dt="2021-04-21T01:53:29.357" v="2826" actId="20577"/>
          <ac:spMkLst>
            <pc:docMk/>
            <pc:sldMk cId="3541730903" sldId="273"/>
            <ac:spMk id="2" creationId="{EBBBBFCC-6175-492D-8E64-8DD699B82303}"/>
          </ac:spMkLst>
        </pc:spChg>
        <pc:spChg chg="mod">
          <ac:chgData name="Viet Tran Hoang" userId="c38b94eb56962286" providerId="LiveId" clId="{6B77A2D3-603A-418D-AFC2-5AD64EA7A397}" dt="2021-04-20T16:05:10.343" v="2261" actId="27636"/>
          <ac:spMkLst>
            <pc:docMk/>
            <pc:sldMk cId="3541730903" sldId="273"/>
            <ac:spMk id="3" creationId="{EB79E873-EDE0-41DF-A5E5-3E46A6713158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6" creationId="{5DD6B360-736E-40B6-9845-5967BBC655E9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7" creationId="{E52ABE4C-285F-4B82-A64A-A5BAAA43E202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8" creationId="{9BA12188-4B4C-4E53-877C-F0D37AE558F8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9" creationId="{35A16ECD-3BE1-4CD6-A8E0-342BA867D3E7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10" creationId="{99B473AF-6FB6-4061-8EED-23435B4089A8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11" creationId="{260D7D26-BABB-48B1-9622-37E2801E58A0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12" creationId="{91753B02-B0DA-496A-9C6E-46AABC90C13C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13" creationId="{899DB6FA-D606-4C23-B231-03CD2546E8CB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14" creationId="{CA9FD4F5-6B2F-47AD-A38D-1EFDC4AE023B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15" creationId="{F7817AFF-0157-4E92-994C-D1D270D327CD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16" creationId="{0C9F54D3-973B-47BB-A1A3-4C3775DEDA58}"/>
          </ac:spMkLst>
        </pc:spChg>
        <pc:cxnChg chg="add mod">
          <ac:chgData name="Viet Tran Hoang" userId="c38b94eb56962286" providerId="LiveId" clId="{6B77A2D3-603A-418D-AFC2-5AD64EA7A397}" dt="2021-04-20T16:06:31.729" v="2282" actId="1038"/>
          <ac:cxnSpMkLst>
            <pc:docMk/>
            <pc:sldMk cId="3541730903" sldId="273"/>
            <ac:cxnSpMk id="17" creationId="{FDD30522-C1D7-4AE8-B81C-B7BB53C0D983}"/>
          </ac:cxnSpMkLst>
        </pc:cxnChg>
        <pc:cxnChg chg="add mod">
          <ac:chgData name="Viet Tran Hoang" userId="c38b94eb56962286" providerId="LiveId" clId="{6B77A2D3-603A-418D-AFC2-5AD64EA7A397}" dt="2021-04-20T16:06:31.729" v="2282" actId="1038"/>
          <ac:cxnSpMkLst>
            <pc:docMk/>
            <pc:sldMk cId="3541730903" sldId="273"/>
            <ac:cxnSpMk id="18" creationId="{E43EF630-D63B-4277-A191-8968570C6DBC}"/>
          </ac:cxnSpMkLst>
        </pc:cxnChg>
        <pc:cxnChg chg="add mod">
          <ac:chgData name="Viet Tran Hoang" userId="c38b94eb56962286" providerId="LiveId" clId="{6B77A2D3-603A-418D-AFC2-5AD64EA7A397}" dt="2021-04-20T16:06:31.729" v="2282" actId="1038"/>
          <ac:cxnSpMkLst>
            <pc:docMk/>
            <pc:sldMk cId="3541730903" sldId="273"/>
            <ac:cxnSpMk id="19" creationId="{52402B81-A618-47F0-8D56-40B9ACBF16A2}"/>
          </ac:cxnSpMkLst>
        </pc:cxnChg>
        <pc:cxnChg chg="add mod">
          <ac:chgData name="Viet Tran Hoang" userId="c38b94eb56962286" providerId="LiveId" clId="{6B77A2D3-603A-418D-AFC2-5AD64EA7A397}" dt="2021-04-20T16:06:31.729" v="2282" actId="1038"/>
          <ac:cxnSpMkLst>
            <pc:docMk/>
            <pc:sldMk cId="3541730903" sldId="273"/>
            <ac:cxnSpMk id="20" creationId="{18F4B07F-786D-4BF3-AF43-89EC55703A42}"/>
          </ac:cxnSpMkLst>
        </pc:cxnChg>
        <pc:cxnChg chg="add mod">
          <ac:chgData name="Viet Tran Hoang" userId="c38b94eb56962286" providerId="LiveId" clId="{6B77A2D3-603A-418D-AFC2-5AD64EA7A397}" dt="2021-04-20T16:06:31.729" v="2282" actId="1038"/>
          <ac:cxnSpMkLst>
            <pc:docMk/>
            <pc:sldMk cId="3541730903" sldId="273"/>
            <ac:cxnSpMk id="21" creationId="{9B251BDD-C3BE-4D55-9E8D-2B7917624F5F}"/>
          </ac:cxnSpMkLst>
        </pc:cxnChg>
        <pc:cxnChg chg="add mod">
          <ac:chgData name="Viet Tran Hoang" userId="c38b94eb56962286" providerId="LiveId" clId="{6B77A2D3-603A-418D-AFC2-5AD64EA7A397}" dt="2021-04-20T16:06:31.729" v="2282" actId="1038"/>
          <ac:cxnSpMkLst>
            <pc:docMk/>
            <pc:sldMk cId="3541730903" sldId="273"/>
            <ac:cxnSpMk id="22" creationId="{1A578F0B-70B9-4263-88F9-2B7504012D00}"/>
          </ac:cxnSpMkLst>
        </pc:cxnChg>
        <pc:cxnChg chg="add mod">
          <ac:chgData name="Viet Tran Hoang" userId="c38b94eb56962286" providerId="LiveId" clId="{6B77A2D3-603A-418D-AFC2-5AD64EA7A397}" dt="2021-04-20T16:07:15.329" v="2314" actId="1076"/>
          <ac:cxnSpMkLst>
            <pc:docMk/>
            <pc:sldMk cId="3541730903" sldId="273"/>
            <ac:cxnSpMk id="23" creationId="{B815ACEF-D1A9-4399-AFB8-2E021A242050}"/>
          </ac:cxnSpMkLst>
        </pc:cxnChg>
        <pc:cxnChg chg="add mod">
          <ac:chgData name="Viet Tran Hoang" userId="c38b94eb56962286" providerId="LiveId" clId="{6B77A2D3-603A-418D-AFC2-5AD64EA7A397}" dt="2021-04-20T16:07:17.529" v="2315" actId="1076"/>
          <ac:cxnSpMkLst>
            <pc:docMk/>
            <pc:sldMk cId="3541730903" sldId="273"/>
            <ac:cxnSpMk id="24" creationId="{FC57D8B4-403A-4EC9-B073-19D637E653C3}"/>
          </ac:cxnSpMkLst>
        </pc:cxnChg>
        <pc:cxnChg chg="add mod">
          <ac:chgData name="Viet Tran Hoang" userId="c38b94eb56962286" providerId="LiveId" clId="{6B77A2D3-603A-418D-AFC2-5AD64EA7A397}" dt="2021-04-20T16:07:12.762" v="2313" actId="1076"/>
          <ac:cxnSpMkLst>
            <pc:docMk/>
            <pc:sldMk cId="3541730903" sldId="273"/>
            <ac:cxnSpMk id="25" creationId="{3C38166E-0C61-4139-BB4D-E05128DAA66C}"/>
          </ac:cxnSpMkLst>
        </pc:cxnChg>
        <pc:cxnChg chg="add mod">
          <ac:chgData name="Viet Tran Hoang" userId="c38b94eb56962286" providerId="LiveId" clId="{6B77A2D3-603A-418D-AFC2-5AD64EA7A397}" dt="2021-04-20T16:06:39.985" v="2283" actId="14100"/>
          <ac:cxnSpMkLst>
            <pc:docMk/>
            <pc:sldMk cId="3541730903" sldId="273"/>
            <ac:cxnSpMk id="26" creationId="{BA8FAF9D-AD9B-47A9-8BF6-BD2BCF26400D}"/>
          </ac:cxnSpMkLst>
        </pc:cxnChg>
      </pc:sldChg>
      <pc:sldChg chg="addSp modSp new mod">
        <pc:chgData name="Viet Tran Hoang" userId="c38b94eb56962286" providerId="LiveId" clId="{6B77A2D3-603A-418D-AFC2-5AD64EA7A397}" dt="2021-04-21T02:00:30.744" v="2926" actId="14100"/>
        <pc:sldMkLst>
          <pc:docMk/>
          <pc:sldMk cId="3509372712" sldId="274"/>
        </pc:sldMkLst>
        <pc:spChg chg="mod">
          <ac:chgData name="Viet Tran Hoang" userId="c38b94eb56962286" providerId="LiveId" clId="{6B77A2D3-603A-418D-AFC2-5AD64EA7A397}" dt="2021-04-20T16:07:48.194" v="2317"/>
          <ac:spMkLst>
            <pc:docMk/>
            <pc:sldMk cId="3509372712" sldId="274"/>
            <ac:spMk id="2" creationId="{BF757FFD-E908-4D36-A438-1ACD2EA8EA11}"/>
          </ac:spMkLst>
        </pc:spChg>
        <pc:spChg chg="mod">
          <ac:chgData name="Viet Tran Hoang" userId="c38b94eb56962286" providerId="LiveId" clId="{6B77A2D3-603A-418D-AFC2-5AD64EA7A397}" dt="2021-04-20T16:07:59.956" v="2320" actId="6549"/>
          <ac:spMkLst>
            <pc:docMk/>
            <pc:sldMk cId="3509372712" sldId="274"/>
            <ac:spMk id="3" creationId="{C8E77475-CAFB-47FD-A793-DF7C26A3C235}"/>
          </ac:spMkLst>
        </pc:spChg>
        <pc:picChg chg="add mod">
          <ac:chgData name="Viet Tran Hoang" userId="c38b94eb56962286" providerId="LiveId" clId="{6B77A2D3-603A-418D-AFC2-5AD64EA7A397}" dt="2021-04-21T02:00:30.744" v="2926" actId="14100"/>
          <ac:picMkLst>
            <pc:docMk/>
            <pc:sldMk cId="3509372712" sldId="274"/>
            <ac:picMk id="6" creationId="{2922CD26-3792-43D3-A301-3F5907F9A594}"/>
          </ac:picMkLst>
        </pc:picChg>
      </pc:sldChg>
      <pc:sldChg chg="addSp modSp new mod">
        <pc:chgData name="Viet Tran Hoang" userId="c38b94eb56962286" providerId="LiveId" clId="{6B77A2D3-603A-418D-AFC2-5AD64EA7A397}" dt="2021-04-21T02:00:54.563" v="2931" actId="1038"/>
        <pc:sldMkLst>
          <pc:docMk/>
          <pc:sldMk cId="580317335" sldId="275"/>
        </pc:sldMkLst>
        <pc:spChg chg="mod">
          <ac:chgData name="Viet Tran Hoang" userId="c38b94eb56962286" providerId="LiveId" clId="{6B77A2D3-603A-418D-AFC2-5AD64EA7A397}" dt="2021-04-20T16:10:38.919" v="2329"/>
          <ac:spMkLst>
            <pc:docMk/>
            <pc:sldMk cId="580317335" sldId="275"/>
            <ac:spMk id="2" creationId="{55B33F4A-86BF-4606-9BDD-55C9F71154D4}"/>
          </ac:spMkLst>
        </pc:spChg>
        <pc:spChg chg="mod">
          <ac:chgData name="Viet Tran Hoang" userId="c38b94eb56962286" providerId="LiveId" clId="{6B77A2D3-603A-418D-AFC2-5AD64EA7A397}" dt="2021-04-21T01:58:44.982" v="2924" actId="20577"/>
          <ac:spMkLst>
            <pc:docMk/>
            <pc:sldMk cId="580317335" sldId="275"/>
            <ac:spMk id="3" creationId="{3E42A363-7280-4959-9D78-2A2304302827}"/>
          </ac:spMkLst>
        </pc:spChg>
        <pc:picChg chg="add mod">
          <ac:chgData name="Viet Tran Hoang" userId="c38b94eb56962286" providerId="LiveId" clId="{6B77A2D3-603A-418D-AFC2-5AD64EA7A397}" dt="2021-04-21T02:00:54.563" v="2931" actId="1038"/>
          <ac:picMkLst>
            <pc:docMk/>
            <pc:sldMk cId="580317335" sldId="275"/>
            <ac:picMk id="6" creationId="{74F21CC7-5BC1-4E98-81C8-9E594806E42E}"/>
          </ac:picMkLst>
        </pc:picChg>
      </pc:sldChg>
      <pc:sldChg chg="addSp modSp new mod ord">
        <pc:chgData name="Viet Tran Hoang" userId="c38b94eb56962286" providerId="LiveId" clId="{6B77A2D3-603A-418D-AFC2-5AD64EA7A397}" dt="2021-04-24T01:12:12.349" v="3090" actId="20577"/>
        <pc:sldMkLst>
          <pc:docMk/>
          <pc:sldMk cId="2331827344" sldId="276"/>
        </pc:sldMkLst>
        <pc:spChg chg="mod">
          <ac:chgData name="Viet Tran Hoang" userId="c38b94eb56962286" providerId="LiveId" clId="{6B77A2D3-603A-418D-AFC2-5AD64EA7A397}" dt="2021-04-20T16:14:22.928" v="2367" actId="1037"/>
          <ac:spMkLst>
            <pc:docMk/>
            <pc:sldMk cId="2331827344" sldId="276"/>
            <ac:spMk id="2" creationId="{93ADA4B2-741B-481B-98F7-85D09AAA22BF}"/>
          </ac:spMkLst>
        </pc:spChg>
        <pc:spChg chg="mod">
          <ac:chgData name="Viet Tran Hoang" userId="c38b94eb56962286" providerId="LiveId" clId="{6B77A2D3-603A-418D-AFC2-5AD64EA7A397}" dt="2021-04-24T01:12:12.349" v="3090" actId="20577"/>
          <ac:spMkLst>
            <pc:docMk/>
            <pc:sldMk cId="2331827344" sldId="276"/>
            <ac:spMk id="3" creationId="{F72E8427-7D70-4E39-867E-6A839C4AB47D}"/>
          </ac:spMkLst>
        </pc:spChg>
        <pc:picChg chg="add mod">
          <ac:chgData name="Viet Tran Hoang" userId="c38b94eb56962286" providerId="LiveId" clId="{6B77A2D3-603A-418D-AFC2-5AD64EA7A397}" dt="2021-04-20T16:24:04.097" v="2442" actId="14100"/>
          <ac:picMkLst>
            <pc:docMk/>
            <pc:sldMk cId="2331827344" sldId="276"/>
            <ac:picMk id="6" creationId="{D62F69DA-8A0A-4CCA-AACC-CCB7B2891030}"/>
          </ac:picMkLst>
        </pc:picChg>
      </pc:sldChg>
      <pc:sldChg chg="addSp modSp new mod">
        <pc:chgData name="Viet Tran Hoang" userId="c38b94eb56962286" providerId="LiveId" clId="{6B77A2D3-603A-418D-AFC2-5AD64EA7A397}" dt="2021-04-20T16:19:01.438" v="2403" actId="27636"/>
        <pc:sldMkLst>
          <pc:docMk/>
          <pc:sldMk cId="1531623938" sldId="277"/>
        </pc:sldMkLst>
        <pc:spChg chg="mod">
          <ac:chgData name="Viet Tran Hoang" userId="c38b94eb56962286" providerId="LiveId" clId="{6B77A2D3-603A-418D-AFC2-5AD64EA7A397}" dt="2021-04-20T16:16:41.066" v="2371"/>
          <ac:spMkLst>
            <pc:docMk/>
            <pc:sldMk cId="1531623938" sldId="277"/>
            <ac:spMk id="2" creationId="{9B7F18E2-6387-4C9D-AE4C-63693FC039B2}"/>
          </ac:spMkLst>
        </pc:spChg>
        <pc:spChg chg="mod">
          <ac:chgData name="Viet Tran Hoang" userId="c38b94eb56962286" providerId="LiveId" clId="{6B77A2D3-603A-418D-AFC2-5AD64EA7A397}" dt="2021-04-20T16:19:01.438" v="2403" actId="27636"/>
          <ac:spMkLst>
            <pc:docMk/>
            <pc:sldMk cId="1531623938" sldId="277"/>
            <ac:spMk id="3" creationId="{77E1FD83-E25A-4933-A139-38294EE07E57}"/>
          </ac:spMkLst>
        </pc:spChg>
        <pc:spChg chg="add mod">
          <ac:chgData name="Viet Tran Hoang" userId="c38b94eb56962286" providerId="LiveId" clId="{6B77A2D3-603A-418D-AFC2-5AD64EA7A397}" dt="2021-04-20T16:17:48.010" v="2383" actId="1076"/>
          <ac:spMkLst>
            <pc:docMk/>
            <pc:sldMk cId="1531623938" sldId="277"/>
            <ac:spMk id="6" creationId="{FD7C007D-D2F7-4A5D-99C3-9094B2B66830}"/>
          </ac:spMkLst>
        </pc:spChg>
        <pc:spChg chg="add mod">
          <ac:chgData name="Viet Tran Hoang" userId="c38b94eb56962286" providerId="LiveId" clId="{6B77A2D3-603A-418D-AFC2-5AD64EA7A397}" dt="2021-04-20T16:18:31.241" v="2394" actId="1076"/>
          <ac:spMkLst>
            <pc:docMk/>
            <pc:sldMk cId="1531623938" sldId="277"/>
            <ac:spMk id="7" creationId="{F14C4CC7-D74F-4B83-9A2D-81CB605B74C3}"/>
          </ac:spMkLst>
        </pc:spChg>
        <pc:spChg chg="add mod">
          <ac:chgData name="Viet Tran Hoang" userId="c38b94eb56962286" providerId="LiveId" clId="{6B77A2D3-603A-418D-AFC2-5AD64EA7A397}" dt="2021-04-20T16:18:44.113" v="2398" actId="1076"/>
          <ac:spMkLst>
            <pc:docMk/>
            <pc:sldMk cId="1531623938" sldId="277"/>
            <ac:spMk id="8" creationId="{0A229313-B97F-40D9-86F7-2AC2C63BABDA}"/>
          </ac:spMkLst>
        </pc:spChg>
        <pc:spChg chg="add mod">
          <ac:chgData name="Viet Tran Hoang" userId="c38b94eb56962286" providerId="LiveId" clId="{6B77A2D3-603A-418D-AFC2-5AD64EA7A397}" dt="2021-04-20T16:18:24.741" v="2393" actId="571"/>
          <ac:spMkLst>
            <pc:docMk/>
            <pc:sldMk cId="1531623938" sldId="277"/>
            <ac:spMk id="14" creationId="{536B058E-B8DF-417C-8C27-BEB49E75CBA3}"/>
          </ac:spMkLst>
        </pc:spChg>
        <pc:cxnChg chg="add mod">
          <ac:chgData name="Viet Tran Hoang" userId="c38b94eb56962286" providerId="LiveId" clId="{6B77A2D3-603A-418D-AFC2-5AD64EA7A397}" dt="2021-04-20T16:18:31.241" v="2394" actId="1076"/>
          <ac:cxnSpMkLst>
            <pc:docMk/>
            <pc:sldMk cId="1531623938" sldId="277"/>
            <ac:cxnSpMk id="9" creationId="{04CCFEE2-E0B1-4641-8124-3652B3EF6483}"/>
          </ac:cxnSpMkLst>
        </pc:cxnChg>
        <pc:cxnChg chg="add mod">
          <ac:chgData name="Viet Tran Hoang" userId="c38b94eb56962286" providerId="LiveId" clId="{6B77A2D3-603A-418D-AFC2-5AD64EA7A397}" dt="2021-04-20T16:18:44.113" v="2398" actId="1076"/>
          <ac:cxnSpMkLst>
            <pc:docMk/>
            <pc:sldMk cId="1531623938" sldId="277"/>
            <ac:cxnSpMk id="10" creationId="{A26B7492-89BA-48C8-B9DC-252412F515A3}"/>
          </ac:cxnSpMkLst>
        </pc:cxnChg>
      </pc:sldChg>
      <pc:sldChg chg="addSp modSp new mod">
        <pc:chgData name="Viet Tran Hoang" userId="c38b94eb56962286" providerId="LiveId" clId="{6B77A2D3-603A-418D-AFC2-5AD64EA7A397}" dt="2021-04-20T16:22:20.944" v="2428" actId="1076"/>
        <pc:sldMkLst>
          <pc:docMk/>
          <pc:sldMk cId="1542114306" sldId="278"/>
        </pc:sldMkLst>
        <pc:spChg chg="mod">
          <ac:chgData name="Viet Tran Hoang" userId="c38b94eb56962286" providerId="LiveId" clId="{6B77A2D3-603A-418D-AFC2-5AD64EA7A397}" dt="2021-04-20T16:20:18.891" v="2405"/>
          <ac:spMkLst>
            <pc:docMk/>
            <pc:sldMk cId="1542114306" sldId="278"/>
            <ac:spMk id="2" creationId="{C2AD5E4D-7BCE-443A-A45B-C5CD95A50777}"/>
          </ac:spMkLst>
        </pc:spChg>
        <pc:spChg chg="mod">
          <ac:chgData name="Viet Tran Hoang" userId="c38b94eb56962286" providerId="LiveId" clId="{6B77A2D3-603A-418D-AFC2-5AD64EA7A397}" dt="2021-04-20T16:22:07.785" v="2423" actId="14100"/>
          <ac:spMkLst>
            <pc:docMk/>
            <pc:sldMk cId="1542114306" sldId="278"/>
            <ac:spMk id="3" creationId="{FB00E09F-ECE9-4DBA-A8F6-F55B52053A1A}"/>
          </ac:spMkLst>
        </pc:spChg>
        <pc:spChg chg="add mod">
          <ac:chgData name="Viet Tran Hoang" userId="c38b94eb56962286" providerId="LiveId" clId="{6B77A2D3-603A-418D-AFC2-5AD64EA7A397}" dt="2021-04-20T16:22:10.308" v="2424" actId="1038"/>
          <ac:spMkLst>
            <pc:docMk/>
            <pc:sldMk cId="1542114306" sldId="278"/>
            <ac:spMk id="6" creationId="{C25F6ADE-43B4-4A7E-BE25-F6494071B29D}"/>
          </ac:spMkLst>
        </pc:spChg>
        <pc:spChg chg="add mod">
          <ac:chgData name="Viet Tran Hoang" userId="c38b94eb56962286" providerId="LiveId" clId="{6B77A2D3-603A-418D-AFC2-5AD64EA7A397}" dt="2021-04-20T16:22:12.236" v="2425" actId="1038"/>
          <ac:spMkLst>
            <pc:docMk/>
            <pc:sldMk cId="1542114306" sldId="278"/>
            <ac:spMk id="7" creationId="{064EE260-1769-45FD-ADC8-36A89F99A746}"/>
          </ac:spMkLst>
        </pc:spChg>
        <pc:spChg chg="add mod">
          <ac:chgData name="Viet Tran Hoang" userId="c38b94eb56962286" providerId="LiveId" clId="{6B77A2D3-603A-418D-AFC2-5AD64EA7A397}" dt="2021-04-20T16:22:20.944" v="2428" actId="1076"/>
          <ac:spMkLst>
            <pc:docMk/>
            <pc:sldMk cId="1542114306" sldId="278"/>
            <ac:spMk id="8" creationId="{EB6FCF27-3535-4186-9576-12325198665E}"/>
          </ac:spMkLst>
        </pc:spChg>
        <pc:cxnChg chg="add mod">
          <ac:chgData name="Viet Tran Hoang" userId="c38b94eb56962286" providerId="LiveId" clId="{6B77A2D3-603A-418D-AFC2-5AD64EA7A397}" dt="2021-04-20T16:22:12.236" v="2425" actId="1038"/>
          <ac:cxnSpMkLst>
            <pc:docMk/>
            <pc:sldMk cId="1542114306" sldId="278"/>
            <ac:cxnSpMk id="9" creationId="{50A13506-3C36-4D0E-9422-4F8AECCF31C4}"/>
          </ac:cxnSpMkLst>
        </pc:cxnChg>
        <pc:cxnChg chg="add mod">
          <ac:chgData name="Viet Tran Hoang" userId="c38b94eb56962286" providerId="LiveId" clId="{6B77A2D3-603A-418D-AFC2-5AD64EA7A397}" dt="2021-04-20T16:22:20.944" v="2428" actId="1076"/>
          <ac:cxnSpMkLst>
            <pc:docMk/>
            <pc:sldMk cId="1542114306" sldId="278"/>
            <ac:cxnSpMk id="10" creationId="{883B7D0E-8A78-4946-A84E-8BFAC191DF0E}"/>
          </ac:cxnSpMkLst>
        </pc:cxnChg>
      </pc:sldChg>
      <pc:sldChg chg="addSp modSp new mod">
        <pc:chgData name="Viet Tran Hoang" userId="c38b94eb56962286" providerId="LiveId" clId="{6B77A2D3-603A-418D-AFC2-5AD64EA7A397}" dt="2021-04-20T16:23:52.466" v="2440" actId="1076"/>
        <pc:sldMkLst>
          <pc:docMk/>
          <pc:sldMk cId="1505876022" sldId="279"/>
        </pc:sldMkLst>
        <pc:spChg chg="mod">
          <ac:chgData name="Viet Tran Hoang" userId="c38b94eb56962286" providerId="LiveId" clId="{6B77A2D3-603A-418D-AFC2-5AD64EA7A397}" dt="2021-04-20T16:23:42.466" v="2437" actId="14100"/>
          <ac:spMkLst>
            <pc:docMk/>
            <pc:sldMk cId="1505876022" sldId="279"/>
            <ac:spMk id="2" creationId="{2A0AB5C1-91FA-48CF-9A0F-A1587F66A0D9}"/>
          </ac:spMkLst>
        </pc:spChg>
        <pc:spChg chg="mod">
          <ac:chgData name="Viet Tran Hoang" userId="c38b94eb56962286" providerId="LiveId" clId="{6B77A2D3-603A-418D-AFC2-5AD64EA7A397}" dt="2021-04-20T16:23:25.535" v="2434" actId="27636"/>
          <ac:spMkLst>
            <pc:docMk/>
            <pc:sldMk cId="1505876022" sldId="279"/>
            <ac:spMk id="3" creationId="{A2CE3819-0E14-4D87-A022-62FD18348B9E}"/>
          </ac:spMkLst>
        </pc:spChg>
        <pc:picChg chg="add mod">
          <ac:chgData name="Viet Tran Hoang" userId="c38b94eb56962286" providerId="LiveId" clId="{6B77A2D3-603A-418D-AFC2-5AD64EA7A397}" dt="2021-04-20T16:23:52.466" v="2440" actId="1076"/>
          <ac:picMkLst>
            <pc:docMk/>
            <pc:sldMk cId="1505876022" sldId="279"/>
            <ac:picMk id="6" creationId="{D03CE827-E58B-4026-A2FE-4963D36D97BC}"/>
          </ac:picMkLst>
        </pc:picChg>
      </pc:sldChg>
      <pc:sldChg chg="addSp modSp new mod">
        <pc:chgData name="Viet Tran Hoang" userId="c38b94eb56962286" providerId="LiveId" clId="{6B77A2D3-603A-418D-AFC2-5AD64EA7A397}" dt="2021-04-24T01:17:56.944" v="3095" actId="6549"/>
        <pc:sldMkLst>
          <pc:docMk/>
          <pc:sldMk cId="2020345147" sldId="280"/>
        </pc:sldMkLst>
        <pc:spChg chg="mod">
          <ac:chgData name="Viet Tran Hoang" userId="c38b94eb56962286" providerId="LiveId" clId="{6B77A2D3-603A-418D-AFC2-5AD64EA7A397}" dt="2021-04-20T16:24:51.724" v="2447" actId="120"/>
          <ac:spMkLst>
            <pc:docMk/>
            <pc:sldMk cId="2020345147" sldId="280"/>
            <ac:spMk id="2" creationId="{A0CE001E-B491-4C7A-BA0C-693F3569A81D}"/>
          </ac:spMkLst>
        </pc:spChg>
        <pc:spChg chg="mod">
          <ac:chgData name="Viet Tran Hoang" userId="c38b94eb56962286" providerId="LiveId" clId="{6B77A2D3-603A-418D-AFC2-5AD64EA7A397}" dt="2021-04-24T01:17:56.944" v="3095" actId="6549"/>
          <ac:spMkLst>
            <pc:docMk/>
            <pc:sldMk cId="2020345147" sldId="280"/>
            <ac:spMk id="3" creationId="{F496B55B-61F0-4DC2-BC57-102B378946A3}"/>
          </ac:spMkLst>
        </pc:spChg>
        <pc:picChg chg="add mod">
          <ac:chgData name="Viet Tran Hoang" userId="c38b94eb56962286" providerId="LiveId" clId="{6B77A2D3-603A-418D-AFC2-5AD64EA7A397}" dt="2021-04-20T16:25:11.136" v="2453" actId="14100"/>
          <ac:picMkLst>
            <pc:docMk/>
            <pc:sldMk cId="2020345147" sldId="280"/>
            <ac:picMk id="6" creationId="{5AC111E4-CBB8-40E8-A320-2CF7DFC5E7E5}"/>
          </ac:picMkLst>
        </pc:picChg>
      </pc:sldChg>
      <pc:sldChg chg="modSp add mod">
        <pc:chgData name="Viet Tran Hoang" userId="c38b94eb56962286" providerId="LiveId" clId="{6B77A2D3-603A-418D-AFC2-5AD64EA7A397}" dt="2021-04-20T16:26:31.384" v="2459" actId="113"/>
        <pc:sldMkLst>
          <pc:docMk/>
          <pc:sldMk cId="2088425826" sldId="281"/>
        </pc:sldMkLst>
        <pc:spChg chg="mod">
          <ac:chgData name="Viet Tran Hoang" userId="c38b94eb56962286" providerId="LiveId" clId="{6B77A2D3-603A-418D-AFC2-5AD64EA7A397}" dt="2021-04-20T16:26:31.384" v="2459" actId="113"/>
          <ac:spMkLst>
            <pc:docMk/>
            <pc:sldMk cId="2088425826" sldId="281"/>
            <ac:spMk id="6147" creationId="{00000000-0000-0000-0000-000000000000}"/>
          </ac:spMkLst>
        </pc:sp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3743033575" sldId="281"/>
        </pc:sldMkLst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712807415" sldId="282"/>
        </pc:sldMkLst>
      </pc:sldChg>
      <pc:sldChg chg="addSp modSp new mod">
        <pc:chgData name="Viet Tran Hoang" userId="c38b94eb56962286" providerId="LiveId" clId="{6B77A2D3-603A-418D-AFC2-5AD64EA7A397}" dt="2021-04-20T16:27:13.386" v="2467" actId="1076"/>
        <pc:sldMkLst>
          <pc:docMk/>
          <pc:sldMk cId="1093184983" sldId="282"/>
        </pc:sldMkLst>
        <pc:spChg chg="mod">
          <ac:chgData name="Viet Tran Hoang" userId="c38b94eb56962286" providerId="LiveId" clId="{6B77A2D3-603A-418D-AFC2-5AD64EA7A397}" dt="2021-04-20T16:26:44.904" v="2461"/>
          <ac:spMkLst>
            <pc:docMk/>
            <pc:sldMk cId="1093184983" sldId="282"/>
            <ac:spMk id="2" creationId="{3FFD7537-8A75-4793-9F0A-5C89001A2391}"/>
          </ac:spMkLst>
        </pc:spChg>
        <pc:spChg chg="mod">
          <ac:chgData name="Viet Tran Hoang" userId="c38b94eb56962286" providerId="LiveId" clId="{6B77A2D3-603A-418D-AFC2-5AD64EA7A397}" dt="2021-04-20T16:26:53.011" v="2463" actId="6549"/>
          <ac:spMkLst>
            <pc:docMk/>
            <pc:sldMk cId="1093184983" sldId="282"/>
            <ac:spMk id="3" creationId="{98C9CEE6-7451-45DB-847F-1FEAEEC40E32}"/>
          </ac:spMkLst>
        </pc:spChg>
        <pc:picChg chg="add mod">
          <ac:chgData name="Viet Tran Hoang" userId="c38b94eb56962286" providerId="LiveId" clId="{6B77A2D3-603A-418D-AFC2-5AD64EA7A397}" dt="2021-04-20T16:27:13.386" v="2467" actId="1076"/>
          <ac:picMkLst>
            <pc:docMk/>
            <pc:sldMk cId="1093184983" sldId="282"/>
            <ac:picMk id="6" creationId="{AE99C976-7213-4CEE-901D-F38243FE88DB}"/>
          </ac:picMkLst>
        </pc:pic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97181122" sldId="283"/>
        </pc:sldMkLst>
      </pc:sldChg>
      <pc:sldChg chg="modSp new mod">
        <pc:chgData name="Viet Tran Hoang" userId="c38b94eb56962286" providerId="LiveId" clId="{6B77A2D3-603A-418D-AFC2-5AD64EA7A397}" dt="2021-04-20T16:27:41.682" v="2471" actId="6549"/>
        <pc:sldMkLst>
          <pc:docMk/>
          <pc:sldMk cId="3701643624" sldId="283"/>
        </pc:sldMkLst>
        <pc:spChg chg="mod">
          <ac:chgData name="Viet Tran Hoang" userId="c38b94eb56962286" providerId="LiveId" clId="{6B77A2D3-603A-418D-AFC2-5AD64EA7A397}" dt="2021-04-20T16:27:35.457" v="2469"/>
          <ac:spMkLst>
            <pc:docMk/>
            <pc:sldMk cId="3701643624" sldId="283"/>
            <ac:spMk id="2" creationId="{16140E8E-4CE8-488A-BD3E-82C3FB316684}"/>
          </ac:spMkLst>
        </pc:spChg>
        <pc:spChg chg="mod">
          <ac:chgData name="Viet Tran Hoang" userId="c38b94eb56962286" providerId="LiveId" clId="{6B77A2D3-603A-418D-AFC2-5AD64EA7A397}" dt="2021-04-20T16:27:41.682" v="2471" actId="6549"/>
          <ac:spMkLst>
            <pc:docMk/>
            <pc:sldMk cId="3701643624" sldId="283"/>
            <ac:spMk id="3" creationId="{05232AF2-D9AA-48EA-A67A-B7DF2386C5E0}"/>
          </ac:spMkLst>
        </pc:spChg>
      </pc:sldChg>
      <pc:sldChg chg="addSp modSp new mod">
        <pc:chgData name="Viet Tran Hoang" userId="c38b94eb56962286" providerId="LiveId" clId="{6B77A2D3-603A-418D-AFC2-5AD64EA7A397}" dt="2021-04-21T10:20:59.172" v="2933" actId="20577"/>
        <pc:sldMkLst>
          <pc:docMk/>
          <pc:sldMk cId="226849665" sldId="284"/>
        </pc:sldMkLst>
        <pc:spChg chg="mod">
          <ac:chgData name="Viet Tran Hoang" userId="c38b94eb56962286" providerId="LiveId" clId="{6B77A2D3-603A-418D-AFC2-5AD64EA7A397}" dt="2021-04-20T16:28:34.961" v="2478" actId="14100"/>
          <ac:spMkLst>
            <pc:docMk/>
            <pc:sldMk cId="226849665" sldId="284"/>
            <ac:spMk id="2" creationId="{4CE7D75D-77F9-49D2-9C8B-CCDC59B19845}"/>
          </ac:spMkLst>
        </pc:spChg>
        <pc:spChg chg="mod">
          <ac:chgData name="Viet Tran Hoang" userId="c38b94eb56962286" providerId="LiveId" clId="{6B77A2D3-603A-418D-AFC2-5AD64EA7A397}" dt="2021-04-21T10:20:59.172" v="2933" actId="20577"/>
          <ac:spMkLst>
            <pc:docMk/>
            <pc:sldMk cId="226849665" sldId="284"/>
            <ac:spMk id="3" creationId="{26B42098-2A7F-4956-9D9A-13288835E8B2}"/>
          </ac:spMkLst>
        </pc:spChg>
        <pc:picChg chg="add mod">
          <ac:chgData name="Viet Tran Hoang" userId="c38b94eb56962286" providerId="LiveId" clId="{6B77A2D3-603A-418D-AFC2-5AD64EA7A397}" dt="2021-04-20T16:31:19.080" v="2494" actId="14100"/>
          <ac:picMkLst>
            <pc:docMk/>
            <pc:sldMk cId="226849665" sldId="284"/>
            <ac:picMk id="6" creationId="{3B1CB706-29C6-4E5F-B643-FFAFFE45CCF6}"/>
          </ac:picMkLst>
        </pc:pic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1998374848" sldId="284"/>
        </pc:sldMkLst>
      </pc:sldChg>
      <pc:sldChg chg="addSp modSp new mod">
        <pc:chgData name="Viet Tran Hoang" userId="c38b94eb56962286" providerId="LiveId" clId="{6B77A2D3-603A-418D-AFC2-5AD64EA7A397}" dt="2021-04-20T16:41:44.409" v="2609" actId="20577"/>
        <pc:sldMkLst>
          <pc:docMk/>
          <pc:sldMk cId="1531420261" sldId="285"/>
        </pc:sldMkLst>
        <pc:spChg chg="mod">
          <ac:chgData name="Viet Tran Hoang" userId="c38b94eb56962286" providerId="LiveId" clId="{6B77A2D3-603A-418D-AFC2-5AD64EA7A397}" dt="2021-04-20T16:31:08.345" v="2493" actId="14100"/>
          <ac:spMkLst>
            <pc:docMk/>
            <pc:sldMk cId="1531420261" sldId="285"/>
            <ac:spMk id="2" creationId="{3D82A287-4159-4D2D-A2F4-6C4AE0EC57C7}"/>
          </ac:spMkLst>
        </pc:spChg>
        <pc:spChg chg="mod">
          <ac:chgData name="Viet Tran Hoang" userId="c38b94eb56962286" providerId="LiveId" clId="{6B77A2D3-603A-418D-AFC2-5AD64EA7A397}" dt="2021-04-20T16:41:44.409" v="2609" actId="20577"/>
          <ac:spMkLst>
            <pc:docMk/>
            <pc:sldMk cId="1531420261" sldId="285"/>
            <ac:spMk id="3" creationId="{BE89A657-F2E7-4CCB-BDBD-3A192A0E894E}"/>
          </ac:spMkLst>
        </pc:spChg>
        <pc:picChg chg="add mod">
          <ac:chgData name="Viet Tran Hoang" userId="c38b94eb56962286" providerId="LiveId" clId="{6B77A2D3-603A-418D-AFC2-5AD64EA7A397}" dt="2021-04-20T16:31:23.624" v="2495" actId="14100"/>
          <ac:picMkLst>
            <pc:docMk/>
            <pc:sldMk cId="1531420261" sldId="285"/>
            <ac:picMk id="6" creationId="{D095382C-4BBB-4623-97BE-792B294E8716}"/>
          </ac:picMkLst>
        </pc:pic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3036806873" sldId="285"/>
        </pc:sldMkLst>
      </pc:sldChg>
      <pc:sldChg chg="addSp modSp new mod">
        <pc:chgData name="Viet Tran Hoang" userId="c38b94eb56962286" providerId="LiveId" clId="{6B77A2D3-603A-418D-AFC2-5AD64EA7A397}" dt="2021-04-20T16:40:47.728" v="2602" actId="2711"/>
        <pc:sldMkLst>
          <pc:docMk/>
          <pc:sldMk cId="127010292" sldId="286"/>
        </pc:sldMkLst>
        <pc:spChg chg="mod">
          <ac:chgData name="Viet Tran Hoang" userId="c38b94eb56962286" providerId="LiveId" clId="{6B77A2D3-603A-418D-AFC2-5AD64EA7A397}" dt="2021-04-20T16:39:23.729" v="2596" actId="14100"/>
          <ac:spMkLst>
            <pc:docMk/>
            <pc:sldMk cId="127010292" sldId="286"/>
            <ac:spMk id="2" creationId="{6DCFA18C-6555-42E4-83CB-01DF948FED79}"/>
          </ac:spMkLst>
        </pc:spChg>
        <pc:spChg chg="mod">
          <ac:chgData name="Viet Tran Hoang" userId="c38b94eb56962286" providerId="LiveId" clId="{6B77A2D3-603A-418D-AFC2-5AD64EA7A397}" dt="2021-04-20T16:40:47.728" v="2602" actId="2711"/>
          <ac:spMkLst>
            <pc:docMk/>
            <pc:sldMk cId="127010292" sldId="286"/>
            <ac:spMk id="3" creationId="{798DA189-162B-472B-97AA-57E70F9931D4}"/>
          </ac:spMkLst>
        </pc:spChg>
        <pc:picChg chg="add mod">
          <ac:chgData name="Viet Tran Hoang" userId="c38b94eb56962286" providerId="LiveId" clId="{6B77A2D3-603A-418D-AFC2-5AD64EA7A397}" dt="2021-04-20T16:38:05.842" v="2576"/>
          <ac:picMkLst>
            <pc:docMk/>
            <pc:sldMk cId="127010292" sldId="286"/>
            <ac:picMk id="6" creationId="{65B59E4A-A01D-4CC8-BF31-163B0031D82C}"/>
          </ac:picMkLst>
        </pc:pic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589831987" sldId="286"/>
        </pc:sldMkLst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344350990" sldId="287"/>
        </pc:sldMkLst>
      </pc:sldChg>
      <pc:sldChg chg="addSp modSp new mod">
        <pc:chgData name="Viet Tran Hoang" userId="c38b94eb56962286" providerId="LiveId" clId="{6B77A2D3-603A-418D-AFC2-5AD64EA7A397}" dt="2021-04-21T10:35:54.222" v="2946" actId="20577"/>
        <pc:sldMkLst>
          <pc:docMk/>
          <pc:sldMk cId="3468865409" sldId="287"/>
        </pc:sldMkLst>
        <pc:spChg chg="mod">
          <ac:chgData name="Viet Tran Hoang" userId="c38b94eb56962286" providerId="LiveId" clId="{6B77A2D3-603A-418D-AFC2-5AD64EA7A397}" dt="2021-04-20T16:42:36.688" v="2614" actId="14100"/>
          <ac:spMkLst>
            <pc:docMk/>
            <pc:sldMk cId="3468865409" sldId="287"/>
            <ac:spMk id="2" creationId="{BDBAD62E-EDC0-465B-B9FA-C106001C52CC}"/>
          </ac:spMkLst>
        </pc:spChg>
        <pc:spChg chg="mod">
          <ac:chgData name="Viet Tran Hoang" userId="c38b94eb56962286" providerId="LiveId" clId="{6B77A2D3-603A-418D-AFC2-5AD64EA7A397}" dt="2021-04-21T10:35:54.222" v="2946" actId="20577"/>
          <ac:spMkLst>
            <pc:docMk/>
            <pc:sldMk cId="3468865409" sldId="287"/>
            <ac:spMk id="3" creationId="{88E85DFE-4A6C-402D-94C6-1CDEEEDA3498}"/>
          </ac:spMkLst>
        </pc:spChg>
        <pc:picChg chg="add mod">
          <ac:chgData name="Viet Tran Hoang" userId="c38b94eb56962286" providerId="LiveId" clId="{6B77A2D3-603A-418D-AFC2-5AD64EA7A397}" dt="2021-04-20T16:42:48.232" v="2618" actId="14100"/>
          <ac:picMkLst>
            <pc:docMk/>
            <pc:sldMk cId="3468865409" sldId="287"/>
            <ac:picMk id="6" creationId="{3ED124E9-6101-418F-A334-3BDD6E226D26}"/>
          </ac:picMkLst>
        </pc:pic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53969751" sldId="288"/>
        </pc:sldMkLst>
      </pc:sldChg>
      <pc:sldChg chg="addSp modSp new mod modNotesTx">
        <pc:chgData name="Viet Tran Hoang" userId="c38b94eb56962286" providerId="LiveId" clId="{6B77A2D3-603A-418D-AFC2-5AD64EA7A397}" dt="2021-04-24T20:58:02.195" v="3578" actId="20577"/>
        <pc:sldMkLst>
          <pc:docMk/>
          <pc:sldMk cId="1611922666" sldId="288"/>
        </pc:sldMkLst>
        <pc:spChg chg="mod">
          <ac:chgData name="Viet Tran Hoang" userId="c38b94eb56962286" providerId="LiveId" clId="{6B77A2D3-603A-418D-AFC2-5AD64EA7A397}" dt="2021-04-20T16:44:06.360" v="2635" actId="14100"/>
          <ac:spMkLst>
            <pc:docMk/>
            <pc:sldMk cId="1611922666" sldId="288"/>
            <ac:spMk id="2" creationId="{E2580191-99C6-4C50-BD1D-FB1A24CADB82}"/>
          </ac:spMkLst>
        </pc:spChg>
        <pc:spChg chg="mod">
          <ac:chgData name="Viet Tran Hoang" userId="c38b94eb56962286" providerId="LiveId" clId="{6B77A2D3-603A-418D-AFC2-5AD64EA7A397}" dt="2021-04-20T16:43:53.637" v="2634" actId="6549"/>
          <ac:spMkLst>
            <pc:docMk/>
            <pc:sldMk cId="1611922666" sldId="288"/>
            <ac:spMk id="3" creationId="{888CDADA-C74B-40BD-9726-85E2C838D750}"/>
          </ac:spMkLst>
        </pc:spChg>
        <pc:picChg chg="add mod">
          <ac:chgData name="Viet Tran Hoang" userId="c38b94eb56962286" providerId="LiveId" clId="{6B77A2D3-603A-418D-AFC2-5AD64EA7A397}" dt="2021-04-20T16:44:15.311" v="2638" actId="14100"/>
          <ac:picMkLst>
            <pc:docMk/>
            <pc:sldMk cId="1611922666" sldId="288"/>
            <ac:picMk id="6" creationId="{418D286E-CAB9-4579-A906-8804BC9B0CC3}"/>
          </ac:picMkLst>
        </pc:pic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95457434" sldId="289"/>
        </pc:sldMkLst>
      </pc:sldChg>
      <pc:sldChg chg="delSp modSp new del mod">
        <pc:chgData name="Viet Tran Hoang" userId="c38b94eb56962286" providerId="LiveId" clId="{6B77A2D3-603A-418D-AFC2-5AD64EA7A397}" dt="2021-04-20T16:45:15.329" v="2649" actId="47"/>
        <pc:sldMkLst>
          <pc:docMk/>
          <pc:sldMk cId="2914751672" sldId="289"/>
        </pc:sldMkLst>
        <pc:spChg chg="mod">
          <ac:chgData name="Viet Tran Hoang" userId="c38b94eb56962286" providerId="LiveId" clId="{6B77A2D3-603A-418D-AFC2-5AD64EA7A397}" dt="2021-04-20T16:44:47.418" v="2645" actId="1076"/>
          <ac:spMkLst>
            <pc:docMk/>
            <pc:sldMk cId="2914751672" sldId="289"/>
            <ac:spMk id="2" creationId="{4B925285-9486-47BF-A42A-6E17B3EF4EB5}"/>
          </ac:spMkLst>
        </pc:spChg>
        <pc:spChg chg="del">
          <ac:chgData name="Viet Tran Hoang" userId="c38b94eb56962286" providerId="LiveId" clId="{6B77A2D3-603A-418D-AFC2-5AD64EA7A397}" dt="2021-04-20T16:44:42.743" v="2644" actId="478"/>
          <ac:spMkLst>
            <pc:docMk/>
            <pc:sldMk cId="2914751672" sldId="289"/>
            <ac:spMk id="3" creationId="{D4707F77-3F35-4310-B391-3F5FDB0D3B55}"/>
          </ac:spMkLst>
        </pc:sp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95457434" sldId="290"/>
        </pc:sldMkLst>
      </pc:sldChg>
      <pc:sldChg chg="new del">
        <pc:chgData name="Viet Tran Hoang" userId="c38b94eb56962286" providerId="LiveId" clId="{6B77A2D3-603A-418D-AFC2-5AD64EA7A397}" dt="2021-04-20T16:45:16.654" v="2650" actId="47"/>
        <pc:sldMkLst>
          <pc:docMk/>
          <pc:sldMk cId="418190080" sldId="290"/>
        </pc:sldMkLst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95457434" sldId="291"/>
        </pc:sldMkLst>
      </pc:sldChg>
      <pc:sldChg chg="addSp modSp new">
        <pc:chgData name="Viet Tran Hoang" userId="c38b94eb56962286" providerId="LiveId" clId="{6B77A2D3-603A-418D-AFC2-5AD64EA7A397}" dt="2021-04-20T16:45:12.614" v="2648"/>
        <pc:sldMkLst>
          <pc:docMk/>
          <pc:sldMk cId="3276565155" sldId="291"/>
        </pc:sldMkLst>
        <pc:spChg chg="add mod">
          <ac:chgData name="Viet Tran Hoang" userId="c38b94eb56962286" providerId="LiveId" clId="{6B77A2D3-603A-418D-AFC2-5AD64EA7A397}" dt="2021-04-20T16:45:12.614" v="2648"/>
          <ac:spMkLst>
            <pc:docMk/>
            <pc:sldMk cId="3276565155" sldId="291"/>
            <ac:spMk id="4" creationId="{F83B9AC3-AAB4-45B8-BBBF-609EF857EC29}"/>
          </ac:spMkLst>
        </pc:sp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95457434" sldId="292"/>
        </pc:sldMkLst>
      </pc:sldChg>
      <pc:sldChg chg="new del">
        <pc:chgData name="Viet Tran Hoang" userId="c38b94eb56962286" providerId="LiveId" clId="{6B77A2D3-603A-418D-AFC2-5AD64EA7A397}" dt="2021-04-20T16:45:45.651" v="2652" actId="47"/>
        <pc:sldMkLst>
          <pc:docMk/>
          <pc:sldMk cId="3850268177" sldId="292"/>
        </pc:sldMkLst>
      </pc:sldChg>
      <pc:sldChg chg="addSp modSp new mod">
        <pc:chgData name="Viet Tran Hoang" userId="c38b94eb56962286" providerId="LiveId" clId="{6B77A2D3-603A-418D-AFC2-5AD64EA7A397}" dt="2021-04-20T16:47:06.856" v="2674" actId="14100"/>
        <pc:sldMkLst>
          <pc:docMk/>
          <pc:sldMk cId="4021213070" sldId="292"/>
        </pc:sldMkLst>
        <pc:spChg chg="mod">
          <ac:chgData name="Viet Tran Hoang" userId="c38b94eb56962286" providerId="LiveId" clId="{6B77A2D3-603A-418D-AFC2-5AD64EA7A397}" dt="2021-04-20T16:45:51.945" v="2654"/>
          <ac:spMkLst>
            <pc:docMk/>
            <pc:sldMk cId="4021213070" sldId="292"/>
            <ac:spMk id="2" creationId="{4B165405-B8B1-40F6-974D-2FE6EBF637D6}"/>
          </ac:spMkLst>
        </pc:spChg>
        <pc:spChg chg="mod">
          <ac:chgData name="Viet Tran Hoang" userId="c38b94eb56962286" providerId="LiveId" clId="{6B77A2D3-603A-418D-AFC2-5AD64EA7A397}" dt="2021-04-20T16:47:02.014" v="2673" actId="120"/>
          <ac:spMkLst>
            <pc:docMk/>
            <pc:sldMk cId="4021213070" sldId="292"/>
            <ac:spMk id="3" creationId="{29998D37-68BE-4CFD-8F24-B2C706DF9635}"/>
          </ac:spMkLst>
        </pc:spChg>
        <pc:spChg chg="add mod">
          <ac:chgData name="Viet Tran Hoang" userId="c38b94eb56962286" providerId="LiveId" clId="{6B77A2D3-603A-418D-AFC2-5AD64EA7A397}" dt="2021-04-20T16:46:13.410" v="2659" actId="1076"/>
          <ac:spMkLst>
            <pc:docMk/>
            <pc:sldMk cId="4021213070" sldId="292"/>
            <ac:spMk id="6" creationId="{290C0436-FE1E-4087-8ADB-C02942A7B9D4}"/>
          </ac:spMkLst>
        </pc:spChg>
        <pc:picChg chg="add mod">
          <ac:chgData name="Viet Tran Hoang" userId="c38b94eb56962286" providerId="LiveId" clId="{6B77A2D3-603A-418D-AFC2-5AD64EA7A397}" dt="2021-04-20T16:47:06.856" v="2674" actId="14100"/>
          <ac:picMkLst>
            <pc:docMk/>
            <pc:sldMk cId="4021213070" sldId="292"/>
            <ac:picMk id="7" creationId="{2AB2A672-B984-480A-B1BC-8CAFA117AD7F}"/>
          </ac:picMkLst>
        </pc:pic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1361035260" sldId="293"/>
        </pc:sldMkLst>
      </pc:sldChg>
      <pc:sldChg chg="addSp modSp new mod">
        <pc:chgData name="Viet Tran Hoang" userId="c38b94eb56962286" providerId="LiveId" clId="{6B77A2D3-603A-418D-AFC2-5AD64EA7A397}" dt="2021-04-20T16:49:44.895" v="2704" actId="14100"/>
        <pc:sldMkLst>
          <pc:docMk/>
          <pc:sldMk cId="2204656434" sldId="293"/>
        </pc:sldMkLst>
        <pc:spChg chg="mod">
          <ac:chgData name="Viet Tran Hoang" userId="c38b94eb56962286" providerId="LiveId" clId="{6B77A2D3-603A-418D-AFC2-5AD64EA7A397}" dt="2021-04-20T16:47:27.916" v="2676"/>
          <ac:spMkLst>
            <pc:docMk/>
            <pc:sldMk cId="2204656434" sldId="293"/>
            <ac:spMk id="2" creationId="{9FC5BDC8-E8E3-4F8A-AA2D-0FEFBDA15EEB}"/>
          </ac:spMkLst>
        </pc:spChg>
        <pc:spChg chg="mod">
          <ac:chgData name="Viet Tran Hoang" userId="c38b94eb56962286" providerId="LiveId" clId="{6B77A2D3-603A-418D-AFC2-5AD64EA7A397}" dt="2021-04-20T16:49:44.895" v="2704" actId="14100"/>
          <ac:spMkLst>
            <pc:docMk/>
            <pc:sldMk cId="2204656434" sldId="293"/>
            <ac:spMk id="3" creationId="{88D124A1-B92D-4E7F-A89C-8BF767B144DD}"/>
          </ac:spMkLst>
        </pc:spChg>
        <pc:picChg chg="add mod">
          <ac:chgData name="Viet Tran Hoang" userId="c38b94eb56962286" providerId="LiveId" clId="{6B77A2D3-603A-418D-AFC2-5AD64EA7A397}" dt="2021-04-20T16:49:39.592" v="2703" actId="1076"/>
          <ac:picMkLst>
            <pc:docMk/>
            <pc:sldMk cId="2204656434" sldId="293"/>
            <ac:picMk id="6" creationId="{E670B128-DF21-40A9-940B-0D0F039D2551}"/>
          </ac:picMkLst>
        </pc:pic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1741359986" sldId="294"/>
        </pc:sldMkLst>
      </pc:sldChg>
      <pc:sldChg chg="addSp modSp new mod">
        <pc:chgData name="Viet Tran Hoang" userId="c38b94eb56962286" providerId="LiveId" clId="{6B77A2D3-603A-418D-AFC2-5AD64EA7A397}" dt="2021-04-20T16:49:31.471" v="2701" actId="1076"/>
        <pc:sldMkLst>
          <pc:docMk/>
          <pc:sldMk cId="2513186023" sldId="294"/>
        </pc:sldMkLst>
        <pc:spChg chg="mod">
          <ac:chgData name="Viet Tran Hoang" userId="c38b94eb56962286" providerId="LiveId" clId="{6B77A2D3-603A-418D-AFC2-5AD64EA7A397}" dt="2021-04-20T16:49:12.747" v="2693"/>
          <ac:spMkLst>
            <pc:docMk/>
            <pc:sldMk cId="2513186023" sldId="294"/>
            <ac:spMk id="2" creationId="{EF389212-2802-4B22-8AAD-392976C5D8F3}"/>
          </ac:spMkLst>
        </pc:spChg>
        <pc:spChg chg="mod">
          <ac:chgData name="Viet Tran Hoang" userId="c38b94eb56962286" providerId="LiveId" clId="{6B77A2D3-603A-418D-AFC2-5AD64EA7A397}" dt="2021-04-20T16:49:22.185" v="2698" actId="14100"/>
          <ac:spMkLst>
            <pc:docMk/>
            <pc:sldMk cId="2513186023" sldId="294"/>
            <ac:spMk id="3" creationId="{632096D8-F95E-4E94-897C-D26EFBBB3098}"/>
          </ac:spMkLst>
        </pc:spChg>
        <pc:picChg chg="add mod">
          <ac:chgData name="Viet Tran Hoang" userId="c38b94eb56962286" providerId="LiveId" clId="{6B77A2D3-603A-418D-AFC2-5AD64EA7A397}" dt="2021-04-20T16:49:31.471" v="2701" actId="1076"/>
          <ac:picMkLst>
            <pc:docMk/>
            <pc:sldMk cId="2513186023" sldId="294"/>
            <ac:picMk id="6" creationId="{CE9BAFF6-0EF7-4186-BD9C-2776651FB35C}"/>
          </ac:picMkLst>
        </pc:picChg>
      </pc:sldChg>
      <pc:sldChg chg="del">
        <pc:chgData name="Viet Tran Hoang" userId="c38b94eb56962286" providerId="LiveId" clId="{6B77A2D3-603A-418D-AFC2-5AD64EA7A397}" dt="2021-04-18T09:04:55.579" v="6" actId="47"/>
        <pc:sldMkLst>
          <pc:docMk/>
          <pc:sldMk cId="781746652" sldId="295"/>
        </pc:sldMkLst>
      </pc:sldChg>
      <pc:sldChg chg="addSp modSp new mod">
        <pc:chgData name="Viet Tran Hoang" userId="c38b94eb56962286" providerId="LiveId" clId="{6B77A2D3-603A-418D-AFC2-5AD64EA7A397}" dt="2021-04-20T16:51:11.552" v="2729" actId="14100"/>
        <pc:sldMkLst>
          <pc:docMk/>
          <pc:sldMk cId="1310734787" sldId="295"/>
        </pc:sldMkLst>
        <pc:spChg chg="mod">
          <ac:chgData name="Viet Tran Hoang" userId="c38b94eb56962286" providerId="LiveId" clId="{6B77A2D3-603A-418D-AFC2-5AD64EA7A397}" dt="2021-04-20T16:50:00.458" v="2706"/>
          <ac:spMkLst>
            <pc:docMk/>
            <pc:sldMk cId="1310734787" sldId="295"/>
            <ac:spMk id="2" creationId="{FA6DCC88-7B18-4DCC-AE06-512DBF2A07DA}"/>
          </ac:spMkLst>
        </pc:spChg>
        <pc:spChg chg="mod">
          <ac:chgData name="Viet Tran Hoang" userId="c38b94eb56962286" providerId="LiveId" clId="{6B77A2D3-603A-418D-AFC2-5AD64EA7A397}" dt="2021-04-20T16:51:06.007" v="2728" actId="14100"/>
          <ac:spMkLst>
            <pc:docMk/>
            <pc:sldMk cId="1310734787" sldId="295"/>
            <ac:spMk id="3" creationId="{3CD9C81B-3802-4549-BCB7-37D031513F3B}"/>
          </ac:spMkLst>
        </pc:spChg>
        <pc:picChg chg="add mod">
          <ac:chgData name="Viet Tran Hoang" userId="c38b94eb56962286" providerId="LiveId" clId="{6B77A2D3-603A-418D-AFC2-5AD64EA7A397}" dt="2021-04-20T16:51:11.552" v="2729" actId="14100"/>
          <ac:picMkLst>
            <pc:docMk/>
            <pc:sldMk cId="1310734787" sldId="295"/>
            <ac:picMk id="6" creationId="{D69419ED-71C2-4246-9064-CECAF37D819E}"/>
          </ac:picMkLst>
        </pc:picChg>
      </pc:sldChg>
      <pc:sldChg chg="addSp modSp new mod">
        <pc:chgData name="Viet Tran Hoang" userId="c38b94eb56962286" providerId="LiveId" clId="{6B77A2D3-603A-418D-AFC2-5AD64EA7A397}" dt="2021-04-20T16:52:12.915" v="2747" actId="1036"/>
        <pc:sldMkLst>
          <pc:docMk/>
          <pc:sldMk cId="911097784" sldId="296"/>
        </pc:sldMkLst>
        <pc:spChg chg="mod">
          <ac:chgData name="Viet Tran Hoang" userId="c38b94eb56962286" providerId="LiveId" clId="{6B77A2D3-603A-418D-AFC2-5AD64EA7A397}" dt="2021-04-20T16:51:30.543" v="2731"/>
          <ac:spMkLst>
            <pc:docMk/>
            <pc:sldMk cId="911097784" sldId="296"/>
            <ac:spMk id="2" creationId="{104A11D1-1DAD-47EB-A87A-976B49541AB5}"/>
          </ac:spMkLst>
        </pc:spChg>
        <pc:spChg chg="mod">
          <ac:chgData name="Viet Tran Hoang" userId="c38b94eb56962286" providerId="LiveId" clId="{6B77A2D3-603A-418D-AFC2-5AD64EA7A397}" dt="2021-04-20T16:52:01.623" v="2743" actId="14100"/>
          <ac:spMkLst>
            <pc:docMk/>
            <pc:sldMk cId="911097784" sldId="296"/>
            <ac:spMk id="3" creationId="{BD0DE1EB-07DF-4E11-B908-3D87EBC4F003}"/>
          </ac:spMkLst>
        </pc:spChg>
        <pc:picChg chg="add mod">
          <ac:chgData name="Viet Tran Hoang" userId="c38b94eb56962286" providerId="LiveId" clId="{6B77A2D3-603A-418D-AFC2-5AD64EA7A397}" dt="2021-04-20T16:52:12.915" v="2747" actId="1036"/>
          <ac:picMkLst>
            <pc:docMk/>
            <pc:sldMk cId="911097784" sldId="296"/>
            <ac:picMk id="6" creationId="{20A6D770-9014-4D22-8152-7A3B81029479}"/>
          </ac:picMkLst>
        </pc:picChg>
      </pc:sldChg>
      <pc:sldChg chg="addSp modSp new mod">
        <pc:chgData name="Viet Tran Hoang" userId="c38b94eb56962286" providerId="LiveId" clId="{6B77A2D3-603A-418D-AFC2-5AD64EA7A397}" dt="2021-04-20T16:53:06.375" v="2764" actId="27636"/>
        <pc:sldMkLst>
          <pc:docMk/>
          <pc:sldMk cId="4030838135" sldId="297"/>
        </pc:sldMkLst>
        <pc:spChg chg="mod">
          <ac:chgData name="Viet Tran Hoang" userId="c38b94eb56962286" providerId="LiveId" clId="{6B77A2D3-603A-418D-AFC2-5AD64EA7A397}" dt="2021-04-20T16:52:26.205" v="2749"/>
          <ac:spMkLst>
            <pc:docMk/>
            <pc:sldMk cId="4030838135" sldId="297"/>
            <ac:spMk id="2" creationId="{09410E26-020F-45A5-A0CB-5554221A7FBB}"/>
          </ac:spMkLst>
        </pc:spChg>
        <pc:spChg chg="mod">
          <ac:chgData name="Viet Tran Hoang" userId="c38b94eb56962286" providerId="LiveId" clId="{6B77A2D3-603A-418D-AFC2-5AD64EA7A397}" dt="2021-04-20T16:53:06.375" v="2764" actId="27636"/>
          <ac:spMkLst>
            <pc:docMk/>
            <pc:sldMk cId="4030838135" sldId="297"/>
            <ac:spMk id="3" creationId="{56C6E52D-4C39-4899-97F5-D8F82BD626DB}"/>
          </ac:spMkLst>
        </pc:spChg>
        <pc:picChg chg="add mod">
          <ac:chgData name="Viet Tran Hoang" userId="c38b94eb56962286" providerId="LiveId" clId="{6B77A2D3-603A-418D-AFC2-5AD64EA7A397}" dt="2021-04-20T16:52:59.969" v="2762" actId="14100"/>
          <ac:picMkLst>
            <pc:docMk/>
            <pc:sldMk cId="4030838135" sldId="297"/>
            <ac:picMk id="6" creationId="{46B23985-534E-4C79-95DD-A25175B8396E}"/>
          </ac:picMkLst>
        </pc:picChg>
      </pc:sldChg>
      <pc:sldChg chg="addSp modSp new mod">
        <pc:chgData name="Viet Tran Hoang" userId="c38b94eb56962286" providerId="LiveId" clId="{6B77A2D3-603A-418D-AFC2-5AD64EA7A397}" dt="2021-04-20T16:54:29.518" v="2783" actId="167"/>
        <pc:sldMkLst>
          <pc:docMk/>
          <pc:sldMk cId="2536505384" sldId="298"/>
        </pc:sldMkLst>
        <pc:spChg chg="mod">
          <ac:chgData name="Viet Tran Hoang" userId="c38b94eb56962286" providerId="LiveId" clId="{6B77A2D3-603A-418D-AFC2-5AD64EA7A397}" dt="2021-04-20T16:53:29.414" v="2766"/>
          <ac:spMkLst>
            <pc:docMk/>
            <pc:sldMk cId="2536505384" sldId="298"/>
            <ac:spMk id="2" creationId="{C27CF8F2-3F04-43C0-97B0-E5F172BAC14D}"/>
          </ac:spMkLst>
        </pc:spChg>
        <pc:spChg chg="mod">
          <ac:chgData name="Viet Tran Hoang" userId="c38b94eb56962286" providerId="LiveId" clId="{6B77A2D3-603A-418D-AFC2-5AD64EA7A397}" dt="2021-04-20T16:54:05.680" v="2779" actId="14100"/>
          <ac:spMkLst>
            <pc:docMk/>
            <pc:sldMk cId="2536505384" sldId="298"/>
            <ac:spMk id="3" creationId="{EBF8FBE4-6CE4-4364-BFC3-4FAA038CE841}"/>
          </ac:spMkLst>
        </pc:spChg>
        <pc:picChg chg="add mod">
          <ac:chgData name="Viet Tran Hoang" userId="c38b94eb56962286" providerId="LiveId" clId="{6B77A2D3-603A-418D-AFC2-5AD64EA7A397}" dt="2021-04-20T16:54:29.518" v="2783" actId="167"/>
          <ac:picMkLst>
            <pc:docMk/>
            <pc:sldMk cId="2536505384" sldId="298"/>
            <ac:picMk id="6" creationId="{D59C4B68-B31B-4B87-A399-3261D78D22AB}"/>
          </ac:picMkLst>
        </pc:picChg>
      </pc:sldChg>
      <pc:sldChg chg="modSp mod">
        <pc:chgData name="Viet Tran Hoang" userId="c38b94eb56962286" providerId="LiveId" clId="{6B77A2D3-603A-418D-AFC2-5AD64EA7A397}" dt="2021-04-25T02:01:23.371" v="5781" actId="20577"/>
        <pc:sldMkLst>
          <pc:docMk/>
          <pc:sldMk cId="2193357711" sldId="299"/>
        </pc:sldMkLst>
        <pc:spChg chg="mod">
          <ac:chgData name="Viet Tran Hoang" userId="c38b94eb56962286" providerId="LiveId" clId="{6B77A2D3-603A-418D-AFC2-5AD64EA7A397}" dt="2021-04-25T02:01:23.371" v="5781" actId="20577"/>
          <ac:spMkLst>
            <pc:docMk/>
            <pc:sldMk cId="2193357711" sldId="299"/>
            <ac:spMk id="3" creationId="{5E420862-714A-4C3B-929F-59839AE84CA8}"/>
          </ac:spMkLst>
        </pc:spChg>
      </pc:sldChg>
      <pc:sldChg chg="modSp new mod">
        <pc:chgData name="Viet Tran Hoang" userId="c38b94eb56962286" providerId="LiveId" clId="{6B77A2D3-603A-418D-AFC2-5AD64EA7A397}" dt="2021-04-25T01:38:24.036" v="3579" actId="6549"/>
        <pc:sldMkLst>
          <pc:docMk/>
          <pc:sldMk cId="2645986077" sldId="300"/>
        </pc:sldMkLst>
        <pc:spChg chg="mod">
          <ac:chgData name="Viet Tran Hoang" userId="c38b94eb56962286" providerId="LiveId" clId="{6B77A2D3-603A-418D-AFC2-5AD64EA7A397}" dt="2021-04-24T20:52:06.146" v="3192" actId="20577"/>
          <ac:spMkLst>
            <pc:docMk/>
            <pc:sldMk cId="2645986077" sldId="300"/>
            <ac:spMk id="2" creationId="{B2D1B603-47D2-42D3-8A11-076FD1F6B837}"/>
          </ac:spMkLst>
        </pc:spChg>
        <pc:spChg chg="mod">
          <ac:chgData name="Viet Tran Hoang" userId="c38b94eb56962286" providerId="LiveId" clId="{6B77A2D3-603A-418D-AFC2-5AD64EA7A397}" dt="2021-04-25T01:38:24.036" v="3579" actId="6549"/>
          <ac:spMkLst>
            <pc:docMk/>
            <pc:sldMk cId="2645986077" sldId="300"/>
            <ac:spMk id="3" creationId="{30BA8F2E-91BD-4C38-B26C-42FCB5993DDE}"/>
          </ac:spMkLst>
        </pc:spChg>
      </pc:sldChg>
      <pc:sldChg chg="modSp new mod modNotesTx">
        <pc:chgData name="Viet Tran Hoang" userId="c38b94eb56962286" providerId="LiveId" clId="{6B77A2D3-603A-418D-AFC2-5AD64EA7A397}" dt="2021-04-25T02:02:50.890" v="5813" actId="20577"/>
        <pc:sldMkLst>
          <pc:docMk/>
          <pc:sldMk cId="1886013848" sldId="301"/>
        </pc:sldMkLst>
        <pc:spChg chg="mod">
          <ac:chgData name="Viet Tran Hoang" userId="c38b94eb56962286" providerId="LiveId" clId="{6B77A2D3-603A-418D-AFC2-5AD64EA7A397}" dt="2021-04-25T01:42:24.814" v="3646" actId="20577"/>
          <ac:spMkLst>
            <pc:docMk/>
            <pc:sldMk cId="1886013848" sldId="301"/>
            <ac:spMk id="2" creationId="{8AB20A7B-57F1-49FC-A93B-BF0E3E8E1849}"/>
          </ac:spMkLst>
        </pc:spChg>
        <pc:spChg chg="mod">
          <ac:chgData name="Viet Tran Hoang" userId="c38b94eb56962286" providerId="LiveId" clId="{6B77A2D3-603A-418D-AFC2-5AD64EA7A397}" dt="2021-04-25T02:02:50.890" v="5813" actId="20577"/>
          <ac:spMkLst>
            <pc:docMk/>
            <pc:sldMk cId="1886013848" sldId="301"/>
            <ac:spMk id="3" creationId="{4EE1DD52-6AFC-4546-BB9A-E2CF0669255A}"/>
          </ac:spMkLst>
        </pc:spChg>
      </pc:sldChg>
      <pc:sldMasterChg chg="modSp modSldLayout">
        <pc:chgData name="Viet Tran Hoang" userId="c38b94eb56962286" providerId="LiveId" clId="{6B77A2D3-603A-418D-AFC2-5AD64EA7A397}" dt="2021-04-20T16:08:17.204" v="2321" actId="207"/>
        <pc:sldMasterMkLst>
          <pc:docMk/>
          <pc:sldMasterMk cId="3332245791" sldId="2147483674"/>
        </pc:sldMasterMkLst>
        <pc:spChg chg="mod">
          <ac:chgData name="Viet Tran Hoang" userId="c38b94eb56962286" providerId="LiveId" clId="{6B77A2D3-603A-418D-AFC2-5AD64EA7A397}" dt="2021-04-18T09:18:17.361" v="54"/>
          <ac:spMkLst>
            <pc:docMk/>
            <pc:sldMasterMk cId="3332245791" sldId="2147483674"/>
            <ac:spMk id="4" creationId="{00000000-0000-0000-0000-000000000000}"/>
          </ac:spMkLst>
        </pc:spChg>
        <pc:spChg chg="mod">
          <ac:chgData name="Viet Tran Hoang" userId="c38b94eb56962286" providerId="LiveId" clId="{6B77A2D3-603A-418D-AFC2-5AD64EA7A397}" dt="2021-04-18T09:18:17.361" v="54"/>
          <ac:spMkLst>
            <pc:docMk/>
            <pc:sldMasterMk cId="3332245791" sldId="2147483674"/>
            <ac:spMk id="5" creationId="{00000000-0000-0000-0000-000000000000}"/>
          </ac:spMkLst>
        </pc:spChg>
        <pc:spChg chg="mod">
          <ac:chgData name="Viet Tran Hoang" userId="c38b94eb56962286" providerId="LiveId" clId="{6B77A2D3-603A-418D-AFC2-5AD64EA7A397}" dt="2021-04-18T09:18:17.361" v="54"/>
          <ac:spMkLst>
            <pc:docMk/>
            <pc:sldMasterMk cId="3332245791" sldId="2147483674"/>
            <ac:spMk id="6" creationId="{00000000-0000-0000-0000-000000000000}"/>
          </ac:spMkLst>
        </pc:spChg>
        <pc:spChg chg="mod">
          <ac:chgData name="Viet Tran Hoang" userId="c38b94eb56962286" providerId="LiveId" clId="{6B77A2D3-603A-418D-AFC2-5AD64EA7A397}" dt="2021-04-18T09:18:17.361" v="54"/>
          <ac:spMkLst>
            <pc:docMk/>
            <pc:sldMasterMk cId="3332245791" sldId="2147483674"/>
            <ac:spMk id="4098" creationId="{00000000-0000-0000-0000-000000000000}"/>
          </ac:spMkLst>
        </pc:spChg>
        <pc:spChg chg="mod">
          <ac:chgData name="Viet Tran Hoang" userId="c38b94eb56962286" providerId="LiveId" clId="{6B77A2D3-603A-418D-AFC2-5AD64EA7A397}" dt="2021-04-18T09:18:17.361" v="54"/>
          <ac:spMkLst>
            <pc:docMk/>
            <pc:sldMasterMk cId="3332245791" sldId="2147483674"/>
            <ac:spMk id="4099" creationId="{00000000-0000-0000-0000-000000000000}"/>
          </ac:spMkLst>
        </pc:sp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2370718734" sldId="2147483675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2370718734" sldId="2147483675"/>
              <ac:spMk id="2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2370718734" sldId="2147483675"/>
              <ac:spMk id="3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2370718734" sldId="2147483675"/>
              <ac:spMk id="5" creationId="{00000000-0000-0000-0000-000000000000}"/>
            </ac:spMkLst>
          </pc:spChg>
        </pc:sldLayoutChg>
        <pc:sldLayoutChg chg="modSp mod">
          <pc:chgData name="Viet Tran Hoang" userId="c38b94eb56962286" providerId="LiveId" clId="{6B77A2D3-603A-418D-AFC2-5AD64EA7A397}" dt="2021-04-20T16:08:17.204" v="2321" actId="207"/>
          <pc:sldLayoutMkLst>
            <pc:docMk/>
            <pc:sldMasterMk cId="3332245791" sldId="2147483674"/>
            <pc:sldLayoutMk cId="805901969" sldId="2147483676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805901969" sldId="2147483676"/>
              <ac:spMk id="2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20T16:08:17.204" v="2321" actId="207"/>
            <ac:spMkLst>
              <pc:docMk/>
              <pc:sldMasterMk cId="3332245791" sldId="2147483674"/>
              <pc:sldLayoutMk cId="805901969" sldId="2147483676"/>
              <ac:spMk id="3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805901969" sldId="2147483676"/>
              <ac:spMk id="6" creationId="{00000000-0000-0000-0000-000000000000}"/>
            </ac:spMkLst>
          </pc:spChg>
          <pc:cxnChg chg="mod">
            <ac:chgData name="Viet Tran Hoang" userId="c38b94eb56962286" providerId="LiveId" clId="{6B77A2D3-603A-418D-AFC2-5AD64EA7A397}" dt="2021-04-18T09:18:17.361" v="54"/>
            <ac:cxnSpMkLst>
              <pc:docMk/>
              <pc:sldMasterMk cId="3332245791" sldId="2147483674"/>
              <pc:sldLayoutMk cId="805901969" sldId="2147483676"/>
              <ac:cxnSpMk id="4" creationId="{00000000-0000-0000-0000-000000000000}"/>
            </ac:cxnSpMkLst>
          </pc:cxnChg>
        </pc:sldLayout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2548813625" sldId="2147483677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2548813625" sldId="2147483677"/>
              <ac:spMk id="2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2548813625" sldId="2147483677"/>
              <ac:spMk id="3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2548813625" sldId="2147483677"/>
              <ac:spMk id="5" creationId="{00000000-0000-0000-0000-000000000000}"/>
            </ac:spMkLst>
          </pc:spChg>
        </pc:sldLayout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3417280257" sldId="2147483678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3417280257" sldId="2147483678"/>
              <ac:spMk id="3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3417280257" sldId="2147483678"/>
              <ac:spMk id="4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3417280257" sldId="2147483678"/>
              <ac:spMk id="7" creationId="{00000000-0000-0000-0000-000000000000}"/>
            </ac:spMkLst>
          </pc:spChg>
          <pc:cxnChg chg="mod">
            <ac:chgData name="Viet Tran Hoang" userId="c38b94eb56962286" providerId="LiveId" clId="{6B77A2D3-603A-418D-AFC2-5AD64EA7A397}" dt="2021-04-18T09:18:17.361" v="54"/>
            <ac:cxnSpMkLst>
              <pc:docMk/>
              <pc:sldMasterMk cId="3332245791" sldId="2147483674"/>
              <pc:sldLayoutMk cId="3417280257" sldId="2147483678"/>
              <ac:cxnSpMk id="5" creationId="{00000000-0000-0000-0000-000000000000}"/>
            </ac:cxnSpMkLst>
          </pc:cxnChg>
        </pc:sldLayout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97776287" sldId="2147483679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97776287" sldId="2147483679"/>
              <ac:spMk id="3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97776287" sldId="2147483679"/>
              <ac:spMk id="4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97776287" sldId="2147483679"/>
              <ac:spMk id="5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97776287" sldId="2147483679"/>
              <ac:spMk id="6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97776287" sldId="2147483679"/>
              <ac:spMk id="9" creationId="{00000000-0000-0000-0000-000000000000}"/>
            </ac:spMkLst>
          </pc:spChg>
          <pc:cxnChg chg="mod">
            <ac:chgData name="Viet Tran Hoang" userId="c38b94eb56962286" providerId="LiveId" clId="{6B77A2D3-603A-418D-AFC2-5AD64EA7A397}" dt="2021-04-18T09:18:17.361" v="54"/>
            <ac:cxnSpMkLst>
              <pc:docMk/>
              <pc:sldMasterMk cId="3332245791" sldId="2147483674"/>
              <pc:sldLayoutMk cId="97776287" sldId="2147483679"/>
              <ac:cxnSpMk id="7" creationId="{00000000-0000-0000-0000-000000000000}"/>
            </ac:cxnSpMkLst>
          </pc:cxnChg>
        </pc:sldLayout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3616668572" sldId="2147483680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3616668572" sldId="2147483680"/>
              <ac:spMk id="2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3616668572" sldId="2147483680"/>
              <ac:spMk id="5" creationId="{00000000-0000-0000-0000-000000000000}"/>
            </ac:spMkLst>
          </pc:spChg>
          <pc:cxnChg chg="mod">
            <ac:chgData name="Viet Tran Hoang" userId="c38b94eb56962286" providerId="LiveId" clId="{6B77A2D3-603A-418D-AFC2-5AD64EA7A397}" dt="2021-04-18T09:18:17.361" v="54"/>
            <ac:cxnSpMkLst>
              <pc:docMk/>
              <pc:sldMasterMk cId="3332245791" sldId="2147483674"/>
              <pc:sldLayoutMk cId="3616668572" sldId="2147483680"/>
              <ac:cxnSpMk id="3" creationId="{00000000-0000-0000-0000-000000000000}"/>
            </ac:cxnSpMkLst>
          </pc:cxnChg>
        </pc:sldLayout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1852618619" sldId="2147483681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1852618619" sldId="2147483681"/>
              <ac:spMk id="3" creationId="{00000000-0000-0000-0000-000000000000}"/>
            </ac:spMkLst>
          </pc:spChg>
        </pc:sldLayout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4001159359" sldId="2147483682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4001159359" sldId="2147483682"/>
              <ac:spMk id="2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4001159359" sldId="2147483682"/>
              <ac:spMk id="3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4001159359" sldId="2147483682"/>
              <ac:spMk id="4" creationId="{00000000-0000-0000-0000-000000000000}"/>
            </ac:spMkLst>
          </pc:spChg>
        </pc:sldLayout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1170367111" sldId="2147483683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1170367111" sldId="2147483683"/>
              <ac:spMk id="2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1170367111" sldId="2147483683"/>
              <ac:spMk id="3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1170367111" sldId="2147483683"/>
              <ac:spMk id="4" creationId="{00000000-0000-0000-0000-000000000000}"/>
            </ac:spMkLst>
          </pc:spChg>
        </pc:sldLayout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434712949" sldId="2147483685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434712949" sldId="2147483685"/>
              <ac:spMk id="2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434712949" sldId="2147483685"/>
              <ac:spMk id="3" creationId="{00000000-0000-0000-0000-000000000000}"/>
            </ac:spMkLst>
          </pc:spChg>
        </pc:sldLayout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2920133879" sldId="2147483686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2920133879" sldId="2147483686"/>
              <ac:spMk id="2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2920133879" sldId="2147483686"/>
              <ac:spMk id="3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2920133879" sldId="2147483686"/>
              <ac:spMk id="4" creationId="{00000000-0000-0000-0000-000000000000}"/>
            </ac:spMkLst>
          </pc:spChg>
        </pc:sldLayoutChg>
      </pc:sldMasterChg>
    </pc:docChg>
  </pc:docChgLst>
  <pc:docChgLst>
    <pc:chgData name="Viet Tran Hoang" userId="c38b94eb56962286" providerId="LiveId" clId="{843D4B47-DD25-464D-9817-8062141BD3CE}"/>
    <pc:docChg chg="modSld">
      <pc:chgData name="Viet Tran Hoang" userId="c38b94eb56962286" providerId="LiveId" clId="{843D4B47-DD25-464D-9817-8062141BD3CE}" dt="2021-08-01T09:20:42.687" v="5" actId="14100"/>
      <pc:docMkLst>
        <pc:docMk/>
      </pc:docMkLst>
      <pc:sldChg chg="addSp modSp mod">
        <pc:chgData name="Viet Tran Hoang" userId="c38b94eb56962286" providerId="LiveId" clId="{843D4B47-DD25-464D-9817-8062141BD3CE}" dt="2021-08-01T09:20:42.687" v="5" actId="14100"/>
        <pc:sldMkLst>
          <pc:docMk/>
          <pc:sldMk cId="35541774" sldId="258"/>
        </pc:sldMkLst>
        <pc:cxnChg chg="add mod">
          <ac:chgData name="Viet Tran Hoang" userId="c38b94eb56962286" providerId="LiveId" clId="{843D4B47-DD25-464D-9817-8062141BD3CE}" dt="2021-08-01T09:20:42.687" v="5" actId="14100"/>
          <ac:cxnSpMkLst>
            <pc:docMk/>
            <pc:sldMk cId="35541774" sldId="258"/>
            <ac:cxnSpMk id="21" creationId="{CAB31C43-FCB0-41C7-A618-0273E2392F3F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295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notes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854075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1319417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1625" y="833438"/>
            <a:ext cx="3689350" cy="2768600"/>
          </a:xfrm>
          <a:ln cap="flat"/>
        </p:spPr>
      </p:sp>
    </p:spTree>
    <p:extLst>
      <p:ext uri="{BB962C8B-B14F-4D97-AF65-F5344CB8AC3E}">
        <p14:creationId xmlns:p14="http://schemas.microsoft.com/office/powerpoint/2010/main" val="2971029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301" y="2122536"/>
            <a:ext cx="7744064" cy="1464580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6600" y="3871808"/>
            <a:ext cx="6377464" cy="1746109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C00000"/>
                </a:solidFill>
                <a:effectLst/>
              </a:defRPr>
            </a:lvl1pPr>
            <a:lvl2pPr marL="434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9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4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39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74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09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44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79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0125E-3209-4400-8719-2AFB66A729C3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8136" y="6332810"/>
            <a:ext cx="4345671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886A4-4ACE-4E07-8C07-313BEFE829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1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CA622-37BD-4FFA-B689-6ABA2E2BA156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E2097-9A97-4296-A839-7902B94E4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6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230" y="273623"/>
            <a:ext cx="2049900" cy="5829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533" y="273623"/>
            <a:ext cx="5997854" cy="5829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C17A0-63C8-474B-8DB4-3677A5F42550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E2E0B-A0B9-4072-B062-59BFD7EFA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12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484" y="305256"/>
            <a:ext cx="7775698" cy="914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86989" y="1670193"/>
            <a:ext cx="3811927" cy="4115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0759" y="1670193"/>
            <a:ext cx="3811927" cy="4115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013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27063" y="1352286"/>
            <a:ext cx="818536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33" y="63501"/>
            <a:ext cx="8199597" cy="1138767"/>
          </a:xfrm>
        </p:spPr>
        <p:txBody>
          <a:bodyPr>
            <a:normAutofit/>
          </a:bodyPr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E895B-C373-4F4C-960B-6D783C9E4D75}" type="datetime1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8136" y="6332810"/>
            <a:ext cx="4421911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90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81" y="4390580"/>
            <a:ext cx="7744064" cy="1357030"/>
          </a:xfrm>
        </p:spPr>
        <p:txBody>
          <a:bodyPr anchor="t"/>
          <a:lstStyle>
            <a:lvl1pPr algn="l">
              <a:defRPr sz="38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681" y="2895949"/>
            <a:ext cx="7744064" cy="1494631"/>
          </a:xfrm>
        </p:spPr>
        <p:txBody>
          <a:bodyPr anchor="b"/>
          <a:lstStyle>
            <a:lvl1pPr marL="0" indent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1pPr>
            <a:lvl2pPr marL="43487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869755" indent="0">
              <a:buNone/>
              <a:defRPr sz="1501">
                <a:solidFill>
                  <a:schemeClr val="tx1">
                    <a:tint val="75000"/>
                  </a:schemeClr>
                </a:solidFill>
              </a:defRPr>
            </a:lvl3pPr>
            <a:lvl4pPr marL="1304632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4pPr>
            <a:lvl5pPr marL="1739509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5pPr>
            <a:lvl6pPr marL="2174387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6pPr>
            <a:lvl7pPr marL="2609264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7pPr>
            <a:lvl8pPr marL="3044141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8pPr>
            <a:lvl9pPr marL="3479019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7C649-3657-4728-A20C-80FE7427F96D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8136" y="6332810"/>
            <a:ext cx="4421911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7F873-6AAF-4FAD-930F-0A383F3CB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1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27063" y="1352286"/>
            <a:ext cx="81853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533" y="1594275"/>
            <a:ext cx="4023877" cy="4509200"/>
          </a:xfrm>
        </p:spPr>
        <p:txBody>
          <a:bodyPr/>
          <a:lstStyle>
            <a:lvl1pPr>
              <a:defRPr sz="2701"/>
            </a:lvl1pPr>
            <a:lvl2pPr>
              <a:defRPr sz="2301"/>
            </a:lvl2pPr>
            <a:lvl3pPr>
              <a:defRPr sz="1901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1254" y="1594275"/>
            <a:ext cx="4023877" cy="4509200"/>
          </a:xfrm>
        </p:spPr>
        <p:txBody>
          <a:bodyPr/>
          <a:lstStyle>
            <a:lvl1pPr>
              <a:defRPr sz="2701"/>
            </a:lvl1pPr>
            <a:lvl2pPr>
              <a:defRPr sz="2301"/>
            </a:lvl2pPr>
            <a:lvl3pPr>
              <a:defRPr sz="1901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960B3-A68F-4B53-A96B-9AE3AF45B783}" type="datetime1">
              <a:rPr lang="en-US" smtClean="0"/>
              <a:t>9/14/2024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68136" y="6332810"/>
            <a:ext cx="4345671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5E3E2-4364-4633-A996-4ACFBEBDB5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8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27063" y="1352286"/>
            <a:ext cx="81853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533" y="1529428"/>
            <a:ext cx="4025458" cy="637393"/>
          </a:xfrm>
        </p:spPr>
        <p:txBody>
          <a:bodyPr anchor="b"/>
          <a:lstStyle>
            <a:lvl1pPr marL="0" indent="0">
              <a:buNone/>
              <a:defRPr sz="2301" b="1"/>
            </a:lvl1pPr>
            <a:lvl2pPr marL="434877" indent="0">
              <a:buNone/>
              <a:defRPr sz="1901" b="1"/>
            </a:lvl2pPr>
            <a:lvl3pPr marL="869755" indent="0">
              <a:buNone/>
              <a:defRPr sz="1701" b="1"/>
            </a:lvl3pPr>
            <a:lvl4pPr marL="1304632" indent="0">
              <a:buNone/>
              <a:defRPr sz="1501" b="1"/>
            </a:lvl4pPr>
            <a:lvl5pPr marL="1739509" indent="0">
              <a:buNone/>
              <a:defRPr sz="1501" b="1"/>
            </a:lvl5pPr>
            <a:lvl6pPr marL="2174387" indent="0">
              <a:buNone/>
              <a:defRPr sz="1501" b="1"/>
            </a:lvl6pPr>
            <a:lvl7pPr marL="2609264" indent="0">
              <a:buNone/>
              <a:defRPr sz="1501" b="1"/>
            </a:lvl7pPr>
            <a:lvl8pPr marL="3044141" indent="0">
              <a:buNone/>
              <a:defRPr sz="1501" b="1"/>
            </a:lvl8pPr>
            <a:lvl9pPr marL="3479019" indent="0">
              <a:buNone/>
              <a:defRPr sz="15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533" y="2166820"/>
            <a:ext cx="4025458" cy="3936654"/>
          </a:xfrm>
        </p:spPr>
        <p:txBody>
          <a:bodyPr/>
          <a:lstStyle>
            <a:lvl1pPr>
              <a:defRPr sz="2301"/>
            </a:lvl1pPr>
            <a:lvl2pPr>
              <a:defRPr sz="1901"/>
            </a:lvl2pPr>
            <a:lvl3pPr>
              <a:defRPr sz="1701"/>
            </a:lvl3pPr>
            <a:lvl4pPr>
              <a:defRPr sz="1501"/>
            </a:lvl4pPr>
            <a:lvl5pPr>
              <a:defRPr sz="1501"/>
            </a:lvl5pPr>
            <a:lvl6pPr>
              <a:defRPr sz="1501"/>
            </a:lvl6pPr>
            <a:lvl7pPr>
              <a:defRPr sz="1501"/>
            </a:lvl7pPr>
            <a:lvl8pPr>
              <a:defRPr sz="1501"/>
            </a:lvl8pPr>
            <a:lvl9pPr>
              <a:defRPr sz="15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8091" y="1529428"/>
            <a:ext cx="4027040" cy="637393"/>
          </a:xfrm>
        </p:spPr>
        <p:txBody>
          <a:bodyPr anchor="b"/>
          <a:lstStyle>
            <a:lvl1pPr marL="0" indent="0">
              <a:buNone/>
              <a:defRPr sz="2301" b="1"/>
            </a:lvl1pPr>
            <a:lvl2pPr marL="434877" indent="0">
              <a:buNone/>
              <a:defRPr sz="1901" b="1"/>
            </a:lvl2pPr>
            <a:lvl3pPr marL="869755" indent="0">
              <a:buNone/>
              <a:defRPr sz="1701" b="1"/>
            </a:lvl3pPr>
            <a:lvl4pPr marL="1304632" indent="0">
              <a:buNone/>
              <a:defRPr sz="1501" b="1"/>
            </a:lvl4pPr>
            <a:lvl5pPr marL="1739509" indent="0">
              <a:buNone/>
              <a:defRPr sz="1501" b="1"/>
            </a:lvl5pPr>
            <a:lvl6pPr marL="2174387" indent="0">
              <a:buNone/>
              <a:defRPr sz="1501" b="1"/>
            </a:lvl6pPr>
            <a:lvl7pPr marL="2609264" indent="0">
              <a:buNone/>
              <a:defRPr sz="1501" b="1"/>
            </a:lvl7pPr>
            <a:lvl8pPr marL="3044141" indent="0">
              <a:buNone/>
              <a:defRPr sz="1501" b="1"/>
            </a:lvl8pPr>
            <a:lvl9pPr marL="3479019" indent="0">
              <a:buNone/>
              <a:defRPr sz="15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8091" y="2166820"/>
            <a:ext cx="4027040" cy="3936654"/>
          </a:xfrm>
        </p:spPr>
        <p:txBody>
          <a:bodyPr/>
          <a:lstStyle>
            <a:lvl1pPr>
              <a:defRPr sz="2301"/>
            </a:lvl1pPr>
            <a:lvl2pPr>
              <a:defRPr sz="1901"/>
            </a:lvl2pPr>
            <a:lvl3pPr>
              <a:defRPr sz="1701"/>
            </a:lvl3pPr>
            <a:lvl4pPr>
              <a:defRPr sz="1501"/>
            </a:lvl4pPr>
            <a:lvl5pPr>
              <a:defRPr sz="1501"/>
            </a:lvl5pPr>
            <a:lvl6pPr>
              <a:defRPr sz="1501"/>
            </a:lvl6pPr>
            <a:lvl7pPr>
              <a:defRPr sz="1501"/>
            </a:lvl7pPr>
            <a:lvl8pPr>
              <a:defRPr sz="1501"/>
            </a:lvl8pPr>
            <a:lvl9pPr>
              <a:defRPr sz="15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1B8B1-DDF1-48D3-9B4B-D8E8B5AE0B84}" type="datetime1">
              <a:rPr lang="en-US" smtClean="0"/>
              <a:t>9/14/2024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68136" y="6332810"/>
            <a:ext cx="4421911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78B3-9D9A-4ED8-888E-FD7CF5FBB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27063" y="1352286"/>
            <a:ext cx="81853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533" y="215901"/>
            <a:ext cx="8199597" cy="11387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3394E-F1DF-4E4C-9AF2-D2783063BC5C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4376" y="6332810"/>
            <a:ext cx="4345671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4AC4C-135F-4522-8940-2B69BB186A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6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958A4-12E2-459D-942D-87FECE3D5082}" type="datetime1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8136" y="6332810"/>
            <a:ext cx="4421911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31BC6-5C94-4CD4-B195-0CCA50D364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1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534" y="272039"/>
            <a:ext cx="2997346" cy="1157746"/>
          </a:xfrm>
        </p:spPr>
        <p:txBody>
          <a:bodyPr anchor="b"/>
          <a:lstStyle>
            <a:lvl1pPr algn="l">
              <a:defRPr sz="190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018" y="272041"/>
            <a:ext cx="5093114" cy="5831435"/>
          </a:xfrm>
        </p:spPr>
        <p:txBody>
          <a:bodyPr/>
          <a:lstStyle>
            <a:lvl1pPr>
              <a:defRPr sz="3002"/>
            </a:lvl1pPr>
            <a:lvl2pPr>
              <a:defRPr sz="2701"/>
            </a:lvl2pPr>
            <a:lvl3pPr>
              <a:defRPr sz="2301"/>
            </a:lvl3pPr>
            <a:lvl4pPr>
              <a:defRPr sz="1901"/>
            </a:lvl4pPr>
            <a:lvl5pPr>
              <a:defRPr sz="1901"/>
            </a:lvl5pPr>
            <a:lvl6pPr>
              <a:defRPr sz="1901"/>
            </a:lvl6pPr>
            <a:lvl7pPr>
              <a:defRPr sz="1901"/>
            </a:lvl7pPr>
            <a:lvl8pPr>
              <a:defRPr sz="1901"/>
            </a:lvl8pPr>
            <a:lvl9pPr>
              <a:defRPr sz="19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534" y="1429786"/>
            <a:ext cx="2997346" cy="4673689"/>
          </a:xfrm>
        </p:spPr>
        <p:txBody>
          <a:bodyPr/>
          <a:lstStyle>
            <a:lvl1pPr marL="0" indent="0">
              <a:buNone/>
              <a:defRPr sz="1301"/>
            </a:lvl1pPr>
            <a:lvl2pPr marL="434877" indent="0">
              <a:buNone/>
              <a:defRPr sz="1101"/>
            </a:lvl2pPr>
            <a:lvl3pPr marL="869755" indent="0">
              <a:buNone/>
              <a:defRPr sz="1001"/>
            </a:lvl3pPr>
            <a:lvl4pPr marL="1304632" indent="0">
              <a:buNone/>
              <a:defRPr sz="900"/>
            </a:lvl4pPr>
            <a:lvl5pPr marL="1739509" indent="0">
              <a:buNone/>
              <a:defRPr sz="900"/>
            </a:lvl5pPr>
            <a:lvl6pPr marL="2174387" indent="0">
              <a:buNone/>
              <a:defRPr sz="900"/>
            </a:lvl6pPr>
            <a:lvl7pPr marL="2609264" indent="0">
              <a:buNone/>
              <a:defRPr sz="900"/>
            </a:lvl7pPr>
            <a:lvl8pPr marL="3044141" indent="0">
              <a:buNone/>
              <a:defRPr sz="900"/>
            </a:lvl8pPr>
            <a:lvl9pPr marL="347901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86AB2-C284-4EF6-9A4F-ED7957A4238F}" type="datetime1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41CBC-9904-4263-9153-B1006F3BD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5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753" y="4782821"/>
            <a:ext cx="5466398" cy="564639"/>
          </a:xfrm>
        </p:spPr>
        <p:txBody>
          <a:bodyPr anchor="b"/>
          <a:lstStyle>
            <a:lvl1pPr algn="l">
              <a:defRPr sz="190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5753" y="610505"/>
            <a:ext cx="5466398" cy="4099560"/>
          </a:xfrm>
        </p:spPr>
        <p:txBody>
          <a:bodyPr rtlCol="0">
            <a:normAutofit/>
          </a:bodyPr>
          <a:lstStyle>
            <a:lvl1pPr marL="0" indent="0">
              <a:buNone/>
              <a:defRPr sz="3002"/>
            </a:lvl1pPr>
            <a:lvl2pPr marL="434877" indent="0">
              <a:buNone/>
              <a:defRPr sz="2701"/>
            </a:lvl2pPr>
            <a:lvl3pPr marL="869755" indent="0">
              <a:buNone/>
              <a:defRPr sz="2301"/>
            </a:lvl3pPr>
            <a:lvl4pPr marL="1304632" indent="0">
              <a:buNone/>
              <a:defRPr sz="1901"/>
            </a:lvl4pPr>
            <a:lvl5pPr marL="1739509" indent="0">
              <a:buNone/>
              <a:defRPr sz="1901"/>
            </a:lvl5pPr>
            <a:lvl6pPr marL="2174387" indent="0">
              <a:buNone/>
              <a:defRPr sz="1901"/>
            </a:lvl6pPr>
            <a:lvl7pPr marL="2609264" indent="0">
              <a:buNone/>
              <a:defRPr sz="1901"/>
            </a:lvl7pPr>
            <a:lvl8pPr marL="3044141" indent="0">
              <a:buNone/>
              <a:defRPr sz="1901"/>
            </a:lvl8pPr>
            <a:lvl9pPr marL="3479019" indent="0">
              <a:buNone/>
              <a:defRPr sz="1901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5753" y="5347460"/>
            <a:ext cx="5466398" cy="801881"/>
          </a:xfrm>
        </p:spPr>
        <p:txBody>
          <a:bodyPr/>
          <a:lstStyle>
            <a:lvl1pPr marL="0" indent="0">
              <a:buNone/>
              <a:defRPr sz="1301"/>
            </a:lvl1pPr>
            <a:lvl2pPr marL="434877" indent="0">
              <a:buNone/>
              <a:defRPr sz="1101"/>
            </a:lvl2pPr>
            <a:lvl3pPr marL="869755" indent="0">
              <a:buNone/>
              <a:defRPr sz="1001"/>
            </a:lvl3pPr>
            <a:lvl4pPr marL="1304632" indent="0">
              <a:buNone/>
              <a:defRPr sz="900"/>
            </a:lvl4pPr>
            <a:lvl5pPr marL="1739509" indent="0">
              <a:buNone/>
              <a:defRPr sz="900"/>
            </a:lvl5pPr>
            <a:lvl6pPr marL="2174387" indent="0">
              <a:buNone/>
              <a:defRPr sz="900"/>
            </a:lvl6pPr>
            <a:lvl7pPr marL="2609264" indent="0">
              <a:buNone/>
              <a:defRPr sz="900"/>
            </a:lvl7pPr>
            <a:lvl8pPr marL="3044141" indent="0">
              <a:buNone/>
              <a:defRPr sz="900"/>
            </a:lvl8pPr>
            <a:lvl9pPr marL="347901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04870-CCD6-493C-85E3-BD11FD7C5F9E}" type="datetime1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F4961-C020-4071-8C36-0E057DC90E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6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5533" y="273622"/>
            <a:ext cx="8199597" cy="1138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932" tIns="43466" rIns="86932" bIns="434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5533" y="1594275"/>
            <a:ext cx="8199597" cy="4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932" tIns="43466" rIns="86932" bIns="434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5533" y="6332810"/>
            <a:ext cx="2125821" cy="363773"/>
          </a:xfrm>
          <a:prstGeom prst="rect">
            <a:avLst/>
          </a:prstGeom>
        </p:spPr>
        <p:txBody>
          <a:bodyPr vert="horz" lIns="86932" tIns="43466" rIns="86932" bIns="43466" rtlCol="0" anchor="ctr"/>
          <a:lstStyle>
            <a:lvl1pPr algn="l">
              <a:defRPr sz="1101" smtClean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AF1E1A2-F633-436F-AFDA-DE914AF68904}" type="datetime1">
              <a:rPr lang="en-US" smtClean="0"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1896" y="6332810"/>
            <a:ext cx="4498151" cy="363773"/>
          </a:xfrm>
          <a:prstGeom prst="rect">
            <a:avLst/>
          </a:prstGeom>
        </p:spPr>
        <p:txBody>
          <a:bodyPr vert="horz" lIns="86932" tIns="43466" rIns="86932" bIns="43466" rtlCol="0" anchor="ctr"/>
          <a:lstStyle>
            <a:lvl1pPr algn="ctr">
              <a:defRPr sz="1101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29309" y="6332810"/>
            <a:ext cx="2125821" cy="363773"/>
          </a:xfrm>
          <a:prstGeom prst="rect">
            <a:avLst/>
          </a:prstGeom>
        </p:spPr>
        <p:txBody>
          <a:bodyPr vert="horz" lIns="86932" tIns="43466" rIns="86932" bIns="43466" rtlCol="0" anchor="ctr"/>
          <a:lstStyle>
            <a:lvl1pPr algn="r">
              <a:defRPr sz="1101" smtClean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B8533C3-56C4-45CF-801B-3778A560EF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4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202" kern="1200">
          <a:solidFill>
            <a:srgbClr val="0070C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202">
          <a:solidFill>
            <a:srgbClr val="B0105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202">
          <a:solidFill>
            <a:srgbClr val="B0105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202">
          <a:solidFill>
            <a:srgbClr val="B0105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202">
          <a:solidFill>
            <a:srgbClr val="B0105C"/>
          </a:solidFill>
          <a:latin typeface="Calibri" pitchFamily="34" charset="0"/>
        </a:defRPr>
      </a:lvl5pPr>
      <a:lvl6pPr marL="434877" algn="ctr" rtl="0" eaLnBrk="1" fontAlgn="base" hangingPunct="1">
        <a:spcBef>
          <a:spcPct val="0"/>
        </a:spcBef>
        <a:spcAft>
          <a:spcPct val="0"/>
        </a:spcAft>
        <a:defRPr sz="4202">
          <a:solidFill>
            <a:srgbClr val="B0105C"/>
          </a:solidFill>
          <a:latin typeface="Calibri" pitchFamily="34" charset="0"/>
        </a:defRPr>
      </a:lvl6pPr>
      <a:lvl7pPr marL="869755" algn="ctr" rtl="0" eaLnBrk="1" fontAlgn="base" hangingPunct="1">
        <a:spcBef>
          <a:spcPct val="0"/>
        </a:spcBef>
        <a:spcAft>
          <a:spcPct val="0"/>
        </a:spcAft>
        <a:defRPr sz="4202">
          <a:solidFill>
            <a:srgbClr val="B0105C"/>
          </a:solidFill>
          <a:latin typeface="Calibri" pitchFamily="34" charset="0"/>
        </a:defRPr>
      </a:lvl7pPr>
      <a:lvl8pPr marL="1304632" algn="ctr" rtl="0" eaLnBrk="1" fontAlgn="base" hangingPunct="1">
        <a:spcBef>
          <a:spcPct val="0"/>
        </a:spcBef>
        <a:spcAft>
          <a:spcPct val="0"/>
        </a:spcAft>
        <a:defRPr sz="4202">
          <a:solidFill>
            <a:srgbClr val="B0105C"/>
          </a:solidFill>
          <a:latin typeface="Calibri" pitchFamily="34" charset="0"/>
        </a:defRPr>
      </a:lvl8pPr>
      <a:lvl9pPr marL="1739509" algn="ctr" rtl="0" eaLnBrk="1" fontAlgn="base" hangingPunct="1">
        <a:spcBef>
          <a:spcPct val="0"/>
        </a:spcBef>
        <a:spcAft>
          <a:spcPct val="0"/>
        </a:spcAft>
        <a:defRPr sz="4202">
          <a:solidFill>
            <a:srgbClr val="B0105C"/>
          </a:solidFill>
          <a:latin typeface="Calibri" pitchFamily="34" charset="0"/>
        </a:defRPr>
      </a:lvl9pPr>
    </p:titleStyle>
    <p:bodyStyle>
      <a:lvl1pPr marL="326158" indent="-32615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002" kern="1200">
          <a:solidFill>
            <a:schemeClr val="tx1"/>
          </a:solidFill>
          <a:latin typeface="+mn-lt"/>
          <a:ea typeface="+mn-ea"/>
          <a:cs typeface="+mn-cs"/>
        </a:defRPr>
      </a:lvl1pPr>
      <a:lvl2pPr marL="706676" indent="-27179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701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1087193" indent="-21743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301" kern="1200">
          <a:solidFill>
            <a:schemeClr val="tx1"/>
          </a:solidFill>
          <a:latin typeface="+mn-lt"/>
          <a:ea typeface="+mn-ea"/>
          <a:cs typeface="+mn-cs"/>
        </a:defRPr>
      </a:lvl3pPr>
      <a:lvl4pPr marL="1522071" indent="-21743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901" kern="1200">
          <a:solidFill>
            <a:schemeClr val="tx1"/>
          </a:solidFill>
          <a:latin typeface="+mn-lt"/>
          <a:ea typeface="+mn-ea"/>
          <a:cs typeface="+mn-cs"/>
        </a:defRPr>
      </a:lvl4pPr>
      <a:lvl5pPr marL="1956948" indent="-21743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901" kern="1200">
          <a:solidFill>
            <a:schemeClr val="tx1"/>
          </a:solidFill>
          <a:latin typeface="+mn-lt"/>
          <a:ea typeface="+mn-ea"/>
          <a:cs typeface="+mn-cs"/>
        </a:defRPr>
      </a:lvl5pPr>
      <a:lvl6pPr marL="2391825" indent="-217439" algn="l" defTabSz="869755" rtl="0" eaLnBrk="1" latinLnBrk="0" hangingPunct="1">
        <a:spcBef>
          <a:spcPct val="20000"/>
        </a:spcBef>
        <a:buFont typeface="Arial" pitchFamily="34" charset="0"/>
        <a:buChar char="•"/>
        <a:defRPr sz="1901" kern="1200">
          <a:solidFill>
            <a:schemeClr val="tx1"/>
          </a:solidFill>
          <a:latin typeface="+mn-lt"/>
          <a:ea typeface="+mn-ea"/>
          <a:cs typeface="+mn-cs"/>
        </a:defRPr>
      </a:lvl6pPr>
      <a:lvl7pPr marL="2826703" indent="-217439" algn="l" defTabSz="869755" rtl="0" eaLnBrk="1" latinLnBrk="0" hangingPunct="1">
        <a:spcBef>
          <a:spcPct val="20000"/>
        </a:spcBef>
        <a:buFont typeface="Arial" pitchFamily="34" charset="0"/>
        <a:buChar char="•"/>
        <a:defRPr sz="1901" kern="1200">
          <a:solidFill>
            <a:schemeClr val="tx1"/>
          </a:solidFill>
          <a:latin typeface="+mn-lt"/>
          <a:ea typeface="+mn-ea"/>
          <a:cs typeface="+mn-cs"/>
        </a:defRPr>
      </a:lvl7pPr>
      <a:lvl8pPr marL="3261580" indent="-217439" algn="l" defTabSz="869755" rtl="0" eaLnBrk="1" latinLnBrk="0" hangingPunct="1">
        <a:spcBef>
          <a:spcPct val="20000"/>
        </a:spcBef>
        <a:buFont typeface="Arial" pitchFamily="34" charset="0"/>
        <a:buChar char="•"/>
        <a:defRPr sz="1901" kern="1200">
          <a:solidFill>
            <a:schemeClr val="tx1"/>
          </a:solidFill>
          <a:latin typeface="+mn-lt"/>
          <a:ea typeface="+mn-ea"/>
          <a:cs typeface="+mn-cs"/>
        </a:defRPr>
      </a:lvl8pPr>
      <a:lvl9pPr marL="3696457" indent="-217439" algn="l" defTabSz="869755" rtl="0" eaLnBrk="1" latinLnBrk="0" hangingPunct="1">
        <a:spcBef>
          <a:spcPct val="20000"/>
        </a:spcBef>
        <a:buFont typeface="Arial" pitchFamily="34" charset="0"/>
        <a:buChar char="•"/>
        <a:defRPr sz="19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975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4877" algn="l" defTabSz="86975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9755" algn="l" defTabSz="86975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304632" algn="l" defTabSz="86975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39509" algn="l" defTabSz="86975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74387" algn="l" defTabSz="86975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609264" algn="l" defTabSz="86975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44141" algn="l" defTabSz="86975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79019" algn="l" defTabSz="86975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Quản lý dự án phần mềm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47634" y="3873500"/>
            <a:ext cx="7379731" cy="1746109"/>
          </a:xfrm>
        </p:spPr>
        <p:txBody>
          <a:bodyPr/>
          <a:lstStyle/>
          <a:p>
            <a:r>
              <a:rPr lang="en-GB" dirty="0" err="1"/>
              <a:t>Bài</a:t>
            </a:r>
            <a:r>
              <a:rPr lang="en-GB" dirty="0"/>
              <a:t> 1</a:t>
            </a:r>
            <a:r>
              <a:rPr lang="en-GB"/>
              <a:t>: </a:t>
            </a:r>
          </a:p>
          <a:p>
            <a:r>
              <a:rPr lang="en-GB"/>
              <a:t>Tổng </a:t>
            </a:r>
            <a:r>
              <a:rPr lang="en-GB" dirty="0" err="1"/>
              <a:t>quan</a:t>
            </a:r>
            <a:r>
              <a:rPr lang="en-GB" dirty="0"/>
              <a:t> </a:t>
            </a:r>
            <a:r>
              <a:rPr lang="en-GB" dirty="0" err="1"/>
              <a:t>về</a:t>
            </a:r>
            <a:r>
              <a:rPr lang="en-GB" dirty="0"/>
              <a:t> </a:t>
            </a:r>
            <a:r>
              <a:rPr lang="en-GB" dirty="0" err="1"/>
              <a:t>Quản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 </a:t>
            </a:r>
            <a:r>
              <a:rPr lang="en-GB" dirty="0" err="1"/>
              <a:t>dự</a:t>
            </a:r>
            <a:r>
              <a:rPr lang="en-GB" dirty="0"/>
              <a:t> </a:t>
            </a:r>
            <a:r>
              <a:rPr lang="en-GB" dirty="0" err="1"/>
              <a:t>án</a:t>
            </a:r>
            <a:r>
              <a:rPr lang="en-GB" dirty="0"/>
              <a:t> (</a:t>
            </a:r>
            <a:r>
              <a:rPr lang="en-GB" dirty="0" err="1"/>
              <a:t>Phần</a:t>
            </a:r>
            <a:r>
              <a:rPr lang="en-GB" dirty="0"/>
              <a:t> 1)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Mức </a:t>
            </a:r>
            <a:r>
              <a:rPr lang="en-US" dirty="0"/>
              <a:t>1: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endParaRPr lang="en-US" dirty="0"/>
          </a:p>
          <a:p>
            <a:r>
              <a:rPr lang="en-US" smtClean="0"/>
              <a:t>Mức </a:t>
            </a:r>
            <a:r>
              <a:rPr lang="en-US" dirty="0"/>
              <a:t>2: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hài</a:t>
            </a:r>
            <a:r>
              <a:rPr lang="en-US" dirty="0"/>
              <a:t> </a:t>
            </a:r>
            <a:r>
              <a:rPr lang="en-US" dirty="0" err="1"/>
              <a:t>lòng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lvl="1"/>
            <a:r>
              <a:rPr lang="en-US" smtClean="0"/>
              <a:t>Mức </a:t>
            </a:r>
            <a:r>
              <a:rPr lang="en-US"/>
              <a:t>1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r>
              <a:rPr lang="en-US" smtClean="0"/>
              <a:t>Mức 2</a:t>
            </a:r>
            <a:endParaRPr lang="en-US" dirty="0"/>
          </a:p>
          <a:p>
            <a:r>
              <a:rPr lang="en-US" smtClean="0"/>
              <a:t>Mức </a:t>
            </a:r>
            <a:r>
              <a:rPr lang="en-US" dirty="0"/>
              <a:t>3: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hài</a:t>
            </a:r>
            <a:r>
              <a:rPr lang="en-US" dirty="0"/>
              <a:t> </a:t>
            </a:r>
            <a:r>
              <a:rPr lang="en-US" dirty="0" err="1"/>
              <a:t>lòng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Trong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tế</a:t>
            </a:r>
            <a:r>
              <a:rPr lang="en-US" dirty="0">
                <a:solidFill>
                  <a:srgbClr val="FF0000"/>
                </a:solidFill>
              </a:rPr>
              <a:t>, ta </a:t>
            </a:r>
            <a:r>
              <a:rPr lang="en-US" dirty="0" err="1">
                <a:solidFill>
                  <a:srgbClr val="FF0000"/>
                </a:solidFill>
              </a:rPr>
              <a:t>dùng</a:t>
            </a:r>
            <a:r>
              <a:rPr lang="en-US" dirty="0">
                <a:solidFill>
                  <a:srgbClr val="FF0000"/>
                </a:solidFill>
              </a:rPr>
              <a:t> đ/n </a:t>
            </a:r>
            <a:r>
              <a:rPr lang="en-US" dirty="0" err="1">
                <a:solidFill>
                  <a:srgbClr val="FF0000"/>
                </a:solidFill>
              </a:rPr>
              <a:t>nào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79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</a:t>
            </a:r>
            <a:r>
              <a:rPr lang="en-US" dirty="0" err="1"/>
              <a:t>miền</a:t>
            </a:r>
            <a:r>
              <a:rPr lang="en-US" dirty="0"/>
              <a:t> tri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là quá trình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D00A3D-414F-4274-AEB6-DB00EFFA5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" y="2349500"/>
            <a:ext cx="9110663" cy="360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8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PMI: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,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pp,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 err="1"/>
              <a:t>kinh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gắng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lập</a:t>
            </a:r>
            <a:endParaRPr lang="en-US" dirty="0"/>
          </a:p>
          <a:p>
            <a:pPr lvl="1"/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136" y="4629721"/>
            <a:ext cx="4834574" cy="170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33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Bức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thể về QLDA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48" y="1435100"/>
            <a:ext cx="7143283" cy="489771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?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(Standish Group)</a:t>
            </a:r>
          </a:p>
          <a:p>
            <a:pPr lvl="1"/>
            <a:r>
              <a:rPr lang="en-US" dirty="0"/>
              <a:t>1995, </a:t>
            </a:r>
            <a:r>
              <a:rPr lang="en-US" dirty="0" err="1"/>
              <a:t>chỉ</a:t>
            </a:r>
            <a:r>
              <a:rPr lang="en-US" dirty="0"/>
              <a:t> 16,2% </a:t>
            </a:r>
            <a:r>
              <a:rPr lang="en-US" dirty="0" err="1"/>
              <a:t>của</a:t>
            </a:r>
            <a:r>
              <a:rPr lang="en-US" dirty="0"/>
              <a:t> 175.000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err="1"/>
              <a:t>thành</a:t>
            </a:r>
            <a:r>
              <a:rPr lang="en-US"/>
              <a:t> công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DE1822-36BF-4B4B-8A92-F91746001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731" y="2654300"/>
            <a:ext cx="6043476" cy="361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2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?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(Standish </a:t>
            </a:r>
            <a:r>
              <a:rPr lang="en-US"/>
              <a:t>Group)</a:t>
            </a:r>
          </a:p>
          <a:p>
            <a:r>
              <a:rPr lang="en-US"/>
              <a:t>Thống kê các dự án vượt thời gian theo năm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EF406E-5CB9-4DFF-B86D-81E50F16F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247" y="2730499"/>
            <a:ext cx="6094884" cy="366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78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?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(Standish Group)</a:t>
            </a:r>
          </a:p>
          <a:p>
            <a:pPr lvl="1"/>
            <a:r>
              <a:rPr lang="en-US"/>
              <a:t>Thống kê các dự án vượt chi phí theo năm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71C41F-FC87-43BF-A45A-8F031FF68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465" y="2588940"/>
            <a:ext cx="6231732" cy="374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38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?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(Standish </a:t>
            </a:r>
            <a:r>
              <a:rPr lang="en-US"/>
              <a:t>Group)</a:t>
            </a:r>
          </a:p>
          <a:p>
            <a:r>
              <a:rPr lang="en-US"/>
              <a:t>Tỉ lệ dự án thành công năm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07D336-D125-4CAF-8468-923B8A6B8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931" y="2708846"/>
            <a:ext cx="6096000" cy="366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4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?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en-US" dirty="0"/>
          </a:p>
          <a:p>
            <a:pPr lvl="1"/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KH/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1"/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pPr lvl="1"/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đ/n </a:t>
            </a:r>
            <a:r>
              <a:rPr lang="en-US" dirty="0" err="1"/>
              <a:t>rõ</a:t>
            </a:r>
            <a:r>
              <a:rPr lang="en-US" dirty="0"/>
              <a:t> rang</a:t>
            </a:r>
          </a:p>
          <a:p>
            <a:pPr lvl="1"/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DA,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PM</a:t>
            </a:r>
          </a:p>
          <a:p>
            <a:pPr lvl="1"/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pPr lvl="1"/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hoạt</a:t>
            </a:r>
            <a:endParaRPr lang="en-US" dirty="0"/>
          </a:p>
          <a:p>
            <a:pPr lvl="1"/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PM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975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? (6)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QLDA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nghiệp</a:t>
            </a:r>
            <a:endParaRPr lang="en-US" dirty="0"/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,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thi</a:t>
            </a:r>
            <a:endParaRPr lang="en-US" dirty="0"/>
          </a:p>
          <a:p>
            <a:pPr lvl="1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lực</a:t>
            </a:r>
            <a:endParaRPr lang="en-US" dirty="0"/>
          </a:p>
          <a:p>
            <a:pPr lvl="1"/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SP</a:t>
            </a:r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endParaRPr lang="en-US" dirty="0"/>
          </a:p>
          <a:p>
            <a:pPr lvl="1"/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–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  <a:p>
            <a:pPr lvl="1"/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endParaRPr lang="en-US" dirty="0"/>
          </a:p>
          <a:p>
            <a:pPr lvl="1"/>
            <a:r>
              <a:rPr lang="en-US" dirty="0" err="1"/>
              <a:t>Hài</a:t>
            </a:r>
            <a:r>
              <a:rPr lang="en-US" dirty="0"/>
              <a:t> </a:t>
            </a:r>
            <a:r>
              <a:rPr lang="en-US" dirty="0" err="1"/>
              <a:t>lòng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pPr lvl="1"/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khứ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7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pPr lvl="1"/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1"/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CNTT,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PM</a:t>
            </a:r>
          </a:p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r>
              <a:rPr lang="en-US" dirty="0"/>
              <a:t>10 </a:t>
            </a:r>
            <a:r>
              <a:rPr lang="en-US" dirty="0" err="1"/>
              <a:t>miền</a:t>
            </a:r>
            <a:r>
              <a:rPr lang="en-US" dirty="0"/>
              <a:t> tri </a:t>
            </a:r>
            <a:r>
              <a:rPr lang="en-US" dirty="0" err="1"/>
              <a:t>thức</a:t>
            </a:r>
            <a:endParaRPr lang="en-US" dirty="0"/>
          </a:p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2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QLDA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,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pPr lvl="1"/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1"/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CNTT,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PM</a:t>
            </a:r>
          </a:p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(</a:t>
            </a:r>
            <a:r>
              <a:rPr lang="en-US" dirty="0" err="1"/>
              <a:t>phạm</a:t>
            </a:r>
            <a:r>
              <a:rPr lang="en-US" dirty="0"/>
              <a:t> vi,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)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pPr lvl="1"/>
            <a:r>
              <a:rPr lang="en-US"/>
              <a:t>3 </a:t>
            </a:r>
            <a:r>
              <a:rPr lang="en-US" smtClean="0"/>
              <a:t>mức,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chúng</a:t>
            </a:r>
            <a:endParaRPr lang="en-US" dirty="0"/>
          </a:p>
          <a:p>
            <a:r>
              <a:rPr lang="en-US" dirty="0"/>
              <a:t>10 </a:t>
            </a:r>
            <a:r>
              <a:rPr lang="en-US" dirty="0" err="1"/>
              <a:t>miền</a:t>
            </a:r>
            <a:r>
              <a:rPr lang="en-US" dirty="0"/>
              <a:t> tri </a:t>
            </a:r>
            <a:r>
              <a:rPr lang="en-US" dirty="0" err="1"/>
              <a:t>thức</a:t>
            </a:r>
            <a:endParaRPr lang="en-US" dirty="0"/>
          </a:p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79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5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yếu</a:t>
            </a:r>
            <a:endParaRPr lang="en-US" dirty="0"/>
          </a:p>
          <a:p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/>
              <a:t>QLDA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nói</a:t>
            </a:r>
            <a:endParaRPr lang="en-US" dirty="0"/>
          </a:p>
          <a:p>
            <a:pPr lvl="1"/>
            <a:r>
              <a:rPr lang="en-US" dirty="0" err="1"/>
              <a:t>Mỹ</a:t>
            </a:r>
            <a:r>
              <a:rPr lang="en-US" dirty="0"/>
              <a:t> chi 3 </a:t>
            </a:r>
            <a:r>
              <a:rPr lang="en-US" dirty="0" err="1"/>
              <a:t>tỷ</a:t>
            </a:r>
            <a:r>
              <a:rPr lang="en-US" dirty="0"/>
              <a:t> USD </a:t>
            </a:r>
            <a:r>
              <a:rPr lang="en-US" dirty="0" err="1"/>
              <a:t>vào</a:t>
            </a:r>
            <a:r>
              <a:rPr lang="en-US" dirty="0"/>
              <a:t> CNTT&amp;TT </a:t>
            </a:r>
            <a:r>
              <a:rPr lang="en-US" dirty="0" err="1"/>
              <a:t>năm</a:t>
            </a:r>
            <a:r>
              <a:rPr lang="en-US" dirty="0"/>
              <a:t> 2010</a:t>
            </a:r>
          </a:p>
          <a:p>
            <a:pPr lvl="1"/>
            <a:r>
              <a:rPr lang="en-US" dirty="0"/>
              <a:t>4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CNTT </a:t>
            </a:r>
            <a:r>
              <a:rPr lang="en-US" dirty="0" err="1"/>
              <a:t>năm</a:t>
            </a:r>
            <a:r>
              <a:rPr lang="en-US" dirty="0"/>
              <a:t> 2008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Mỹ</a:t>
            </a:r>
            <a:endParaRPr lang="en-US" dirty="0"/>
          </a:p>
          <a:p>
            <a:pPr lvl="1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PMP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năm</a:t>
            </a:r>
            <a:endParaRPr lang="en-US" dirty="0"/>
          </a:p>
          <a:p>
            <a:pPr lvl="1"/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/>
              <a:t>CNTT tăng </a:t>
            </a:r>
            <a:r>
              <a:rPr lang="en-US" dirty="0"/>
              <a:t>4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2010 - 2020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50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nỗ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SP/DV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lvl="1"/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  <a:p>
            <a:pPr lvl="1"/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môn</a:t>
            </a:r>
            <a:endParaRPr lang="en-US" dirty="0"/>
          </a:p>
          <a:p>
            <a:pPr lvl="1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SP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endParaRPr lang="en-US" dirty="0"/>
          </a:p>
          <a:p>
            <a:pPr lvl="2"/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: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err="1"/>
              <a:t>đầu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endParaRPr lang="en-US" dirty="0"/>
          </a:p>
          <a:p>
            <a:pPr lvl="2"/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, HR, …</a:t>
            </a:r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0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/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chặt</a:t>
            </a:r>
            <a:r>
              <a:rPr lang="en-US" dirty="0"/>
              <a:t> </a:t>
            </a:r>
            <a:r>
              <a:rPr lang="en-US" dirty="0" err="1"/>
              <a:t>chẽ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môn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(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, KH, 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, …)</a:t>
            </a:r>
          </a:p>
          <a:p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CNTT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CNTT</a:t>
            </a:r>
          </a:p>
          <a:p>
            <a:pPr lvl="1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/>
              <a:t>HTTT </a:t>
            </a:r>
            <a:r>
              <a:rPr lang="en-US" smtClean="0"/>
              <a:t>(phần cứng (cơ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hạ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, </a:t>
            </a:r>
            <a:r>
              <a:rPr lang="en-US" err="1"/>
              <a:t>mạng</a:t>
            </a:r>
            <a:r>
              <a:rPr lang="en-US" smtClean="0"/>
              <a:t>, v..),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,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/>
              <a:t>con </a:t>
            </a:r>
            <a:r>
              <a:rPr lang="en-US" smtClean="0"/>
              <a:t>người, quy trình)</a:t>
            </a:r>
            <a:endParaRPr lang="en-US" dirty="0"/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 lvl="1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CNTT? </a:t>
            </a:r>
          </a:p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4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tàng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/>
              <a:t>HT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rèn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VNU-UET</a:t>
            </a:r>
          </a:p>
          <a:p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hạ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hang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72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: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endParaRPr lang="en-US" dirty="0"/>
          </a:p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: </a:t>
            </a:r>
          </a:p>
          <a:p>
            <a:r>
              <a:rPr lang="en-US" dirty="0"/>
              <a:t>Chi </a:t>
            </a:r>
            <a:r>
              <a:rPr lang="en-US" dirty="0" err="1"/>
              <a:t>phí</a:t>
            </a:r>
            <a:r>
              <a:rPr lang="en-US"/>
              <a:t>: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1BBB14-1D4B-4F05-B7BF-CD3E11986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331" y="2278827"/>
            <a:ext cx="4757099" cy="395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2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chặt</a:t>
            </a:r>
            <a:r>
              <a:rPr lang="en-US" dirty="0"/>
              <a:t> </a:t>
            </a:r>
            <a:r>
              <a:rPr lang="en-US" dirty="0" err="1"/>
              <a:t>chẽ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(</a:t>
            </a:r>
            <a:r>
              <a:rPr lang="en-US" dirty="0" err="1"/>
              <a:t>cùng</a:t>
            </a:r>
            <a:r>
              <a:rPr lang="en-US" dirty="0"/>
              <a:t> tang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)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minh </a:t>
            </a:r>
            <a:r>
              <a:rPr lang="en-US" dirty="0" err="1"/>
              <a:t>họa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8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6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phí</a:t>
            </a:r>
            <a:endParaRPr lang="en-US" dirty="0"/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Chủ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đầu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tư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>
                <a:solidFill>
                  <a:srgbClr val="FF0000"/>
                </a:solidFill>
              </a:rPr>
              <a:t>chỉ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5 </a:t>
            </a:r>
            <a:r>
              <a:rPr lang="en-US" dirty="0" err="1">
                <a:solidFill>
                  <a:srgbClr val="FF0000"/>
                </a:solidFill>
              </a:rPr>
              <a:t>tháng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làm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Nhà</a:t>
            </a:r>
            <a:r>
              <a:rPr lang="en-US" dirty="0"/>
              <a:t> QLDA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pPr lvl="2"/>
            <a:r>
              <a:rPr lang="en-US" dirty="0" err="1"/>
              <a:t>Đồng</a:t>
            </a:r>
            <a:r>
              <a:rPr lang="en-US" dirty="0"/>
              <a:t> ý?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ý?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?</a:t>
            </a:r>
          </a:p>
          <a:p>
            <a:pPr lvl="2"/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74056"/>
      </p:ext>
    </p:extLst>
  </p:cSld>
  <p:clrMapOvr>
    <a:masterClrMapping/>
  </p:clrMapOvr>
</p:sld>
</file>

<file path=ppt/theme/theme1.xml><?xml version="1.0" encoding="utf-8"?>
<a:theme xmlns:a="http://schemas.openxmlformats.org/drawingml/2006/main" name="1_S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2500</TotalTime>
  <Pages>42</Pages>
  <Words>1282</Words>
  <Application>Microsoft Office PowerPoint</Application>
  <PresentationFormat>Custom</PresentationFormat>
  <Paragraphs>157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</vt:lpstr>
      <vt:lpstr>Wingdings</vt:lpstr>
      <vt:lpstr>1_SE</vt:lpstr>
      <vt:lpstr>Quản lý dự án phần mềm</vt:lpstr>
      <vt:lpstr>Nội dung</vt:lpstr>
      <vt:lpstr>Giới thiệu chung</vt:lpstr>
      <vt:lpstr>Dự án</vt:lpstr>
      <vt:lpstr>Các đặc trưng/thuộc tính của dự án</vt:lpstr>
      <vt:lpstr>Dự án CNTT và dự án phần mềm</vt:lpstr>
      <vt:lpstr>Một số ví dụ</vt:lpstr>
      <vt:lpstr>Bộ ba ràng buộc (1)</vt:lpstr>
      <vt:lpstr>Bộ ba ràng buộc (2)</vt:lpstr>
      <vt:lpstr>Tiêu chí đánh giá sự thành công</vt:lpstr>
      <vt:lpstr>10 miền tri thức</vt:lpstr>
      <vt:lpstr>Khái niệm quản lý dự án</vt:lpstr>
      <vt:lpstr>Bức tranh tổng thể về QLDA</vt:lpstr>
      <vt:lpstr>Tại sao cần quản lý dự án? (1)</vt:lpstr>
      <vt:lpstr>Tại sao cần quản lý dự án? (2)</vt:lpstr>
      <vt:lpstr>Tại sao cần quản lý dự án? (3)</vt:lpstr>
      <vt:lpstr>Tại sao cần quản lý dự án? (4)</vt:lpstr>
      <vt:lpstr>Tại sao cần quản lý dự án? (5)</vt:lpstr>
      <vt:lpstr>Tại sao cần quản lý dự án? (6)</vt:lpstr>
      <vt:lpstr>Tổng kết</vt:lpstr>
      <vt:lpstr>Bài tập về nhà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</dc:title>
  <dc:creator>Ian Sommerville</dc:creator>
  <cp:lastModifiedBy>Viet Tran Hoang</cp:lastModifiedBy>
  <cp:revision>288</cp:revision>
  <cp:lastPrinted>2004-04-23T15:45:57Z</cp:lastPrinted>
  <dcterms:created xsi:type="dcterms:W3CDTF">2000-04-28T08:06:41Z</dcterms:created>
  <dcterms:modified xsi:type="dcterms:W3CDTF">2024-09-14T04:12:02Z</dcterms:modified>
</cp:coreProperties>
</file>