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4" r:id="rId1"/>
  </p:sldMasterIdLst>
  <p:notesMasterIdLst>
    <p:notesMasterId r:id="rId28"/>
  </p:notesMasterIdLst>
  <p:handoutMasterIdLst>
    <p:handoutMasterId r:id="rId29"/>
  </p:handoutMasterIdLst>
  <p:sldIdLst>
    <p:sldId id="256" r:id="rId2"/>
    <p:sldId id="260" r:id="rId3"/>
    <p:sldId id="257" r:id="rId4"/>
    <p:sldId id="264" r:id="rId5"/>
    <p:sldId id="268" r:id="rId6"/>
    <p:sldId id="265" r:id="rId7"/>
    <p:sldId id="266" r:id="rId8"/>
    <p:sldId id="267" r:id="rId9"/>
    <p:sldId id="269" r:id="rId10"/>
    <p:sldId id="258"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Lst>
  <p:sldSz cx="9110663"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2870" userDrawn="1">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FF00FF"/>
    <a:srgbClr val="00FFFF"/>
    <a:srgbClr val="00FF00"/>
    <a:srgbClr val="FF0000"/>
    <a:srgbClr val="FFFFFF"/>
    <a:srgbClr val="653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2" autoAdjust="0"/>
    <p:restoredTop sz="94182" autoAdjust="0"/>
  </p:normalViewPr>
  <p:slideViewPr>
    <p:cSldViewPr>
      <p:cViewPr varScale="1">
        <p:scale>
          <a:sx n="51" d="100"/>
          <a:sy n="51" d="100"/>
        </p:scale>
        <p:origin x="96" y="456"/>
      </p:cViewPr>
      <p:guideLst>
        <p:guide orient="horz" pos="2152"/>
        <p:guide pos="28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et Tran Hoang" userId="c38b94eb56962286" providerId="LiveId" clId="{96927494-00C3-4BCD-9227-FBE453EA67CC}"/>
    <pc:docChg chg="modSld">
      <pc:chgData name="Viet Tran Hoang" userId="c38b94eb56962286" providerId="LiveId" clId="{96927494-00C3-4BCD-9227-FBE453EA67CC}" dt="2021-06-08T15:04:19.805" v="10" actId="20577"/>
      <pc:docMkLst>
        <pc:docMk/>
      </pc:docMkLst>
      <pc:sldChg chg="modSp mod">
        <pc:chgData name="Viet Tran Hoang" userId="c38b94eb56962286" providerId="LiveId" clId="{96927494-00C3-4BCD-9227-FBE453EA67CC}" dt="2021-06-08T15:04:19.805" v="10" actId="20577"/>
        <pc:sldMkLst>
          <pc:docMk/>
          <pc:sldMk cId="2645986077" sldId="300"/>
        </pc:sldMkLst>
        <pc:spChg chg="mod">
          <ac:chgData name="Viet Tran Hoang" userId="c38b94eb56962286" providerId="LiveId" clId="{96927494-00C3-4BCD-9227-FBE453EA67CC}" dt="2021-06-08T15:04:19.805" v="10" actId="20577"/>
          <ac:spMkLst>
            <pc:docMk/>
            <pc:sldMk cId="2645986077" sldId="300"/>
            <ac:spMk id="3" creationId="{30BA8F2E-91BD-4C38-B26C-42FCB5993DDE}"/>
          </ac:spMkLst>
        </pc:spChg>
      </pc:sldChg>
    </pc:docChg>
  </pc:docChgLst>
  <pc:docChgLst>
    <pc:chgData name="Viet Tran Hoang" userId="c38b94eb56962286" providerId="LiveId" clId="{6B77A2D3-603A-418D-AFC2-5AD64EA7A397}"/>
    <pc:docChg chg="undo custSel addSld delSld modSld sldOrd modMainMaster">
      <pc:chgData name="Viet Tran Hoang" userId="c38b94eb56962286" providerId="LiveId" clId="{6B77A2D3-603A-418D-AFC2-5AD64EA7A397}" dt="2021-04-25T02:02:50.890" v="5813" actId="20577"/>
      <pc:docMkLst>
        <pc:docMk/>
      </pc:docMkLst>
      <pc:sldChg chg="delSp modSp mod modNotesTx">
        <pc:chgData name="Viet Tran Hoang" userId="c38b94eb56962286" providerId="LiveId" clId="{6B77A2D3-603A-418D-AFC2-5AD64EA7A397}" dt="2021-04-18T09:30:44.379" v="257" actId="6549"/>
        <pc:sldMkLst>
          <pc:docMk/>
          <pc:sldMk cId="0" sldId="256"/>
        </pc:sldMkLst>
        <pc:spChg chg="mod">
          <ac:chgData name="Viet Tran Hoang" userId="c38b94eb56962286" providerId="LiveId" clId="{6B77A2D3-603A-418D-AFC2-5AD64EA7A397}" dt="2021-04-18T09:07:06.410" v="12"/>
          <ac:spMkLst>
            <pc:docMk/>
            <pc:sldMk cId="0" sldId="256"/>
            <ac:spMk id="5" creationId="{00000000-0000-0000-0000-000000000000}"/>
          </ac:spMkLst>
        </pc:spChg>
        <pc:spChg chg="mod">
          <ac:chgData name="Viet Tran Hoang" userId="c38b94eb56962286" providerId="LiveId" clId="{6B77A2D3-603A-418D-AFC2-5AD64EA7A397}" dt="2021-04-18T09:06:48.294" v="11"/>
          <ac:spMkLst>
            <pc:docMk/>
            <pc:sldMk cId="0" sldId="256"/>
            <ac:spMk id="4098" creationId="{00000000-0000-0000-0000-000000000000}"/>
          </ac:spMkLst>
        </pc:spChg>
        <pc:picChg chg="del">
          <ac:chgData name="Viet Tran Hoang" userId="c38b94eb56962286" providerId="LiveId" clId="{6B77A2D3-603A-418D-AFC2-5AD64EA7A397}" dt="2021-04-18T09:07:19.618" v="13" actId="478"/>
          <ac:picMkLst>
            <pc:docMk/>
            <pc:sldMk cId="0" sldId="256"/>
            <ac:picMk id="4" creationId="{00000000-0000-0000-0000-000000000000}"/>
          </ac:picMkLst>
        </pc:picChg>
      </pc:sldChg>
      <pc:sldChg chg="modSp mod modNotesTx">
        <pc:chgData name="Viet Tran Hoang" userId="c38b94eb56962286" providerId="LiveId" clId="{6B77A2D3-603A-418D-AFC2-5AD64EA7A397}" dt="2021-04-18T16:55:19.045" v="1003" actId="2711"/>
        <pc:sldMkLst>
          <pc:docMk/>
          <pc:sldMk cId="3497427709" sldId="257"/>
        </pc:sldMkLst>
        <pc:spChg chg="mod">
          <ac:chgData name="Viet Tran Hoang" userId="c38b94eb56962286" providerId="LiveId" clId="{6B77A2D3-603A-418D-AFC2-5AD64EA7A397}" dt="2021-04-18T09:18:17.361" v="54"/>
          <ac:spMkLst>
            <pc:docMk/>
            <pc:sldMk cId="3497427709" sldId="257"/>
            <ac:spMk id="6146" creationId="{00000000-0000-0000-0000-000000000000}"/>
          </ac:spMkLst>
        </pc:spChg>
        <pc:spChg chg="mod">
          <ac:chgData name="Viet Tran Hoang" userId="c38b94eb56962286" providerId="LiveId" clId="{6B77A2D3-603A-418D-AFC2-5AD64EA7A397}" dt="2021-04-18T16:55:19.045" v="1003" actId="2711"/>
          <ac:spMkLst>
            <pc:docMk/>
            <pc:sldMk cId="3497427709" sldId="257"/>
            <ac:spMk id="6147" creationId="{00000000-0000-0000-0000-000000000000}"/>
          </ac:spMkLst>
        </pc:spChg>
      </pc:sldChg>
      <pc:sldChg chg="addSp delSp modSp add mod modNotesTx">
        <pc:chgData name="Viet Tran Hoang" userId="c38b94eb56962286" providerId="LiveId" clId="{6B77A2D3-603A-418D-AFC2-5AD64EA7A397}" dt="2021-04-24T20:53:52.695" v="3194" actId="478"/>
        <pc:sldMkLst>
          <pc:docMk/>
          <pc:sldMk cId="35541774" sldId="258"/>
        </pc:sldMkLst>
        <pc:spChg chg="add mod ord">
          <ac:chgData name="Viet Tran Hoang" userId="c38b94eb56962286" providerId="LiveId" clId="{6B77A2D3-603A-418D-AFC2-5AD64EA7A397}" dt="2021-04-24T20:41:04.896" v="3139" actId="14100"/>
          <ac:spMkLst>
            <pc:docMk/>
            <pc:sldMk cId="35541774" sldId="258"/>
            <ac:spMk id="4" creationId="{4EC54216-2384-41D4-8D35-102C8B465919}"/>
          </ac:spMkLst>
        </pc:spChg>
        <pc:spChg chg="add del mod">
          <ac:chgData name="Viet Tran Hoang" userId="c38b94eb56962286" providerId="LiveId" clId="{6B77A2D3-603A-418D-AFC2-5AD64EA7A397}" dt="2021-04-18T09:08:01.883" v="18" actId="478"/>
          <ac:spMkLst>
            <pc:docMk/>
            <pc:sldMk cId="35541774" sldId="258"/>
            <ac:spMk id="5" creationId="{3F208F09-26DA-4CD8-BF0D-6BF91BFB7EAE}"/>
          </ac:spMkLst>
        </pc:spChg>
        <pc:spChg chg="add del mod">
          <ac:chgData name="Viet Tran Hoang" userId="c38b94eb56962286" providerId="LiveId" clId="{6B77A2D3-603A-418D-AFC2-5AD64EA7A397}" dt="2021-04-18T09:08:08.037" v="20"/>
          <ac:spMkLst>
            <pc:docMk/>
            <pc:sldMk cId="35541774" sldId="258"/>
            <ac:spMk id="8" creationId="{6AAAD273-51F0-4FD6-92A2-C0A950FBB35C}"/>
          </ac:spMkLst>
        </pc:spChg>
        <pc:spChg chg="add del mod">
          <ac:chgData name="Viet Tran Hoang" userId="c38b94eb56962286" providerId="LiveId" clId="{6B77A2D3-603A-418D-AFC2-5AD64EA7A397}" dt="2021-04-18T09:08:08.037" v="20"/>
          <ac:spMkLst>
            <pc:docMk/>
            <pc:sldMk cId="35541774" sldId="258"/>
            <ac:spMk id="9" creationId="{E364F3A4-BA67-4FF4-8D89-DDBFD783D4E3}"/>
          </ac:spMkLst>
        </pc:spChg>
        <pc:spChg chg="add del mod">
          <ac:chgData name="Viet Tran Hoang" userId="c38b94eb56962286" providerId="LiveId" clId="{6B77A2D3-603A-418D-AFC2-5AD64EA7A397}" dt="2021-04-18T09:08:08.037" v="20"/>
          <ac:spMkLst>
            <pc:docMk/>
            <pc:sldMk cId="35541774" sldId="258"/>
            <ac:spMk id="10" creationId="{0380189F-7187-4901-93BF-76169134FC50}"/>
          </ac:spMkLst>
        </pc:spChg>
        <pc:spChg chg="add del mod">
          <ac:chgData name="Viet Tran Hoang" userId="c38b94eb56962286" providerId="LiveId" clId="{6B77A2D3-603A-418D-AFC2-5AD64EA7A397}" dt="2021-04-18T09:08:08.037" v="20"/>
          <ac:spMkLst>
            <pc:docMk/>
            <pc:sldMk cId="35541774" sldId="258"/>
            <ac:spMk id="11" creationId="{E7F5DAD3-4221-4EA9-880A-F0CDFDBAF9BD}"/>
          </ac:spMkLst>
        </pc:spChg>
        <pc:spChg chg="add del mod">
          <ac:chgData name="Viet Tran Hoang" userId="c38b94eb56962286" providerId="LiveId" clId="{6B77A2D3-603A-418D-AFC2-5AD64EA7A397}" dt="2021-04-18T09:08:08.037" v="20"/>
          <ac:spMkLst>
            <pc:docMk/>
            <pc:sldMk cId="35541774" sldId="258"/>
            <ac:spMk id="12" creationId="{84903AAA-3EBD-4958-91D5-D446CE934A3C}"/>
          </ac:spMkLst>
        </pc:spChg>
        <pc:spChg chg="add del mod">
          <ac:chgData name="Viet Tran Hoang" userId="c38b94eb56962286" providerId="LiveId" clId="{6B77A2D3-603A-418D-AFC2-5AD64EA7A397}" dt="2021-04-18T09:08:08.037" v="20"/>
          <ac:spMkLst>
            <pc:docMk/>
            <pc:sldMk cId="35541774" sldId="258"/>
            <ac:spMk id="13" creationId="{BD67FDA3-A568-42AD-AAEB-B719DE11C116}"/>
          </ac:spMkLst>
        </pc:spChg>
        <pc:spChg chg="add del mod">
          <ac:chgData name="Viet Tran Hoang" userId="c38b94eb56962286" providerId="LiveId" clId="{6B77A2D3-603A-418D-AFC2-5AD64EA7A397}" dt="2021-04-18T09:08:08.037" v="20"/>
          <ac:spMkLst>
            <pc:docMk/>
            <pc:sldMk cId="35541774" sldId="258"/>
            <ac:spMk id="18" creationId="{EE4B0396-3072-4542-9574-E465CF0A9B76}"/>
          </ac:spMkLst>
        </pc:spChg>
        <pc:spChg chg="add del mod">
          <ac:chgData name="Viet Tran Hoang" userId="c38b94eb56962286" providerId="LiveId" clId="{6B77A2D3-603A-418D-AFC2-5AD64EA7A397}" dt="2021-04-18T09:08:08.037" v="20"/>
          <ac:spMkLst>
            <pc:docMk/>
            <pc:sldMk cId="35541774" sldId="258"/>
            <ac:spMk id="19" creationId="{F3C58028-6A99-4ADE-9B13-5DCEB7B69883}"/>
          </ac:spMkLst>
        </pc:spChg>
        <pc:spChg chg="add del mod">
          <ac:chgData name="Viet Tran Hoang" userId="c38b94eb56962286" providerId="LiveId" clId="{6B77A2D3-603A-418D-AFC2-5AD64EA7A397}" dt="2021-04-18T09:08:08.037" v="20"/>
          <ac:spMkLst>
            <pc:docMk/>
            <pc:sldMk cId="35541774" sldId="258"/>
            <ac:spMk id="20" creationId="{9B301920-7730-49CD-8610-3A1F5A3A5210}"/>
          </ac:spMkLst>
        </pc:spChg>
        <pc:spChg chg="add del mod">
          <ac:chgData name="Viet Tran Hoang" userId="c38b94eb56962286" providerId="LiveId" clId="{6B77A2D3-603A-418D-AFC2-5AD64EA7A397}" dt="2021-04-18T09:08:08.037" v="20"/>
          <ac:spMkLst>
            <pc:docMk/>
            <pc:sldMk cId="35541774" sldId="258"/>
            <ac:spMk id="21" creationId="{6DF76226-632E-4631-8A6E-8CF171B19C92}"/>
          </ac:spMkLst>
        </pc:spChg>
        <pc:spChg chg="add del mod">
          <ac:chgData name="Viet Tran Hoang" userId="c38b94eb56962286" providerId="LiveId" clId="{6B77A2D3-603A-418D-AFC2-5AD64EA7A397}" dt="2021-04-18T09:08:08.037" v="20"/>
          <ac:spMkLst>
            <pc:docMk/>
            <pc:sldMk cId="35541774" sldId="258"/>
            <ac:spMk id="22" creationId="{DFD910A6-424F-4851-A9D1-6F5E8841829B}"/>
          </ac:spMkLst>
        </pc:spChg>
        <pc:spChg chg="add del mod">
          <ac:chgData name="Viet Tran Hoang" userId="c38b94eb56962286" providerId="LiveId" clId="{6B77A2D3-603A-418D-AFC2-5AD64EA7A397}" dt="2021-04-24T20:53:52.695" v="3194" actId="478"/>
          <ac:spMkLst>
            <pc:docMk/>
            <pc:sldMk cId="35541774" sldId="258"/>
            <ac:spMk id="24" creationId="{82B1CF26-FE90-4608-B852-FE9F47CFF8CD}"/>
          </ac:spMkLst>
        </pc:spChg>
        <pc:spChg chg="add mod">
          <ac:chgData name="Viet Tran Hoang" userId="c38b94eb56962286" providerId="LiveId" clId="{6B77A2D3-603A-418D-AFC2-5AD64EA7A397}" dt="2021-04-20T16:56:47.535" v="2790" actId="207"/>
          <ac:spMkLst>
            <pc:docMk/>
            <pc:sldMk cId="35541774" sldId="258"/>
            <ac:spMk id="25" creationId="{F02CA68E-B05A-4648-8234-31D7D3D1FA79}"/>
          </ac:spMkLst>
        </pc:spChg>
        <pc:spChg chg="add mod">
          <ac:chgData name="Viet Tran Hoang" userId="c38b94eb56962286" providerId="LiveId" clId="{6B77A2D3-603A-418D-AFC2-5AD64EA7A397}" dt="2021-04-20T16:56:47.535" v="2790" actId="207"/>
          <ac:spMkLst>
            <pc:docMk/>
            <pc:sldMk cId="35541774" sldId="258"/>
            <ac:spMk id="26" creationId="{FC418B43-B541-4B4F-91B8-8550655E51AA}"/>
          </ac:spMkLst>
        </pc:spChg>
        <pc:spChg chg="add mod">
          <ac:chgData name="Viet Tran Hoang" userId="c38b94eb56962286" providerId="LiveId" clId="{6B77A2D3-603A-418D-AFC2-5AD64EA7A397}" dt="2021-04-20T16:56:47.535" v="2790" actId="207"/>
          <ac:spMkLst>
            <pc:docMk/>
            <pc:sldMk cId="35541774" sldId="258"/>
            <ac:spMk id="27" creationId="{5D3D3F6D-9CE5-4CB4-AAE2-E3132490F6FB}"/>
          </ac:spMkLst>
        </pc:spChg>
        <pc:spChg chg="add mod">
          <ac:chgData name="Viet Tran Hoang" userId="c38b94eb56962286" providerId="LiveId" clId="{6B77A2D3-603A-418D-AFC2-5AD64EA7A397}" dt="2021-04-20T16:56:47.535" v="2790" actId="207"/>
          <ac:spMkLst>
            <pc:docMk/>
            <pc:sldMk cId="35541774" sldId="258"/>
            <ac:spMk id="28" creationId="{E96B8CAA-3BA8-4625-94A4-F166AFE7C360}"/>
          </ac:spMkLst>
        </pc:spChg>
        <pc:spChg chg="add mod">
          <ac:chgData name="Viet Tran Hoang" userId="c38b94eb56962286" providerId="LiveId" clId="{6B77A2D3-603A-418D-AFC2-5AD64EA7A397}" dt="2021-04-20T16:56:47.535" v="2790" actId="207"/>
          <ac:spMkLst>
            <pc:docMk/>
            <pc:sldMk cId="35541774" sldId="258"/>
            <ac:spMk id="29" creationId="{2A89FABE-B2BB-485B-94F0-572203BEC1CB}"/>
          </ac:spMkLst>
        </pc:spChg>
        <pc:spChg chg="add mod">
          <ac:chgData name="Viet Tran Hoang" userId="c38b94eb56962286" providerId="LiveId" clId="{6B77A2D3-603A-418D-AFC2-5AD64EA7A397}" dt="2021-04-20T16:55:49.512" v="2787" actId="108"/>
          <ac:spMkLst>
            <pc:docMk/>
            <pc:sldMk cId="35541774" sldId="258"/>
            <ac:spMk id="34" creationId="{6E17FEE3-7889-4CEB-94F8-F8A4D4CA2BAB}"/>
          </ac:spMkLst>
        </pc:spChg>
        <pc:spChg chg="add mod">
          <ac:chgData name="Viet Tran Hoang" userId="c38b94eb56962286" providerId="LiveId" clId="{6B77A2D3-603A-418D-AFC2-5AD64EA7A397}" dt="2021-04-20T16:55:53.074" v="2788" actId="108"/>
          <ac:spMkLst>
            <pc:docMk/>
            <pc:sldMk cId="35541774" sldId="258"/>
            <ac:spMk id="35" creationId="{15CBBA37-3455-4ECD-AC2A-CFBBD7728FA0}"/>
          </ac:spMkLst>
        </pc:spChg>
        <pc:spChg chg="add mod">
          <ac:chgData name="Viet Tran Hoang" userId="c38b94eb56962286" providerId="LiveId" clId="{6B77A2D3-603A-418D-AFC2-5AD64EA7A397}" dt="2021-04-20T16:55:56.847" v="2789" actId="108"/>
          <ac:spMkLst>
            <pc:docMk/>
            <pc:sldMk cId="35541774" sldId="258"/>
            <ac:spMk id="36" creationId="{3F287566-546E-4E93-805A-4ED394CAAA27}"/>
          </ac:spMkLst>
        </pc:spChg>
        <pc:spChg chg="add mod">
          <ac:chgData name="Viet Tran Hoang" userId="c38b94eb56962286" providerId="LiveId" clId="{6B77A2D3-603A-418D-AFC2-5AD64EA7A397}" dt="2021-04-20T16:55:18.757" v="2785" actId="692"/>
          <ac:spMkLst>
            <pc:docMk/>
            <pc:sldMk cId="35541774" sldId="258"/>
            <ac:spMk id="37" creationId="{A046C599-7474-4684-8CFC-5FAD48D0F92F}"/>
          </ac:spMkLst>
        </pc:spChg>
        <pc:spChg chg="add mod">
          <ac:chgData name="Viet Tran Hoang" userId="c38b94eb56962286" providerId="LiveId" clId="{6B77A2D3-603A-418D-AFC2-5AD64EA7A397}" dt="2021-04-20T16:55:37.100" v="2786" actId="108"/>
          <ac:spMkLst>
            <pc:docMk/>
            <pc:sldMk cId="35541774" sldId="258"/>
            <ac:spMk id="38" creationId="{499256AC-EE51-4E6F-AA7D-D4AA500A66ED}"/>
          </ac:spMkLst>
        </pc:spChg>
        <pc:spChg chg="mod">
          <ac:chgData name="Viet Tran Hoang" userId="c38b94eb56962286" providerId="LiveId" clId="{6B77A2D3-603A-418D-AFC2-5AD64EA7A397}" dt="2021-04-18T09:18:17.361" v="54"/>
          <ac:spMkLst>
            <pc:docMk/>
            <pc:sldMk cId="35541774" sldId="258"/>
            <ac:spMk id="6146" creationId="{00000000-0000-0000-0000-000000000000}"/>
          </ac:spMkLst>
        </pc:spChg>
        <pc:spChg chg="del">
          <ac:chgData name="Viet Tran Hoang" userId="c38b94eb56962286" providerId="LiveId" clId="{6B77A2D3-603A-418D-AFC2-5AD64EA7A397}" dt="2021-04-18T09:07:52.247" v="17" actId="478"/>
          <ac:spMkLst>
            <pc:docMk/>
            <pc:sldMk cId="35541774" sldId="258"/>
            <ac:spMk id="6147" creationId="{00000000-0000-0000-0000-000000000000}"/>
          </ac:spMkLst>
        </pc:spChg>
        <pc:cxnChg chg="add del mod">
          <ac:chgData name="Viet Tran Hoang" userId="c38b94eb56962286" providerId="LiveId" clId="{6B77A2D3-603A-418D-AFC2-5AD64EA7A397}" dt="2021-04-18T09:08:08.037" v="20"/>
          <ac:cxnSpMkLst>
            <pc:docMk/>
            <pc:sldMk cId="35541774" sldId="258"/>
            <ac:cxnSpMk id="14" creationId="{0732D4A9-4A87-4B41-93FB-A0227D5136C8}"/>
          </ac:cxnSpMkLst>
        </pc:cxnChg>
        <pc:cxnChg chg="add del mod">
          <ac:chgData name="Viet Tran Hoang" userId="c38b94eb56962286" providerId="LiveId" clId="{6B77A2D3-603A-418D-AFC2-5AD64EA7A397}" dt="2021-04-18T09:08:08.037" v="20"/>
          <ac:cxnSpMkLst>
            <pc:docMk/>
            <pc:sldMk cId="35541774" sldId="258"/>
            <ac:cxnSpMk id="15" creationId="{68450364-11AA-4E07-A300-D03CE3716913}"/>
          </ac:cxnSpMkLst>
        </pc:cxnChg>
        <pc:cxnChg chg="add del mod">
          <ac:chgData name="Viet Tran Hoang" userId="c38b94eb56962286" providerId="LiveId" clId="{6B77A2D3-603A-418D-AFC2-5AD64EA7A397}" dt="2021-04-18T09:08:08.037" v="20"/>
          <ac:cxnSpMkLst>
            <pc:docMk/>
            <pc:sldMk cId="35541774" sldId="258"/>
            <ac:cxnSpMk id="16" creationId="{48C24F2E-CC92-410B-BAB0-5C674D88844C}"/>
          </ac:cxnSpMkLst>
        </pc:cxnChg>
        <pc:cxnChg chg="add del mod">
          <ac:chgData name="Viet Tran Hoang" userId="c38b94eb56962286" providerId="LiveId" clId="{6B77A2D3-603A-418D-AFC2-5AD64EA7A397}" dt="2021-04-18T09:08:08.037" v="20"/>
          <ac:cxnSpMkLst>
            <pc:docMk/>
            <pc:sldMk cId="35541774" sldId="258"/>
            <ac:cxnSpMk id="17" creationId="{81F926C2-7ABD-4C3A-9E66-F1E35F9090B5}"/>
          </ac:cxnSpMkLst>
        </pc:cxnChg>
        <pc:cxnChg chg="add del mod">
          <ac:chgData name="Viet Tran Hoang" userId="c38b94eb56962286" providerId="LiveId" clId="{6B77A2D3-603A-418D-AFC2-5AD64EA7A397}" dt="2021-04-18T09:08:08.037" v="20"/>
          <ac:cxnSpMkLst>
            <pc:docMk/>
            <pc:sldMk cId="35541774" sldId="258"/>
            <ac:cxnSpMk id="23" creationId="{ACF1AAE7-2793-4D8D-9CC1-6CC52AFD564E}"/>
          </ac:cxnSpMkLst>
        </pc:cxnChg>
        <pc:cxnChg chg="add mod">
          <ac:chgData name="Viet Tran Hoang" userId="c38b94eb56962286" providerId="LiveId" clId="{6B77A2D3-603A-418D-AFC2-5AD64EA7A397}" dt="2021-04-18T09:21:16.938" v="105" actId="1036"/>
          <ac:cxnSpMkLst>
            <pc:docMk/>
            <pc:sldMk cId="35541774" sldId="258"/>
            <ac:cxnSpMk id="30" creationId="{3BFFF23F-07AE-4930-8941-EDACE11155BD}"/>
          </ac:cxnSpMkLst>
        </pc:cxnChg>
        <pc:cxnChg chg="add mod">
          <ac:chgData name="Viet Tran Hoang" userId="c38b94eb56962286" providerId="LiveId" clId="{6B77A2D3-603A-418D-AFC2-5AD64EA7A397}" dt="2021-04-18T09:21:16.938" v="105" actId="1036"/>
          <ac:cxnSpMkLst>
            <pc:docMk/>
            <pc:sldMk cId="35541774" sldId="258"/>
            <ac:cxnSpMk id="31" creationId="{C985F076-1312-48E0-81D0-D55FCBB93B13}"/>
          </ac:cxnSpMkLst>
        </pc:cxnChg>
        <pc:cxnChg chg="add mod">
          <ac:chgData name="Viet Tran Hoang" userId="c38b94eb56962286" providerId="LiveId" clId="{6B77A2D3-603A-418D-AFC2-5AD64EA7A397}" dt="2021-04-18T09:21:16.938" v="105" actId="1036"/>
          <ac:cxnSpMkLst>
            <pc:docMk/>
            <pc:sldMk cId="35541774" sldId="258"/>
            <ac:cxnSpMk id="32" creationId="{391A1219-7E72-4899-B1CF-E65764FACC1C}"/>
          </ac:cxnSpMkLst>
        </pc:cxnChg>
        <pc:cxnChg chg="add mod">
          <ac:chgData name="Viet Tran Hoang" userId="c38b94eb56962286" providerId="LiveId" clId="{6B77A2D3-603A-418D-AFC2-5AD64EA7A397}" dt="2021-04-18T09:21:16.938" v="105" actId="1036"/>
          <ac:cxnSpMkLst>
            <pc:docMk/>
            <pc:sldMk cId="35541774" sldId="258"/>
            <ac:cxnSpMk id="33" creationId="{1900CB17-0AFB-4920-8533-772EB74FB8D2}"/>
          </ac:cxnSpMkLst>
        </pc:cxnChg>
        <pc:cxnChg chg="add mod">
          <ac:chgData name="Viet Tran Hoang" userId="c38b94eb56962286" providerId="LiveId" clId="{6B77A2D3-603A-418D-AFC2-5AD64EA7A397}" dt="2021-04-18T09:21:16.938" v="105" actId="1036"/>
          <ac:cxnSpMkLst>
            <pc:docMk/>
            <pc:sldMk cId="35541774" sldId="258"/>
            <ac:cxnSpMk id="39" creationId="{DE2445AC-AA9A-41D8-8946-D4112AE3EE0A}"/>
          </ac:cxnSpMkLst>
        </pc:cxnChg>
      </pc:sldChg>
      <pc:sldChg chg="del">
        <pc:chgData name="Viet Tran Hoang" userId="c38b94eb56962286" providerId="LiveId" clId="{6B77A2D3-603A-418D-AFC2-5AD64EA7A397}" dt="2021-04-18T09:04:35.685" v="5" actId="47"/>
        <pc:sldMkLst>
          <pc:docMk/>
          <pc:sldMk cId="1288325771" sldId="259"/>
        </pc:sldMkLst>
      </pc:sldChg>
      <pc:sldChg chg="addSp delSp modSp new mod">
        <pc:chgData name="Viet Tran Hoang" userId="c38b94eb56962286" providerId="LiveId" clId="{6B77A2D3-603A-418D-AFC2-5AD64EA7A397}" dt="2021-04-24T20:53:43.485" v="3193" actId="478"/>
        <pc:sldMkLst>
          <pc:docMk/>
          <pc:sldMk cId="3805023974" sldId="259"/>
        </pc:sldMkLst>
        <pc:spChg chg="mod">
          <ac:chgData name="Viet Tran Hoang" userId="c38b94eb56962286" providerId="LiveId" clId="{6B77A2D3-603A-418D-AFC2-5AD64EA7A397}" dt="2021-04-24T20:51:55.924" v="3150" actId="20577"/>
          <ac:spMkLst>
            <pc:docMk/>
            <pc:sldMk cId="3805023974" sldId="259"/>
            <ac:spMk id="2" creationId="{608E92F2-0555-482E-934D-B518622B6A90}"/>
          </ac:spMkLst>
        </pc:spChg>
        <pc:spChg chg="mod">
          <ac:chgData name="Viet Tran Hoang" userId="c38b94eb56962286" providerId="LiveId" clId="{6B77A2D3-603A-418D-AFC2-5AD64EA7A397}" dt="2021-04-18T09:27:36.579" v="215" actId="27636"/>
          <ac:spMkLst>
            <pc:docMk/>
            <pc:sldMk cId="3805023974" sldId="259"/>
            <ac:spMk id="3" creationId="{518F572F-8B2C-4B5F-9100-76B0B1A965F4}"/>
          </ac:spMkLst>
        </pc:spChg>
        <pc:spChg chg="add del mod">
          <ac:chgData name="Viet Tran Hoang" userId="c38b94eb56962286" providerId="LiveId" clId="{6B77A2D3-603A-418D-AFC2-5AD64EA7A397}" dt="2021-04-24T20:53:43.485" v="3193" actId="478"/>
          <ac:spMkLst>
            <pc:docMk/>
            <pc:sldMk cId="3805023974" sldId="259"/>
            <ac:spMk id="6" creationId="{43AD2F4B-364E-4B5A-9C47-CAD046B250AB}"/>
          </ac:spMkLst>
        </pc:spChg>
        <pc:spChg chg="add mod">
          <ac:chgData name="Viet Tran Hoang" userId="c38b94eb56962286" providerId="LiveId" clId="{6B77A2D3-603A-418D-AFC2-5AD64EA7A397}" dt="2021-04-21T01:21:01.627" v="2791" actId="207"/>
          <ac:spMkLst>
            <pc:docMk/>
            <pc:sldMk cId="3805023974" sldId="259"/>
            <ac:spMk id="8" creationId="{F8F46490-D4EF-43D4-B32E-DB32FFD8EBBF}"/>
          </ac:spMkLst>
        </pc:spChg>
        <pc:spChg chg="add mod">
          <ac:chgData name="Viet Tran Hoang" userId="c38b94eb56962286" providerId="LiveId" clId="{6B77A2D3-603A-418D-AFC2-5AD64EA7A397}" dt="2021-04-18T09:29:21.355" v="244" actId="1076"/>
          <ac:spMkLst>
            <pc:docMk/>
            <pc:sldMk cId="3805023974" sldId="259"/>
            <ac:spMk id="10" creationId="{69A51436-3172-4C9F-BBFA-BE7E91AA3205}"/>
          </ac:spMkLst>
        </pc:spChg>
        <pc:spChg chg="add mod">
          <ac:chgData name="Viet Tran Hoang" userId="c38b94eb56962286" providerId="LiveId" clId="{6B77A2D3-603A-418D-AFC2-5AD64EA7A397}" dt="2021-04-18T09:29:39.419" v="249" actId="1076"/>
          <ac:spMkLst>
            <pc:docMk/>
            <pc:sldMk cId="3805023974" sldId="259"/>
            <ac:spMk id="13" creationId="{6979873A-03A4-4969-BC16-F171C4D8E4CE}"/>
          </ac:spMkLst>
        </pc:spChg>
        <pc:spChg chg="add mod">
          <ac:chgData name="Viet Tran Hoang" userId="c38b94eb56962286" providerId="LiveId" clId="{6B77A2D3-603A-418D-AFC2-5AD64EA7A397}" dt="2021-04-18T09:26:24.356" v="196" actId="14100"/>
          <ac:spMkLst>
            <pc:docMk/>
            <pc:sldMk cId="3805023974" sldId="259"/>
            <ac:spMk id="14" creationId="{F8AFD981-E1BC-42F9-A1A7-AB8BC893CC6D}"/>
          </ac:spMkLst>
        </pc:spChg>
        <pc:spChg chg="add mod">
          <ac:chgData name="Viet Tran Hoang" userId="c38b94eb56962286" providerId="LiveId" clId="{6B77A2D3-603A-418D-AFC2-5AD64EA7A397}" dt="2021-04-18T09:29:58.211" v="253" actId="1076"/>
          <ac:spMkLst>
            <pc:docMk/>
            <pc:sldMk cId="3805023974" sldId="259"/>
            <ac:spMk id="16" creationId="{0B4AFCF7-A808-42BE-B32B-82AC17848DF9}"/>
          </ac:spMkLst>
        </pc:spChg>
        <pc:picChg chg="add mod">
          <ac:chgData name="Viet Tran Hoang" userId="c38b94eb56962286" providerId="LiveId" clId="{6B77A2D3-603A-418D-AFC2-5AD64EA7A397}" dt="2021-04-18T09:29:13.571" v="241" actId="1076"/>
          <ac:picMkLst>
            <pc:docMk/>
            <pc:sldMk cId="3805023974" sldId="259"/>
            <ac:picMk id="9" creationId="{465595EF-5EA7-432D-8B7D-D283CFA2447D}"/>
          </ac:picMkLst>
        </pc:picChg>
        <pc:picChg chg="add mod">
          <ac:chgData name="Viet Tran Hoang" userId="c38b94eb56962286" providerId="LiveId" clId="{6B77A2D3-603A-418D-AFC2-5AD64EA7A397}" dt="2021-04-18T09:28:22.419" v="226" actId="1076"/>
          <ac:picMkLst>
            <pc:docMk/>
            <pc:sldMk cId="3805023974" sldId="259"/>
            <ac:picMk id="11" creationId="{76743828-4AA3-41BA-AC02-A50CDD3D63E7}"/>
          </ac:picMkLst>
        </pc:picChg>
        <pc:picChg chg="add mod">
          <ac:chgData name="Viet Tran Hoang" userId="c38b94eb56962286" providerId="LiveId" clId="{6B77A2D3-603A-418D-AFC2-5AD64EA7A397}" dt="2021-04-18T09:25:35.299" v="143" actId="1076"/>
          <ac:picMkLst>
            <pc:docMk/>
            <pc:sldMk cId="3805023974" sldId="259"/>
            <ac:picMk id="12" creationId="{58F4CFD8-75E8-4725-9781-5D8A9FC378F7}"/>
          </ac:picMkLst>
        </pc:picChg>
        <pc:picChg chg="add mod">
          <ac:chgData name="Viet Tran Hoang" userId="c38b94eb56962286" providerId="LiveId" clId="{6B77A2D3-603A-418D-AFC2-5AD64EA7A397}" dt="2021-04-18T09:29:50.067" v="250" actId="1076"/>
          <ac:picMkLst>
            <pc:docMk/>
            <pc:sldMk cId="3805023974" sldId="259"/>
            <ac:picMk id="15" creationId="{89B6988C-0085-4E7E-84B3-1C771CA6B6FC}"/>
          </ac:picMkLst>
        </pc:picChg>
        <pc:cxnChg chg="add mod">
          <ac:chgData name="Viet Tran Hoang" userId="c38b94eb56962286" providerId="LiveId" clId="{6B77A2D3-603A-418D-AFC2-5AD64EA7A397}" dt="2021-04-18T09:29:23.459" v="245" actId="1076"/>
          <ac:cxnSpMkLst>
            <pc:docMk/>
            <pc:sldMk cId="3805023974" sldId="259"/>
            <ac:cxnSpMk id="7" creationId="{92F13B4E-5E72-4A95-906B-378694C2D216}"/>
          </ac:cxnSpMkLst>
        </pc:cxnChg>
        <pc:cxnChg chg="add mod">
          <ac:chgData name="Viet Tran Hoang" userId="c38b94eb56962286" providerId="LiveId" clId="{6B77A2D3-603A-418D-AFC2-5AD64EA7A397}" dt="2021-04-18T09:29:52.995" v="251" actId="14100"/>
          <ac:cxnSpMkLst>
            <pc:docMk/>
            <pc:sldMk cId="3805023974" sldId="259"/>
            <ac:cxnSpMk id="17" creationId="{9EBE4979-4201-4C2C-9057-EC6F56F5A257}"/>
          </ac:cxnSpMkLst>
        </pc:cxnChg>
        <pc:cxnChg chg="add mod">
          <ac:chgData name="Viet Tran Hoang" userId="c38b94eb56962286" providerId="LiveId" clId="{6B77A2D3-603A-418D-AFC2-5AD64EA7A397}" dt="2021-04-18T09:29:55.347" v="252" actId="14100"/>
          <ac:cxnSpMkLst>
            <pc:docMk/>
            <pc:sldMk cId="3805023974" sldId="259"/>
            <ac:cxnSpMk id="18" creationId="{E9548599-DB7F-492E-859D-098985597116}"/>
          </ac:cxnSpMkLst>
        </pc:cxnChg>
        <pc:cxnChg chg="add mod">
          <ac:chgData name="Viet Tran Hoang" userId="c38b94eb56962286" providerId="LiveId" clId="{6B77A2D3-603A-418D-AFC2-5AD64EA7A397}" dt="2021-04-18T09:30:00.851" v="254" actId="14100"/>
          <ac:cxnSpMkLst>
            <pc:docMk/>
            <pc:sldMk cId="3805023974" sldId="259"/>
            <ac:cxnSpMk id="19" creationId="{495B974B-8E50-4579-8354-E7BF0615571E}"/>
          </ac:cxnSpMkLst>
        </pc:cxnChg>
      </pc:sldChg>
      <pc:sldChg chg="del">
        <pc:chgData name="Viet Tran Hoang" userId="c38b94eb56962286" providerId="LiveId" clId="{6B77A2D3-603A-418D-AFC2-5AD64EA7A397}" dt="2021-04-18T09:04:35.685" v="5" actId="47"/>
        <pc:sldMkLst>
          <pc:docMk/>
          <pc:sldMk cId="153785403" sldId="260"/>
        </pc:sldMkLst>
      </pc:sldChg>
      <pc:sldChg chg="add del">
        <pc:chgData name="Viet Tran Hoang" userId="c38b94eb56962286" providerId="LiveId" clId="{6B77A2D3-603A-418D-AFC2-5AD64EA7A397}" dt="2021-04-18T09:31:23.209" v="259"/>
        <pc:sldMkLst>
          <pc:docMk/>
          <pc:sldMk cId="295831405" sldId="260"/>
        </pc:sldMkLst>
      </pc:sldChg>
      <pc:sldChg chg="modSp add mod">
        <pc:chgData name="Viet Tran Hoang" userId="c38b94eb56962286" providerId="LiveId" clId="{6B77A2D3-603A-418D-AFC2-5AD64EA7A397}" dt="2021-04-18T16:55:32.722" v="1004" actId="2711"/>
        <pc:sldMkLst>
          <pc:docMk/>
          <pc:sldMk cId="1829581354" sldId="260"/>
        </pc:sldMkLst>
        <pc:spChg chg="mod">
          <ac:chgData name="Viet Tran Hoang" userId="c38b94eb56962286" providerId="LiveId" clId="{6B77A2D3-603A-418D-AFC2-5AD64EA7A397}" dt="2021-04-18T16:55:32.722" v="1004" actId="2711"/>
          <ac:spMkLst>
            <pc:docMk/>
            <pc:sldMk cId="1829581354" sldId="260"/>
            <ac:spMk id="6147" creationId="{00000000-0000-0000-0000-000000000000}"/>
          </ac:spMkLst>
        </pc:spChg>
      </pc:sldChg>
      <pc:sldChg chg="addSp modSp add mod">
        <pc:chgData name="Viet Tran Hoang" userId="c38b94eb56962286" providerId="LiveId" clId="{6B77A2D3-603A-418D-AFC2-5AD64EA7A397}" dt="2021-04-20T15:07:38.843" v="1036" actId="20577"/>
        <pc:sldMkLst>
          <pc:docMk/>
          <pc:sldMk cId="4252968578" sldId="261"/>
        </pc:sldMkLst>
        <pc:spChg chg="add mod">
          <ac:chgData name="Viet Tran Hoang" userId="c38b94eb56962286" providerId="LiveId" clId="{6B77A2D3-603A-418D-AFC2-5AD64EA7A397}" dt="2021-04-18T16:28:16.678" v="302" actId="1076"/>
          <ac:spMkLst>
            <pc:docMk/>
            <pc:sldMk cId="4252968578" sldId="261"/>
            <ac:spMk id="6" creationId="{F8CEC332-82DE-41BA-ADE8-1E1C987313F2}"/>
          </ac:spMkLst>
        </pc:spChg>
        <pc:spChg chg="mod">
          <ac:chgData name="Viet Tran Hoang" userId="c38b94eb56962286" providerId="LiveId" clId="{6B77A2D3-603A-418D-AFC2-5AD64EA7A397}" dt="2021-04-18T09:32:30.494" v="263"/>
          <ac:spMkLst>
            <pc:docMk/>
            <pc:sldMk cId="4252968578" sldId="261"/>
            <ac:spMk id="6146" creationId="{00000000-0000-0000-0000-000000000000}"/>
          </ac:spMkLst>
        </pc:spChg>
        <pc:spChg chg="mod">
          <ac:chgData name="Viet Tran Hoang" userId="c38b94eb56962286" providerId="LiveId" clId="{6B77A2D3-603A-418D-AFC2-5AD64EA7A397}" dt="2021-04-20T15:07:38.843" v="1036" actId="20577"/>
          <ac:spMkLst>
            <pc:docMk/>
            <pc:sldMk cId="4252968578" sldId="261"/>
            <ac:spMk id="6147" creationId="{00000000-0000-0000-0000-000000000000}"/>
          </ac:spMkLst>
        </pc:spChg>
      </pc:sldChg>
      <pc:sldChg chg="del">
        <pc:chgData name="Viet Tran Hoang" userId="c38b94eb56962286" providerId="LiveId" clId="{6B77A2D3-603A-418D-AFC2-5AD64EA7A397}" dt="2021-04-18T09:04:35.685" v="5" actId="47"/>
        <pc:sldMkLst>
          <pc:docMk/>
          <pc:sldMk cId="247354044" sldId="262"/>
        </pc:sldMkLst>
      </pc:sldChg>
      <pc:sldChg chg="addSp modSp new mod">
        <pc:chgData name="Viet Tran Hoang" userId="c38b94eb56962286" providerId="LiveId" clId="{6B77A2D3-603A-418D-AFC2-5AD64EA7A397}" dt="2021-04-18T16:56:00.016" v="1008" actId="2711"/>
        <pc:sldMkLst>
          <pc:docMk/>
          <pc:sldMk cId="2745321713" sldId="262"/>
        </pc:sldMkLst>
        <pc:spChg chg="mod">
          <ac:chgData name="Viet Tran Hoang" userId="c38b94eb56962286" providerId="LiveId" clId="{6B77A2D3-603A-418D-AFC2-5AD64EA7A397}" dt="2021-04-18T16:37:07.159" v="368" actId="20577"/>
          <ac:spMkLst>
            <pc:docMk/>
            <pc:sldMk cId="2745321713" sldId="262"/>
            <ac:spMk id="2" creationId="{EEDFD3E8-2FD4-4B6D-A1FD-E7A867298AC8}"/>
          </ac:spMkLst>
        </pc:spChg>
        <pc:spChg chg="mod">
          <ac:chgData name="Viet Tran Hoang" userId="c38b94eb56962286" providerId="LiveId" clId="{6B77A2D3-603A-418D-AFC2-5AD64EA7A397}" dt="2021-04-18T16:56:00.016" v="1008" actId="2711"/>
          <ac:spMkLst>
            <pc:docMk/>
            <pc:sldMk cId="2745321713" sldId="262"/>
            <ac:spMk id="3" creationId="{E5EC19FD-8262-460A-BBC7-F936E8F9D3B1}"/>
          </ac:spMkLst>
        </pc:spChg>
        <pc:picChg chg="add mod">
          <ac:chgData name="Viet Tran Hoang" userId="c38b94eb56962286" providerId="LiveId" clId="{6B77A2D3-603A-418D-AFC2-5AD64EA7A397}" dt="2021-04-18T16:38:46.671" v="382" actId="1076"/>
          <ac:picMkLst>
            <pc:docMk/>
            <pc:sldMk cId="2745321713" sldId="262"/>
            <ac:picMk id="6" creationId="{8D90F1F5-D25F-4462-B28A-171590C90C92}"/>
          </ac:picMkLst>
        </pc:picChg>
      </pc:sldChg>
      <pc:sldChg chg="modSp add mod">
        <pc:chgData name="Viet Tran Hoang" userId="c38b94eb56962286" providerId="LiveId" clId="{6B77A2D3-603A-418D-AFC2-5AD64EA7A397}" dt="2021-04-18T16:55:53.467" v="1007" actId="2711"/>
        <pc:sldMkLst>
          <pc:docMk/>
          <pc:sldMk cId="2203365432" sldId="263"/>
        </pc:sldMkLst>
        <pc:spChg chg="mod">
          <ac:chgData name="Viet Tran Hoang" userId="c38b94eb56962286" providerId="LiveId" clId="{6B77A2D3-603A-418D-AFC2-5AD64EA7A397}" dt="2021-04-18T16:55:53.467" v="1007" actId="2711"/>
          <ac:spMkLst>
            <pc:docMk/>
            <pc:sldMk cId="2203365432" sldId="263"/>
            <ac:spMk id="6147" creationId="{00000000-0000-0000-0000-000000000000}"/>
          </ac:spMkLst>
        </pc:spChg>
      </pc:sldChg>
      <pc:sldChg chg="del">
        <pc:chgData name="Viet Tran Hoang" userId="c38b94eb56962286" providerId="LiveId" clId="{6B77A2D3-603A-418D-AFC2-5AD64EA7A397}" dt="2021-04-18T09:04:35.685" v="5" actId="47"/>
        <pc:sldMkLst>
          <pc:docMk/>
          <pc:sldMk cId="2796741566" sldId="263"/>
        </pc:sldMkLst>
      </pc:sldChg>
      <pc:sldChg chg="addSp delSp modSp new mod">
        <pc:chgData name="Viet Tran Hoang" userId="c38b94eb56962286" providerId="LiveId" clId="{6B77A2D3-603A-418D-AFC2-5AD64EA7A397}" dt="2021-04-18T16:44:17.190" v="398" actId="1076"/>
        <pc:sldMkLst>
          <pc:docMk/>
          <pc:sldMk cId="74056497" sldId="264"/>
        </pc:sldMkLst>
        <pc:spChg chg="mod">
          <ac:chgData name="Viet Tran Hoang" userId="c38b94eb56962286" providerId="LiveId" clId="{6B77A2D3-603A-418D-AFC2-5AD64EA7A397}" dt="2021-04-18T16:43:28.560" v="384"/>
          <ac:spMkLst>
            <pc:docMk/>
            <pc:sldMk cId="74056497" sldId="264"/>
            <ac:spMk id="2" creationId="{5D48B588-2B59-4D72-A3D2-DDEF3565BE28}"/>
          </ac:spMkLst>
        </pc:spChg>
        <pc:spChg chg="del">
          <ac:chgData name="Viet Tran Hoang" userId="c38b94eb56962286" providerId="LiveId" clId="{6B77A2D3-603A-418D-AFC2-5AD64EA7A397}" dt="2021-04-18T16:43:36.833" v="385" actId="478"/>
          <ac:spMkLst>
            <pc:docMk/>
            <pc:sldMk cId="74056497" sldId="264"/>
            <ac:spMk id="3" creationId="{A697B867-45AA-4128-90C6-D54ABD8EB53F}"/>
          </ac:spMkLst>
        </pc:spChg>
        <pc:picChg chg="add mod">
          <ac:chgData name="Viet Tran Hoang" userId="c38b94eb56962286" providerId="LiveId" clId="{6B77A2D3-603A-418D-AFC2-5AD64EA7A397}" dt="2021-04-18T16:44:17.190" v="398" actId="1076"/>
          <ac:picMkLst>
            <pc:docMk/>
            <pc:sldMk cId="74056497" sldId="264"/>
            <ac:picMk id="6" creationId="{D558F602-6525-44B5-A426-0D5B298E0CBA}"/>
          </ac:picMkLst>
        </pc:picChg>
      </pc:sldChg>
      <pc:sldChg chg="addSp modSp new mod">
        <pc:chgData name="Viet Tran Hoang" userId="c38b94eb56962286" providerId="LiveId" clId="{6B77A2D3-603A-418D-AFC2-5AD64EA7A397}" dt="2021-04-18T16:56:10.454" v="1009" actId="2711"/>
        <pc:sldMkLst>
          <pc:docMk/>
          <pc:sldMk cId="124999966" sldId="265"/>
        </pc:sldMkLst>
        <pc:spChg chg="mod">
          <ac:chgData name="Viet Tran Hoang" userId="c38b94eb56962286" providerId="LiveId" clId="{6B77A2D3-603A-418D-AFC2-5AD64EA7A397}" dt="2021-04-18T16:44:41.172" v="400"/>
          <ac:spMkLst>
            <pc:docMk/>
            <pc:sldMk cId="124999966" sldId="265"/>
            <ac:spMk id="2" creationId="{C26DBE85-44F8-4CDF-B615-86A3FDE4DDBD}"/>
          </ac:spMkLst>
        </pc:spChg>
        <pc:spChg chg="mod">
          <ac:chgData name="Viet Tran Hoang" userId="c38b94eb56962286" providerId="LiveId" clId="{6B77A2D3-603A-418D-AFC2-5AD64EA7A397}" dt="2021-04-18T16:56:10.454" v="1009" actId="2711"/>
          <ac:spMkLst>
            <pc:docMk/>
            <pc:sldMk cId="124999966" sldId="265"/>
            <ac:spMk id="3" creationId="{84E87A0D-FBB5-4287-BD9D-F38C85ABF436}"/>
          </ac:spMkLst>
        </pc:spChg>
        <pc:picChg chg="add mod">
          <ac:chgData name="Viet Tran Hoang" userId="c38b94eb56962286" providerId="LiveId" clId="{6B77A2D3-603A-418D-AFC2-5AD64EA7A397}" dt="2021-04-18T16:46:15.935" v="412" actId="14100"/>
          <ac:picMkLst>
            <pc:docMk/>
            <pc:sldMk cId="124999966" sldId="265"/>
            <ac:picMk id="6" creationId="{46CF3B87-733B-4275-BC7A-69EEDDC723B2}"/>
          </ac:picMkLst>
        </pc:picChg>
      </pc:sldChg>
      <pc:sldChg chg="addSp modSp new mod">
        <pc:chgData name="Viet Tran Hoang" userId="c38b94eb56962286" providerId="LiveId" clId="{6B77A2D3-603A-418D-AFC2-5AD64EA7A397}" dt="2021-04-18T16:56:22.633" v="1010" actId="2711"/>
        <pc:sldMkLst>
          <pc:docMk/>
          <pc:sldMk cId="1973170667" sldId="266"/>
        </pc:sldMkLst>
        <pc:spChg chg="mod">
          <ac:chgData name="Viet Tran Hoang" userId="c38b94eb56962286" providerId="LiveId" clId="{6B77A2D3-603A-418D-AFC2-5AD64EA7A397}" dt="2021-04-18T16:48:22.964" v="419" actId="20577"/>
          <ac:spMkLst>
            <pc:docMk/>
            <pc:sldMk cId="1973170667" sldId="266"/>
            <ac:spMk id="2" creationId="{5207A1BF-D120-45E6-A8B2-E6EDCC40D707}"/>
          </ac:spMkLst>
        </pc:spChg>
        <pc:spChg chg="mod">
          <ac:chgData name="Viet Tran Hoang" userId="c38b94eb56962286" providerId="LiveId" clId="{6B77A2D3-603A-418D-AFC2-5AD64EA7A397}" dt="2021-04-18T16:56:22.633" v="1010" actId="2711"/>
          <ac:spMkLst>
            <pc:docMk/>
            <pc:sldMk cId="1973170667" sldId="266"/>
            <ac:spMk id="3" creationId="{5B839406-4CF8-4DC9-BEBC-75A39D0F455D}"/>
          </ac:spMkLst>
        </pc:spChg>
        <pc:spChg chg="add mod">
          <ac:chgData name="Viet Tran Hoang" userId="c38b94eb56962286" providerId="LiveId" clId="{6B77A2D3-603A-418D-AFC2-5AD64EA7A397}" dt="2021-04-18T16:53:58.838" v="1001" actId="1076"/>
          <ac:spMkLst>
            <pc:docMk/>
            <pc:sldMk cId="1973170667" sldId="266"/>
            <ac:spMk id="6" creationId="{8B2B484A-2D11-48A6-BD62-41B3D2243CEF}"/>
          </ac:spMkLst>
        </pc:spChg>
      </pc:sldChg>
      <pc:sldChg chg="modSp new mod">
        <pc:chgData name="Viet Tran Hoang" userId="c38b94eb56962286" providerId="LiveId" clId="{6B77A2D3-603A-418D-AFC2-5AD64EA7A397}" dt="2021-04-24T00:59:32.574" v="2950" actId="14"/>
        <pc:sldMkLst>
          <pc:docMk/>
          <pc:sldMk cId="872550325" sldId="267"/>
        </pc:sldMkLst>
        <pc:spChg chg="mod">
          <ac:chgData name="Viet Tran Hoang" userId="c38b94eb56962286" providerId="LiveId" clId="{6B77A2D3-603A-418D-AFC2-5AD64EA7A397}" dt="2021-04-18T16:56:52.920" v="1014"/>
          <ac:spMkLst>
            <pc:docMk/>
            <pc:sldMk cId="872550325" sldId="267"/>
            <ac:spMk id="2" creationId="{87820D23-D192-43D4-9635-77629885EC6F}"/>
          </ac:spMkLst>
        </pc:spChg>
        <pc:spChg chg="mod">
          <ac:chgData name="Viet Tran Hoang" userId="c38b94eb56962286" providerId="LiveId" clId="{6B77A2D3-603A-418D-AFC2-5AD64EA7A397}" dt="2021-04-24T00:59:32.574" v="2950" actId="14"/>
          <ac:spMkLst>
            <pc:docMk/>
            <pc:sldMk cId="872550325" sldId="267"/>
            <ac:spMk id="3" creationId="{249218B2-7CDA-4480-A883-8BB942D7AB59}"/>
          </ac:spMkLst>
        </pc:spChg>
      </pc:sldChg>
      <pc:sldChg chg="addSp modSp new mod">
        <pc:chgData name="Viet Tran Hoang" userId="c38b94eb56962286" providerId="LiveId" clId="{6B77A2D3-603A-418D-AFC2-5AD64EA7A397}" dt="2021-04-21T01:33:25.531" v="2793" actId="207"/>
        <pc:sldMkLst>
          <pc:docMk/>
          <pc:sldMk cId="3716145681" sldId="268"/>
        </pc:sldMkLst>
        <pc:spChg chg="mod">
          <ac:chgData name="Viet Tran Hoang" userId="c38b94eb56962286" providerId="LiveId" clId="{6B77A2D3-603A-418D-AFC2-5AD64EA7A397}" dt="2021-04-20T15:39:05.188" v="1992"/>
          <ac:spMkLst>
            <pc:docMk/>
            <pc:sldMk cId="3716145681" sldId="268"/>
            <ac:spMk id="2" creationId="{23683E3C-04A3-484B-802F-299974DF1AA6}"/>
          </ac:spMkLst>
        </pc:spChg>
        <pc:spChg chg="mod">
          <ac:chgData name="Viet Tran Hoang" userId="c38b94eb56962286" providerId="LiveId" clId="{6B77A2D3-603A-418D-AFC2-5AD64EA7A397}" dt="2021-04-20T15:39:32.378" v="1997" actId="14100"/>
          <ac:spMkLst>
            <pc:docMk/>
            <pc:sldMk cId="3716145681" sldId="268"/>
            <ac:spMk id="3" creationId="{A39FC3E1-1293-4C8B-ADDA-68D211B303DE}"/>
          </ac:spMkLst>
        </pc:spChg>
        <pc:spChg chg="mod">
          <ac:chgData name="Viet Tran Hoang" userId="c38b94eb56962286" providerId="LiveId" clId="{6B77A2D3-603A-418D-AFC2-5AD64EA7A397}" dt="2021-04-21T01:33:25.531" v="2793" actId="207"/>
          <ac:spMkLst>
            <pc:docMk/>
            <pc:sldMk cId="3716145681" sldId="268"/>
            <ac:spMk id="7" creationId="{332F4041-5E67-45D8-BE8C-E5EBD751F234}"/>
          </ac:spMkLst>
        </pc:spChg>
        <pc:spChg chg="mod">
          <ac:chgData name="Viet Tran Hoang" userId="c38b94eb56962286" providerId="LiveId" clId="{6B77A2D3-603A-418D-AFC2-5AD64EA7A397}" dt="2021-04-21T01:33:25.531" v="2793" actId="207"/>
          <ac:spMkLst>
            <pc:docMk/>
            <pc:sldMk cId="3716145681" sldId="268"/>
            <ac:spMk id="8" creationId="{AA32CFF5-BA49-4A82-BE7E-BED4F8DD9D0B}"/>
          </ac:spMkLst>
        </pc:spChg>
        <pc:spChg chg="mod">
          <ac:chgData name="Viet Tran Hoang" userId="c38b94eb56962286" providerId="LiveId" clId="{6B77A2D3-603A-418D-AFC2-5AD64EA7A397}" dt="2021-04-21T01:33:25.531" v="2793" actId="207"/>
          <ac:spMkLst>
            <pc:docMk/>
            <pc:sldMk cId="3716145681" sldId="268"/>
            <ac:spMk id="9" creationId="{B2498B47-2AAC-4A33-A12B-9C37A5EA3143}"/>
          </ac:spMkLst>
        </pc:spChg>
        <pc:spChg chg="mod">
          <ac:chgData name="Viet Tran Hoang" userId="c38b94eb56962286" providerId="LiveId" clId="{6B77A2D3-603A-418D-AFC2-5AD64EA7A397}" dt="2021-04-21T01:33:25.531" v="2793" actId="207"/>
          <ac:spMkLst>
            <pc:docMk/>
            <pc:sldMk cId="3716145681" sldId="268"/>
            <ac:spMk id="12" creationId="{4DA3B37A-B680-4BC3-900A-5C7CF95DE455}"/>
          </ac:spMkLst>
        </pc:spChg>
        <pc:spChg chg="mod">
          <ac:chgData name="Viet Tran Hoang" userId="c38b94eb56962286" providerId="LiveId" clId="{6B77A2D3-603A-418D-AFC2-5AD64EA7A397}" dt="2021-04-21T01:33:25.531" v="2793" actId="207"/>
          <ac:spMkLst>
            <pc:docMk/>
            <pc:sldMk cId="3716145681" sldId="268"/>
            <ac:spMk id="13" creationId="{C5996E25-D4CE-46C4-8AB9-41E75DD65CA6}"/>
          </ac:spMkLst>
        </pc:spChg>
        <pc:grpChg chg="add mod">
          <ac:chgData name="Viet Tran Hoang" userId="c38b94eb56962286" providerId="LiveId" clId="{6B77A2D3-603A-418D-AFC2-5AD64EA7A397}" dt="2021-04-20T15:40:12.100" v="2000" actId="14100"/>
          <ac:grpSpMkLst>
            <pc:docMk/>
            <pc:sldMk cId="3716145681" sldId="268"/>
            <ac:grpSpMk id="6" creationId="{D61BA275-FF00-462F-81AC-8A09EE87E104}"/>
          </ac:grpSpMkLst>
        </pc:grpChg>
        <pc:cxnChg chg="mod">
          <ac:chgData name="Viet Tran Hoang" userId="c38b94eb56962286" providerId="LiveId" clId="{6B77A2D3-603A-418D-AFC2-5AD64EA7A397}" dt="2021-04-20T15:44:04.033" v="2035" actId="692"/>
          <ac:cxnSpMkLst>
            <pc:docMk/>
            <pc:sldMk cId="3716145681" sldId="268"/>
            <ac:cxnSpMk id="10" creationId="{57A83071-926B-4154-B558-C89CFEF8B819}"/>
          </ac:cxnSpMkLst>
        </pc:cxnChg>
        <pc:cxnChg chg="mod">
          <ac:chgData name="Viet Tran Hoang" userId="c38b94eb56962286" providerId="LiveId" clId="{6B77A2D3-603A-418D-AFC2-5AD64EA7A397}" dt="2021-04-20T15:44:14.983" v="2036" actId="692"/>
          <ac:cxnSpMkLst>
            <pc:docMk/>
            <pc:sldMk cId="3716145681" sldId="268"/>
            <ac:cxnSpMk id="11" creationId="{14A3E65F-D92B-47F7-AC78-223843CB9F01}"/>
          </ac:cxnSpMkLst>
        </pc:cxnChg>
      </pc:sldChg>
      <pc:sldChg chg="addSp modSp new mod">
        <pc:chgData name="Viet Tran Hoang" userId="c38b94eb56962286" providerId="LiveId" clId="{6B77A2D3-603A-418D-AFC2-5AD64EA7A397}" dt="2021-04-21T01:52:50.704" v="2802" actId="27636"/>
        <pc:sldMkLst>
          <pc:docMk/>
          <pc:sldMk cId="106825363" sldId="269"/>
        </pc:sldMkLst>
        <pc:spChg chg="mod">
          <ac:chgData name="Viet Tran Hoang" userId="c38b94eb56962286" providerId="LiveId" clId="{6B77A2D3-603A-418D-AFC2-5AD64EA7A397}" dt="2021-04-20T15:41:44.334" v="2011"/>
          <ac:spMkLst>
            <pc:docMk/>
            <pc:sldMk cId="106825363" sldId="269"/>
            <ac:spMk id="2" creationId="{BCB079EE-E79A-49D9-A5A5-A4E2D32D2FDD}"/>
          </ac:spMkLst>
        </pc:spChg>
        <pc:spChg chg="mod">
          <ac:chgData name="Viet Tran Hoang" userId="c38b94eb56962286" providerId="LiveId" clId="{6B77A2D3-603A-418D-AFC2-5AD64EA7A397}" dt="2021-04-21T01:52:50.704" v="2802" actId="27636"/>
          <ac:spMkLst>
            <pc:docMk/>
            <pc:sldMk cId="106825363" sldId="269"/>
            <ac:spMk id="3" creationId="{651EADE8-7498-49AB-AE64-D0B155DBC256}"/>
          </ac:spMkLst>
        </pc:spChg>
        <pc:spChg chg="mod">
          <ac:chgData name="Viet Tran Hoang" userId="c38b94eb56962286" providerId="LiveId" clId="{6B77A2D3-603A-418D-AFC2-5AD64EA7A397}" dt="2021-04-21T01:33:39.580" v="2794" actId="207"/>
          <ac:spMkLst>
            <pc:docMk/>
            <pc:sldMk cId="106825363" sldId="269"/>
            <ac:spMk id="7" creationId="{E31DDD42-3583-4309-8EE2-0622FB7B3875}"/>
          </ac:spMkLst>
        </pc:spChg>
        <pc:spChg chg="mod">
          <ac:chgData name="Viet Tran Hoang" userId="c38b94eb56962286" providerId="LiveId" clId="{6B77A2D3-603A-418D-AFC2-5AD64EA7A397}" dt="2021-04-21T01:33:39.580" v="2794" actId="207"/>
          <ac:spMkLst>
            <pc:docMk/>
            <pc:sldMk cId="106825363" sldId="269"/>
            <ac:spMk id="8" creationId="{378CE98F-7DE3-450B-8763-6FA246387DCE}"/>
          </ac:spMkLst>
        </pc:spChg>
        <pc:spChg chg="mod">
          <ac:chgData name="Viet Tran Hoang" userId="c38b94eb56962286" providerId="LiveId" clId="{6B77A2D3-603A-418D-AFC2-5AD64EA7A397}" dt="2021-04-21T01:33:39.580" v="2794" actId="207"/>
          <ac:spMkLst>
            <pc:docMk/>
            <pc:sldMk cId="106825363" sldId="269"/>
            <ac:spMk id="9" creationId="{CEECE4BF-9D09-4866-9CD7-9A0414444256}"/>
          </ac:spMkLst>
        </pc:spChg>
        <pc:spChg chg="mod">
          <ac:chgData name="Viet Tran Hoang" userId="c38b94eb56962286" providerId="LiveId" clId="{6B77A2D3-603A-418D-AFC2-5AD64EA7A397}" dt="2021-04-21T01:33:39.580" v="2794" actId="207"/>
          <ac:spMkLst>
            <pc:docMk/>
            <pc:sldMk cId="106825363" sldId="269"/>
            <ac:spMk id="12" creationId="{5CB78F72-DF13-4E3D-A830-24EC37C0A891}"/>
          </ac:spMkLst>
        </pc:spChg>
        <pc:spChg chg="mod">
          <ac:chgData name="Viet Tran Hoang" userId="c38b94eb56962286" providerId="LiveId" clId="{6B77A2D3-603A-418D-AFC2-5AD64EA7A397}" dt="2021-04-21T01:33:39.580" v="2794" actId="207"/>
          <ac:spMkLst>
            <pc:docMk/>
            <pc:sldMk cId="106825363" sldId="269"/>
            <ac:spMk id="13" creationId="{42B44932-FAF2-43FB-8DB7-744523237B2D}"/>
          </ac:spMkLst>
        </pc:spChg>
        <pc:grpChg chg="add mod">
          <ac:chgData name="Viet Tran Hoang" userId="c38b94eb56962286" providerId="LiveId" clId="{6B77A2D3-603A-418D-AFC2-5AD64EA7A397}" dt="2021-04-20T15:43:05.743" v="2025" actId="1035"/>
          <ac:grpSpMkLst>
            <pc:docMk/>
            <pc:sldMk cId="106825363" sldId="269"/>
            <ac:grpSpMk id="6" creationId="{10AE28F7-474F-452F-AF67-F15A3A830120}"/>
          </ac:grpSpMkLst>
        </pc:grpChg>
        <pc:cxnChg chg="mod">
          <ac:chgData name="Viet Tran Hoang" userId="c38b94eb56962286" providerId="LiveId" clId="{6B77A2D3-603A-418D-AFC2-5AD64EA7A397}" dt="2021-04-20T15:43:45.869" v="2033" actId="692"/>
          <ac:cxnSpMkLst>
            <pc:docMk/>
            <pc:sldMk cId="106825363" sldId="269"/>
            <ac:cxnSpMk id="10" creationId="{C637D3A5-4C21-4FA2-9652-0404DDB3F588}"/>
          </ac:cxnSpMkLst>
        </pc:cxnChg>
        <pc:cxnChg chg="mod">
          <ac:chgData name="Viet Tran Hoang" userId="c38b94eb56962286" providerId="LiveId" clId="{6B77A2D3-603A-418D-AFC2-5AD64EA7A397}" dt="2021-04-20T15:43:51.582" v="2034" actId="692"/>
          <ac:cxnSpMkLst>
            <pc:docMk/>
            <pc:sldMk cId="106825363" sldId="269"/>
            <ac:cxnSpMk id="11" creationId="{E43FCCA6-5140-4EEE-95C5-A4B05ED057B4}"/>
          </ac:cxnSpMkLst>
        </pc:cxnChg>
      </pc:sldChg>
      <pc:sldChg chg="del">
        <pc:chgData name="Viet Tran Hoang" userId="c38b94eb56962286" providerId="LiveId" clId="{6B77A2D3-603A-418D-AFC2-5AD64EA7A397}" dt="2021-04-18T09:04:35.685" v="5" actId="47"/>
        <pc:sldMkLst>
          <pc:docMk/>
          <pc:sldMk cId="939692982" sldId="269"/>
        </pc:sldMkLst>
      </pc:sldChg>
      <pc:sldChg chg="addSp delSp modSp new mod">
        <pc:chgData name="Viet Tran Hoang" userId="c38b94eb56962286" providerId="LiveId" clId="{6B77A2D3-603A-418D-AFC2-5AD64EA7A397}" dt="2021-04-21T01:51:40.335" v="2799" actId="255"/>
        <pc:sldMkLst>
          <pc:docMk/>
          <pc:sldMk cId="687530418" sldId="270"/>
        </pc:sldMkLst>
        <pc:spChg chg="mod">
          <ac:chgData name="Viet Tran Hoang" userId="c38b94eb56962286" providerId="LiveId" clId="{6B77A2D3-603A-418D-AFC2-5AD64EA7A397}" dt="2021-04-20T15:44:38.627" v="2038"/>
          <ac:spMkLst>
            <pc:docMk/>
            <pc:sldMk cId="687530418" sldId="270"/>
            <ac:spMk id="2" creationId="{BE888C49-8C78-4D24-AE97-3058D8CB4FA2}"/>
          </ac:spMkLst>
        </pc:spChg>
        <pc:spChg chg="mod">
          <ac:chgData name="Viet Tran Hoang" userId="c38b94eb56962286" providerId="LiveId" clId="{6B77A2D3-603A-418D-AFC2-5AD64EA7A397}" dt="2021-04-20T15:51:33.965" v="2152" actId="1035"/>
          <ac:spMkLst>
            <pc:docMk/>
            <pc:sldMk cId="687530418" sldId="270"/>
            <ac:spMk id="3" creationId="{5C5DA6E8-AE8B-47A1-9BE8-B4A48EF62453}"/>
          </ac:spMkLst>
        </pc:spChg>
        <pc:spChg chg="mod">
          <ac:chgData name="Viet Tran Hoang" userId="c38b94eb56962286" providerId="LiveId" clId="{6B77A2D3-603A-418D-AFC2-5AD64EA7A397}" dt="2021-04-21T01:51:40.335" v="2799" actId="255"/>
          <ac:spMkLst>
            <pc:docMk/>
            <pc:sldMk cId="687530418" sldId="270"/>
            <ac:spMk id="5" creationId="{DD286990-6B3B-419F-B447-FAE302733B3E}"/>
          </ac:spMkLst>
        </pc:spChg>
        <pc:spChg chg="add del mod">
          <ac:chgData name="Viet Tran Hoang" userId="c38b94eb56962286" providerId="LiveId" clId="{6B77A2D3-603A-418D-AFC2-5AD64EA7A397}" dt="2021-04-20T15:58:13.507" v="2163" actId="478"/>
          <ac:spMkLst>
            <pc:docMk/>
            <pc:sldMk cId="687530418" sldId="270"/>
            <ac:spMk id="6" creationId="{50B79010-ECC9-48AE-A3AB-3A2E246012A6}"/>
          </ac:spMkLst>
        </pc:spChg>
        <pc:spChg chg="add mod">
          <ac:chgData name="Viet Tran Hoang" userId="c38b94eb56962286" providerId="LiveId" clId="{6B77A2D3-603A-418D-AFC2-5AD64EA7A397}" dt="2021-04-21T01:33:49.083" v="2795" actId="207"/>
          <ac:spMkLst>
            <pc:docMk/>
            <pc:sldMk cId="687530418" sldId="270"/>
            <ac:spMk id="7" creationId="{077A926D-A414-443F-8FB6-505637ACB790}"/>
          </ac:spMkLst>
        </pc:spChg>
        <pc:spChg chg="add del mod">
          <ac:chgData name="Viet Tran Hoang" userId="c38b94eb56962286" providerId="LiveId" clId="{6B77A2D3-603A-418D-AFC2-5AD64EA7A397}" dt="2021-04-20T15:45:53.810" v="2050" actId="478"/>
          <ac:spMkLst>
            <pc:docMk/>
            <pc:sldMk cId="687530418" sldId="270"/>
            <ac:spMk id="8" creationId="{0962B5B2-C01C-476C-B09C-735EFAB45C11}"/>
          </ac:spMkLst>
        </pc:spChg>
        <pc:spChg chg="add del mod">
          <ac:chgData name="Viet Tran Hoang" userId="c38b94eb56962286" providerId="LiveId" clId="{6B77A2D3-603A-418D-AFC2-5AD64EA7A397}" dt="2021-04-20T15:46:01.262" v="2052" actId="478"/>
          <ac:spMkLst>
            <pc:docMk/>
            <pc:sldMk cId="687530418" sldId="270"/>
            <ac:spMk id="9" creationId="{467DD055-5EE4-4B66-B21F-23A01DFDF939}"/>
          </ac:spMkLst>
        </pc:spChg>
        <pc:spChg chg="add mod">
          <ac:chgData name="Viet Tran Hoang" userId="c38b94eb56962286" providerId="LiveId" clId="{6B77A2D3-603A-418D-AFC2-5AD64EA7A397}" dt="2021-04-21T01:33:49.083" v="2795" actId="207"/>
          <ac:spMkLst>
            <pc:docMk/>
            <pc:sldMk cId="687530418" sldId="270"/>
            <ac:spMk id="10" creationId="{A5249801-F68F-4D4B-AD6B-48407CE3C99C}"/>
          </ac:spMkLst>
        </pc:spChg>
        <pc:spChg chg="add mod">
          <ac:chgData name="Viet Tran Hoang" userId="c38b94eb56962286" providerId="LiveId" clId="{6B77A2D3-603A-418D-AFC2-5AD64EA7A397}" dt="2021-04-21T01:33:49.083" v="2795" actId="207"/>
          <ac:spMkLst>
            <pc:docMk/>
            <pc:sldMk cId="687530418" sldId="270"/>
            <ac:spMk id="11" creationId="{F88E77AC-4B3A-484D-9760-B6053C702B0F}"/>
          </ac:spMkLst>
        </pc:spChg>
        <pc:spChg chg="add del mod">
          <ac:chgData name="Viet Tran Hoang" userId="c38b94eb56962286" providerId="LiveId" clId="{6B77A2D3-603A-418D-AFC2-5AD64EA7A397}" dt="2021-04-20T15:47:44.789" v="2069" actId="478"/>
          <ac:spMkLst>
            <pc:docMk/>
            <pc:sldMk cId="687530418" sldId="270"/>
            <ac:spMk id="12" creationId="{622DBFCA-87A2-42B5-B297-DDD6DF0EBC09}"/>
          </ac:spMkLst>
        </pc:spChg>
        <pc:spChg chg="add del mod">
          <ac:chgData name="Viet Tran Hoang" userId="c38b94eb56962286" providerId="LiveId" clId="{6B77A2D3-603A-418D-AFC2-5AD64EA7A397}" dt="2021-04-20T15:47:45.935" v="2070" actId="478"/>
          <ac:spMkLst>
            <pc:docMk/>
            <pc:sldMk cId="687530418" sldId="270"/>
            <ac:spMk id="13" creationId="{D49AFF27-BC99-4BA6-BC62-B7D8489BC208}"/>
          </ac:spMkLst>
        </pc:spChg>
        <pc:spChg chg="add del mod">
          <ac:chgData name="Viet Tran Hoang" userId="c38b94eb56962286" providerId="LiveId" clId="{6B77A2D3-603A-418D-AFC2-5AD64EA7A397}" dt="2021-04-20T15:47:46.809" v="2071" actId="478"/>
          <ac:spMkLst>
            <pc:docMk/>
            <pc:sldMk cId="687530418" sldId="270"/>
            <ac:spMk id="14" creationId="{59FD3E21-AB78-4693-B35A-F350AF10B469}"/>
          </ac:spMkLst>
        </pc:spChg>
        <pc:spChg chg="add del mod">
          <ac:chgData name="Viet Tran Hoang" userId="c38b94eb56962286" providerId="LiveId" clId="{6B77A2D3-603A-418D-AFC2-5AD64EA7A397}" dt="2021-04-20T15:47:47.750" v="2072" actId="478"/>
          <ac:spMkLst>
            <pc:docMk/>
            <pc:sldMk cId="687530418" sldId="270"/>
            <ac:spMk id="15" creationId="{B3639749-65DF-49CD-948E-27376EB89626}"/>
          </ac:spMkLst>
        </pc:spChg>
        <pc:spChg chg="add mod">
          <ac:chgData name="Viet Tran Hoang" userId="c38b94eb56962286" providerId="LiveId" clId="{6B77A2D3-603A-418D-AFC2-5AD64EA7A397}" dt="2021-04-21T01:33:49.083" v="2795" actId="207"/>
          <ac:spMkLst>
            <pc:docMk/>
            <pc:sldMk cId="687530418" sldId="270"/>
            <ac:spMk id="20" creationId="{C3CB2AD6-FFD9-46CD-BD53-89D0E0840AE1}"/>
          </ac:spMkLst>
        </pc:spChg>
        <pc:spChg chg="add mod">
          <ac:chgData name="Viet Tran Hoang" userId="c38b94eb56962286" providerId="LiveId" clId="{6B77A2D3-603A-418D-AFC2-5AD64EA7A397}" dt="2021-04-21T01:33:49.083" v="2795" actId="207"/>
          <ac:spMkLst>
            <pc:docMk/>
            <pc:sldMk cId="687530418" sldId="270"/>
            <ac:spMk id="21" creationId="{5DF0A88C-5B00-4D4C-8E51-6E726B94E177}"/>
          </ac:spMkLst>
        </pc:spChg>
        <pc:spChg chg="add mod">
          <ac:chgData name="Viet Tran Hoang" userId="c38b94eb56962286" providerId="LiveId" clId="{6B77A2D3-603A-418D-AFC2-5AD64EA7A397}" dt="2021-04-21T01:33:49.083" v="2795" actId="207"/>
          <ac:spMkLst>
            <pc:docMk/>
            <pc:sldMk cId="687530418" sldId="270"/>
            <ac:spMk id="22" creationId="{8F0B2367-0764-4F90-8898-7C07FBBA8D7D}"/>
          </ac:spMkLst>
        </pc:spChg>
        <pc:spChg chg="add mod">
          <ac:chgData name="Viet Tran Hoang" userId="c38b94eb56962286" providerId="LiveId" clId="{6B77A2D3-603A-418D-AFC2-5AD64EA7A397}" dt="2021-04-21T01:33:49.083" v="2795" actId="207"/>
          <ac:spMkLst>
            <pc:docMk/>
            <pc:sldMk cId="687530418" sldId="270"/>
            <ac:spMk id="23" creationId="{3FE38E68-99CB-4177-93EC-852CEBECCE38}"/>
          </ac:spMkLst>
        </pc:spChg>
        <pc:spChg chg="add mod">
          <ac:chgData name="Viet Tran Hoang" userId="c38b94eb56962286" providerId="LiveId" clId="{6B77A2D3-603A-418D-AFC2-5AD64EA7A397}" dt="2021-04-21T01:33:49.083" v="2795" actId="207"/>
          <ac:spMkLst>
            <pc:docMk/>
            <pc:sldMk cId="687530418" sldId="270"/>
            <ac:spMk id="33" creationId="{4E9EAA5B-2250-4FD4-98A1-F1E401E1C6A2}"/>
          </ac:spMkLst>
        </pc:spChg>
        <pc:spChg chg="add mod">
          <ac:chgData name="Viet Tran Hoang" userId="c38b94eb56962286" providerId="LiveId" clId="{6B77A2D3-603A-418D-AFC2-5AD64EA7A397}" dt="2021-04-21T01:33:49.083" v="2795" actId="207"/>
          <ac:spMkLst>
            <pc:docMk/>
            <pc:sldMk cId="687530418" sldId="270"/>
            <ac:spMk id="57" creationId="{AB542BB8-FC9B-4E4E-8647-3913146D60B0}"/>
          </ac:spMkLst>
        </pc:spChg>
        <pc:spChg chg="add mod">
          <ac:chgData name="Viet Tran Hoang" userId="c38b94eb56962286" providerId="LiveId" clId="{6B77A2D3-603A-418D-AFC2-5AD64EA7A397}" dt="2021-04-21T01:33:49.083" v="2795" actId="207"/>
          <ac:spMkLst>
            <pc:docMk/>
            <pc:sldMk cId="687530418" sldId="270"/>
            <ac:spMk id="116" creationId="{052AD00A-2D7C-40B1-A979-1E4FE80EF0AE}"/>
          </ac:spMkLst>
        </pc:spChg>
        <pc:spChg chg="add mod">
          <ac:chgData name="Viet Tran Hoang" userId="c38b94eb56962286" providerId="LiveId" clId="{6B77A2D3-603A-418D-AFC2-5AD64EA7A397}" dt="2021-04-21T01:33:49.083" v="2795" actId="207"/>
          <ac:spMkLst>
            <pc:docMk/>
            <pc:sldMk cId="687530418" sldId="270"/>
            <ac:spMk id="122" creationId="{9EEEEAAE-6FAD-482C-84FB-1B221E39899D}"/>
          </ac:spMkLst>
        </pc:spChg>
        <pc:cxnChg chg="add del mod">
          <ac:chgData name="Viet Tran Hoang" userId="c38b94eb56962286" providerId="LiveId" clId="{6B77A2D3-603A-418D-AFC2-5AD64EA7A397}" dt="2021-04-20T15:47:51.102" v="2075" actId="478"/>
          <ac:cxnSpMkLst>
            <pc:docMk/>
            <pc:sldMk cId="687530418" sldId="270"/>
            <ac:cxnSpMk id="16" creationId="{7FEF60F0-0398-4DA7-B15C-8C4CF9E27F1B}"/>
          </ac:cxnSpMkLst>
        </pc:cxnChg>
        <pc:cxnChg chg="add mod">
          <ac:chgData name="Viet Tran Hoang" userId="c38b94eb56962286" providerId="LiveId" clId="{6B77A2D3-603A-418D-AFC2-5AD64EA7A397}" dt="2021-04-20T15:50:12.530" v="2106" actId="1076"/>
          <ac:cxnSpMkLst>
            <pc:docMk/>
            <pc:sldMk cId="687530418" sldId="270"/>
            <ac:cxnSpMk id="17" creationId="{F4CE36FB-6120-4146-89BE-7472C8207C13}"/>
          </ac:cxnSpMkLst>
        </pc:cxnChg>
        <pc:cxnChg chg="add del mod">
          <ac:chgData name="Viet Tran Hoang" userId="c38b94eb56962286" providerId="LiveId" clId="{6B77A2D3-603A-418D-AFC2-5AD64EA7A397}" dt="2021-04-20T15:47:49.817" v="2074" actId="478"/>
          <ac:cxnSpMkLst>
            <pc:docMk/>
            <pc:sldMk cId="687530418" sldId="270"/>
            <ac:cxnSpMk id="18" creationId="{00D1B1DA-913D-413E-AC53-74D6E56B75D8}"/>
          </ac:cxnSpMkLst>
        </pc:cxnChg>
        <pc:cxnChg chg="add del mod">
          <ac:chgData name="Viet Tran Hoang" userId="c38b94eb56962286" providerId="LiveId" clId="{6B77A2D3-603A-418D-AFC2-5AD64EA7A397}" dt="2021-04-20T15:47:48.734" v="2073" actId="478"/>
          <ac:cxnSpMkLst>
            <pc:docMk/>
            <pc:sldMk cId="687530418" sldId="270"/>
            <ac:cxnSpMk id="19" creationId="{78EFF999-C475-41A9-B28F-25A0976404F4}"/>
          </ac:cxnSpMkLst>
        </pc:cxnChg>
        <pc:cxnChg chg="add mod">
          <ac:chgData name="Viet Tran Hoang" userId="c38b94eb56962286" providerId="LiveId" clId="{6B77A2D3-603A-418D-AFC2-5AD64EA7A397}" dt="2021-04-20T15:50:05.867" v="2105" actId="1076"/>
          <ac:cxnSpMkLst>
            <pc:docMk/>
            <pc:sldMk cId="687530418" sldId="270"/>
            <ac:cxnSpMk id="24" creationId="{64FA76F2-2FC8-47CF-9FEB-3DEABE23F652}"/>
          </ac:cxnSpMkLst>
        </pc:cxnChg>
        <pc:cxnChg chg="add mod">
          <ac:chgData name="Viet Tran Hoang" userId="c38b94eb56962286" providerId="LiveId" clId="{6B77A2D3-603A-418D-AFC2-5AD64EA7A397}" dt="2021-04-20T15:50:05.867" v="2105" actId="1076"/>
          <ac:cxnSpMkLst>
            <pc:docMk/>
            <pc:sldMk cId="687530418" sldId="270"/>
            <ac:cxnSpMk id="25" creationId="{0AD722B4-D0E0-44BC-8B4B-86A95860B3F8}"/>
          </ac:cxnSpMkLst>
        </pc:cxnChg>
        <pc:cxnChg chg="add mod">
          <ac:chgData name="Viet Tran Hoang" userId="c38b94eb56962286" providerId="LiveId" clId="{6B77A2D3-603A-418D-AFC2-5AD64EA7A397}" dt="2021-04-20T15:50:05.867" v="2105" actId="1076"/>
          <ac:cxnSpMkLst>
            <pc:docMk/>
            <pc:sldMk cId="687530418" sldId="270"/>
            <ac:cxnSpMk id="26" creationId="{12DB1F14-41FC-411D-85ED-3A75AB00B9D1}"/>
          </ac:cxnSpMkLst>
        </pc:cxnChg>
        <pc:cxnChg chg="add mod">
          <ac:chgData name="Viet Tran Hoang" userId="c38b94eb56962286" providerId="LiveId" clId="{6B77A2D3-603A-418D-AFC2-5AD64EA7A397}" dt="2021-04-20T15:50:05.867" v="2105" actId="1076"/>
          <ac:cxnSpMkLst>
            <pc:docMk/>
            <pc:sldMk cId="687530418" sldId="270"/>
            <ac:cxnSpMk id="27" creationId="{773E362D-43A1-4D46-8646-B57974BC73EB}"/>
          </ac:cxnSpMkLst>
        </pc:cxnChg>
        <pc:cxnChg chg="add del mod">
          <ac:chgData name="Viet Tran Hoang" userId="c38b94eb56962286" providerId="LiveId" clId="{6B77A2D3-603A-418D-AFC2-5AD64EA7A397}" dt="2021-04-20T15:45:55.025" v="2051" actId="478"/>
          <ac:cxnSpMkLst>
            <pc:docMk/>
            <pc:sldMk cId="687530418" sldId="270"/>
            <ac:cxnSpMk id="28" creationId="{A5443CB2-D453-468D-B226-AAD6BAB052B2}"/>
          </ac:cxnSpMkLst>
        </pc:cxnChg>
        <pc:cxnChg chg="add mod">
          <ac:chgData name="Viet Tran Hoang" userId="c38b94eb56962286" providerId="LiveId" clId="{6B77A2D3-603A-418D-AFC2-5AD64EA7A397}" dt="2021-04-20T15:49:20.963" v="2092" actId="14100"/>
          <ac:cxnSpMkLst>
            <pc:docMk/>
            <pc:sldMk cId="687530418" sldId="270"/>
            <ac:cxnSpMk id="29" creationId="{F54DE692-84C5-402E-AF0A-DFF92137B945}"/>
          </ac:cxnSpMkLst>
        </pc:cxnChg>
        <pc:cxnChg chg="add del mod">
          <ac:chgData name="Viet Tran Hoang" userId="c38b94eb56962286" providerId="LiveId" clId="{6B77A2D3-603A-418D-AFC2-5AD64EA7A397}" dt="2021-04-20T15:46:08.987" v="2055" actId="478"/>
          <ac:cxnSpMkLst>
            <pc:docMk/>
            <pc:sldMk cId="687530418" sldId="270"/>
            <ac:cxnSpMk id="30" creationId="{BEAA151B-66F4-4820-A897-A6A08AA14469}"/>
          </ac:cxnSpMkLst>
        </pc:cxnChg>
        <pc:cxnChg chg="add del mod">
          <ac:chgData name="Viet Tran Hoang" userId="c38b94eb56962286" providerId="LiveId" clId="{6B77A2D3-603A-418D-AFC2-5AD64EA7A397}" dt="2021-04-20T15:46:02.683" v="2053" actId="478"/>
          <ac:cxnSpMkLst>
            <pc:docMk/>
            <pc:sldMk cId="687530418" sldId="270"/>
            <ac:cxnSpMk id="31" creationId="{CC303924-C49A-4288-BB68-26224002FD21}"/>
          </ac:cxnSpMkLst>
        </pc:cxnChg>
        <pc:cxnChg chg="add mod">
          <ac:chgData name="Viet Tran Hoang" userId="c38b94eb56962286" providerId="LiveId" clId="{6B77A2D3-603A-418D-AFC2-5AD64EA7A397}" dt="2021-04-20T15:48:56.378" v="2085" actId="1076"/>
          <ac:cxnSpMkLst>
            <pc:docMk/>
            <pc:sldMk cId="687530418" sldId="270"/>
            <ac:cxnSpMk id="32" creationId="{ABA2D27C-4E08-4275-83A9-767E545C6FCF}"/>
          </ac:cxnSpMkLst>
        </pc:cxnChg>
        <pc:cxnChg chg="add mod">
          <ac:chgData name="Viet Tran Hoang" userId="c38b94eb56962286" providerId="LiveId" clId="{6B77A2D3-603A-418D-AFC2-5AD64EA7A397}" dt="2021-04-20T15:49:13.555" v="2090" actId="1076"/>
          <ac:cxnSpMkLst>
            <pc:docMk/>
            <pc:sldMk cId="687530418" sldId="270"/>
            <ac:cxnSpMk id="45" creationId="{344220D1-5AA3-4E91-950F-177B05BFDEDF}"/>
          </ac:cxnSpMkLst>
        </pc:cxnChg>
        <pc:cxnChg chg="add mod">
          <ac:chgData name="Viet Tran Hoang" userId="c38b94eb56962286" providerId="LiveId" clId="{6B77A2D3-603A-418D-AFC2-5AD64EA7A397}" dt="2021-04-20T15:51:26.786" v="2151" actId="1036"/>
          <ac:cxnSpMkLst>
            <pc:docMk/>
            <pc:sldMk cId="687530418" sldId="270"/>
            <ac:cxnSpMk id="117" creationId="{810FDE0A-AF72-4D69-B208-936DD51DD734}"/>
          </ac:cxnSpMkLst>
        </pc:cxnChg>
        <pc:cxnChg chg="add mod">
          <ac:chgData name="Viet Tran Hoang" userId="c38b94eb56962286" providerId="LiveId" clId="{6B77A2D3-603A-418D-AFC2-5AD64EA7A397}" dt="2021-04-20T15:51:26.786" v="2151" actId="1036"/>
          <ac:cxnSpMkLst>
            <pc:docMk/>
            <pc:sldMk cId="687530418" sldId="270"/>
            <ac:cxnSpMk id="123" creationId="{30B684AF-92E6-41A6-8201-7DDA72665C4A}"/>
          </ac:cxnSpMkLst>
        </pc:cxnChg>
      </pc:sldChg>
      <pc:sldChg chg="del">
        <pc:chgData name="Viet Tran Hoang" userId="c38b94eb56962286" providerId="LiveId" clId="{6B77A2D3-603A-418D-AFC2-5AD64EA7A397}" dt="2021-04-18T09:04:35.685" v="5" actId="47"/>
        <pc:sldMkLst>
          <pc:docMk/>
          <pc:sldMk cId="3739159752" sldId="270"/>
        </pc:sldMkLst>
      </pc:sldChg>
      <pc:sldChg chg="del">
        <pc:chgData name="Viet Tran Hoang" userId="c38b94eb56962286" providerId="LiveId" clId="{6B77A2D3-603A-418D-AFC2-5AD64EA7A397}" dt="2021-04-18T09:04:35.685" v="5" actId="47"/>
        <pc:sldMkLst>
          <pc:docMk/>
          <pc:sldMk cId="159797830" sldId="271"/>
        </pc:sldMkLst>
      </pc:sldChg>
      <pc:sldChg chg="addSp delSp modSp new mod">
        <pc:chgData name="Viet Tran Hoang" userId="c38b94eb56962286" providerId="LiveId" clId="{6B77A2D3-603A-418D-AFC2-5AD64EA7A397}" dt="2021-04-21T01:53:08.475" v="2810" actId="20577"/>
        <pc:sldMkLst>
          <pc:docMk/>
          <pc:sldMk cId="251674762" sldId="271"/>
        </pc:sldMkLst>
        <pc:spChg chg="mod">
          <ac:chgData name="Viet Tran Hoang" userId="c38b94eb56962286" providerId="LiveId" clId="{6B77A2D3-603A-418D-AFC2-5AD64EA7A397}" dt="2021-04-21T01:53:08.475" v="2810" actId="20577"/>
          <ac:spMkLst>
            <pc:docMk/>
            <pc:sldMk cId="251674762" sldId="271"/>
            <ac:spMk id="2" creationId="{7443B874-3EE3-42B0-9C34-89EB1CFD91F1}"/>
          </ac:spMkLst>
        </pc:spChg>
        <pc:spChg chg="mod">
          <ac:chgData name="Viet Tran Hoang" userId="c38b94eb56962286" providerId="LiveId" clId="{6B77A2D3-603A-418D-AFC2-5AD64EA7A397}" dt="2021-04-20T15:57:24.013" v="2159" actId="27636"/>
          <ac:spMkLst>
            <pc:docMk/>
            <pc:sldMk cId="251674762" sldId="271"/>
            <ac:spMk id="3" creationId="{9154B69A-F0B4-45E3-BEA4-5C78CE5AA016}"/>
          </ac:spMkLst>
        </pc:spChg>
        <pc:spChg chg="add del mod">
          <ac:chgData name="Viet Tran Hoang" userId="c38b94eb56962286" providerId="LiveId" clId="{6B77A2D3-603A-418D-AFC2-5AD64EA7A397}" dt="2021-04-20T15:58:11.065" v="2162" actId="478"/>
          <ac:spMkLst>
            <pc:docMk/>
            <pc:sldMk cId="251674762" sldId="271"/>
            <ac:spMk id="6" creationId="{C77DE553-F744-4FE2-A1C3-9DC8836779B9}"/>
          </ac:spMkLst>
        </pc:spChg>
        <pc:spChg chg="add mod">
          <ac:chgData name="Viet Tran Hoang" userId="c38b94eb56962286" providerId="LiveId" clId="{6B77A2D3-603A-418D-AFC2-5AD64EA7A397}" dt="2021-04-21T01:33:57.856" v="2796" actId="207"/>
          <ac:spMkLst>
            <pc:docMk/>
            <pc:sldMk cId="251674762" sldId="271"/>
            <ac:spMk id="7" creationId="{104EF57F-914D-4522-A6DE-C6A2C12B7F40}"/>
          </ac:spMkLst>
        </pc:spChg>
        <pc:spChg chg="add del mod">
          <ac:chgData name="Viet Tran Hoang" userId="c38b94eb56962286" providerId="LiveId" clId="{6B77A2D3-603A-418D-AFC2-5AD64EA7A397}" dt="2021-04-20T15:58:53.376" v="2171" actId="478"/>
          <ac:spMkLst>
            <pc:docMk/>
            <pc:sldMk cId="251674762" sldId="271"/>
            <ac:spMk id="8" creationId="{5165016C-DA49-42FE-AFC0-7018028F164A}"/>
          </ac:spMkLst>
        </pc:spChg>
        <pc:spChg chg="add mod">
          <ac:chgData name="Viet Tran Hoang" userId="c38b94eb56962286" providerId="LiveId" clId="{6B77A2D3-603A-418D-AFC2-5AD64EA7A397}" dt="2021-04-21T01:33:57.856" v="2796" actId="207"/>
          <ac:spMkLst>
            <pc:docMk/>
            <pc:sldMk cId="251674762" sldId="271"/>
            <ac:spMk id="9" creationId="{8CD4246C-B93F-4383-AF61-4DB39220E281}"/>
          </ac:spMkLst>
        </pc:spChg>
        <pc:spChg chg="add mod">
          <ac:chgData name="Viet Tran Hoang" userId="c38b94eb56962286" providerId="LiveId" clId="{6B77A2D3-603A-418D-AFC2-5AD64EA7A397}" dt="2021-04-21T01:33:57.856" v="2796" actId="207"/>
          <ac:spMkLst>
            <pc:docMk/>
            <pc:sldMk cId="251674762" sldId="271"/>
            <ac:spMk id="10" creationId="{E3030C54-66BA-46F6-BDF6-38DF3360DA37}"/>
          </ac:spMkLst>
        </pc:spChg>
        <pc:spChg chg="add mod">
          <ac:chgData name="Viet Tran Hoang" userId="c38b94eb56962286" providerId="LiveId" clId="{6B77A2D3-603A-418D-AFC2-5AD64EA7A397}" dt="2021-04-21T01:33:57.856" v="2796" actId="207"/>
          <ac:spMkLst>
            <pc:docMk/>
            <pc:sldMk cId="251674762" sldId="271"/>
            <ac:spMk id="11" creationId="{A17FDC9C-8ECC-4873-A1C6-A3C927AEFBFA}"/>
          </ac:spMkLst>
        </pc:spChg>
        <pc:spChg chg="add mod">
          <ac:chgData name="Viet Tran Hoang" userId="c38b94eb56962286" providerId="LiveId" clId="{6B77A2D3-603A-418D-AFC2-5AD64EA7A397}" dt="2021-04-21T01:33:57.856" v="2796" actId="207"/>
          <ac:spMkLst>
            <pc:docMk/>
            <pc:sldMk cId="251674762" sldId="271"/>
            <ac:spMk id="12" creationId="{A74CBEE2-22F3-4396-A32B-D1341A45DDAD}"/>
          </ac:spMkLst>
        </pc:spChg>
        <pc:spChg chg="add mod">
          <ac:chgData name="Viet Tran Hoang" userId="c38b94eb56962286" providerId="LiveId" clId="{6B77A2D3-603A-418D-AFC2-5AD64EA7A397}" dt="2021-04-21T01:33:57.856" v="2796" actId="207"/>
          <ac:spMkLst>
            <pc:docMk/>
            <pc:sldMk cId="251674762" sldId="271"/>
            <ac:spMk id="13" creationId="{7D8D34B7-1645-4EF6-BFA4-579E0DB97691}"/>
          </ac:spMkLst>
        </pc:spChg>
        <pc:spChg chg="add mod">
          <ac:chgData name="Viet Tran Hoang" userId="c38b94eb56962286" providerId="LiveId" clId="{6B77A2D3-603A-418D-AFC2-5AD64EA7A397}" dt="2021-04-21T01:33:57.856" v="2796" actId="207"/>
          <ac:spMkLst>
            <pc:docMk/>
            <pc:sldMk cId="251674762" sldId="271"/>
            <ac:spMk id="14" creationId="{E3458C48-7278-4D0C-83CC-F85827683EEF}"/>
          </ac:spMkLst>
        </pc:spChg>
        <pc:spChg chg="add mod">
          <ac:chgData name="Viet Tran Hoang" userId="c38b94eb56962286" providerId="LiveId" clId="{6B77A2D3-603A-418D-AFC2-5AD64EA7A397}" dt="2021-04-21T01:33:57.856" v="2796" actId="207"/>
          <ac:spMkLst>
            <pc:docMk/>
            <pc:sldMk cId="251674762" sldId="271"/>
            <ac:spMk id="15" creationId="{373D9D61-7A4E-4658-BB10-2D4638C7F41B}"/>
          </ac:spMkLst>
        </pc:spChg>
        <pc:spChg chg="add mod">
          <ac:chgData name="Viet Tran Hoang" userId="c38b94eb56962286" providerId="LiveId" clId="{6B77A2D3-603A-418D-AFC2-5AD64EA7A397}" dt="2021-04-21T01:33:57.856" v="2796" actId="207"/>
          <ac:spMkLst>
            <pc:docMk/>
            <pc:sldMk cId="251674762" sldId="271"/>
            <ac:spMk id="16" creationId="{DB768386-818A-4765-BE3B-B826BF7A7A7D}"/>
          </ac:spMkLst>
        </pc:spChg>
        <pc:spChg chg="add mod">
          <ac:chgData name="Viet Tran Hoang" userId="c38b94eb56962286" providerId="LiveId" clId="{6B77A2D3-603A-418D-AFC2-5AD64EA7A397}" dt="2021-04-21T01:33:57.856" v="2796" actId="207"/>
          <ac:spMkLst>
            <pc:docMk/>
            <pc:sldMk cId="251674762" sldId="271"/>
            <ac:spMk id="17" creationId="{8396B580-0B14-46CF-AB7F-E9238A4615D3}"/>
          </ac:spMkLst>
        </pc:spChg>
        <pc:cxnChg chg="add mod">
          <ac:chgData name="Viet Tran Hoang" userId="c38b94eb56962286" providerId="LiveId" clId="{6B77A2D3-603A-418D-AFC2-5AD64EA7A397}" dt="2021-04-20T15:59:38.735" v="2183" actId="1036"/>
          <ac:cxnSpMkLst>
            <pc:docMk/>
            <pc:sldMk cId="251674762" sldId="271"/>
            <ac:cxnSpMk id="18" creationId="{E857E44D-8E86-4A5A-917C-BEE787F5D75A}"/>
          </ac:cxnSpMkLst>
        </pc:cxnChg>
        <pc:cxnChg chg="add mod">
          <ac:chgData name="Viet Tran Hoang" userId="c38b94eb56962286" providerId="LiveId" clId="{6B77A2D3-603A-418D-AFC2-5AD64EA7A397}" dt="2021-04-20T15:59:38.735" v="2183" actId="1036"/>
          <ac:cxnSpMkLst>
            <pc:docMk/>
            <pc:sldMk cId="251674762" sldId="271"/>
            <ac:cxnSpMk id="19" creationId="{865C34E3-B261-4A55-9FA6-40F00EDD712B}"/>
          </ac:cxnSpMkLst>
        </pc:cxnChg>
        <pc:cxnChg chg="add del mod">
          <ac:chgData name="Viet Tran Hoang" userId="c38b94eb56962286" providerId="LiveId" clId="{6B77A2D3-603A-418D-AFC2-5AD64EA7A397}" dt="2021-04-20T15:58:54.563" v="2172" actId="478"/>
          <ac:cxnSpMkLst>
            <pc:docMk/>
            <pc:sldMk cId="251674762" sldId="271"/>
            <ac:cxnSpMk id="20" creationId="{56AA9EE0-B078-4B15-88C8-173D203A789B}"/>
          </ac:cxnSpMkLst>
        </pc:cxnChg>
        <pc:cxnChg chg="add mod">
          <ac:chgData name="Viet Tran Hoang" userId="c38b94eb56962286" providerId="LiveId" clId="{6B77A2D3-603A-418D-AFC2-5AD64EA7A397}" dt="2021-04-20T15:59:38.735" v="2183" actId="1036"/>
          <ac:cxnSpMkLst>
            <pc:docMk/>
            <pc:sldMk cId="251674762" sldId="271"/>
            <ac:cxnSpMk id="21" creationId="{4A0C230D-8733-4BC2-8662-CB1C6CD0438C}"/>
          </ac:cxnSpMkLst>
        </pc:cxnChg>
        <pc:cxnChg chg="add mod">
          <ac:chgData name="Viet Tran Hoang" userId="c38b94eb56962286" providerId="LiveId" clId="{6B77A2D3-603A-418D-AFC2-5AD64EA7A397}" dt="2021-04-20T15:59:38.735" v="2183" actId="1036"/>
          <ac:cxnSpMkLst>
            <pc:docMk/>
            <pc:sldMk cId="251674762" sldId="271"/>
            <ac:cxnSpMk id="22" creationId="{A55009A5-08D3-48F9-9BFC-5894590C17A7}"/>
          </ac:cxnSpMkLst>
        </pc:cxnChg>
        <pc:cxnChg chg="add mod">
          <ac:chgData name="Viet Tran Hoang" userId="c38b94eb56962286" providerId="LiveId" clId="{6B77A2D3-603A-418D-AFC2-5AD64EA7A397}" dt="2021-04-20T15:59:38.735" v="2183" actId="1036"/>
          <ac:cxnSpMkLst>
            <pc:docMk/>
            <pc:sldMk cId="251674762" sldId="271"/>
            <ac:cxnSpMk id="23" creationId="{57BD3EDD-575A-4A34-A25F-7B45F8BD7194}"/>
          </ac:cxnSpMkLst>
        </pc:cxnChg>
        <pc:cxnChg chg="add mod">
          <ac:chgData name="Viet Tran Hoang" userId="c38b94eb56962286" providerId="LiveId" clId="{6B77A2D3-603A-418D-AFC2-5AD64EA7A397}" dt="2021-04-20T15:59:49.418" v="2184" actId="1076"/>
          <ac:cxnSpMkLst>
            <pc:docMk/>
            <pc:sldMk cId="251674762" sldId="271"/>
            <ac:cxnSpMk id="24" creationId="{90A4DBA7-CB5E-43CF-A20C-DF09355AC761}"/>
          </ac:cxnSpMkLst>
        </pc:cxnChg>
        <pc:cxnChg chg="add mod">
          <ac:chgData name="Viet Tran Hoang" userId="c38b94eb56962286" providerId="LiveId" clId="{6B77A2D3-603A-418D-AFC2-5AD64EA7A397}" dt="2021-04-20T15:59:49.418" v="2184" actId="1076"/>
          <ac:cxnSpMkLst>
            <pc:docMk/>
            <pc:sldMk cId="251674762" sldId="271"/>
            <ac:cxnSpMk id="25" creationId="{1FE06C10-A4E7-4A7A-A785-83F0AF5A4881}"/>
          </ac:cxnSpMkLst>
        </pc:cxnChg>
        <pc:cxnChg chg="add mod">
          <ac:chgData name="Viet Tran Hoang" userId="c38b94eb56962286" providerId="LiveId" clId="{6B77A2D3-603A-418D-AFC2-5AD64EA7A397}" dt="2021-04-20T15:59:49.418" v="2184" actId="1076"/>
          <ac:cxnSpMkLst>
            <pc:docMk/>
            <pc:sldMk cId="251674762" sldId="271"/>
            <ac:cxnSpMk id="26" creationId="{1A8051CD-2C27-4399-B64C-9CD09783A65A}"/>
          </ac:cxnSpMkLst>
        </pc:cxnChg>
        <pc:cxnChg chg="add mod">
          <ac:chgData name="Viet Tran Hoang" userId="c38b94eb56962286" providerId="LiveId" clId="{6B77A2D3-603A-418D-AFC2-5AD64EA7A397}" dt="2021-04-20T15:59:49.418" v="2184" actId="1076"/>
          <ac:cxnSpMkLst>
            <pc:docMk/>
            <pc:sldMk cId="251674762" sldId="271"/>
            <ac:cxnSpMk id="27" creationId="{1AF7971A-58BE-4EE0-964F-E3D5130ABCE7}"/>
          </ac:cxnSpMkLst>
        </pc:cxnChg>
      </pc:sldChg>
      <pc:sldChg chg="addSp modSp new mod">
        <pc:chgData name="Viet Tran Hoang" userId="c38b94eb56962286" providerId="LiveId" clId="{6B77A2D3-603A-418D-AFC2-5AD64EA7A397}" dt="2021-04-24T01:01:10.608" v="2953" actId="14100"/>
        <pc:sldMkLst>
          <pc:docMk/>
          <pc:sldMk cId="68140892" sldId="272"/>
        </pc:sldMkLst>
        <pc:spChg chg="mod">
          <ac:chgData name="Viet Tran Hoang" userId="c38b94eb56962286" providerId="LiveId" clId="{6B77A2D3-603A-418D-AFC2-5AD64EA7A397}" dt="2021-04-21T01:53:17.635" v="2818" actId="20577"/>
          <ac:spMkLst>
            <pc:docMk/>
            <pc:sldMk cId="68140892" sldId="272"/>
            <ac:spMk id="2" creationId="{EA68F2CE-2545-4513-9266-572CF0A9008E}"/>
          </ac:spMkLst>
        </pc:spChg>
        <pc:spChg chg="mod">
          <ac:chgData name="Viet Tran Hoang" userId="c38b94eb56962286" providerId="LiveId" clId="{6B77A2D3-603A-418D-AFC2-5AD64EA7A397}" dt="2021-04-20T16:01:19.639" v="2193" actId="27636"/>
          <ac:spMkLst>
            <pc:docMk/>
            <pc:sldMk cId="68140892" sldId="272"/>
            <ac:spMk id="3" creationId="{48CEA392-F8C3-468B-8052-B4236BD8FCBF}"/>
          </ac:spMkLst>
        </pc:spChg>
        <pc:spChg chg="add mod">
          <ac:chgData name="Viet Tran Hoang" userId="c38b94eb56962286" providerId="LiveId" clId="{6B77A2D3-603A-418D-AFC2-5AD64EA7A397}" dt="2021-04-21T01:34:04.556" v="2797" actId="207"/>
          <ac:spMkLst>
            <pc:docMk/>
            <pc:sldMk cId="68140892" sldId="272"/>
            <ac:spMk id="6" creationId="{464E7883-4310-45A0-9962-AB9D92211C9A}"/>
          </ac:spMkLst>
        </pc:spChg>
        <pc:spChg chg="add mod">
          <ac:chgData name="Viet Tran Hoang" userId="c38b94eb56962286" providerId="LiveId" clId="{6B77A2D3-603A-418D-AFC2-5AD64EA7A397}" dt="2021-04-24T01:01:10.608" v="2953" actId="14100"/>
          <ac:spMkLst>
            <pc:docMk/>
            <pc:sldMk cId="68140892" sldId="272"/>
            <ac:spMk id="7" creationId="{9D14AC2C-C128-4E02-98C1-4215AAB7AACB}"/>
          </ac:spMkLst>
        </pc:spChg>
        <pc:spChg chg="add mod">
          <ac:chgData name="Viet Tran Hoang" userId="c38b94eb56962286" providerId="LiveId" clId="{6B77A2D3-603A-418D-AFC2-5AD64EA7A397}" dt="2021-04-21T01:34:04.556" v="2797" actId="207"/>
          <ac:spMkLst>
            <pc:docMk/>
            <pc:sldMk cId="68140892" sldId="272"/>
            <ac:spMk id="8" creationId="{D2ACEE13-3FB0-4F70-B808-73B4C0E01A90}"/>
          </ac:spMkLst>
        </pc:spChg>
        <pc:spChg chg="add mod">
          <ac:chgData name="Viet Tran Hoang" userId="c38b94eb56962286" providerId="LiveId" clId="{6B77A2D3-603A-418D-AFC2-5AD64EA7A397}" dt="2021-04-21T01:34:04.556" v="2797" actId="207"/>
          <ac:spMkLst>
            <pc:docMk/>
            <pc:sldMk cId="68140892" sldId="272"/>
            <ac:spMk id="9" creationId="{BCE8EE2C-62FB-4627-8742-53E92D148BAF}"/>
          </ac:spMkLst>
        </pc:spChg>
        <pc:spChg chg="add mod">
          <ac:chgData name="Viet Tran Hoang" userId="c38b94eb56962286" providerId="LiveId" clId="{6B77A2D3-603A-418D-AFC2-5AD64EA7A397}" dt="2021-04-21T01:34:04.556" v="2797" actId="207"/>
          <ac:spMkLst>
            <pc:docMk/>
            <pc:sldMk cId="68140892" sldId="272"/>
            <ac:spMk id="10" creationId="{FADADF9C-90BA-447D-B639-D66130989922}"/>
          </ac:spMkLst>
        </pc:spChg>
        <pc:spChg chg="add mod">
          <ac:chgData name="Viet Tran Hoang" userId="c38b94eb56962286" providerId="LiveId" clId="{6B77A2D3-603A-418D-AFC2-5AD64EA7A397}" dt="2021-04-21T01:34:04.556" v="2797" actId="207"/>
          <ac:spMkLst>
            <pc:docMk/>
            <pc:sldMk cId="68140892" sldId="272"/>
            <ac:spMk id="11" creationId="{1F454F5C-E6B2-45C1-AB86-C16A67890021}"/>
          </ac:spMkLst>
        </pc:spChg>
        <pc:spChg chg="add mod">
          <ac:chgData name="Viet Tran Hoang" userId="c38b94eb56962286" providerId="LiveId" clId="{6B77A2D3-603A-418D-AFC2-5AD64EA7A397}" dt="2021-04-21T01:34:04.556" v="2797" actId="207"/>
          <ac:spMkLst>
            <pc:docMk/>
            <pc:sldMk cId="68140892" sldId="272"/>
            <ac:spMk id="12" creationId="{98362AE5-A281-4532-A5DF-BAEE98D1F882}"/>
          </ac:spMkLst>
        </pc:spChg>
        <pc:spChg chg="add mod">
          <ac:chgData name="Viet Tran Hoang" userId="c38b94eb56962286" providerId="LiveId" clId="{6B77A2D3-603A-418D-AFC2-5AD64EA7A397}" dt="2021-04-21T01:34:04.556" v="2797" actId="207"/>
          <ac:spMkLst>
            <pc:docMk/>
            <pc:sldMk cId="68140892" sldId="272"/>
            <ac:spMk id="13" creationId="{84E33490-9580-4D1B-B352-48C497D59BC2}"/>
          </ac:spMkLst>
        </pc:spChg>
        <pc:spChg chg="add mod">
          <ac:chgData name="Viet Tran Hoang" userId="c38b94eb56962286" providerId="LiveId" clId="{6B77A2D3-603A-418D-AFC2-5AD64EA7A397}" dt="2021-04-21T01:34:04.556" v="2797" actId="207"/>
          <ac:spMkLst>
            <pc:docMk/>
            <pc:sldMk cId="68140892" sldId="272"/>
            <ac:spMk id="14" creationId="{F6A7F265-1EB2-444F-A3A3-C29146A88915}"/>
          </ac:spMkLst>
        </pc:spChg>
        <pc:spChg chg="add mod">
          <ac:chgData name="Viet Tran Hoang" userId="c38b94eb56962286" providerId="LiveId" clId="{6B77A2D3-603A-418D-AFC2-5AD64EA7A397}" dt="2021-04-21T01:34:04.556" v="2797" actId="207"/>
          <ac:spMkLst>
            <pc:docMk/>
            <pc:sldMk cId="68140892" sldId="272"/>
            <ac:spMk id="15" creationId="{059DC1C2-24C5-4FB6-A3B4-151FA6ECC92E}"/>
          </ac:spMkLst>
        </pc:spChg>
        <pc:spChg chg="add mod">
          <ac:chgData name="Viet Tran Hoang" userId="c38b94eb56962286" providerId="LiveId" clId="{6B77A2D3-603A-418D-AFC2-5AD64EA7A397}" dt="2021-04-21T01:34:04.556" v="2797" actId="207"/>
          <ac:spMkLst>
            <pc:docMk/>
            <pc:sldMk cId="68140892" sldId="272"/>
            <ac:spMk id="16" creationId="{49D2A6B2-0B8E-4126-AD16-468CE6B98966}"/>
          </ac:spMkLst>
        </pc:spChg>
        <pc:cxnChg chg="add mod">
          <ac:chgData name="Viet Tran Hoang" userId="c38b94eb56962286" providerId="LiveId" clId="{6B77A2D3-603A-418D-AFC2-5AD64EA7A397}" dt="2021-04-20T16:03:19.993" v="2229" actId="1038"/>
          <ac:cxnSpMkLst>
            <pc:docMk/>
            <pc:sldMk cId="68140892" sldId="272"/>
            <ac:cxnSpMk id="17" creationId="{8CC094BB-D517-4DCF-A83D-24838DCCDA70}"/>
          </ac:cxnSpMkLst>
        </pc:cxnChg>
        <pc:cxnChg chg="add mod">
          <ac:chgData name="Viet Tran Hoang" userId="c38b94eb56962286" providerId="LiveId" clId="{6B77A2D3-603A-418D-AFC2-5AD64EA7A397}" dt="2021-04-20T16:03:19.993" v="2229" actId="1038"/>
          <ac:cxnSpMkLst>
            <pc:docMk/>
            <pc:sldMk cId="68140892" sldId="272"/>
            <ac:cxnSpMk id="18" creationId="{D95CF6CC-C48C-4896-8375-481FB6ABBC10}"/>
          </ac:cxnSpMkLst>
        </pc:cxnChg>
        <pc:cxnChg chg="add mod">
          <ac:chgData name="Viet Tran Hoang" userId="c38b94eb56962286" providerId="LiveId" clId="{6B77A2D3-603A-418D-AFC2-5AD64EA7A397}" dt="2021-04-24T01:01:10.608" v="2953" actId="14100"/>
          <ac:cxnSpMkLst>
            <pc:docMk/>
            <pc:sldMk cId="68140892" sldId="272"/>
            <ac:cxnSpMk id="19" creationId="{7986D35B-28E7-45AF-A5D3-FEC8C831990F}"/>
          </ac:cxnSpMkLst>
        </pc:cxnChg>
        <pc:cxnChg chg="add mod">
          <ac:chgData name="Viet Tran Hoang" userId="c38b94eb56962286" providerId="LiveId" clId="{6B77A2D3-603A-418D-AFC2-5AD64EA7A397}" dt="2021-04-24T01:01:10.608" v="2953" actId="14100"/>
          <ac:cxnSpMkLst>
            <pc:docMk/>
            <pc:sldMk cId="68140892" sldId="272"/>
            <ac:cxnSpMk id="20" creationId="{400201EF-7E1C-4BF5-B9C7-98F274F16C9C}"/>
          </ac:cxnSpMkLst>
        </pc:cxnChg>
        <pc:cxnChg chg="add mod">
          <ac:chgData name="Viet Tran Hoang" userId="c38b94eb56962286" providerId="LiveId" clId="{6B77A2D3-603A-418D-AFC2-5AD64EA7A397}" dt="2021-04-20T16:03:19.993" v="2229" actId="1038"/>
          <ac:cxnSpMkLst>
            <pc:docMk/>
            <pc:sldMk cId="68140892" sldId="272"/>
            <ac:cxnSpMk id="21" creationId="{E644A135-A172-4A91-B78B-CC96470BBB67}"/>
          </ac:cxnSpMkLst>
        </pc:cxnChg>
        <pc:cxnChg chg="add mod">
          <ac:chgData name="Viet Tran Hoang" userId="c38b94eb56962286" providerId="LiveId" clId="{6B77A2D3-603A-418D-AFC2-5AD64EA7A397}" dt="2021-04-20T16:03:19.993" v="2229" actId="1038"/>
          <ac:cxnSpMkLst>
            <pc:docMk/>
            <pc:sldMk cId="68140892" sldId="272"/>
            <ac:cxnSpMk id="22" creationId="{75490A02-9C4B-49E0-B4D2-1546F8647F0A}"/>
          </ac:cxnSpMkLst>
        </pc:cxnChg>
        <pc:cxnChg chg="add mod">
          <ac:chgData name="Viet Tran Hoang" userId="c38b94eb56962286" providerId="LiveId" clId="{6B77A2D3-603A-418D-AFC2-5AD64EA7A397}" dt="2021-04-20T16:03:44.076" v="2248" actId="1035"/>
          <ac:cxnSpMkLst>
            <pc:docMk/>
            <pc:sldMk cId="68140892" sldId="272"/>
            <ac:cxnSpMk id="23" creationId="{3156E882-4230-4666-8D85-B213C6996DDE}"/>
          </ac:cxnSpMkLst>
        </pc:cxnChg>
        <pc:cxnChg chg="add mod">
          <ac:chgData name="Viet Tran Hoang" userId="c38b94eb56962286" providerId="LiveId" clId="{6B77A2D3-603A-418D-AFC2-5AD64EA7A397}" dt="2021-04-20T16:03:49.696" v="2255" actId="1038"/>
          <ac:cxnSpMkLst>
            <pc:docMk/>
            <pc:sldMk cId="68140892" sldId="272"/>
            <ac:cxnSpMk id="24" creationId="{12AAA18A-0A53-4038-9C37-05326E54537F}"/>
          </ac:cxnSpMkLst>
        </pc:cxnChg>
        <pc:cxnChg chg="add mod">
          <ac:chgData name="Viet Tran Hoang" userId="c38b94eb56962286" providerId="LiveId" clId="{6B77A2D3-603A-418D-AFC2-5AD64EA7A397}" dt="2021-04-20T16:03:38.234" v="2243" actId="1076"/>
          <ac:cxnSpMkLst>
            <pc:docMk/>
            <pc:sldMk cId="68140892" sldId="272"/>
            <ac:cxnSpMk id="25" creationId="{797B98A9-EDF2-4891-BAFE-5576BF82FB54}"/>
          </ac:cxnSpMkLst>
        </pc:cxnChg>
        <pc:cxnChg chg="add mod">
          <ac:chgData name="Viet Tran Hoang" userId="c38b94eb56962286" providerId="LiveId" clId="{6B77A2D3-603A-418D-AFC2-5AD64EA7A397}" dt="2021-04-20T16:03:31.947" v="2241" actId="1037"/>
          <ac:cxnSpMkLst>
            <pc:docMk/>
            <pc:sldMk cId="68140892" sldId="272"/>
            <ac:cxnSpMk id="26" creationId="{667E1B98-9DDA-4701-88F3-62E9549E8618}"/>
          </ac:cxnSpMkLst>
        </pc:cxnChg>
      </pc:sldChg>
      <pc:sldChg chg="addSp modSp new mod">
        <pc:chgData name="Viet Tran Hoang" userId="c38b94eb56962286" providerId="LiveId" clId="{6B77A2D3-603A-418D-AFC2-5AD64EA7A397}" dt="2021-04-21T01:53:29.357" v="2826" actId="20577"/>
        <pc:sldMkLst>
          <pc:docMk/>
          <pc:sldMk cId="3541730903" sldId="273"/>
        </pc:sldMkLst>
        <pc:spChg chg="mod">
          <ac:chgData name="Viet Tran Hoang" userId="c38b94eb56962286" providerId="LiveId" clId="{6B77A2D3-603A-418D-AFC2-5AD64EA7A397}" dt="2021-04-21T01:53:29.357" v="2826" actId="20577"/>
          <ac:spMkLst>
            <pc:docMk/>
            <pc:sldMk cId="3541730903" sldId="273"/>
            <ac:spMk id="2" creationId="{EBBBBFCC-6175-492D-8E64-8DD699B82303}"/>
          </ac:spMkLst>
        </pc:spChg>
        <pc:spChg chg="mod">
          <ac:chgData name="Viet Tran Hoang" userId="c38b94eb56962286" providerId="LiveId" clId="{6B77A2D3-603A-418D-AFC2-5AD64EA7A397}" dt="2021-04-20T16:05:10.343" v="2261" actId="27636"/>
          <ac:spMkLst>
            <pc:docMk/>
            <pc:sldMk cId="3541730903" sldId="273"/>
            <ac:spMk id="3" creationId="{EB79E873-EDE0-41DF-A5E5-3E46A6713158}"/>
          </ac:spMkLst>
        </pc:spChg>
        <pc:spChg chg="add mod">
          <ac:chgData name="Viet Tran Hoang" userId="c38b94eb56962286" providerId="LiveId" clId="{6B77A2D3-603A-418D-AFC2-5AD64EA7A397}" dt="2021-04-21T01:34:11.931" v="2798" actId="207"/>
          <ac:spMkLst>
            <pc:docMk/>
            <pc:sldMk cId="3541730903" sldId="273"/>
            <ac:spMk id="6" creationId="{5DD6B360-736E-40B6-9845-5967BBC655E9}"/>
          </ac:spMkLst>
        </pc:spChg>
        <pc:spChg chg="add mod">
          <ac:chgData name="Viet Tran Hoang" userId="c38b94eb56962286" providerId="LiveId" clId="{6B77A2D3-603A-418D-AFC2-5AD64EA7A397}" dt="2021-04-21T01:34:11.931" v="2798" actId="207"/>
          <ac:spMkLst>
            <pc:docMk/>
            <pc:sldMk cId="3541730903" sldId="273"/>
            <ac:spMk id="7" creationId="{E52ABE4C-285F-4B82-A64A-A5BAAA43E202}"/>
          </ac:spMkLst>
        </pc:spChg>
        <pc:spChg chg="add mod">
          <ac:chgData name="Viet Tran Hoang" userId="c38b94eb56962286" providerId="LiveId" clId="{6B77A2D3-603A-418D-AFC2-5AD64EA7A397}" dt="2021-04-21T01:34:11.931" v="2798" actId="207"/>
          <ac:spMkLst>
            <pc:docMk/>
            <pc:sldMk cId="3541730903" sldId="273"/>
            <ac:spMk id="8" creationId="{9BA12188-4B4C-4E53-877C-F0D37AE558F8}"/>
          </ac:spMkLst>
        </pc:spChg>
        <pc:spChg chg="add mod">
          <ac:chgData name="Viet Tran Hoang" userId="c38b94eb56962286" providerId="LiveId" clId="{6B77A2D3-603A-418D-AFC2-5AD64EA7A397}" dt="2021-04-21T01:34:11.931" v="2798" actId="207"/>
          <ac:spMkLst>
            <pc:docMk/>
            <pc:sldMk cId="3541730903" sldId="273"/>
            <ac:spMk id="9" creationId="{35A16ECD-3BE1-4CD6-A8E0-342BA867D3E7}"/>
          </ac:spMkLst>
        </pc:spChg>
        <pc:spChg chg="add mod">
          <ac:chgData name="Viet Tran Hoang" userId="c38b94eb56962286" providerId="LiveId" clId="{6B77A2D3-603A-418D-AFC2-5AD64EA7A397}" dt="2021-04-21T01:34:11.931" v="2798" actId="207"/>
          <ac:spMkLst>
            <pc:docMk/>
            <pc:sldMk cId="3541730903" sldId="273"/>
            <ac:spMk id="10" creationId="{99B473AF-6FB6-4061-8EED-23435B4089A8}"/>
          </ac:spMkLst>
        </pc:spChg>
        <pc:spChg chg="add mod">
          <ac:chgData name="Viet Tran Hoang" userId="c38b94eb56962286" providerId="LiveId" clId="{6B77A2D3-603A-418D-AFC2-5AD64EA7A397}" dt="2021-04-21T01:34:11.931" v="2798" actId="207"/>
          <ac:spMkLst>
            <pc:docMk/>
            <pc:sldMk cId="3541730903" sldId="273"/>
            <ac:spMk id="11" creationId="{260D7D26-BABB-48B1-9622-37E2801E58A0}"/>
          </ac:spMkLst>
        </pc:spChg>
        <pc:spChg chg="add mod">
          <ac:chgData name="Viet Tran Hoang" userId="c38b94eb56962286" providerId="LiveId" clId="{6B77A2D3-603A-418D-AFC2-5AD64EA7A397}" dt="2021-04-21T01:34:11.931" v="2798" actId="207"/>
          <ac:spMkLst>
            <pc:docMk/>
            <pc:sldMk cId="3541730903" sldId="273"/>
            <ac:spMk id="12" creationId="{91753B02-B0DA-496A-9C6E-46AABC90C13C}"/>
          </ac:spMkLst>
        </pc:spChg>
        <pc:spChg chg="add mod">
          <ac:chgData name="Viet Tran Hoang" userId="c38b94eb56962286" providerId="LiveId" clId="{6B77A2D3-603A-418D-AFC2-5AD64EA7A397}" dt="2021-04-21T01:34:11.931" v="2798" actId="207"/>
          <ac:spMkLst>
            <pc:docMk/>
            <pc:sldMk cId="3541730903" sldId="273"/>
            <ac:spMk id="13" creationId="{899DB6FA-D606-4C23-B231-03CD2546E8CB}"/>
          </ac:spMkLst>
        </pc:spChg>
        <pc:spChg chg="add mod">
          <ac:chgData name="Viet Tran Hoang" userId="c38b94eb56962286" providerId="LiveId" clId="{6B77A2D3-603A-418D-AFC2-5AD64EA7A397}" dt="2021-04-21T01:34:11.931" v="2798" actId="207"/>
          <ac:spMkLst>
            <pc:docMk/>
            <pc:sldMk cId="3541730903" sldId="273"/>
            <ac:spMk id="14" creationId="{CA9FD4F5-6B2F-47AD-A38D-1EFDC4AE023B}"/>
          </ac:spMkLst>
        </pc:spChg>
        <pc:spChg chg="add mod">
          <ac:chgData name="Viet Tran Hoang" userId="c38b94eb56962286" providerId="LiveId" clId="{6B77A2D3-603A-418D-AFC2-5AD64EA7A397}" dt="2021-04-21T01:34:11.931" v="2798" actId="207"/>
          <ac:spMkLst>
            <pc:docMk/>
            <pc:sldMk cId="3541730903" sldId="273"/>
            <ac:spMk id="15" creationId="{F7817AFF-0157-4E92-994C-D1D270D327CD}"/>
          </ac:spMkLst>
        </pc:spChg>
        <pc:spChg chg="add mod">
          <ac:chgData name="Viet Tran Hoang" userId="c38b94eb56962286" providerId="LiveId" clId="{6B77A2D3-603A-418D-AFC2-5AD64EA7A397}" dt="2021-04-21T01:34:11.931" v="2798" actId="207"/>
          <ac:spMkLst>
            <pc:docMk/>
            <pc:sldMk cId="3541730903" sldId="273"/>
            <ac:spMk id="16" creationId="{0C9F54D3-973B-47BB-A1A3-4C3775DEDA58}"/>
          </ac:spMkLst>
        </pc:spChg>
        <pc:cxnChg chg="add mod">
          <ac:chgData name="Viet Tran Hoang" userId="c38b94eb56962286" providerId="LiveId" clId="{6B77A2D3-603A-418D-AFC2-5AD64EA7A397}" dt="2021-04-20T16:06:31.729" v="2282" actId="1038"/>
          <ac:cxnSpMkLst>
            <pc:docMk/>
            <pc:sldMk cId="3541730903" sldId="273"/>
            <ac:cxnSpMk id="17" creationId="{FDD30522-C1D7-4AE8-B81C-B7BB53C0D983}"/>
          </ac:cxnSpMkLst>
        </pc:cxnChg>
        <pc:cxnChg chg="add mod">
          <ac:chgData name="Viet Tran Hoang" userId="c38b94eb56962286" providerId="LiveId" clId="{6B77A2D3-603A-418D-AFC2-5AD64EA7A397}" dt="2021-04-20T16:06:31.729" v="2282" actId="1038"/>
          <ac:cxnSpMkLst>
            <pc:docMk/>
            <pc:sldMk cId="3541730903" sldId="273"/>
            <ac:cxnSpMk id="18" creationId="{E43EF630-D63B-4277-A191-8968570C6DBC}"/>
          </ac:cxnSpMkLst>
        </pc:cxnChg>
        <pc:cxnChg chg="add mod">
          <ac:chgData name="Viet Tran Hoang" userId="c38b94eb56962286" providerId="LiveId" clId="{6B77A2D3-603A-418D-AFC2-5AD64EA7A397}" dt="2021-04-20T16:06:31.729" v="2282" actId="1038"/>
          <ac:cxnSpMkLst>
            <pc:docMk/>
            <pc:sldMk cId="3541730903" sldId="273"/>
            <ac:cxnSpMk id="19" creationId="{52402B81-A618-47F0-8D56-40B9ACBF16A2}"/>
          </ac:cxnSpMkLst>
        </pc:cxnChg>
        <pc:cxnChg chg="add mod">
          <ac:chgData name="Viet Tran Hoang" userId="c38b94eb56962286" providerId="LiveId" clId="{6B77A2D3-603A-418D-AFC2-5AD64EA7A397}" dt="2021-04-20T16:06:31.729" v="2282" actId="1038"/>
          <ac:cxnSpMkLst>
            <pc:docMk/>
            <pc:sldMk cId="3541730903" sldId="273"/>
            <ac:cxnSpMk id="20" creationId="{18F4B07F-786D-4BF3-AF43-89EC55703A42}"/>
          </ac:cxnSpMkLst>
        </pc:cxnChg>
        <pc:cxnChg chg="add mod">
          <ac:chgData name="Viet Tran Hoang" userId="c38b94eb56962286" providerId="LiveId" clId="{6B77A2D3-603A-418D-AFC2-5AD64EA7A397}" dt="2021-04-20T16:06:31.729" v="2282" actId="1038"/>
          <ac:cxnSpMkLst>
            <pc:docMk/>
            <pc:sldMk cId="3541730903" sldId="273"/>
            <ac:cxnSpMk id="21" creationId="{9B251BDD-C3BE-4D55-9E8D-2B7917624F5F}"/>
          </ac:cxnSpMkLst>
        </pc:cxnChg>
        <pc:cxnChg chg="add mod">
          <ac:chgData name="Viet Tran Hoang" userId="c38b94eb56962286" providerId="LiveId" clId="{6B77A2D3-603A-418D-AFC2-5AD64EA7A397}" dt="2021-04-20T16:06:31.729" v="2282" actId="1038"/>
          <ac:cxnSpMkLst>
            <pc:docMk/>
            <pc:sldMk cId="3541730903" sldId="273"/>
            <ac:cxnSpMk id="22" creationId="{1A578F0B-70B9-4263-88F9-2B7504012D00}"/>
          </ac:cxnSpMkLst>
        </pc:cxnChg>
        <pc:cxnChg chg="add mod">
          <ac:chgData name="Viet Tran Hoang" userId="c38b94eb56962286" providerId="LiveId" clId="{6B77A2D3-603A-418D-AFC2-5AD64EA7A397}" dt="2021-04-20T16:07:15.329" v="2314" actId="1076"/>
          <ac:cxnSpMkLst>
            <pc:docMk/>
            <pc:sldMk cId="3541730903" sldId="273"/>
            <ac:cxnSpMk id="23" creationId="{B815ACEF-D1A9-4399-AFB8-2E021A242050}"/>
          </ac:cxnSpMkLst>
        </pc:cxnChg>
        <pc:cxnChg chg="add mod">
          <ac:chgData name="Viet Tran Hoang" userId="c38b94eb56962286" providerId="LiveId" clId="{6B77A2D3-603A-418D-AFC2-5AD64EA7A397}" dt="2021-04-20T16:07:17.529" v="2315" actId="1076"/>
          <ac:cxnSpMkLst>
            <pc:docMk/>
            <pc:sldMk cId="3541730903" sldId="273"/>
            <ac:cxnSpMk id="24" creationId="{FC57D8B4-403A-4EC9-B073-19D637E653C3}"/>
          </ac:cxnSpMkLst>
        </pc:cxnChg>
        <pc:cxnChg chg="add mod">
          <ac:chgData name="Viet Tran Hoang" userId="c38b94eb56962286" providerId="LiveId" clId="{6B77A2D3-603A-418D-AFC2-5AD64EA7A397}" dt="2021-04-20T16:07:12.762" v="2313" actId="1076"/>
          <ac:cxnSpMkLst>
            <pc:docMk/>
            <pc:sldMk cId="3541730903" sldId="273"/>
            <ac:cxnSpMk id="25" creationId="{3C38166E-0C61-4139-BB4D-E05128DAA66C}"/>
          </ac:cxnSpMkLst>
        </pc:cxnChg>
        <pc:cxnChg chg="add mod">
          <ac:chgData name="Viet Tran Hoang" userId="c38b94eb56962286" providerId="LiveId" clId="{6B77A2D3-603A-418D-AFC2-5AD64EA7A397}" dt="2021-04-20T16:06:39.985" v="2283" actId="14100"/>
          <ac:cxnSpMkLst>
            <pc:docMk/>
            <pc:sldMk cId="3541730903" sldId="273"/>
            <ac:cxnSpMk id="26" creationId="{BA8FAF9D-AD9B-47A9-8BF6-BD2BCF26400D}"/>
          </ac:cxnSpMkLst>
        </pc:cxnChg>
      </pc:sldChg>
      <pc:sldChg chg="addSp modSp new mod">
        <pc:chgData name="Viet Tran Hoang" userId="c38b94eb56962286" providerId="LiveId" clId="{6B77A2D3-603A-418D-AFC2-5AD64EA7A397}" dt="2021-04-21T02:00:30.744" v="2926" actId="14100"/>
        <pc:sldMkLst>
          <pc:docMk/>
          <pc:sldMk cId="3509372712" sldId="274"/>
        </pc:sldMkLst>
        <pc:spChg chg="mod">
          <ac:chgData name="Viet Tran Hoang" userId="c38b94eb56962286" providerId="LiveId" clId="{6B77A2D3-603A-418D-AFC2-5AD64EA7A397}" dt="2021-04-20T16:07:48.194" v="2317"/>
          <ac:spMkLst>
            <pc:docMk/>
            <pc:sldMk cId="3509372712" sldId="274"/>
            <ac:spMk id="2" creationId="{BF757FFD-E908-4D36-A438-1ACD2EA8EA11}"/>
          </ac:spMkLst>
        </pc:spChg>
        <pc:spChg chg="mod">
          <ac:chgData name="Viet Tran Hoang" userId="c38b94eb56962286" providerId="LiveId" clId="{6B77A2D3-603A-418D-AFC2-5AD64EA7A397}" dt="2021-04-20T16:07:59.956" v="2320" actId="6549"/>
          <ac:spMkLst>
            <pc:docMk/>
            <pc:sldMk cId="3509372712" sldId="274"/>
            <ac:spMk id="3" creationId="{C8E77475-CAFB-47FD-A793-DF7C26A3C235}"/>
          </ac:spMkLst>
        </pc:spChg>
        <pc:picChg chg="add mod">
          <ac:chgData name="Viet Tran Hoang" userId="c38b94eb56962286" providerId="LiveId" clId="{6B77A2D3-603A-418D-AFC2-5AD64EA7A397}" dt="2021-04-21T02:00:30.744" v="2926" actId="14100"/>
          <ac:picMkLst>
            <pc:docMk/>
            <pc:sldMk cId="3509372712" sldId="274"/>
            <ac:picMk id="6" creationId="{2922CD26-3792-43D3-A301-3F5907F9A594}"/>
          </ac:picMkLst>
        </pc:picChg>
      </pc:sldChg>
      <pc:sldChg chg="addSp modSp new mod">
        <pc:chgData name="Viet Tran Hoang" userId="c38b94eb56962286" providerId="LiveId" clId="{6B77A2D3-603A-418D-AFC2-5AD64EA7A397}" dt="2021-04-21T02:00:54.563" v="2931" actId="1038"/>
        <pc:sldMkLst>
          <pc:docMk/>
          <pc:sldMk cId="580317335" sldId="275"/>
        </pc:sldMkLst>
        <pc:spChg chg="mod">
          <ac:chgData name="Viet Tran Hoang" userId="c38b94eb56962286" providerId="LiveId" clId="{6B77A2D3-603A-418D-AFC2-5AD64EA7A397}" dt="2021-04-20T16:10:38.919" v="2329"/>
          <ac:spMkLst>
            <pc:docMk/>
            <pc:sldMk cId="580317335" sldId="275"/>
            <ac:spMk id="2" creationId="{55B33F4A-86BF-4606-9BDD-55C9F71154D4}"/>
          </ac:spMkLst>
        </pc:spChg>
        <pc:spChg chg="mod">
          <ac:chgData name="Viet Tran Hoang" userId="c38b94eb56962286" providerId="LiveId" clId="{6B77A2D3-603A-418D-AFC2-5AD64EA7A397}" dt="2021-04-21T01:58:44.982" v="2924" actId="20577"/>
          <ac:spMkLst>
            <pc:docMk/>
            <pc:sldMk cId="580317335" sldId="275"/>
            <ac:spMk id="3" creationId="{3E42A363-7280-4959-9D78-2A2304302827}"/>
          </ac:spMkLst>
        </pc:spChg>
        <pc:picChg chg="add mod">
          <ac:chgData name="Viet Tran Hoang" userId="c38b94eb56962286" providerId="LiveId" clId="{6B77A2D3-603A-418D-AFC2-5AD64EA7A397}" dt="2021-04-21T02:00:54.563" v="2931" actId="1038"/>
          <ac:picMkLst>
            <pc:docMk/>
            <pc:sldMk cId="580317335" sldId="275"/>
            <ac:picMk id="6" creationId="{74F21CC7-5BC1-4E98-81C8-9E594806E42E}"/>
          </ac:picMkLst>
        </pc:picChg>
      </pc:sldChg>
      <pc:sldChg chg="addSp modSp new mod ord">
        <pc:chgData name="Viet Tran Hoang" userId="c38b94eb56962286" providerId="LiveId" clId="{6B77A2D3-603A-418D-AFC2-5AD64EA7A397}" dt="2021-04-24T01:12:12.349" v="3090" actId="20577"/>
        <pc:sldMkLst>
          <pc:docMk/>
          <pc:sldMk cId="2331827344" sldId="276"/>
        </pc:sldMkLst>
        <pc:spChg chg="mod">
          <ac:chgData name="Viet Tran Hoang" userId="c38b94eb56962286" providerId="LiveId" clId="{6B77A2D3-603A-418D-AFC2-5AD64EA7A397}" dt="2021-04-20T16:14:22.928" v="2367" actId="1037"/>
          <ac:spMkLst>
            <pc:docMk/>
            <pc:sldMk cId="2331827344" sldId="276"/>
            <ac:spMk id="2" creationId="{93ADA4B2-741B-481B-98F7-85D09AAA22BF}"/>
          </ac:spMkLst>
        </pc:spChg>
        <pc:spChg chg="mod">
          <ac:chgData name="Viet Tran Hoang" userId="c38b94eb56962286" providerId="LiveId" clId="{6B77A2D3-603A-418D-AFC2-5AD64EA7A397}" dt="2021-04-24T01:12:12.349" v="3090" actId="20577"/>
          <ac:spMkLst>
            <pc:docMk/>
            <pc:sldMk cId="2331827344" sldId="276"/>
            <ac:spMk id="3" creationId="{F72E8427-7D70-4E39-867E-6A839C4AB47D}"/>
          </ac:spMkLst>
        </pc:spChg>
        <pc:picChg chg="add mod">
          <ac:chgData name="Viet Tran Hoang" userId="c38b94eb56962286" providerId="LiveId" clId="{6B77A2D3-603A-418D-AFC2-5AD64EA7A397}" dt="2021-04-20T16:24:04.097" v="2442" actId="14100"/>
          <ac:picMkLst>
            <pc:docMk/>
            <pc:sldMk cId="2331827344" sldId="276"/>
            <ac:picMk id="6" creationId="{D62F69DA-8A0A-4CCA-AACC-CCB7B2891030}"/>
          </ac:picMkLst>
        </pc:picChg>
      </pc:sldChg>
      <pc:sldChg chg="addSp modSp new mod">
        <pc:chgData name="Viet Tran Hoang" userId="c38b94eb56962286" providerId="LiveId" clId="{6B77A2D3-603A-418D-AFC2-5AD64EA7A397}" dt="2021-04-20T16:19:01.438" v="2403" actId="27636"/>
        <pc:sldMkLst>
          <pc:docMk/>
          <pc:sldMk cId="1531623938" sldId="277"/>
        </pc:sldMkLst>
        <pc:spChg chg="mod">
          <ac:chgData name="Viet Tran Hoang" userId="c38b94eb56962286" providerId="LiveId" clId="{6B77A2D3-603A-418D-AFC2-5AD64EA7A397}" dt="2021-04-20T16:16:41.066" v="2371"/>
          <ac:spMkLst>
            <pc:docMk/>
            <pc:sldMk cId="1531623938" sldId="277"/>
            <ac:spMk id="2" creationId="{9B7F18E2-6387-4C9D-AE4C-63693FC039B2}"/>
          </ac:spMkLst>
        </pc:spChg>
        <pc:spChg chg="mod">
          <ac:chgData name="Viet Tran Hoang" userId="c38b94eb56962286" providerId="LiveId" clId="{6B77A2D3-603A-418D-AFC2-5AD64EA7A397}" dt="2021-04-20T16:19:01.438" v="2403" actId="27636"/>
          <ac:spMkLst>
            <pc:docMk/>
            <pc:sldMk cId="1531623938" sldId="277"/>
            <ac:spMk id="3" creationId="{77E1FD83-E25A-4933-A139-38294EE07E57}"/>
          </ac:spMkLst>
        </pc:spChg>
        <pc:spChg chg="add mod">
          <ac:chgData name="Viet Tran Hoang" userId="c38b94eb56962286" providerId="LiveId" clId="{6B77A2D3-603A-418D-AFC2-5AD64EA7A397}" dt="2021-04-20T16:17:48.010" v="2383" actId="1076"/>
          <ac:spMkLst>
            <pc:docMk/>
            <pc:sldMk cId="1531623938" sldId="277"/>
            <ac:spMk id="6" creationId="{FD7C007D-D2F7-4A5D-99C3-9094B2B66830}"/>
          </ac:spMkLst>
        </pc:spChg>
        <pc:spChg chg="add mod">
          <ac:chgData name="Viet Tran Hoang" userId="c38b94eb56962286" providerId="LiveId" clId="{6B77A2D3-603A-418D-AFC2-5AD64EA7A397}" dt="2021-04-20T16:18:31.241" v="2394" actId="1076"/>
          <ac:spMkLst>
            <pc:docMk/>
            <pc:sldMk cId="1531623938" sldId="277"/>
            <ac:spMk id="7" creationId="{F14C4CC7-D74F-4B83-9A2D-81CB605B74C3}"/>
          </ac:spMkLst>
        </pc:spChg>
        <pc:spChg chg="add mod">
          <ac:chgData name="Viet Tran Hoang" userId="c38b94eb56962286" providerId="LiveId" clId="{6B77A2D3-603A-418D-AFC2-5AD64EA7A397}" dt="2021-04-20T16:18:44.113" v="2398" actId="1076"/>
          <ac:spMkLst>
            <pc:docMk/>
            <pc:sldMk cId="1531623938" sldId="277"/>
            <ac:spMk id="8" creationId="{0A229313-B97F-40D9-86F7-2AC2C63BABDA}"/>
          </ac:spMkLst>
        </pc:spChg>
        <pc:spChg chg="add mod">
          <ac:chgData name="Viet Tran Hoang" userId="c38b94eb56962286" providerId="LiveId" clId="{6B77A2D3-603A-418D-AFC2-5AD64EA7A397}" dt="2021-04-20T16:18:24.741" v="2393" actId="571"/>
          <ac:spMkLst>
            <pc:docMk/>
            <pc:sldMk cId="1531623938" sldId="277"/>
            <ac:spMk id="14" creationId="{536B058E-B8DF-417C-8C27-BEB49E75CBA3}"/>
          </ac:spMkLst>
        </pc:spChg>
        <pc:cxnChg chg="add mod">
          <ac:chgData name="Viet Tran Hoang" userId="c38b94eb56962286" providerId="LiveId" clId="{6B77A2D3-603A-418D-AFC2-5AD64EA7A397}" dt="2021-04-20T16:18:31.241" v="2394" actId="1076"/>
          <ac:cxnSpMkLst>
            <pc:docMk/>
            <pc:sldMk cId="1531623938" sldId="277"/>
            <ac:cxnSpMk id="9" creationId="{04CCFEE2-E0B1-4641-8124-3652B3EF6483}"/>
          </ac:cxnSpMkLst>
        </pc:cxnChg>
        <pc:cxnChg chg="add mod">
          <ac:chgData name="Viet Tran Hoang" userId="c38b94eb56962286" providerId="LiveId" clId="{6B77A2D3-603A-418D-AFC2-5AD64EA7A397}" dt="2021-04-20T16:18:44.113" v="2398" actId="1076"/>
          <ac:cxnSpMkLst>
            <pc:docMk/>
            <pc:sldMk cId="1531623938" sldId="277"/>
            <ac:cxnSpMk id="10" creationId="{A26B7492-89BA-48C8-B9DC-252412F515A3}"/>
          </ac:cxnSpMkLst>
        </pc:cxnChg>
      </pc:sldChg>
      <pc:sldChg chg="addSp modSp new mod">
        <pc:chgData name="Viet Tran Hoang" userId="c38b94eb56962286" providerId="LiveId" clId="{6B77A2D3-603A-418D-AFC2-5AD64EA7A397}" dt="2021-04-20T16:22:20.944" v="2428" actId="1076"/>
        <pc:sldMkLst>
          <pc:docMk/>
          <pc:sldMk cId="1542114306" sldId="278"/>
        </pc:sldMkLst>
        <pc:spChg chg="mod">
          <ac:chgData name="Viet Tran Hoang" userId="c38b94eb56962286" providerId="LiveId" clId="{6B77A2D3-603A-418D-AFC2-5AD64EA7A397}" dt="2021-04-20T16:20:18.891" v="2405"/>
          <ac:spMkLst>
            <pc:docMk/>
            <pc:sldMk cId="1542114306" sldId="278"/>
            <ac:spMk id="2" creationId="{C2AD5E4D-7BCE-443A-A45B-C5CD95A50777}"/>
          </ac:spMkLst>
        </pc:spChg>
        <pc:spChg chg="mod">
          <ac:chgData name="Viet Tran Hoang" userId="c38b94eb56962286" providerId="LiveId" clId="{6B77A2D3-603A-418D-AFC2-5AD64EA7A397}" dt="2021-04-20T16:22:07.785" v="2423" actId="14100"/>
          <ac:spMkLst>
            <pc:docMk/>
            <pc:sldMk cId="1542114306" sldId="278"/>
            <ac:spMk id="3" creationId="{FB00E09F-ECE9-4DBA-A8F6-F55B52053A1A}"/>
          </ac:spMkLst>
        </pc:spChg>
        <pc:spChg chg="add mod">
          <ac:chgData name="Viet Tran Hoang" userId="c38b94eb56962286" providerId="LiveId" clId="{6B77A2D3-603A-418D-AFC2-5AD64EA7A397}" dt="2021-04-20T16:22:10.308" v="2424" actId="1038"/>
          <ac:spMkLst>
            <pc:docMk/>
            <pc:sldMk cId="1542114306" sldId="278"/>
            <ac:spMk id="6" creationId="{C25F6ADE-43B4-4A7E-BE25-F6494071B29D}"/>
          </ac:spMkLst>
        </pc:spChg>
        <pc:spChg chg="add mod">
          <ac:chgData name="Viet Tran Hoang" userId="c38b94eb56962286" providerId="LiveId" clId="{6B77A2D3-603A-418D-AFC2-5AD64EA7A397}" dt="2021-04-20T16:22:12.236" v="2425" actId="1038"/>
          <ac:spMkLst>
            <pc:docMk/>
            <pc:sldMk cId="1542114306" sldId="278"/>
            <ac:spMk id="7" creationId="{064EE260-1769-45FD-ADC8-36A89F99A746}"/>
          </ac:spMkLst>
        </pc:spChg>
        <pc:spChg chg="add mod">
          <ac:chgData name="Viet Tran Hoang" userId="c38b94eb56962286" providerId="LiveId" clId="{6B77A2D3-603A-418D-AFC2-5AD64EA7A397}" dt="2021-04-20T16:22:20.944" v="2428" actId="1076"/>
          <ac:spMkLst>
            <pc:docMk/>
            <pc:sldMk cId="1542114306" sldId="278"/>
            <ac:spMk id="8" creationId="{EB6FCF27-3535-4186-9576-12325198665E}"/>
          </ac:spMkLst>
        </pc:spChg>
        <pc:cxnChg chg="add mod">
          <ac:chgData name="Viet Tran Hoang" userId="c38b94eb56962286" providerId="LiveId" clId="{6B77A2D3-603A-418D-AFC2-5AD64EA7A397}" dt="2021-04-20T16:22:12.236" v="2425" actId="1038"/>
          <ac:cxnSpMkLst>
            <pc:docMk/>
            <pc:sldMk cId="1542114306" sldId="278"/>
            <ac:cxnSpMk id="9" creationId="{50A13506-3C36-4D0E-9422-4F8AECCF31C4}"/>
          </ac:cxnSpMkLst>
        </pc:cxnChg>
        <pc:cxnChg chg="add mod">
          <ac:chgData name="Viet Tran Hoang" userId="c38b94eb56962286" providerId="LiveId" clId="{6B77A2D3-603A-418D-AFC2-5AD64EA7A397}" dt="2021-04-20T16:22:20.944" v="2428" actId="1076"/>
          <ac:cxnSpMkLst>
            <pc:docMk/>
            <pc:sldMk cId="1542114306" sldId="278"/>
            <ac:cxnSpMk id="10" creationId="{883B7D0E-8A78-4946-A84E-8BFAC191DF0E}"/>
          </ac:cxnSpMkLst>
        </pc:cxnChg>
      </pc:sldChg>
      <pc:sldChg chg="addSp modSp new mod">
        <pc:chgData name="Viet Tran Hoang" userId="c38b94eb56962286" providerId="LiveId" clId="{6B77A2D3-603A-418D-AFC2-5AD64EA7A397}" dt="2021-04-20T16:23:52.466" v="2440" actId="1076"/>
        <pc:sldMkLst>
          <pc:docMk/>
          <pc:sldMk cId="1505876022" sldId="279"/>
        </pc:sldMkLst>
        <pc:spChg chg="mod">
          <ac:chgData name="Viet Tran Hoang" userId="c38b94eb56962286" providerId="LiveId" clId="{6B77A2D3-603A-418D-AFC2-5AD64EA7A397}" dt="2021-04-20T16:23:42.466" v="2437" actId="14100"/>
          <ac:spMkLst>
            <pc:docMk/>
            <pc:sldMk cId="1505876022" sldId="279"/>
            <ac:spMk id="2" creationId="{2A0AB5C1-91FA-48CF-9A0F-A1587F66A0D9}"/>
          </ac:spMkLst>
        </pc:spChg>
        <pc:spChg chg="mod">
          <ac:chgData name="Viet Tran Hoang" userId="c38b94eb56962286" providerId="LiveId" clId="{6B77A2D3-603A-418D-AFC2-5AD64EA7A397}" dt="2021-04-20T16:23:25.535" v="2434" actId="27636"/>
          <ac:spMkLst>
            <pc:docMk/>
            <pc:sldMk cId="1505876022" sldId="279"/>
            <ac:spMk id="3" creationId="{A2CE3819-0E14-4D87-A022-62FD18348B9E}"/>
          </ac:spMkLst>
        </pc:spChg>
        <pc:picChg chg="add mod">
          <ac:chgData name="Viet Tran Hoang" userId="c38b94eb56962286" providerId="LiveId" clId="{6B77A2D3-603A-418D-AFC2-5AD64EA7A397}" dt="2021-04-20T16:23:52.466" v="2440" actId="1076"/>
          <ac:picMkLst>
            <pc:docMk/>
            <pc:sldMk cId="1505876022" sldId="279"/>
            <ac:picMk id="6" creationId="{D03CE827-E58B-4026-A2FE-4963D36D97BC}"/>
          </ac:picMkLst>
        </pc:picChg>
      </pc:sldChg>
      <pc:sldChg chg="addSp modSp new mod">
        <pc:chgData name="Viet Tran Hoang" userId="c38b94eb56962286" providerId="LiveId" clId="{6B77A2D3-603A-418D-AFC2-5AD64EA7A397}" dt="2021-04-24T01:17:56.944" v="3095" actId="6549"/>
        <pc:sldMkLst>
          <pc:docMk/>
          <pc:sldMk cId="2020345147" sldId="280"/>
        </pc:sldMkLst>
        <pc:spChg chg="mod">
          <ac:chgData name="Viet Tran Hoang" userId="c38b94eb56962286" providerId="LiveId" clId="{6B77A2D3-603A-418D-AFC2-5AD64EA7A397}" dt="2021-04-20T16:24:51.724" v="2447" actId="120"/>
          <ac:spMkLst>
            <pc:docMk/>
            <pc:sldMk cId="2020345147" sldId="280"/>
            <ac:spMk id="2" creationId="{A0CE001E-B491-4C7A-BA0C-693F3569A81D}"/>
          </ac:spMkLst>
        </pc:spChg>
        <pc:spChg chg="mod">
          <ac:chgData name="Viet Tran Hoang" userId="c38b94eb56962286" providerId="LiveId" clId="{6B77A2D3-603A-418D-AFC2-5AD64EA7A397}" dt="2021-04-24T01:17:56.944" v="3095" actId="6549"/>
          <ac:spMkLst>
            <pc:docMk/>
            <pc:sldMk cId="2020345147" sldId="280"/>
            <ac:spMk id="3" creationId="{F496B55B-61F0-4DC2-BC57-102B378946A3}"/>
          </ac:spMkLst>
        </pc:spChg>
        <pc:picChg chg="add mod">
          <ac:chgData name="Viet Tran Hoang" userId="c38b94eb56962286" providerId="LiveId" clId="{6B77A2D3-603A-418D-AFC2-5AD64EA7A397}" dt="2021-04-20T16:25:11.136" v="2453" actId="14100"/>
          <ac:picMkLst>
            <pc:docMk/>
            <pc:sldMk cId="2020345147" sldId="280"/>
            <ac:picMk id="6" creationId="{5AC111E4-CBB8-40E8-A320-2CF7DFC5E7E5}"/>
          </ac:picMkLst>
        </pc:picChg>
      </pc:sldChg>
      <pc:sldChg chg="modSp add mod">
        <pc:chgData name="Viet Tran Hoang" userId="c38b94eb56962286" providerId="LiveId" clId="{6B77A2D3-603A-418D-AFC2-5AD64EA7A397}" dt="2021-04-20T16:26:31.384" v="2459" actId="113"/>
        <pc:sldMkLst>
          <pc:docMk/>
          <pc:sldMk cId="2088425826" sldId="281"/>
        </pc:sldMkLst>
        <pc:spChg chg="mod">
          <ac:chgData name="Viet Tran Hoang" userId="c38b94eb56962286" providerId="LiveId" clId="{6B77A2D3-603A-418D-AFC2-5AD64EA7A397}" dt="2021-04-20T16:26:31.384" v="2459" actId="113"/>
          <ac:spMkLst>
            <pc:docMk/>
            <pc:sldMk cId="2088425826" sldId="281"/>
            <ac:spMk id="6147" creationId="{00000000-0000-0000-0000-000000000000}"/>
          </ac:spMkLst>
        </pc:spChg>
      </pc:sldChg>
      <pc:sldChg chg="del">
        <pc:chgData name="Viet Tran Hoang" userId="c38b94eb56962286" providerId="LiveId" clId="{6B77A2D3-603A-418D-AFC2-5AD64EA7A397}" dt="2021-04-18T09:04:35.685" v="5" actId="47"/>
        <pc:sldMkLst>
          <pc:docMk/>
          <pc:sldMk cId="3743033575" sldId="281"/>
        </pc:sldMkLst>
      </pc:sldChg>
      <pc:sldChg chg="del">
        <pc:chgData name="Viet Tran Hoang" userId="c38b94eb56962286" providerId="LiveId" clId="{6B77A2D3-603A-418D-AFC2-5AD64EA7A397}" dt="2021-04-18T09:04:35.685" v="5" actId="47"/>
        <pc:sldMkLst>
          <pc:docMk/>
          <pc:sldMk cId="712807415" sldId="282"/>
        </pc:sldMkLst>
      </pc:sldChg>
      <pc:sldChg chg="addSp modSp new mod">
        <pc:chgData name="Viet Tran Hoang" userId="c38b94eb56962286" providerId="LiveId" clId="{6B77A2D3-603A-418D-AFC2-5AD64EA7A397}" dt="2021-04-20T16:27:13.386" v="2467" actId="1076"/>
        <pc:sldMkLst>
          <pc:docMk/>
          <pc:sldMk cId="1093184983" sldId="282"/>
        </pc:sldMkLst>
        <pc:spChg chg="mod">
          <ac:chgData name="Viet Tran Hoang" userId="c38b94eb56962286" providerId="LiveId" clId="{6B77A2D3-603A-418D-AFC2-5AD64EA7A397}" dt="2021-04-20T16:26:44.904" v="2461"/>
          <ac:spMkLst>
            <pc:docMk/>
            <pc:sldMk cId="1093184983" sldId="282"/>
            <ac:spMk id="2" creationId="{3FFD7537-8A75-4793-9F0A-5C89001A2391}"/>
          </ac:spMkLst>
        </pc:spChg>
        <pc:spChg chg="mod">
          <ac:chgData name="Viet Tran Hoang" userId="c38b94eb56962286" providerId="LiveId" clId="{6B77A2D3-603A-418D-AFC2-5AD64EA7A397}" dt="2021-04-20T16:26:53.011" v="2463" actId="6549"/>
          <ac:spMkLst>
            <pc:docMk/>
            <pc:sldMk cId="1093184983" sldId="282"/>
            <ac:spMk id="3" creationId="{98C9CEE6-7451-45DB-847F-1FEAEEC40E32}"/>
          </ac:spMkLst>
        </pc:spChg>
        <pc:picChg chg="add mod">
          <ac:chgData name="Viet Tran Hoang" userId="c38b94eb56962286" providerId="LiveId" clId="{6B77A2D3-603A-418D-AFC2-5AD64EA7A397}" dt="2021-04-20T16:27:13.386" v="2467" actId="1076"/>
          <ac:picMkLst>
            <pc:docMk/>
            <pc:sldMk cId="1093184983" sldId="282"/>
            <ac:picMk id="6" creationId="{AE99C976-7213-4CEE-901D-F38243FE88DB}"/>
          </ac:picMkLst>
        </pc:picChg>
      </pc:sldChg>
      <pc:sldChg chg="del">
        <pc:chgData name="Viet Tran Hoang" userId="c38b94eb56962286" providerId="LiveId" clId="{6B77A2D3-603A-418D-AFC2-5AD64EA7A397}" dt="2021-04-18T09:04:35.685" v="5" actId="47"/>
        <pc:sldMkLst>
          <pc:docMk/>
          <pc:sldMk cId="297181122" sldId="283"/>
        </pc:sldMkLst>
      </pc:sldChg>
      <pc:sldChg chg="modSp new mod">
        <pc:chgData name="Viet Tran Hoang" userId="c38b94eb56962286" providerId="LiveId" clId="{6B77A2D3-603A-418D-AFC2-5AD64EA7A397}" dt="2021-04-20T16:27:41.682" v="2471" actId="6549"/>
        <pc:sldMkLst>
          <pc:docMk/>
          <pc:sldMk cId="3701643624" sldId="283"/>
        </pc:sldMkLst>
        <pc:spChg chg="mod">
          <ac:chgData name="Viet Tran Hoang" userId="c38b94eb56962286" providerId="LiveId" clId="{6B77A2D3-603A-418D-AFC2-5AD64EA7A397}" dt="2021-04-20T16:27:35.457" v="2469"/>
          <ac:spMkLst>
            <pc:docMk/>
            <pc:sldMk cId="3701643624" sldId="283"/>
            <ac:spMk id="2" creationId="{16140E8E-4CE8-488A-BD3E-82C3FB316684}"/>
          </ac:spMkLst>
        </pc:spChg>
        <pc:spChg chg="mod">
          <ac:chgData name="Viet Tran Hoang" userId="c38b94eb56962286" providerId="LiveId" clId="{6B77A2D3-603A-418D-AFC2-5AD64EA7A397}" dt="2021-04-20T16:27:41.682" v="2471" actId="6549"/>
          <ac:spMkLst>
            <pc:docMk/>
            <pc:sldMk cId="3701643624" sldId="283"/>
            <ac:spMk id="3" creationId="{05232AF2-D9AA-48EA-A67A-B7DF2386C5E0}"/>
          </ac:spMkLst>
        </pc:spChg>
      </pc:sldChg>
      <pc:sldChg chg="addSp modSp new mod">
        <pc:chgData name="Viet Tran Hoang" userId="c38b94eb56962286" providerId="LiveId" clId="{6B77A2D3-603A-418D-AFC2-5AD64EA7A397}" dt="2021-04-21T10:20:59.172" v="2933" actId="20577"/>
        <pc:sldMkLst>
          <pc:docMk/>
          <pc:sldMk cId="226849665" sldId="284"/>
        </pc:sldMkLst>
        <pc:spChg chg="mod">
          <ac:chgData name="Viet Tran Hoang" userId="c38b94eb56962286" providerId="LiveId" clId="{6B77A2D3-603A-418D-AFC2-5AD64EA7A397}" dt="2021-04-20T16:28:34.961" v="2478" actId="14100"/>
          <ac:spMkLst>
            <pc:docMk/>
            <pc:sldMk cId="226849665" sldId="284"/>
            <ac:spMk id="2" creationId="{4CE7D75D-77F9-49D2-9C8B-CCDC59B19845}"/>
          </ac:spMkLst>
        </pc:spChg>
        <pc:spChg chg="mod">
          <ac:chgData name="Viet Tran Hoang" userId="c38b94eb56962286" providerId="LiveId" clId="{6B77A2D3-603A-418D-AFC2-5AD64EA7A397}" dt="2021-04-21T10:20:59.172" v="2933" actId="20577"/>
          <ac:spMkLst>
            <pc:docMk/>
            <pc:sldMk cId="226849665" sldId="284"/>
            <ac:spMk id="3" creationId="{26B42098-2A7F-4956-9D9A-13288835E8B2}"/>
          </ac:spMkLst>
        </pc:spChg>
        <pc:picChg chg="add mod">
          <ac:chgData name="Viet Tran Hoang" userId="c38b94eb56962286" providerId="LiveId" clId="{6B77A2D3-603A-418D-AFC2-5AD64EA7A397}" dt="2021-04-20T16:31:19.080" v="2494" actId="14100"/>
          <ac:picMkLst>
            <pc:docMk/>
            <pc:sldMk cId="226849665" sldId="284"/>
            <ac:picMk id="6" creationId="{3B1CB706-29C6-4E5F-B643-FFAFFE45CCF6}"/>
          </ac:picMkLst>
        </pc:picChg>
      </pc:sldChg>
      <pc:sldChg chg="del">
        <pc:chgData name="Viet Tran Hoang" userId="c38b94eb56962286" providerId="LiveId" clId="{6B77A2D3-603A-418D-AFC2-5AD64EA7A397}" dt="2021-04-18T09:04:35.685" v="5" actId="47"/>
        <pc:sldMkLst>
          <pc:docMk/>
          <pc:sldMk cId="1998374848" sldId="284"/>
        </pc:sldMkLst>
      </pc:sldChg>
      <pc:sldChg chg="addSp modSp new mod">
        <pc:chgData name="Viet Tran Hoang" userId="c38b94eb56962286" providerId="LiveId" clId="{6B77A2D3-603A-418D-AFC2-5AD64EA7A397}" dt="2021-04-20T16:41:44.409" v="2609" actId="20577"/>
        <pc:sldMkLst>
          <pc:docMk/>
          <pc:sldMk cId="1531420261" sldId="285"/>
        </pc:sldMkLst>
        <pc:spChg chg="mod">
          <ac:chgData name="Viet Tran Hoang" userId="c38b94eb56962286" providerId="LiveId" clId="{6B77A2D3-603A-418D-AFC2-5AD64EA7A397}" dt="2021-04-20T16:31:08.345" v="2493" actId="14100"/>
          <ac:spMkLst>
            <pc:docMk/>
            <pc:sldMk cId="1531420261" sldId="285"/>
            <ac:spMk id="2" creationId="{3D82A287-4159-4D2D-A2F4-6C4AE0EC57C7}"/>
          </ac:spMkLst>
        </pc:spChg>
        <pc:spChg chg="mod">
          <ac:chgData name="Viet Tran Hoang" userId="c38b94eb56962286" providerId="LiveId" clId="{6B77A2D3-603A-418D-AFC2-5AD64EA7A397}" dt="2021-04-20T16:41:44.409" v="2609" actId="20577"/>
          <ac:spMkLst>
            <pc:docMk/>
            <pc:sldMk cId="1531420261" sldId="285"/>
            <ac:spMk id="3" creationId="{BE89A657-F2E7-4CCB-BDBD-3A192A0E894E}"/>
          </ac:spMkLst>
        </pc:spChg>
        <pc:picChg chg="add mod">
          <ac:chgData name="Viet Tran Hoang" userId="c38b94eb56962286" providerId="LiveId" clId="{6B77A2D3-603A-418D-AFC2-5AD64EA7A397}" dt="2021-04-20T16:31:23.624" v="2495" actId="14100"/>
          <ac:picMkLst>
            <pc:docMk/>
            <pc:sldMk cId="1531420261" sldId="285"/>
            <ac:picMk id="6" creationId="{D095382C-4BBB-4623-97BE-792B294E8716}"/>
          </ac:picMkLst>
        </pc:picChg>
      </pc:sldChg>
      <pc:sldChg chg="del">
        <pc:chgData name="Viet Tran Hoang" userId="c38b94eb56962286" providerId="LiveId" clId="{6B77A2D3-603A-418D-AFC2-5AD64EA7A397}" dt="2021-04-18T09:04:35.685" v="5" actId="47"/>
        <pc:sldMkLst>
          <pc:docMk/>
          <pc:sldMk cId="3036806873" sldId="285"/>
        </pc:sldMkLst>
      </pc:sldChg>
      <pc:sldChg chg="addSp modSp new mod">
        <pc:chgData name="Viet Tran Hoang" userId="c38b94eb56962286" providerId="LiveId" clId="{6B77A2D3-603A-418D-AFC2-5AD64EA7A397}" dt="2021-04-20T16:40:47.728" v="2602" actId="2711"/>
        <pc:sldMkLst>
          <pc:docMk/>
          <pc:sldMk cId="127010292" sldId="286"/>
        </pc:sldMkLst>
        <pc:spChg chg="mod">
          <ac:chgData name="Viet Tran Hoang" userId="c38b94eb56962286" providerId="LiveId" clId="{6B77A2D3-603A-418D-AFC2-5AD64EA7A397}" dt="2021-04-20T16:39:23.729" v="2596" actId="14100"/>
          <ac:spMkLst>
            <pc:docMk/>
            <pc:sldMk cId="127010292" sldId="286"/>
            <ac:spMk id="2" creationId="{6DCFA18C-6555-42E4-83CB-01DF948FED79}"/>
          </ac:spMkLst>
        </pc:spChg>
        <pc:spChg chg="mod">
          <ac:chgData name="Viet Tran Hoang" userId="c38b94eb56962286" providerId="LiveId" clId="{6B77A2D3-603A-418D-AFC2-5AD64EA7A397}" dt="2021-04-20T16:40:47.728" v="2602" actId="2711"/>
          <ac:spMkLst>
            <pc:docMk/>
            <pc:sldMk cId="127010292" sldId="286"/>
            <ac:spMk id="3" creationId="{798DA189-162B-472B-97AA-57E70F9931D4}"/>
          </ac:spMkLst>
        </pc:spChg>
        <pc:picChg chg="add mod">
          <ac:chgData name="Viet Tran Hoang" userId="c38b94eb56962286" providerId="LiveId" clId="{6B77A2D3-603A-418D-AFC2-5AD64EA7A397}" dt="2021-04-20T16:38:05.842" v="2576"/>
          <ac:picMkLst>
            <pc:docMk/>
            <pc:sldMk cId="127010292" sldId="286"/>
            <ac:picMk id="6" creationId="{65B59E4A-A01D-4CC8-BF31-163B0031D82C}"/>
          </ac:picMkLst>
        </pc:picChg>
      </pc:sldChg>
      <pc:sldChg chg="del">
        <pc:chgData name="Viet Tran Hoang" userId="c38b94eb56962286" providerId="LiveId" clId="{6B77A2D3-603A-418D-AFC2-5AD64EA7A397}" dt="2021-04-18T09:04:35.685" v="5" actId="47"/>
        <pc:sldMkLst>
          <pc:docMk/>
          <pc:sldMk cId="2589831987" sldId="286"/>
        </pc:sldMkLst>
      </pc:sldChg>
      <pc:sldChg chg="del">
        <pc:chgData name="Viet Tran Hoang" userId="c38b94eb56962286" providerId="LiveId" clId="{6B77A2D3-603A-418D-AFC2-5AD64EA7A397}" dt="2021-04-18T09:04:35.685" v="5" actId="47"/>
        <pc:sldMkLst>
          <pc:docMk/>
          <pc:sldMk cId="2344350990" sldId="287"/>
        </pc:sldMkLst>
      </pc:sldChg>
      <pc:sldChg chg="addSp modSp new mod">
        <pc:chgData name="Viet Tran Hoang" userId="c38b94eb56962286" providerId="LiveId" clId="{6B77A2D3-603A-418D-AFC2-5AD64EA7A397}" dt="2021-04-21T10:35:54.222" v="2946" actId="20577"/>
        <pc:sldMkLst>
          <pc:docMk/>
          <pc:sldMk cId="3468865409" sldId="287"/>
        </pc:sldMkLst>
        <pc:spChg chg="mod">
          <ac:chgData name="Viet Tran Hoang" userId="c38b94eb56962286" providerId="LiveId" clId="{6B77A2D3-603A-418D-AFC2-5AD64EA7A397}" dt="2021-04-20T16:42:36.688" v="2614" actId="14100"/>
          <ac:spMkLst>
            <pc:docMk/>
            <pc:sldMk cId="3468865409" sldId="287"/>
            <ac:spMk id="2" creationId="{BDBAD62E-EDC0-465B-B9FA-C106001C52CC}"/>
          </ac:spMkLst>
        </pc:spChg>
        <pc:spChg chg="mod">
          <ac:chgData name="Viet Tran Hoang" userId="c38b94eb56962286" providerId="LiveId" clId="{6B77A2D3-603A-418D-AFC2-5AD64EA7A397}" dt="2021-04-21T10:35:54.222" v="2946" actId="20577"/>
          <ac:spMkLst>
            <pc:docMk/>
            <pc:sldMk cId="3468865409" sldId="287"/>
            <ac:spMk id="3" creationId="{88E85DFE-4A6C-402D-94C6-1CDEEEDA3498}"/>
          </ac:spMkLst>
        </pc:spChg>
        <pc:picChg chg="add mod">
          <ac:chgData name="Viet Tran Hoang" userId="c38b94eb56962286" providerId="LiveId" clId="{6B77A2D3-603A-418D-AFC2-5AD64EA7A397}" dt="2021-04-20T16:42:48.232" v="2618" actId="14100"/>
          <ac:picMkLst>
            <pc:docMk/>
            <pc:sldMk cId="3468865409" sldId="287"/>
            <ac:picMk id="6" creationId="{3ED124E9-6101-418F-A334-3BDD6E226D26}"/>
          </ac:picMkLst>
        </pc:picChg>
      </pc:sldChg>
      <pc:sldChg chg="del">
        <pc:chgData name="Viet Tran Hoang" userId="c38b94eb56962286" providerId="LiveId" clId="{6B77A2D3-603A-418D-AFC2-5AD64EA7A397}" dt="2021-04-18T09:04:35.685" v="5" actId="47"/>
        <pc:sldMkLst>
          <pc:docMk/>
          <pc:sldMk cId="253969751" sldId="288"/>
        </pc:sldMkLst>
      </pc:sldChg>
      <pc:sldChg chg="addSp modSp new mod modNotesTx">
        <pc:chgData name="Viet Tran Hoang" userId="c38b94eb56962286" providerId="LiveId" clId="{6B77A2D3-603A-418D-AFC2-5AD64EA7A397}" dt="2021-04-24T20:58:02.195" v="3578" actId="20577"/>
        <pc:sldMkLst>
          <pc:docMk/>
          <pc:sldMk cId="1611922666" sldId="288"/>
        </pc:sldMkLst>
        <pc:spChg chg="mod">
          <ac:chgData name="Viet Tran Hoang" userId="c38b94eb56962286" providerId="LiveId" clId="{6B77A2D3-603A-418D-AFC2-5AD64EA7A397}" dt="2021-04-20T16:44:06.360" v="2635" actId="14100"/>
          <ac:spMkLst>
            <pc:docMk/>
            <pc:sldMk cId="1611922666" sldId="288"/>
            <ac:spMk id="2" creationId="{E2580191-99C6-4C50-BD1D-FB1A24CADB82}"/>
          </ac:spMkLst>
        </pc:spChg>
        <pc:spChg chg="mod">
          <ac:chgData name="Viet Tran Hoang" userId="c38b94eb56962286" providerId="LiveId" clId="{6B77A2D3-603A-418D-AFC2-5AD64EA7A397}" dt="2021-04-20T16:43:53.637" v="2634" actId="6549"/>
          <ac:spMkLst>
            <pc:docMk/>
            <pc:sldMk cId="1611922666" sldId="288"/>
            <ac:spMk id="3" creationId="{888CDADA-C74B-40BD-9726-85E2C838D750}"/>
          </ac:spMkLst>
        </pc:spChg>
        <pc:picChg chg="add mod">
          <ac:chgData name="Viet Tran Hoang" userId="c38b94eb56962286" providerId="LiveId" clId="{6B77A2D3-603A-418D-AFC2-5AD64EA7A397}" dt="2021-04-20T16:44:15.311" v="2638" actId="14100"/>
          <ac:picMkLst>
            <pc:docMk/>
            <pc:sldMk cId="1611922666" sldId="288"/>
            <ac:picMk id="6" creationId="{418D286E-CAB9-4579-A906-8804BC9B0CC3}"/>
          </ac:picMkLst>
        </pc:picChg>
      </pc:sldChg>
      <pc:sldChg chg="del">
        <pc:chgData name="Viet Tran Hoang" userId="c38b94eb56962286" providerId="LiveId" clId="{6B77A2D3-603A-418D-AFC2-5AD64EA7A397}" dt="2021-04-18T09:04:35.685" v="5" actId="47"/>
        <pc:sldMkLst>
          <pc:docMk/>
          <pc:sldMk cId="295457434" sldId="289"/>
        </pc:sldMkLst>
      </pc:sldChg>
      <pc:sldChg chg="delSp modSp new del mod">
        <pc:chgData name="Viet Tran Hoang" userId="c38b94eb56962286" providerId="LiveId" clId="{6B77A2D3-603A-418D-AFC2-5AD64EA7A397}" dt="2021-04-20T16:45:15.329" v="2649" actId="47"/>
        <pc:sldMkLst>
          <pc:docMk/>
          <pc:sldMk cId="2914751672" sldId="289"/>
        </pc:sldMkLst>
        <pc:spChg chg="mod">
          <ac:chgData name="Viet Tran Hoang" userId="c38b94eb56962286" providerId="LiveId" clId="{6B77A2D3-603A-418D-AFC2-5AD64EA7A397}" dt="2021-04-20T16:44:47.418" v="2645" actId="1076"/>
          <ac:spMkLst>
            <pc:docMk/>
            <pc:sldMk cId="2914751672" sldId="289"/>
            <ac:spMk id="2" creationId="{4B925285-9486-47BF-A42A-6E17B3EF4EB5}"/>
          </ac:spMkLst>
        </pc:spChg>
        <pc:spChg chg="del">
          <ac:chgData name="Viet Tran Hoang" userId="c38b94eb56962286" providerId="LiveId" clId="{6B77A2D3-603A-418D-AFC2-5AD64EA7A397}" dt="2021-04-20T16:44:42.743" v="2644" actId="478"/>
          <ac:spMkLst>
            <pc:docMk/>
            <pc:sldMk cId="2914751672" sldId="289"/>
            <ac:spMk id="3" creationId="{D4707F77-3F35-4310-B391-3F5FDB0D3B55}"/>
          </ac:spMkLst>
        </pc:spChg>
      </pc:sldChg>
      <pc:sldChg chg="del">
        <pc:chgData name="Viet Tran Hoang" userId="c38b94eb56962286" providerId="LiveId" clId="{6B77A2D3-603A-418D-AFC2-5AD64EA7A397}" dt="2021-04-18T09:04:35.685" v="5" actId="47"/>
        <pc:sldMkLst>
          <pc:docMk/>
          <pc:sldMk cId="295457434" sldId="290"/>
        </pc:sldMkLst>
      </pc:sldChg>
      <pc:sldChg chg="new del">
        <pc:chgData name="Viet Tran Hoang" userId="c38b94eb56962286" providerId="LiveId" clId="{6B77A2D3-603A-418D-AFC2-5AD64EA7A397}" dt="2021-04-20T16:45:16.654" v="2650" actId="47"/>
        <pc:sldMkLst>
          <pc:docMk/>
          <pc:sldMk cId="418190080" sldId="290"/>
        </pc:sldMkLst>
      </pc:sldChg>
      <pc:sldChg chg="del">
        <pc:chgData name="Viet Tran Hoang" userId="c38b94eb56962286" providerId="LiveId" clId="{6B77A2D3-603A-418D-AFC2-5AD64EA7A397}" dt="2021-04-18T09:04:35.685" v="5" actId="47"/>
        <pc:sldMkLst>
          <pc:docMk/>
          <pc:sldMk cId="295457434" sldId="291"/>
        </pc:sldMkLst>
      </pc:sldChg>
      <pc:sldChg chg="addSp modSp new">
        <pc:chgData name="Viet Tran Hoang" userId="c38b94eb56962286" providerId="LiveId" clId="{6B77A2D3-603A-418D-AFC2-5AD64EA7A397}" dt="2021-04-20T16:45:12.614" v="2648"/>
        <pc:sldMkLst>
          <pc:docMk/>
          <pc:sldMk cId="3276565155" sldId="291"/>
        </pc:sldMkLst>
        <pc:spChg chg="add mod">
          <ac:chgData name="Viet Tran Hoang" userId="c38b94eb56962286" providerId="LiveId" clId="{6B77A2D3-603A-418D-AFC2-5AD64EA7A397}" dt="2021-04-20T16:45:12.614" v="2648"/>
          <ac:spMkLst>
            <pc:docMk/>
            <pc:sldMk cId="3276565155" sldId="291"/>
            <ac:spMk id="4" creationId="{F83B9AC3-AAB4-45B8-BBBF-609EF857EC29}"/>
          </ac:spMkLst>
        </pc:spChg>
      </pc:sldChg>
      <pc:sldChg chg="del">
        <pc:chgData name="Viet Tran Hoang" userId="c38b94eb56962286" providerId="LiveId" clId="{6B77A2D3-603A-418D-AFC2-5AD64EA7A397}" dt="2021-04-18T09:04:35.685" v="5" actId="47"/>
        <pc:sldMkLst>
          <pc:docMk/>
          <pc:sldMk cId="295457434" sldId="292"/>
        </pc:sldMkLst>
      </pc:sldChg>
      <pc:sldChg chg="new del">
        <pc:chgData name="Viet Tran Hoang" userId="c38b94eb56962286" providerId="LiveId" clId="{6B77A2D3-603A-418D-AFC2-5AD64EA7A397}" dt="2021-04-20T16:45:45.651" v="2652" actId="47"/>
        <pc:sldMkLst>
          <pc:docMk/>
          <pc:sldMk cId="3850268177" sldId="292"/>
        </pc:sldMkLst>
      </pc:sldChg>
      <pc:sldChg chg="addSp modSp new mod">
        <pc:chgData name="Viet Tran Hoang" userId="c38b94eb56962286" providerId="LiveId" clId="{6B77A2D3-603A-418D-AFC2-5AD64EA7A397}" dt="2021-04-20T16:47:06.856" v="2674" actId="14100"/>
        <pc:sldMkLst>
          <pc:docMk/>
          <pc:sldMk cId="4021213070" sldId="292"/>
        </pc:sldMkLst>
        <pc:spChg chg="mod">
          <ac:chgData name="Viet Tran Hoang" userId="c38b94eb56962286" providerId="LiveId" clId="{6B77A2D3-603A-418D-AFC2-5AD64EA7A397}" dt="2021-04-20T16:45:51.945" v="2654"/>
          <ac:spMkLst>
            <pc:docMk/>
            <pc:sldMk cId="4021213070" sldId="292"/>
            <ac:spMk id="2" creationId="{4B165405-B8B1-40F6-974D-2FE6EBF637D6}"/>
          </ac:spMkLst>
        </pc:spChg>
        <pc:spChg chg="mod">
          <ac:chgData name="Viet Tran Hoang" userId="c38b94eb56962286" providerId="LiveId" clId="{6B77A2D3-603A-418D-AFC2-5AD64EA7A397}" dt="2021-04-20T16:47:02.014" v="2673" actId="120"/>
          <ac:spMkLst>
            <pc:docMk/>
            <pc:sldMk cId="4021213070" sldId="292"/>
            <ac:spMk id="3" creationId="{29998D37-68BE-4CFD-8F24-B2C706DF9635}"/>
          </ac:spMkLst>
        </pc:spChg>
        <pc:spChg chg="add mod">
          <ac:chgData name="Viet Tran Hoang" userId="c38b94eb56962286" providerId="LiveId" clId="{6B77A2D3-603A-418D-AFC2-5AD64EA7A397}" dt="2021-04-20T16:46:13.410" v="2659" actId="1076"/>
          <ac:spMkLst>
            <pc:docMk/>
            <pc:sldMk cId="4021213070" sldId="292"/>
            <ac:spMk id="6" creationId="{290C0436-FE1E-4087-8ADB-C02942A7B9D4}"/>
          </ac:spMkLst>
        </pc:spChg>
        <pc:picChg chg="add mod">
          <ac:chgData name="Viet Tran Hoang" userId="c38b94eb56962286" providerId="LiveId" clId="{6B77A2D3-603A-418D-AFC2-5AD64EA7A397}" dt="2021-04-20T16:47:06.856" v="2674" actId="14100"/>
          <ac:picMkLst>
            <pc:docMk/>
            <pc:sldMk cId="4021213070" sldId="292"/>
            <ac:picMk id="7" creationId="{2AB2A672-B984-480A-B1BC-8CAFA117AD7F}"/>
          </ac:picMkLst>
        </pc:picChg>
      </pc:sldChg>
      <pc:sldChg chg="del">
        <pc:chgData name="Viet Tran Hoang" userId="c38b94eb56962286" providerId="LiveId" clId="{6B77A2D3-603A-418D-AFC2-5AD64EA7A397}" dt="2021-04-18T09:04:35.685" v="5" actId="47"/>
        <pc:sldMkLst>
          <pc:docMk/>
          <pc:sldMk cId="1361035260" sldId="293"/>
        </pc:sldMkLst>
      </pc:sldChg>
      <pc:sldChg chg="addSp modSp new mod">
        <pc:chgData name="Viet Tran Hoang" userId="c38b94eb56962286" providerId="LiveId" clId="{6B77A2D3-603A-418D-AFC2-5AD64EA7A397}" dt="2021-04-20T16:49:44.895" v="2704" actId="14100"/>
        <pc:sldMkLst>
          <pc:docMk/>
          <pc:sldMk cId="2204656434" sldId="293"/>
        </pc:sldMkLst>
        <pc:spChg chg="mod">
          <ac:chgData name="Viet Tran Hoang" userId="c38b94eb56962286" providerId="LiveId" clId="{6B77A2D3-603A-418D-AFC2-5AD64EA7A397}" dt="2021-04-20T16:47:27.916" v="2676"/>
          <ac:spMkLst>
            <pc:docMk/>
            <pc:sldMk cId="2204656434" sldId="293"/>
            <ac:spMk id="2" creationId="{9FC5BDC8-E8E3-4F8A-AA2D-0FEFBDA15EEB}"/>
          </ac:spMkLst>
        </pc:spChg>
        <pc:spChg chg="mod">
          <ac:chgData name="Viet Tran Hoang" userId="c38b94eb56962286" providerId="LiveId" clId="{6B77A2D3-603A-418D-AFC2-5AD64EA7A397}" dt="2021-04-20T16:49:44.895" v="2704" actId="14100"/>
          <ac:spMkLst>
            <pc:docMk/>
            <pc:sldMk cId="2204656434" sldId="293"/>
            <ac:spMk id="3" creationId="{88D124A1-B92D-4E7F-A89C-8BF767B144DD}"/>
          </ac:spMkLst>
        </pc:spChg>
        <pc:picChg chg="add mod">
          <ac:chgData name="Viet Tran Hoang" userId="c38b94eb56962286" providerId="LiveId" clId="{6B77A2D3-603A-418D-AFC2-5AD64EA7A397}" dt="2021-04-20T16:49:39.592" v="2703" actId="1076"/>
          <ac:picMkLst>
            <pc:docMk/>
            <pc:sldMk cId="2204656434" sldId="293"/>
            <ac:picMk id="6" creationId="{E670B128-DF21-40A9-940B-0D0F039D2551}"/>
          </ac:picMkLst>
        </pc:picChg>
      </pc:sldChg>
      <pc:sldChg chg="del">
        <pc:chgData name="Viet Tran Hoang" userId="c38b94eb56962286" providerId="LiveId" clId="{6B77A2D3-603A-418D-AFC2-5AD64EA7A397}" dt="2021-04-18T09:04:35.685" v="5" actId="47"/>
        <pc:sldMkLst>
          <pc:docMk/>
          <pc:sldMk cId="1741359986" sldId="294"/>
        </pc:sldMkLst>
      </pc:sldChg>
      <pc:sldChg chg="addSp modSp new mod">
        <pc:chgData name="Viet Tran Hoang" userId="c38b94eb56962286" providerId="LiveId" clId="{6B77A2D3-603A-418D-AFC2-5AD64EA7A397}" dt="2021-04-20T16:49:31.471" v="2701" actId="1076"/>
        <pc:sldMkLst>
          <pc:docMk/>
          <pc:sldMk cId="2513186023" sldId="294"/>
        </pc:sldMkLst>
        <pc:spChg chg="mod">
          <ac:chgData name="Viet Tran Hoang" userId="c38b94eb56962286" providerId="LiveId" clId="{6B77A2D3-603A-418D-AFC2-5AD64EA7A397}" dt="2021-04-20T16:49:12.747" v="2693"/>
          <ac:spMkLst>
            <pc:docMk/>
            <pc:sldMk cId="2513186023" sldId="294"/>
            <ac:spMk id="2" creationId="{EF389212-2802-4B22-8AAD-392976C5D8F3}"/>
          </ac:spMkLst>
        </pc:spChg>
        <pc:spChg chg="mod">
          <ac:chgData name="Viet Tran Hoang" userId="c38b94eb56962286" providerId="LiveId" clId="{6B77A2D3-603A-418D-AFC2-5AD64EA7A397}" dt="2021-04-20T16:49:22.185" v="2698" actId="14100"/>
          <ac:spMkLst>
            <pc:docMk/>
            <pc:sldMk cId="2513186023" sldId="294"/>
            <ac:spMk id="3" creationId="{632096D8-F95E-4E94-897C-D26EFBBB3098}"/>
          </ac:spMkLst>
        </pc:spChg>
        <pc:picChg chg="add mod">
          <ac:chgData name="Viet Tran Hoang" userId="c38b94eb56962286" providerId="LiveId" clId="{6B77A2D3-603A-418D-AFC2-5AD64EA7A397}" dt="2021-04-20T16:49:31.471" v="2701" actId="1076"/>
          <ac:picMkLst>
            <pc:docMk/>
            <pc:sldMk cId="2513186023" sldId="294"/>
            <ac:picMk id="6" creationId="{CE9BAFF6-0EF7-4186-BD9C-2776651FB35C}"/>
          </ac:picMkLst>
        </pc:picChg>
      </pc:sldChg>
      <pc:sldChg chg="del">
        <pc:chgData name="Viet Tran Hoang" userId="c38b94eb56962286" providerId="LiveId" clId="{6B77A2D3-603A-418D-AFC2-5AD64EA7A397}" dt="2021-04-18T09:04:55.579" v="6" actId="47"/>
        <pc:sldMkLst>
          <pc:docMk/>
          <pc:sldMk cId="781746652" sldId="295"/>
        </pc:sldMkLst>
      </pc:sldChg>
      <pc:sldChg chg="addSp modSp new mod">
        <pc:chgData name="Viet Tran Hoang" userId="c38b94eb56962286" providerId="LiveId" clId="{6B77A2D3-603A-418D-AFC2-5AD64EA7A397}" dt="2021-04-20T16:51:11.552" v="2729" actId="14100"/>
        <pc:sldMkLst>
          <pc:docMk/>
          <pc:sldMk cId="1310734787" sldId="295"/>
        </pc:sldMkLst>
        <pc:spChg chg="mod">
          <ac:chgData name="Viet Tran Hoang" userId="c38b94eb56962286" providerId="LiveId" clId="{6B77A2D3-603A-418D-AFC2-5AD64EA7A397}" dt="2021-04-20T16:50:00.458" v="2706"/>
          <ac:spMkLst>
            <pc:docMk/>
            <pc:sldMk cId="1310734787" sldId="295"/>
            <ac:spMk id="2" creationId="{FA6DCC88-7B18-4DCC-AE06-512DBF2A07DA}"/>
          </ac:spMkLst>
        </pc:spChg>
        <pc:spChg chg="mod">
          <ac:chgData name="Viet Tran Hoang" userId="c38b94eb56962286" providerId="LiveId" clId="{6B77A2D3-603A-418D-AFC2-5AD64EA7A397}" dt="2021-04-20T16:51:06.007" v="2728" actId="14100"/>
          <ac:spMkLst>
            <pc:docMk/>
            <pc:sldMk cId="1310734787" sldId="295"/>
            <ac:spMk id="3" creationId="{3CD9C81B-3802-4549-BCB7-37D031513F3B}"/>
          </ac:spMkLst>
        </pc:spChg>
        <pc:picChg chg="add mod">
          <ac:chgData name="Viet Tran Hoang" userId="c38b94eb56962286" providerId="LiveId" clId="{6B77A2D3-603A-418D-AFC2-5AD64EA7A397}" dt="2021-04-20T16:51:11.552" v="2729" actId="14100"/>
          <ac:picMkLst>
            <pc:docMk/>
            <pc:sldMk cId="1310734787" sldId="295"/>
            <ac:picMk id="6" creationId="{D69419ED-71C2-4246-9064-CECAF37D819E}"/>
          </ac:picMkLst>
        </pc:picChg>
      </pc:sldChg>
      <pc:sldChg chg="addSp modSp new mod">
        <pc:chgData name="Viet Tran Hoang" userId="c38b94eb56962286" providerId="LiveId" clId="{6B77A2D3-603A-418D-AFC2-5AD64EA7A397}" dt="2021-04-20T16:52:12.915" v="2747" actId="1036"/>
        <pc:sldMkLst>
          <pc:docMk/>
          <pc:sldMk cId="911097784" sldId="296"/>
        </pc:sldMkLst>
        <pc:spChg chg="mod">
          <ac:chgData name="Viet Tran Hoang" userId="c38b94eb56962286" providerId="LiveId" clId="{6B77A2D3-603A-418D-AFC2-5AD64EA7A397}" dt="2021-04-20T16:51:30.543" v="2731"/>
          <ac:spMkLst>
            <pc:docMk/>
            <pc:sldMk cId="911097784" sldId="296"/>
            <ac:spMk id="2" creationId="{104A11D1-1DAD-47EB-A87A-976B49541AB5}"/>
          </ac:spMkLst>
        </pc:spChg>
        <pc:spChg chg="mod">
          <ac:chgData name="Viet Tran Hoang" userId="c38b94eb56962286" providerId="LiveId" clId="{6B77A2D3-603A-418D-AFC2-5AD64EA7A397}" dt="2021-04-20T16:52:01.623" v="2743" actId="14100"/>
          <ac:spMkLst>
            <pc:docMk/>
            <pc:sldMk cId="911097784" sldId="296"/>
            <ac:spMk id="3" creationId="{BD0DE1EB-07DF-4E11-B908-3D87EBC4F003}"/>
          </ac:spMkLst>
        </pc:spChg>
        <pc:picChg chg="add mod">
          <ac:chgData name="Viet Tran Hoang" userId="c38b94eb56962286" providerId="LiveId" clId="{6B77A2D3-603A-418D-AFC2-5AD64EA7A397}" dt="2021-04-20T16:52:12.915" v="2747" actId="1036"/>
          <ac:picMkLst>
            <pc:docMk/>
            <pc:sldMk cId="911097784" sldId="296"/>
            <ac:picMk id="6" creationId="{20A6D770-9014-4D22-8152-7A3B81029479}"/>
          </ac:picMkLst>
        </pc:picChg>
      </pc:sldChg>
      <pc:sldChg chg="addSp modSp new mod">
        <pc:chgData name="Viet Tran Hoang" userId="c38b94eb56962286" providerId="LiveId" clId="{6B77A2D3-603A-418D-AFC2-5AD64EA7A397}" dt="2021-04-20T16:53:06.375" v="2764" actId="27636"/>
        <pc:sldMkLst>
          <pc:docMk/>
          <pc:sldMk cId="4030838135" sldId="297"/>
        </pc:sldMkLst>
        <pc:spChg chg="mod">
          <ac:chgData name="Viet Tran Hoang" userId="c38b94eb56962286" providerId="LiveId" clId="{6B77A2D3-603A-418D-AFC2-5AD64EA7A397}" dt="2021-04-20T16:52:26.205" v="2749"/>
          <ac:spMkLst>
            <pc:docMk/>
            <pc:sldMk cId="4030838135" sldId="297"/>
            <ac:spMk id="2" creationId="{09410E26-020F-45A5-A0CB-5554221A7FBB}"/>
          </ac:spMkLst>
        </pc:spChg>
        <pc:spChg chg="mod">
          <ac:chgData name="Viet Tran Hoang" userId="c38b94eb56962286" providerId="LiveId" clId="{6B77A2D3-603A-418D-AFC2-5AD64EA7A397}" dt="2021-04-20T16:53:06.375" v="2764" actId="27636"/>
          <ac:spMkLst>
            <pc:docMk/>
            <pc:sldMk cId="4030838135" sldId="297"/>
            <ac:spMk id="3" creationId="{56C6E52D-4C39-4899-97F5-D8F82BD626DB}"/>
          </ac:spMkLst>
        </pc:spChg>
        <pc:picChg chg="add mod">
          <ac:chgData name="Viet Tran Hoang" userId="c38b94eb56962286" providerId="LiveId" clId="{6B77A2D3-603A-418D-AFC2-5AD64EA7A397}" dt="2021-04-20T16:52:59.969" v="2762" actId="14100"/>
          <ac:picMkLst>
            <pc:docMk/>
            <pc:sldMk cId="4030838135" sldId="297"/>
            <ac:picMk id="6" creationId="{46B23985-534E-4C79-95DD-A25175B8396E}"/>
          </ac:picMkLst>
        </pc:picChg>
      </pc:sldChg>
      <pc:sldChg chg="addSp modSp new mod">
        <pc:chgData name="Viet Tran Hoang" userId="c38b94eb56962286" providerId="LiveId" clId="{6B77A2D3-603A-418D-AFC2-5AD64EA7A397}" dt="2021-04-20T16:54:29.518" v="2783" actId="167"/>
        <pc:sldMkLst>
          <pc:docMk/>
          <pc:sldMk cId="2536505384" sldId="298"/>
        </pc:sldMkLst>
        <pc:spChg chg="mod">
          <ac:chgData name="Viet Tran Hoang" userId="c38b94eb56962286" providerId="LiveId" clId="{6B77A2D3-603A-418D-AFC2-5AD64EA7A397}" dt="2021-04-20T16:53:29.414" v="2766"/>
          <ac:spMkLst>
            <pc:docMk/>
            <pc:sldMk cId="2536505384" sldId="298"/>
            <ac:spMk id="2" creationId="{C27CF8F2-3F04-43C0-97B0-E5F172BAC14D}"/>
          </ac:spMkLst>
        </pc:spChg>
        <pc:spChg chg="mod">
          <ac:chgData name="Viet Tran Hoang" userId="c38b94eb56962286" providerId="LiveId" clId="{6B77A2D3-603A-418D-AFC2-5AD64EA7A397}" dt="2021-04-20T16:54:05.680" v="2779" actId="14100"/>
          <ac:spMkLst>
            <pc:docMk/>
            <pc:sldMk cId="2536505384" sldId="298"/>
            <ac:spMk id="3" creationId="{EBF8FBE4-6CE4-4364-BFC3-4FAA038CE841}"/>
          </ac:spMkLst>
        </pc:spChg>
        <pc:picChg chg="add mod">
          <ac:chgData name="Viet Tran Hoang" userId="c38b94eb56962286" providerId="LiveId" clId="{6B77A2D3-603A-418D-AFC2-5AD64EA7A397}" dt="2021-04-20T16:54:29.518" v="2783" actId="167"/>
          <ac:picMkLst>
            <pc:docMk/>
            <pc:sldMk cId="2536505384" sldId="298"/>
            <ac:picMk id="6" creationId="{D59C4B68-B31B-4B87-A399-3261D78D22AB}"/>
          </ac:picMkLst>
        </pc:picChg>
      </pc:sldChg>
      <pc:sldChg chg="modSp mod">
        <pc:chgData name="Viet Tran Hoang" userId="c38b94eb56962286" providerId="LiveId" clId="{6B77A2D3-603A-418D-AFC2-5AD64EA7A397}" dt="2021-04-25T02:01:23.371" v="5781" actId="20577"/>
        <pc:sldMkLst>
          <pc:docMk/>
          <pc:sldMk cId="2193357711" sldId="299"/>
        </pc:sldMkLst>
        <pc:spChg chg="mod">
          <ac:chgData name="Viet Tran Hoang" userId="c38b94eb56962286" providerId="LiveId" clId="{6B77A2D3-603A-418D-AFC2-5AD64EA7A397}" dt="2021-04-25T02:01:23.371" v="5781" actId="20577"/>
          <ac:spMkLst>
            <pc:docMk/>
            <pc:sldMk cId="2193357711" sldId="299"/>
            <ac:spMk id="3" creationId="{5E420862-714A-4C3B-929F-59839AE84CA8}"/>
          </ac:spMkLst>
        </pc:spChg>
      </pc:sldChg>
      <pc:sldChg chg="modSp new mod">
        <pc:chgData name="Viet Tran Hoang" userId="c38b94eb56962286" providerId="LiveId" clId="{6B77A2D3-603A-418D-AFC2-5AD64EA7A397}" dt="2021-04-25T01:38:24.036" v="3579" actId="6549"/>
        <pc:sldMkLst>
          <pc:docMk/>
          <pc:sldMk cId="2645986077" sldId="300"/>
        </pc:sldMkLst>
        <pc:spChg chg="mod">
          <ac:chgData name="Viet Tran Hoang" userId="c38b94eb56962286" providerId="LiveId" clId="{6B77A2D3-603A-418D-AFC2-5AD64EA7A397}" dt="2021-04-24T20:52:06.146" v="3192" actId="20577"/>
          <ac:spMkLst>
            <pc:docMk/>
            <pc:sldMk cId="2645986077" sldId="300"/>
            <ac:spMk id="2" creationId="{B2D1B603-47D2-42D3-8A11-076FD1F6B837}"/>
          </ac:spMkLst>
        </pc:spChg>
        <pc:spChg chg="mod">
          <ac:chgData name="Viet Tran Hoang" userId="c38b94eb56962286" providerId="LiveId" clId="{6B77A2D3-603A-418D-AFC2-5AD64EA7A397}" dt="2021-04-25T01:38:24.036" v="3579" actId="6549"/>
          <ac:spMkLst>
            <pc:docMk/>
            <pc:sldMk cId="2645986077" sldId="300"/>
            <ac:spMk id="3" creationId="{30BA8F2E-91BD-4C38-B26C-42FCB5993DDE}"/>
          </ac:spMkLst>
        </pc:spChg>
      </pc:sldChg>
      <pc:sldChg chg="modSp new mod modNotesTx">
        <pc:chgData name="Viet Tran Hoang" userId="c38b94eb56962286" providerId="LiveId" clId="{6B77A2D3-603A-418D-AFC2-5AD64EA7A397}" dt="2021-04-25T02:02:50.890" v="5813" actId="20577"/>
        <pc:sldMkLst>
          <pc:docMk/>
          <pc:sldMk cId="1886013848" sldId="301"/>
        </pc:sldMkLst>
        <pc:spChg chg="mod">
          <ac:chgData name="Viet Tran Hoang" userId="c38b94eb56962286" providerId="LiveId" clId="{6B77A2D3-603A-418D-AFC2-5AD64EA7A397}" dt="2021-04-25T01:42:24.814" v="3646" actId="20577"/>
          <ac:spMkLst>
            <pc:docMk/>
            <pc:sldMk cId="1886013848" sldId="301"/>
            <ac:spMk id="2" creationId="{8AB20A7B-57F1-49FC-A93B-BF0E3E8E1849}"/>
          </ac:spMkLst>
        </pc:spChg>
        <pc:spChg chg="mod">
          <ac:chgData name="Viet Tran Hoang" userId="c38b94eb56962286" providerId="LiveId" clId="{6B77A2D3-603A-418D-AFC2-5AD64EA7A397}" dt="2021-04-25T02:02:50.890" v="5813" actId="20577"/>
          <ac:spMkLst>
            <pc:docMk/>
            <pc:sldMk cId="1886013848" sldId="301"/>
            <ac:spMk id="3" creationId="{4EE1DD52-6AFC-4546-BB9A-E2CF0669255A}"/>
          </ac:spMkLst>
        </pc:spChg>
      </pc:sldChg>
      <pc:sldMasterChg chg="modSp modSldLayout">
        <pc:chgData name="Viet Tran Hoang" userId="c38b94eb56962286" providerId="LiveId" clId="{6B77A2D3-603A-418D-AFC2-5AD64EA7A397}" dt="2021-04-20T16:08:17.204" v="2321" actId="207"/>
        <pc:sldMasterMkLst>
          <pc:docMk/>
          <pc:sldMasterMk cId="3332245791" sldId="2147483674"/>
        </pc:sldMasterMkLst>
        <pc:spChg chg="mod">
          <ac:chgData name="Viet Tran Hoang" userId="c38b94eb56962286" providerId="LiveId" clId="{6B77A2D3-603A-418D-AFC2-5AD64EA7A397}" dt="2021-04-18T09:18:17.361" v="54"/>
          <ac:spMkLst>
            <pc:docMk/>
            <pc:sldMasterMk cId="3332245791" sldId="2147483674"/>
            <ac:spMk id="4" creationId="{00000000-0000-0000-0000-000000000000}"/>
          </ac:spMkLst>
        </pc:spChg>
        <pc:spChg chg="mod">
          <ac:chgData name="Viet Tran Hoang" userId="c38b94eb56962286" providerId="LiveId" clId="{6B77A2D3-603A-418D-AFC2-5AD64EA7A397}" dt="2021-04-18T09:18:17.361" v="54"/>
          <ac:spMkLst>
            <pc:docMk/>
            <pc:sldMasterMk cId="3332245791" sldId="2147483674"/>
            <ac:spMk id="5" creationId="{00000000-0000-0000-0000-000000000000}"/>
          </ac:spMkLst>
        </pc:spChg>
        <pc:spChg chg="mod">
          <ac:chgData name="Viet Tran Hoang" userId="c38b94eb56962286" providerId="LiveId" clId="{6B77A2D3-603A-418D-AFC2-5AD64EA7A397}" dt="2021-04-18T09:18:17.361" v="54"/>
          <ac:spMkLst>
            <pc:docMk/>
            <pc:sldMasterMk cId="3332245791" sldId="2147483674"/>
            <ac:spMk id="6" creationId="{00000000-0000-0000-0000-000000000000}"/>
          </ac:spMkLst>
        </pc:spChg>
        <pc:spChg chg="mod">
          <ac:chgData name="Viet Tran Hoang" userId="c38b94eb56962286" providerId="LiveId" clId="{6B77A2D3-603A-418D-AFC2-5AD64EA7A397}" dt="2021-04-18T09:18:17.361" v="54"/>
          <ac:spMkLst>
            <pc:docMk/>
            <pc:sldMasterMk cId="3332245791" sldId="2147483674"/>
            <ac:spMk id="4098" creationId="{00000000-0000-0000-0000-000000000000}"/>
          </ac:spMkLst>
        </pc:spChg>
        <pc:spChg chg="mod">
          <ac:chgData name="Viet Tran Hoang" userId="c38b94eb56962286" providerId="LiveId" clId="{6B77A2D3-603A-418D-AFC2-5AD64EA7A397}" dt="2021-04-18T09:18:17.361" v="54"/>
          <ac:spMkLst>
            <pc:docMk/>
            <pc:sldMasterMk cId="3332245791" sldId="2147483674"/>
            <ac:spMk id="4099" creationId="{00000000-0000-0000-0000-000000000000}"/>
          </ac:spMkLst>
        </pc:spChg>
        <pc:sldLayoutChg chg="modSp">
          <pc:chgData name="Viet Tran Hoang" userId="c38b94eb56962286" providerId="LiveId" clId="{6B77A2D3-603A-418D-AFC2-5AD64EA7A397}" dt="2021-04-18T09:18:17.361" v="54"/>
          <pc:sldLayoutMkLst>
            <pc:docMk/>
            <pc:sldMasterMk cId="3332245791" sldId="2147483674"/>
            <pc:sldLayoutMk cId="2370718734" sldId="2147483675"/>
          </pc:sldLayoutMkLst>
          <pc:spChg chg="mod">
            <ac:chgData name="Viet Tran Hoang" userId="c38b94eb56962286" providerId="LiveId" clId="{6B77A2D3-603A-418D-AFC2-5AD64EA7A397}" dt="2021-04-18T09:18:17.361" v="54"/>
            <ac:spMkLst>
              <pc:docMk/>
              <pc:sldMasterMk cId="3332245791" sldId="2147483674"/>
              <pc:sldLayoutMk cId="2370718734" sldId="2147483675"/>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370718734" sldId="2147483675"/>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370718734" sldId="2147483675"/>
              <ac:spMk id="5" creationId="{00000000-0000-0000-0000-000000000000}"/>
            </ac:spMkLst>
          </pc:spChg>
        </pc:sldLayoutChg>
        <pc:sldLayoutChg chg="modSp mod">
          <pc:chgData name="Viet Tran Hoang" userId="c38b94eb56962286" providerId="LiveId" clId="{6B77A2D3-603A-418D-AFC2-5AD64EA7A397}" dt="2021-04-20T16:08:17.204" v="2321" actId="207"/>
          <pc:sldLayoutMkLst>
            <pc:docMk/>
            <pc:sldMasterMk cId="3332245791" sldId="2147483674"/>
            <pc:sldLayoutMk cId="805901969" sldId="2147483676"/>
          </pc:sldLayoutMkLst>
          <pc:spChg chg="mod">
            <ac:chgData name="Viet Tran Hoang" userId="c38b94eb56962286" providerId="LiveId" clId="{6B77A2D3-603A-418D-AFC2-5AD64EA7A397}" dt="2021-04-18T09:18:17.361" v="54"/>
            <ac:spMkLst>
              <pc:docMk/>
              <pc:sldMasterMk cId="3332245791" sldId="2147483674"/>
              <pc:sldLayoutMk cId="805901969" sldId="2147483676"/>
              <ac:spMk id="2" creationId="{00000000-0000-0000-0000-000000000000}"/>
            </ac:spMkLst>
          </pc:spChg>
          <pc:spChg chg="mod">
            <ac:chgData name="Viet Tran Hoang" userId="c38b94eb56962286" providerId="LiveId" clId="{6B77A2D3-603A-418D-AFC2-5AD64EA7A397}" dt="2021-04-20T16:08:17.204" v="2321" actId="207"/>
            <ac:spMkLst>
              <pc:docMk/>
              <pc:sldMasterMk cId="3332245791" sldId="2147483674"/>
              <pc:sldLayoutMk cId="805901969" sldId="2147483676"/>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805901969" sldId="2147483676"/>
              <ac:spMk id="6" creationId="{00000000-0000-0000-0000-000000000000}"/>
            </ac:spMkLst>
          </pc:spChg>
          <pc:cxnChg chg="mod">
            <ac:chgData name="Viet Tran Hoang" userId="c38b94eb56962286" providerId="LiveId" clId="{6B77A2D3-603A-418D-AFC2-5AD64EA7A397}" dt="2021-04-18T09:18:17.361" v="54"/>
            <ac:cxnSpMkLst>
              <pc:docMk/>
              <pc:sldMasterMk cId="3332245791" sldId="2147483674"/>
              <pc:sldLayoutMk cId="805901969" sldId="2147483676"/>
              <ac:cxnSpMk id="4" creationId="{00000000-0000-0000-0000-000000000000}"/>
            </ac:cxnSpMkLst>
          </pc:cxnChg>
        </pc:sldLayoutChg>
        <pc:sldLayoutChg chg="modSp">
          <pc:chgData name="Viet Tran Hoang" userId="c38b94eb56962286" providerId="LiveId" clId="{6B77A2D3-603A-418D-AFC2-5AD64EA7A397}" dt="2021-04-18T09:18:17.361" v="54"/>
          <pc:sldLayoutMkLst>
            <pc:docMk/>
            <pc:sldMasterMk cId="3332245791" sldId="2147483674"/>
            <pc:sldLayoutMk cId="2548813625" sldId="2147483677"/>
          </pc:sldLayoutMkLst>
          <pc:spChg chg="mod">
            <ac:chgData name="Viet Tran Hoang" userId="c38b94eb56962286" providerId="LiveId" clId="{6B77A2D3-603A-418D-AFC2-5AD64EA7A397}" dt="2021-04-18T09:18:17.361" v="54"/>
            <ac:spMkLst>
              <pc:docMk/>
              <pc:sldMasterMk cId="3332245791" sldId="2147483674"/>
              <pc:sldLayoutMk cId="2548813625" sldId="2147483677"/>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548813625" sldId="2147483677"/>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548813625" sldId="2147483677"/>
              <ac:spMk id="5"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3417280257" sldId="2147483678"/>
          </pc:sldLayoutMkLst>
          <pc:spChg chg="mod">
            <ac:chgData name="Viet Tran Hoang" userId="c38b94eb56962286" providerId="LiveId" clId="{6B77A2D3-603A-418D-AFC2-5AD64EA7A397}" dt="2021-04-18T09:18:17.361" v="54"/>
            <ac:spMkLst>
              <pc:docMk/>
              <pc:sldMasterMk cId="3332245791" sldId="2147483674"/>
              <pc:sldLayoutMk cId="3417280257" sldId="2147483678"/>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3417280257" sldId="2147483678"/>
              <ac:spMk id="4"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3417280257" sldId="2147483678"/>
              <ac:spMk id="7" creationId="{00000000-0000-0000-0000-000000000000}"/>
            </ac:spMkLst>
          </pc:spChg>
          <pc:cxnChg chg="mod">
            <ac:chgData name="Viet Tran Hoang" userId="c38b94eb56962286" providerId="LiveId" clId="{6B77A2D3-603A-418D-AFC2-5AD64EA7A397}" dt="2021-04-18T09:18:17.361" v="54"/>
            <ac:cxnSpMkLst>
              <pc:docMk/>
              <pc:sldMasterMk cId="3332245791" sldId="2147483674"/>
              <pc:sldLayoutMk cId="3417280257" sldId="2147483678"/>
              <ac:cxnSpMk id="5" creationId="{00000000-0000-0000-0000-000000000000}"/>
            </ac:cxnSpMkLst>
          </pc:cxnChg>
        </pc:sldLayoutChg>
        <pc:sldLayoutChg chg="modSp">
          <pc:chgData name="Viet Tran Hoang" userId="c38b94eb56962286" providerId="LiveId" clId="{6B77A2D3-603A-418D-AFC2-5AD64EA7A397}" dt="2021-04-18T09:18:17.361" v="54"/>
          <pc:sldLayoutMkLst>
            <pc:docMk/>
            <pc:sldMasterMk cId="3332245791" sldId="2147483674"/>
            <pc:sldLayoutMk cId="97776287" sldId="2147483679"/>
          </pc:sldLayoutMkLst>
          <pc:spChg chg="mod">
            <ac:chgData name="Viet Tran Hoang" userId="c38b94eb56962286" providerId="LiveId" clId="{6B77A2D3-603A-418D-AFC2-5AD64EA7A397}" dt="2021-04-18T09:18:17.361" v="54"/>
            <ac:spMkLst>
              <pc:docMk/>
              <pc:sldMasterMk cId="3332245791" sldId="2147483674"/>
              <pc:sldLayoutMk cId="97776287" sldId="2147483679"/>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97776287" sldId="2147483679"/>
              <ac:spMk id="4"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97776287" sldId="2147483679"/>
              <ac:spMk id="5"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97776287" sldId="2147483679"/>
              <ac:spMk id="6"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97776287" sldId="2147483679"/>
              <ac:spMk id="9" creationId="{00000000-0000-0000-0000-000000000000}"/>
            </ac:spMkLst>
          </pc:spChg>
          <pc:cxnChg chg="mod">
            <ac:chgData name="Viet Tran Hoang" userId="c38b94eb56962286" providerId="LiveId" clId="{6B77A2D3-603A-418D-AFC2-5AD64EA7A397}" dt="2021-04-18T09:18:17.361" v="54"/>
            <ac:cxnSpMkLst>
              <pc:docMk/>
              <pc:sldMasterMk cId="3332245791" sldId="2147483674"/>
              <pc:sldLayoutMk cId="97776287" sldId="2147483679"/>
              <ac:cxnSpMk id="7" creationId="{00000000-0000-0000-0000-000000000000}"/>
            </ac:cxnSpMkLst>
          </pc:cxnChg>
        </pc:sldLayoutChg>
        <pc:sldLayoutChg chg="modSp">
          <pc:chgData name="Viet Tran Hoang" userId="c38b94eb56962286" providerId="LiveId" clId="{6B77A2D3-603A-418D-AFC2-5AD64EA7A397}" dt="2021-04-18T09:18:17.361" v="54"/>
          <pc:sldLayoutMkLst>
            <pc:docMk/>
            <pc:sldMasterMk cId="3332245791" sldId="2147483674"/>
            <pc:sldLayoutMk cId="3616668572" sldId="2147483680"/>
          </pc:sldLayoutMkLst>
          <pc:spChg chg="mod">
            <ac:chgData name="Viet Tran Hoang" userId="c38b94eb56962286" providerId="LiveId" clId="{6B77A2D3-603A-418D-AFC2-5AD64EA7A397}" dt="2021-04-18T09:18:17.361" v="54"/>
            <ac:spMkLst>
              <pc:docMk/>
              <pc:sldMasterMk cId="3332245791" sldId="2147483674"/>
              <pc:sldLayoutMk cId="3616668572" sldId="2147483680"/>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3616668572" sldId="2147483680"/>
              <ac:spMk id="5" creationId="{00000000-0000-0000-0000-000000000000}"/>
            </ac:spMkLst>
          </pc:spChg>
          <pc:cxnChg chg="mod">
            <ac:chgData name="Viet Tran Hoang" userId="c38b94eb56962286" providerId="LiveId" clId="{6B77A2D3-603A-418D-AFC2-5AD64EA7A397}" dt="2021-04-18T09:18:17.361" v="54"/>
            <ac:cxnSpMkLst>
              <pc:docMk/>
              <pc:sldMasterMk cId="3332245791" sldId="2147483674"/>
              <pc:sldLayoutMk cId="3616668572" sldId="2147483680"/>
              <ac:cxnSpMk id="3" creationId="{00000000-0000-0000-0000-000000000000}"/>
            </ac:cxnSpMkLst>
          </pc:cxnChg>
        </pc:sldLayoutChg>
        <pc:sldLayoutChg chg="modSp">
          <pc:chgData name="Viet Tran Hoang" userId="c38b94eb56962286" providerId="LiveId" clId="{6B77A2D3-603A-418D-AFC2-5AD64EA7A397}" dt="2021-04-18T09:18:17.361" v="54"/>
          <pc:sldLayoutMkLst>
            <pc:docMk/>
            <pc:sldMasterMk cId="3332245791" sldId="2147483674"/>
            <pc:sldLayoutMk cId="1852618619" sldId="2147483681"/>
          </pc:sldLayoutMkLst>
          <pc:spChg chg="mod">
            <ac:chgData name="Viet Tran Hoang" userId="c38b94eb56962286" providerId="LiveId" clId="{6B77A2D3-603A-418D-AFC2-5AD64EA7A397}" dt="2021-04-18T09:18:17.361" v="54"/>
            <ac:spMkLst>
              <pc:docMk/>
              <pc:sldMasterMk cId="3332245791" sldId="2147483674"/>
              <pc:sldLayoutMk cId="1852618619" sldId="2147483681"/>
              <ac:spMk id="3"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4001159359" sldId="2147483682"/>
          </pc:sldLayoutMkLst>
          <pc:spChg chg="mod">
            <ac:chgData name="Viet Tran Hoang" userId="c38b94eb56962286" providerId="LiveId" clId="{6B77A2D3-603A-418D-AFC2-5AD64EA7A397}" dt="2021-04-18T09:18:17.361" v="54"/>
            <ac:spMkLst>
              <pc:docMk/>
              <pc:sldMasterMk cId="3332245791" sldId="2147483674"/>
              <pc:sldLayoutMk cId="4001159359" sldId="2147483682"/>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4001159359" sldId="2147483682"/>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4001159359" sldId="2147483682"/>
              <ac:spMk id="4"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1170367111" sldId="2147483683"/>
          </pc:sldLayoutMkLst>
          <pc:spChg chg="mod">
            <ac:chgData name="Viet Tran Hoang" userId="c38b94eb56962286" providerId="LiveId" clId="{6B77A2D3-603A-418D-AFC2-5AD64EA7A397}" dt="2021-04-18T09:18:17.361" v="54"/>
            <ac:spMkLst>
              <pc:docMk/>
              <pc:sldMasterMk cId="3332245791" sldId="2147483674"/>
              <pc:sldLayoutMk cId="1170367111" sldId="2147483683"/>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1170367111" sldId="2147483683"/>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1170367111" sldId="2147483683"/>
              <ac:spMk id="4"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434712949" sldId="2147483685"/>
          </pc:sldLayoutMkLst>
          <pc:spChg chg="mod">
            <ac:chgData name="Viet Tran Hoang" userId="c38b94eb56962286" providerId="LiveId" clId="{6B77A2D3-603A-418D-AFC2-5AD64EA7A397}" dt="2021-04-18T09:18:17.361" v="54"/>
            <ac:spMkLst>
              <pc:docMk/>
              <pc:sldMasterMk cId="3332245791" sldId="2147483674"/>
              <pc:sldLayoutMk cId="434712949" sldId="2147483685"/>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434712949" sldId="2147483685"/>
              <ac:spMk id="3"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2920133879" sldId="2147483686"/>
          </pc:sldLayoutMkLst>
          <pc:spChg chg="mod">
            <ac:chgData name="Viet Tran Hoang" userId="c38b94eb56962286" providerId="LiveId" clId="{6B77A2D3-603A-418D-AFC2-5AD64EA7A397}" dt="2021-04-18T09:18:17.361" v="54"/>
            <ac:spMkLst>
              <pc:docMk/>
              <pc:sldMasterMk cId="3332245791" sldId="2147483674"/>
              <pc:sldLayoutMk cId="2920133879" sldId="2147483686"/>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920133879" sldId="2147483686"/>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920133879" sldId="2147483686"/>
              <ac:spMk id="4" creationId="{00000000-0000-0000-0000-000000000000}"/>
            </ac:spMkLst>
          </pc:spChg>
        </pc:sldLayoutChg>
      </pc:sldMasterChg>
    </pc:docChg>
  </pc:docChgLst>
  <pc:docChgLst>
    <pc:chgData name="Viet Tran Hoang" userId="c38b94eb56962286" providerId="LiveId" clId="{843D4B47-DD25-464D-9817-8062141BD3CE}"/>
    <pc:docChg chg="modSld">
      <pc:chgData name="Viet Tran Hoang" userId="c38b94eb56962286" providerId="LiveId" clId="{843D4B47-DD25-464D-9817-8062141BD3CE}" dt="2021-08-01T09:20:42.687" v="5" actId="14100"/>
      <pc:docMkLst>
        <pc:docMk/>
      </pc:docMkLst>
      <pc:sldChg chg="addSp modSp mod">
        <pc:chgData name="Viet Tran Hoang" userId="c38b94eb56962286" providerId="LiveId" clId="{843D4B47-DD25-464D-9817-8062141BD3CE}" dt="2021-08-01T09:20:42.687" v="5" actId="14100"/>
        <pc:sldMkLst>
          <pc:docMk/>
          <pc:sldMk cId="35541774" sldId="258"/>
        </pc:sldMkLst>
        <pc:cxnChg chg="add mod">
          <ac:chgData name="Viet Tran Hoang" userId="c38b94eb56962286" providerId="LiveId" clId="{843D4B47-DD25-464D-9817-8062141BD3CE}" dt="2021-08-01T09:20:42.687" v="5" actId="14100"/>
          <ac:cxnSpMkLst>
            <pc:docMk/>
            <pc:sldMk cId="35541774" sldId="258"/>
            <ac:cxnSpMk id="21" creationId="{CAB31C43-FCB0-41C7-A618-0273E2392F3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295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dirty="0"/>
              <a:t>Click to edit Master notes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3194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2971029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301" y="2122536"/>
            <a:ext cx="7744064" cy="1464580"/>
          </a:xfrm>
        </p:spPr>
        <p:txBody>
          <a:bodyPr/>
          <a:lstStyle>
            <a:lvl1pPr>
              <a:defRPr>
                <a:solidFill>
                  <a:schemeClr val="accent6">
                    <a:lumMod val="50000"/>
                  </a:schemeClr>
                </a:solidFill>
              </a:defRPr>
            </a:lvl1pPr>
          </a:lstStyle>
          <a:p>
            <a:r>
              <a:rPr lang="en-US"/>
              <a:t>Click to edit Master title style</a:t>
            </a:r>
          </a:p>
        </p:txBody>
      </p:sp>
      <p:sp>
        <p:nvSpPr>
          <p:cNvPr id="3" name="Subtitle 2"/>
          <p:cNvSpPr>
            <a:spLocks noGrp="1"/>
          </p:cNvSpPr>
          <p:nvPr>
            <p:ph type="subTitle" idx="1"/>
          </p:nvPr>
        </p:nvSpPr>
        <p:spPr>
          <a:xfrm>
            <a:off x="1366600" y="3871808"/>
            <a:ext cx="6377464" cy="1746109"/>
          </a:xfrm>
        </p:spPr>
        <p:txBody>
          <a:bodyPr/>
          <a:lstStyle>
            <a:lvl1pPr marL="0" indent="0" algn="ctr">
              <a:buNone/>
              <a:defRPr b="1">
                <a:solidFill>
                  <a:srgbClr val="C00000"/>
                </a:solidFill>
                <a:effectLst/>
              </a:defRPr>
            </a:lvl1pPr>
            <a:lvl2pPr marL="434877" indent="0" algn="ctr">
              <a:buNone/>
              <a:defRPr>
                <a:solidFill>
                  <a:schemeClr val="tx1">
                    <a:tint val="75000"/>
                  </a:schemeClr>
                </a:solidFill>
              </a:defRPr>
            </a:lvl2pPr>
            <a:lvl3pPr marL="869755" indent="0" algn="ctr">
              <a:buNone/>
              <a:defRPr>
                <a:solidFill>
                  <a:schemeClr val="tx1">
                    <a:tint val="75000"/>
                  </a:schemeClr>
                </a:solidFill>
              </a:defRPr>
            </a:lvl3pPr>
            <a:lvl4pPr marL="1304632" indent="0" algn="ctr">
              <a:buNone/>
              <a:defRPr>
                <a:solidFill>
                  <a:schemeClr val="tx1">
                    <a:tint val="75000"/>
                  </a:schemeClr>
                </a:solidFill>
              </a:defRPr>
            </a:lvl4pPr>
            <a:lvl5pPr marL="1739509" indent="0" algn="ctr">
              <a:buNone/>
              <a:defRPr>
                <a:solidFill>
                  <a:schemeClr val="tx1">
                    <a:tint val="75000"/>
                  </a:schemeClr>
                </a:solidFill>
              </a:defRPr>
            </a:lvl5pPr>
            <a:lvl6pPr marL="2174387" indent="0" algn="ctr">
              <a:buNone/>
              <a:defRPr>
                <a:solidFill>
                  <a:schemeClr val="tx1">
                    <a:tint val="75000"/>
                  </a:schemeClr>
                </a:solidFill>
              </a:defRPr>
            </a:lvl6pPr>
            <a:lvl7pPr marL="2609264" indent="0" algn="ctr">
              <a:buNone/>
              <a:defRPr>
                <a:solidFill>
                  <a:schemeClr val="tx1">
                    <a:tint val="75000"/>
                  </a:schemeClr>
                </a:solidFill>
              </a:defRPr>
            </a:lvl7pPr>
            <a:lvl8pPr marL="3044141" indent="0" algn="ctr">
              <a:buNone/>
              <a:defRPr>
                <a:solidFill>
                  <a:schemeClr val="tx1">
                    <a:tint val="75000"/>
                  </a:schemeClr>
                </a:solidFill>
              </a:defRPr>
            </a:lvl8pPr>
            <a:lvl9pPr marL="347901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310125E-3209-4400-8719-2AFB66A729C3}" type="datetime1">
              <a:rPr lang="en-US" smtClean="0"/>
              <a:t>12/17/2021</a:t>
            </a:fld>
            <a:endParaRPr lang="en-US"/>
          </a:p>
        </p:txBody>
      </p:sp>
      <p:sp>
        <p:nvSpPr>
          <p:cNvPr id="5" name="Footer Placeholder 4"/>
          <p:cNvSpPr>
            <a:spLocks noGrp="1"/>
          </p:cNvSpPr>
          <p:nvPr>
            <p:ph type="ftr" sz="quarter" idx="11"/>
          </p:nvPr>
        </p:nvSpPr>
        <p:spPr>
          <a:xfrm>
            <a:off x="2268136" y="6332810"/>
            <a:ext cx="4345671"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237071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DCA622-37BD-4FFA-B689-6ABA2E2BA156}" type="datetime1">
              <a:rPr lang="en-US" smtClean="0"/>
              <a:t>12/17/2021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202006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5230" y="273623"/>
            <a:ext cx="2049900" cy="58298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533" y="273623"/>
            <a:ext cx="5997854" cy="58298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83C17A0-63C8-474B-8DB4-3677A5F42550}" type="datetime1">
              <a:rPr lang="en-US" smtClean="0"/>
              <a:t>12/17/2021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434712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484" y="305256"/>
            <a:ext cx="7775698" cy="914177"/>
          </a:xfrm>
        </p:spPr>
        <p:txBody>
          <a:bodyPr/>
          <a:lstStyle/>
          <a:p>
            <a:r>
              <a:rPr lang="en-US"/>
              <a:t>Click to edit Master title style</a:t>
            </a:r>
          </a:p>
        </p:txBody>
      </p:sp>
      <p:sp>
        <p:nvSpPr>
          <p:cNvPr id="3" name="Text Placeholder 2"/>
          <p:cNvSpPr>
            <a:spLocks noGrp="1"/>
          </p:cNvSpPr>
          <p:nvPr>
            <p:ph type="body" sz="half" idx="1"/>
          </p:nvPr>
        </p:nvSpPr>
        <p:spPr>
          <a:xfrm>
            <a:off x="986989" y="1670193"/>
            <a:ext cx="3811927" cy="4115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0759" y="1670193"/>
            <a:ext cx="3811927" cy="4115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13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7063" y="1352286"/>
            <a:ext cx="8185361"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7033" y="63501"/>
            <a:ext cx="8199597" cy="1138767"/>
          </a:xfrm>
        </p:spPr>
        <p:txBody>
          <a:bodyPr>
            <a:normAutofit/>
          </a:bodyPr>
          <a:lstStyle>
            <a:lvl1pPr>
              <a:defRPr>
                <a:solidFill>
                  <a:srgbClr val="0070C0"/>
                </a:solidFill>
              </a:defRPr>
            </a:lvl1pPr>
          </a:lstStyle>
          <a:p>
            <a:r>
              <a:rPr lang="en-US"/>
              <a:t>Click to edit Master title style</a:t>
            </a:r>
          </a:p>
        </p:txBody>
      </p:sp>
      <p:sp>
        <p:nvSpPr>
          <p:cNvPr id="3" name="Content Placeholder 2"/>
          <p:cNvSpPr>
            <a:spLocks noGrp="1"/>
          </p:cNvSpPr>
          <p:nvPr>
            <p:ph idx="1"/>
          </p:nvPr>
        </p:nvSpPr>
        <p:spPr/>
        <p:txBody>
          <a:bodyPr>
            <a:normAutofit/>
          </a:bodyPr>
          <a:lstStyle>
            <a:lvl2pPr>
              <a:defRPr>
                <a:solidFill>
                  <a:schemeClr val="tx1"/>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5B2E895B-C373-4F4C-960B-6D783C9E4D75}" type="datetime1">
              <a:rPr lang="en-US" smtClean="0"/>
              <a:t>12/17/2021</a:t>
            </a:fld>
            <a:endParaRPr lang="en-US"/>
          </a:p>
        </p:txBody>
      </p:sp>
      <p:sp>
        <p:nvSpPr>
          <p:cNvPr id="6" name="Footer Placeholder 4"/>
          <p:cNvSpPr>
            <a:spLocks noGrp="1"/>
          </p:cNvSpPr>
          <p:nvPr>
            <p:ph type="ftr" sz="quarter" idx="11"/>
          </p:nvPr>
        </p:nvSpPr>
        <p:spPr>
          <a:xfrm>
            <a:off x="2268136" y="6332810"/>
            <a:ext cx="4421911" cy="363773"/>
          </a:xfrm>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101">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80590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81" y="4390580"/>
            <a:ext cx="7744064" cy="1357030"/>
          </a:xfrm>
        </p:spPr>
        <p:txBody>
          <a:bodyPr anchor="t"/>
          <a:lstStyle>
            <a:lvl1pPr algn="l">
              <a:defRPr sz="3802" b="1" cap="all"/>
            </a:lvl1pPr>
          </a:lstStyle>
          <a:p>
            <a:r>
              <a:rPr lang="en-US"/>
              <a:t>Click to edit Master title style</a:t>
            </a:r>
          </a:p>
        </p:txBody>
      </p:sp>
      <p:sp>
        <p:nvSpPr>
          <p:cNvPr id="3" name="Text Placeholder 2"/>
          <p:cNvSpPr>
            <a:spLocks noGrp="1"/>
          </p:cNvSpPr>
          <p:nvPr>
            <p:ph type="body" idx="1"/>
          </p:nvPr>
        </p:nvSpPr>
        <p:spPr>
          <a:xfrm>
            <a:off x="719681" y="2895949"/>
            <a:ext cx="7744064" cy="1494631"/>
          </a:xfrm>
        </p:spPr>
        <p:txBody>
          <a:bodyPr anchor="b"/>
          <a:lstStyle>
            <a:lvl1pPr marL="0" indent="0">
              <a:buNone/>
              <a:defRPr sz="1901">
                <a:solidFill>
                  <a:schemeClr val="tx1">
                    <a:tint val="75000"/>
                  </a:schemeClr>
                </a:solidFill>
              </a:defRPr>
            </a:lvl1pPr>
            <a:lvl2pPr marL="434877" indent="0">
              <a:buNone/>
              <a:defRPr sz="1701">
                <a:solidFill>
                  <a:schemeClr val="tx1">
                    <a:tint val="75000"/>
                  </a:schemeClr>
                </a:solidFill>
              </a:defRPr>
            </a:lvl2pPr>
            <a:lvl3pPr marL="869755" indent="0">
              <a:buNone/>
              <a:defRPr sz="1501">
                <a:solidFill>
                  <a:schemeClr val="tx1">
                    <a:tint val="75000"/>
                  </a:schemeClr>
                </a:solidFill>
              </a:defRPr>
            </a:lvl3pPr>
            <a:lvl4pPr marL="1304632" indent="0">
              <a:buNone/>
              <a:defRPr sz="1301">
                <a:solidFill>
                  <a:schemeClr val="tx1">
                    <a:tint val="75000"/>
                  </a:schemeClr>
                </a:solidFill>
              </a:defRPr>
            </a:lvl4pPr>
            <a:lvl5pPr marL="1739509" indent="0">
              <a:buNone/>
              <a:defRPr sz="1301">
                <a:solidFill>
                  <a:schemeClr val="tx1">
                    <a:tint val="75000"/>
                  </a:schemeClr>
                </a:solidFill>
              </a:defRPr>
            </a:lvl5pPr>
            <a:lvl6pPr marL="2174387" indent="0">
              <a:buNone/>
              <a:defRPr sz="1301">
                <a:solidFill>
                  <a:schemeClr val="tx1">
                    <a:tint val="75000"/>
                  </a:schemeClr>
                </a:solidFill>
              </a:defRPr>
            </a:lvl6pPr>
            <a:lvl7pPr marL="2609264" indent="0">
              <a:buNone/>
              <a:defRPr sz="1301">
                <a:solidFill>
                  <a:schemeClr val="tx1">
                    <a:tint val="75000"/>
                  </a:schemeClr>
                </a:solidFill>
              </a:defRPr>
            </a:lvl7pPr>
            <a:lvl8pPr marL="3044141" indent="0">
              <a:buNone/>
              <a:defRPr sz="1301">
                <a:solidFill>
                  <a:schemeClr val="tx1">
                    <a:tint val="75000"/>
                  </a:schemeClr>
                </a:solidFill>
              </a:defRPr>
            </a:lvl8pPr>
            <a:lvl9pPr marL="3479019" indent="0">
              <a:buNone/>
              <a:defRPr sz="13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E07C649-3657-4728-A20C-80FE7427F96D}" type="datetime1">
              <a:rPr lang="en-US" smtClean="0"/>
              <a:t>12/17/2021</a:t>
            </a:fld>
            <a:endParaRPr lang="en-US"/>
          </a:p>
        </p:txBody>
      </p:sp>
      <p:sp>
        <p:nvSpPr>
          <p:cNvPr id="5" name="Footer Placeholder 4"/>
          <p:cNvSpPr>
            <a:spLocks noGrp="1"/>
          </p:cNvSpPr>
          <p:nvPr>
            <p:ph type="ftr" sz="quarter" idx="11"/>
          </p:nvPr>
        </p:nvSpPr>
        <p:spPr>
          <a:xfrm>
            <a:off x="2268136" y="6332810"/>
            <a:ext cx="4421911"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254881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7063" y="1352286"/>
            <a:ext cx="8185361"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533" y="1594275"/>
            <a:ext cx="4023877" cy="4509200"/>
          </a:xfrm>
        </p:spPr>
        <p:txBody>
          <a:bodyPr/>
          <a:lstStyle>
            <a:lvl1pPr>
              <a:defRPr sz="2701"/>
            </a:lvl1pPr>
            <a:lvl2pPr>
              <a:defRPr sz="2301"/>
            </a:lvl2pPr>
            <a:lvl3pPr>
              <a:defRPr sz="1901"/>
            </a:lvl3pPr>
            <a:lvl4pPr>
              <a:defRPr sz="1701"/>
            </a:lvl4pPr>
            <a:lvl5pPr>
              <a:defRPr sz="1701"/>
            </a:lvl5pPr>
            <a:lvl6pPr>
              <a:defRPr sz="1701"/>
            </a:lvl6pPr>
            <a:lvl7pPr>
              <a:defRPr sz="1701"/>
            </a:lvl7pPr>
            <a:lvl8pPr>
              <a:defRPr sz="1701"/>
            </a:lvl8pPr>
            <a:lvl9pPr>
              <a:defRPr sz="1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1254" y="1594275"/>
            <a:ext cx="4023877" cy="4509200"/>
          </a:xfrm>
        </p:spPr>
        <p:txBody>
          <a:bodyPr/>
          <a:lstStyle>
            <a:lvl1pPr>
              <a:defRPr sz="2701"/>
            </a:lvl1pPr>
            <a:lvl2pPr>
              <a:defRPr sz="2301"/>
            </a:lvl2pPr>
            <a:lvl3pPr>
              <a:defRPr sz="1901"/>
            </a:lvl3pPr>
            <a:lvl4pPr>
              <a:defRPr sz="1701"/>
            </a:lvl4pPr>
            <a:lvl5pPr>
              <a:defRPr sz="1701"/>
            </a:lvl5pPr>
            <a:lvl6pPr>
              <a:defRPr sz="1701"/>
            </a:lvl6pPr>
            <a:lvl7pPr>
              <a:defRPr sz="1701"/>
            </a:lvl7pPr>
            <a:lvl8pPr>
              <a:defRPr sz="1701"/>
            </a:lvl8pPr>
            <a:lvl9pPr>
              <a:defRPr sz="1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fld id="{EE2960B3-A68F-4B53-A96B-9AE3AF45B783}" type="datetime1">
              <a:rPr lang="en-US" smtClean="0"/>
              <a:t>12/17/2021</a:t>
            </a:fld>
            <a:endParaRPr lang="en-US"/>
          </a:p>
        </p:txBody>
      </p:sp>
      <p:sp>
        <p:nvSpPr>
          <p:cNvPr id="7" name="Footer Placeholder 5"/>
          <p:cNvSpPr>
            <a:spLocks noGrp="1"/>
          </p:cNvSpPr>
          <p:nvPr>
            <p:ph type="ftr" sz="quarter" idx="11"/>
          </p:nvPr>
        </p:nvSpPr>
        <p:spPr>
          <a:xfrm>
            <a:off x="2268136" y="6332810"/>
            <a:ext cx="4345671" cy="363773"/>
          </a:xfrm>
        </p:spPr>
        <p:txBody>
          <a:bodyPr/>
          <a:lstStyle>
            <a:lvl1pPr>
              <a:defRPr/>
            </a:lvl1pPr>
          </a:lstStyle>
          <a:p>
            <a:pPr>
              <a:defRPr/>
            </a:pPr>
            <a:r>
              <a:rPr lang="vi-VN"/>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341728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7063" y="1352286"/>
            <a:ext cx="8185361"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5533" y="1529428"/>
            <a:ext cx="4025458" cy="637393"/>
          </a:xfrm>
        </p:spPr>
        <p:txBody>
          <a:bodyPr anchor="b"/>
          <a:lstStyle>
            <a:lvl1pPr marL="0" indent="0">
              <a:buNone/>
              <a:defRPr sz="2301" b="1"/>
            </a:lvl1pPr>
            <a:lvl2pPr marL="434877" indent="0">
              <a:buNone/>
              <a:defRPr sz="1901" b="1"/>
            </a:lvl2pPr>
            <a:lvl3pPr marL="869755" indent="0">
              <a:buNone/>
              <a:defRPr sz="1701" b="1"/>
            </a:lvl3pPr>
            <a:lvl4pPr marL="1304632" indent="0">
              <a:buNone/>
              <a:defRPr sz="1501" b="1"/>
            </a:lvl4pPr>
            <a:lvl5pPr marL="1739509" indent="0">
              <a:buNone/>
              <a:defRPr sz="1501" b="1"/>
            </a:lvl5pPr>
            <a:lvl6pPr marL="2174387" indent="0">
              <a:buNone/>
              <a:defRPr sz="1501" b="1"/>
            </a:lvl6pPr>
            <a:lvl7pPr marL="2609264" indent="0">
              <a:buNone/>
              <a:defRPr sz="1501" b="1"/>
            </a:lvl7pPr>
            <a:lvl8pPr marL="3044141" indent="0">
              <a:buNone/>
              <a:defRPr sz="1501" b="1"/>
            </a:lvl8pPr>
            <a:lvl9pPr marL="3479019" indent="0">
              <a:buNone/>
              <a:defRPr sz="1501" b="1"/>
            </a:lvl9pPr>
          </a:lstStyle>
          <a:p>
            <a:pPr lvl="0"/>
            <a:r>
              <a:rPr lang="en-US"/>
              <a:t>Click to edit Master text styles</a:t>
            </a:r>
          </a:p>
        </p:txBody>
      </p:sp>
      <p:sp>
        <p:nvSpPr>
          <p:cNvPr id="4" name="Content Placeholder 3"/>
          <p:cNvSpPr>
            <a:spLocks noGrp="1"/>
          </p:cNvSpPr>
          <p:nvPr>
            <p:ph sz="half" idx="2"/>
          </p:nvPr>
        </p:nvSpPr>
        <p:spPr>
          <a:xfrm>
            <a:off x="455533" y="2166820"/>
            <a:ext cx="4025458" cy="3936654"/>
          </a:xfrm>
        </p:spPr>
        <p:txBody>
          <a:bodyPr/>
          <a:lstStyle>
            <a:lvl1pPr>
              <a:defRPr sz="2301"/>
            </a:lvl1pPr>
            <a:lvl2pPr>
              <a:defRPr sz="1901"/>
            </a:lvl2pPr>
            <a:lvl3pPr>
              <a:defRPr sz="1701"/>
            </a:lvl3pPr>
            <a:lvl4pPr>
              <a:defRPr sz="1501"/>
            </a:lvl4pPr>
            <a:lvl5pPr>
              <a:defRPr sz="1501"/>
            </a:lvl5pPr>
            <a:lvl6pPr>
              <a:defRPr sz="1501"/>
            </a:lvl6pPr>
            <a:lvl7pPr>
              <a:defRPr sz="1501"/>
            </a:lvl7pPr>
            <a:lvl8pPr>
              <a:defRPr sz="1501"/>
            </a:lvl8pPr>
            <a:lvl9pPr>
              <a:defRPr sz="15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8091" y="1529428"/>
            <a:ext cx="4027040" cy="637393"/>
          </a:xfrm>
        </p:spPr>
        <p:txBody>
          <a:bodyPr anchor="b"/>
          <a:lstStyle>
            <a:lvl1pPr marL="0" indent="0">
              <a:buNone/>
              <a:defRPr sz="2301" b="1"/>
            </a:lvl1pPr>
            <a:lvl2pPr marL="434877" indent="0">
              <a:buNone/>
              <a:defRPr sz="1901" b="1"/>
            </a:lvl2pPr>
            <a:lvl3pPr marL="869755" indent="0">
              <a:buNone/>
              <a:defRPr sz="1701" b="1"/>
            </a:lvl3pPr>
            <a:lvl4pPr marL="1304632" indent="0">
              <a:buNone/>
              <a:defRPr sz="1501" b="1"/>
            </a:lvl4pPr>
            <a:lvl5pPr marL="1739509" indent="0">
              <a:buNone/>
              <a:defRPr sz="1501" b="1"/>
            </a:lvl5pPr>
            <a:lvl6pPr marL="2174387" indent="0">
              <a:buNone/>
              <a:defRPr sz="1501" b="1"/>
            </a:lvl6pPr>
            <a:lvl7pPr marL="2609264" indent="0">
              <a:buNone/>
              <a:defRPr sz="1501" b="1"/>
            </a:lvl7pPr>
            <a:lvl8pPr marL="3044141" indent="0">
              <a:buNone/>
              <a:defRPr sz="1501" b="1"/>
            </a:lvl8pPr>
            <a:lvl9pPr marL="3479019" indent="0">
              <a:buNone/>
              <a:defRPr sz="1501" b="1"/>
            </a:lvl9pPr>
          </a:lstStyle>
          <a:p>
            <a:pPr lvl="0"/>
            <a:r>
              <a:rPr lang="en-US"/>
              <a:t>Click to edit Master text styles</a:t>
            </a:r>
          </a:p>
        </p:txBody>
      </p:sp>
      <p:sp>
        <p:nvSpPr>
          <p:cNvPr id="6" name="Content Placeholder 5"/>
          <p:cNvSpPr>
            <a:spLocks noGrp="1"/>
          </p:cNvSpPr>
          <p:nvPr>
            <p:ph sz="quarter" idx="4"/>
          </p:nvPr>
        </p:nvSpPr>
        <p:spPr>
          <a:xfrm>
            <a:off x="4628091" y="2166820"/>
            <a:ext cx="4027040" cy="3936654"/>
          </a:xfrm>
        </p:spPr>
        <p:txBody>
          <a:bodyPr/>
          <a:lstStyle>
            <a:lvl1pPr>
              <a:defRPr sz="2301"/>
            </a:lvl1pPr>
            <a:lvl2pPr>
              <a:defRPr sz="1901"/>
            </a:lvl2pPr>
            <a:lvl3pPr>
              <a:defRPr sz="1701"/>
            </a:lvl3pPr>
            <a:lvl4pPr>
              <a:defRPr sz="1501"/>
            </a:lvl4pPr>
            <a:lvl5pPr>
              <a:defRPr sz="1501"/>
            </a:lvl5pPr>
            <a:lvl6pPr>
              <a:defRPr sz="1501"/>
            </a:lvl6pPr>
            <a:lvl7pPr>
              <a:defRPr sz="1501"/>
            </a:lvl7pPr>
            <a:lvl8pPr>
              <a:defRPr sz="1501"/>
            </a:lvl8pPr>
            <a:lvl9pPr>
              <a:defRPr sz="15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fld id="{35D1B8B1-DDF1-48D3-9B4B-D8E8B5AE0B84}" type="datetime1">
              <a:rPr lang="en-US" smtClean="0"/>
              <a:t>12/17/2021</a:t>
            </a:fld>
            <a:endParaRPr lang="en-US"/>
          </a:p>
        </p:txBody>
      </p:sp>
      <p:sp>
        <p:nvSpPr>
          <p:cNvPr id="9" name="Footer Placeholder 7"/>
          <p:cNvSpPr>
            <a:spLocks noGrp="1"/>
          </p:cNvSpPr>
          <p:nvPr>
            <p:ph type="ftr" sz="quarter" idx="11"/>
          </p:nvPr>
        </p:nvSpPr>
        <p:spPr>
          <a:xfrm>
            <a:off x="2268136" y="6332810"/>
            <a:ext cx="4421911" cy="363773"/>
          </a:xfrm>
        </p:spPr>
        <p:txBody>
          <a:bodyPr/>
          <a:lstStyle>
            <a:lvl1pPr>
              <a:defRPr/>
            </a:lvl1pPr>
          </a:lstStyle>
          <a:p>
            <a:pPr>
              <a:defRPr/>
            </a:pPr>
            <a:r>
              <a:rPr lang="vi-VN"/>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9777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7063" y="1352286"/>
            <a:ext cx="8185361"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533" y="215901"/>
            <a:ext cx="8199597" cy="1138767"/>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2263394E-F1DF-4E4C-9AF2-D2783063BC5C}" type="datetime1">
              <a:rPr lang="en-US" smtClean="0"/>
              <a:t>12/17/2021</a:t>
            </a:fld>
            <a:endParaRPr lang="en-US"/>
          </a:p>
        </p:txBody>
      </p:sp>
      <p:sp>
        <p:nvSpPr>
          <p:cNvPr id="5" name="Footer Placeholder 3"/>
          <p:cNvSpPr>
            <a:spLocks noGrp="1"/>
          </p:cNvSpPr>
          <p:nvPr>
            <p:ph type="ftr" sz="quarter" idx="11"/>
          </p:nvPr>
        </p:nvSpPr>
        <p:spPr>
          <a:xfrm>
            <a:off x="2344376" y="6332810"/>
            <a:ext cx="4345671"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361666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11958A4-12E2-459D-942D-87FECE3D5082}" type="datetime1">
              <a:rPr lang="en-US" smtClean="0"/>
              <a:t>12/17/2021</a:t>
            </a:fld>
            <a:endParaRPr lang="en-US"/>
          </a:p>
        </p:txBody>
      </p:sp>
      <p:sp>
        <p:nvSpPr>
          <p:cNvPr id="3" name="Footer Placeholder 4"/>
          <p:cNvSpPr>
            <a:spLocks noGrp="1"/>
          </p:cNvSpPr>
          <p:nvPr>
            <p:ph type="ftr" sz="quarter" idx="11"/>
          </p:nvPr>
        </p:nvSpPr>
        <p:spPr>
          <a:xfrm>
            <a:off x="2268136" y="6332810"/>
            <a:ext cx="4421911" cy="363773"/>
          </a:xfrm>
        </p:spPr>
        <p:txBody>
          <a:bodyPr/>
          <a:lstStyle>
            <a:lvl1pPr>
              <a:defRPr/>
            </a:lvl1pPr>
          </a:lstStyle>
          <a:p>
            <a:pPr>
              <a:defRPr/>
            </a:pPr>
            <a:r>
              <a:rPr lang="vi-VN"/>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185261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534" y="272039"/>
            <a:ext cx="2997346" cy="1157746"/>
          </a:xfrm>
        </p:spPr>
        <p:txBody>
          <a:bodyPr anchor="b"/>
          <a:lstStyle>
            <a:lvl1pPr algn="l">
              <a:defRPr sz="1901" b="1"/>
            </a:lvl1pPr>
          </a:lstStyle>
          <a:p>
            <a:r>
              <a:rPr lang="en-US"/>
              <a:t>Click to edit Master title style</a:t>
            </a:r>
          </a:p>
        </p:txBody>
      </p:sp>
      <p:sp>
        <p:nvSpPr>
          <p:cNvPr id="3" name="Content Placeholder 2"/>
          <p:cNvSpPr>
            <a:spLocks noGrp="1"/>
          </p:cNvSpPr>
          <p:nvPr>
            <p:ph idx="1"/>
          </p:nvPr>
        </p:nvSpPr>
        <p:spPr>
          <a:xfrm>
            <a:off x="3562018" y="272041"/>
            <a:ext cx="5093114" cy="5831435"/>
          </a:xfrm>
        </p:spPr>
        <p:txBody>
          <a:bodyPr/>
          <a:lstStyle>
            <a:lvl1pPr>
              <a:defRPr sz="3002"/>
            </a:lvl1pPr>
            <a:lvl2pPr>
              <a:defRPr sz="2701"/>
            </a:lvl2pPr>
            <a:lvl3pPr>
              <a:defRPr sz="2301"/>
            </a:lvl3pPr>
            <a:lvl4pPr>
              <a:defRPr sz="1901"/>
            </a:lvl4pPr>
            <a:lvl5pPr>
              <a:defRPr sz="1901"/>
            </a:lvl5pPr>
            <a:lvl6pPr>
              <a:defRPr sz="1901"/>
            </a:lvl6pPr>
            <a:lvl7pPr>
              <a:defRPr sz="1901"/>
            </a:lvl7pPr>
            <a:lvl8pPr>
              <a:defRPr sz="1901"/>
            </a:lvl8pPr>
            <a:lvl9pPr>
              <a:defRPr sz="19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5534" y="1429786"/>
            <a:ext cx="2997346" cy="4673689"/>
          </a:xfrm>
        </p:spPr>
        <p:txBody>
          <a:bodyPr/>
          <a:lstStyle>
            <a:lvl1pPr marL="0" indent="0">
              <a:buNone/>
              <a:defRPr sz="1301"/>
            </a:lvl1pPr>
            <a:lvl2pPr marL="434877" indent="0">
              <a:buNone/>
              <a:defRPr sz="1101"/>
            </a:lvl2pPr>
            <a:lvl3pPr marL="869755" indent="0">
              <a:buNone/>
              <a:defRPr sz="1001"/>
            </a:lvl3pPr>
            <a:lvl4pPr marL="1304632" indent="0">
              <a:buNone/>
              <a:defRPr sz="900"/>
            </a:lvl4pPr>
            <a:lvl5pPr marL="1739509" indent="0">
              <a:buNone/>
              <a:defRPr sz="900"/>
            </a:lvl5pPr>
            <a:lvl6pPr marL="2174387" indent="0">
              <a:buNone/>
              <a:defRPr sz="900"/>
            </a:lvl6pPr>
            <a:lvl7pPr marL="2609264" indent="0">
              <a:buNone/>
              <a:defRPr sz="900"/>
            </a:lvl7pPr>
            <a:lvl8pPr marL="3044141" indent="0">
              <a:buNone/>
              <a:defRPr sz="900"/>
            </a:lvl8pPr>
            <a:lvl9pPr marL="3479019"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EE86AB2-C284-4EF6-9A4F-ED7957A4238F}" type="datetime1">
              <a:rPr lang="en-US" smtClean="0"/>
              <a:t>12/17/2021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400115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5753" y="4782821"/>
            <a:ext cx="5466398" cy="564639"/>
          </a:xfrm>
        </p:spPr>
        <p:txBody>
          <a:bodyPr anchor="b"/>
          <a:lstStyle>
            <a:lvl1pPr algn="l">
              <a:defRPr sz="1901" b="1"/>
            </a:lvl1pPr>
          </a:lstStyle>
          <a:p>
            <a:r>
              <a:rPr lang="en-US"/>
              <a:t>Click to edit Master title style</a:t>
            </a:r>
          </a:p>
        </p:txBody>
      </p:sp>
      <p:sp>
        <p:nvSpPr>
          <p:cNvPr id="3" name="Picture Placeholder 2"/>
          <p:cNvSpPr>
            <a:spLocks noGrp="1"/>
          </p:cNvSpPr>
          <p:nvPr>
            <p:ph type="pic" idx="1"/>
          </p:nvPr>
        </p:nvSpPr>
        <p:spPr>
          <a:xfrm>
            <a:off x="1785753" y="610505"/>
            <a:ext cx="5466398" cy="4099560"/>
          </a:xfrm>
        </p:spPr>
        <p:txBody>
          <a:bodyPr rtlCol="0">
            <a:normAutofit/>
          </a:bodyPr>
          <a:lstStyle>
            <a:lvl1pPr marL="0" indent="0">
              <a:buNone/>
              <a:defRPr sz="3002"/>
            </a:lvl1pPr>
            <a:lvl2pPr marL="434877" indent="0">
              <a:buNone/>
              <a:defRPr sz="2701"/>
            </a:lvl2pPr>
            <a:lvl3pPr marL="869755" indent="0">
              <a:buNone/>
              <a:defRPr sz="2301"/>
            </a:lvl3pPr>
            <a:lvl4pPr marL="1304632" indent="0">
              <a:buNone/>
              <a:defRPr sz="1901"/>
            </a:lvl4pPr>
            <a:lvl5pPr marL="1739509" indent="0">
              <a:buNone/>
              <a:defRPr sz="1901"/>
            </a:lvl5pPr>
            <a:lvl6pPr marL="2174387" indent="0">
              <a:buNone/>
              <a:defRPr sz="1901"/>
            </a:lvl6pPr>
            <a:lvl7pPr marL="2609264" indent="0">
              <a:buNone/>
              <a:defRPr sz="1901"/>
            </a:lvl7pPr>
            <a:lvl8pPr marL="3044141" indent="0">
              <a:buNone/>
              <a:defRPr sz="1901"/>
            </a:lvl8pPr>
            <a:lvl9pPr marL="3479019" indent="0">
              <a:buNone/>
              <a:defRPr sz="1901"/>
            </a:lvl9pPr>
          </a:lstStyle>
          <a:p>
            <a:pPr lvl="0"/>
            <a:r>
              <a:rPr lang="en-US" noProof="0"/>
              <a:t>Click icon to add picture</a:t>
            </a:r>
          </a:p>
        </p:txBody>
      </p:sp>
      <p:sp>
        <p:nvSpPr>
          <p:cNvPr id="4" name="Text Placeholder 3"/>
          <p:cNvSpPr>
            <a:spLocks noGrp="1"/>
          </p:cNvSpPr>
          <p:nvPr>
            <p:ph type="body" sz="half" idx="2"/>
          </p:nvPr>
        </p:nvSpPr>
        <p:spPr>
          <a:xfrm>
            <a:off x="1785753" y="5347460"/>
            <a:ext cx="5466398" cy="801881"/>
          </a:xfrm>
        </p:spPr>
        <p:txBody>
          <a:bodyPr/>
          <a:lstStyle>
            <a:lvl1pPr marL="0" indent="0">
              <a:buNone/>
              <a:defRPr sz="1301"/>
            </a:lvl1pPr>
            <a:lvl2pPr marL="434877" indent="0">
              <a:buNone/>
              <a:defRPr sz="1101"/>
            </a:lvl2pPr>
            <a:lvl3pPr marL="869755" indent="0">
              <a:buNone/>
              <a:defRPr sz="1001"/>
            </a:lvl3pPr>
            <a:lvl4pPr marL="1304632" indent="0">
              <a:buNone/>
              <a:defRPr sz="900"/>
            </a:lvl4pPr>
            <a:lvl5pPr marL="1739509" indent="0">
              <a:buNone/>
              <a:defRPr sz="900"/>
            </a:lvl5pPr>
            <a:lvl6pPr marL="2174387" indent="0">
              <a:buNone/>
              <a:defRPr sz="900"/>
            </a:lvl6pPr>
            <a:lvl7pPr marL="2609264" indent="0">
              <a:buNone/>
              <a:defRPr sz="900"/>
            </a:lvl7pPr>
            <a:lvl8pPr marL="3044141" indent="0">
              <a:buNone/>
              <a:defRPr sz="900"/>
            </a:lvl8pPr>
            <a:lvl9pPr marL="3479019"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5804870-CCD6-493C-85E3-BD11FD7C5F9E}" type="datetime1">
              <a:rPr lang="en-US" smtClean="0"/>
              <a:t>12/17/2021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117036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533" y="273622"/>
            <a:ext cx="8199597"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5533" y="1594275"/>
            <a:ext cx="8199597"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5533" y="6332810"/>
            <a:ext cx="2125821" cy="363773"/>
          </a:xfrm>
          <a:prstGeom prst="rect">
            <a:avLst/>
          </a:prstGeom>
        </p:spPr>
        <p:txBody>
          <a:bodyPr vert="horz" lIns="86932" tIns="43466" rIns="86932" bIns="43466" rtlCol="0" anchor="ctr"/>
          <a:lstStyle>
            <a:lvl1pPr algn="l">
              <a:defRPr sz="1101" smtClean="0">
                <a:solidFill>
                  <a:schemeClr val="tx1">
                    <a:tint val="75000"/>
                  </a:schemeClr>
                </a:solidFill>
                <a:latin typeface="Calibri" panose="020F0502020204030204" pitchFamily="34" charset="0"/>
              </a:defRPr>
            </a:lvl1pPr>
          </a:lstStyle>
          <a:p>
            <a:pPr>
              <a:defRPr/>
            </a:pPr>
            <a:fld id="{4AF1E1A2-F633-436F-AFDA-DE914AF68904}" type="datetime1">
              <a:rPr lang="en-US" smtClean="0"/>
              <a:t>12/17/2021</a:t>
            </a:fld>
            <a:endParaRPr lang="en-US" dirty="0"/>
          </a:p>
        </p:txBody>
      </p:sp>
      <p:sp>
        <p:nvSpPr>
          <p:cNvPr id="5" name="Footer Placeholder 4"/>
          <p:cNvSpPr>
            <a:spLocks noGrp="1"/>
          </p:cNvSpPr>
          <p:nvPr>
            <p:ph type="ftr" sz="quarter" idx="3"/>
          </p:nvPr>
        </p:nvSpPr>
        <p:spPr>
          <a:xfrm>
            <a:off x="2191896" y="6332810"/>
            <a:ext cx="4498151" cy="363773"/>
          </a:xfrm>
          <a:prstGeom prst="rect">
            <a:avLst/>
          </a:prstGeom>
        </p:spPr>
        <p:txBody>
          <a:bodyPr vert="horz" lIns="86932" tIns="43466" rIns="86932" bIns="43466" rtlCol="0" anchor="ctr"/>
          <a:lstStyle>
            <a:lvl1pPr algn="ctr">
              <a:defRPr sz="1101">
                <a:solidFill>
                  <a:schemeClr val="tx1">
                    <a:tint val="75000"/>
                  </a:schemeClr>
                </a:solidFill>
                <a:latin typeface="Calibri" panose="020F0502020204030204" pitchFamily="34" charset="0"/>
              </a:defRPr>
            </a:lvl1pPr>
          </a:lstStyle>
          <a:p>
            <a:pPr>
              <a:defRPr/>
            </a:pPr>
            <a:r>
              <a:rPr lang="vi-VN"/>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9309" y="6332810"/>
            <a:ext cx="2125821" cy="363773"/>
          </a:xfrm>
          <a:prstGeom prst="rect">
            <a:avLst/>
          </a:prstGeom>
        </p:spPr>
        <p:txBody>
          <a:bodyPr vert="horz" lIns="86932" tIns="43466" rIns="86932" bIns="43466" rtlCol="0" anchor="ctr"/>
          <a:lstStyle>
            <a:lvl1pPr algn="r">
              <a:defRPr sz="1101"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333224579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ctr" rtl="0" eaLnBrk="1" fontAlgn="base" hangingPunct="1">
        <a:spcBef>
          <a:spcPct val="0"/>
        </a:spcBef>
        <a:spcAft>
          <a:spcPct val="0"/>
        </a:spcAft>
        <a:defRPr sz="4202" kern="1200">
          <a:solidFill>
            <a:srgbClr val="0070C0"/>
          </a:solidFill>
          <a:latin typeface="+mj-lt"/>
          <a:ea typeface="+mj-ea"/>
          <a:cs typeface="+mj-cs"/>
        </a:defRPr>
      </a:lvl1pPr>
      <a:lvl2pPr algn="ctr" rtl="0" eaLnBrk="1" fontAlgn="base" hangingPunct="1">
        <a:spcBef>
          <a:spcPct val="0"/>
        </a:spcBef>
        <a:spcAft>
          <a:spcPct val="0"/>
        </a:spcAft>
        <a:defRPr sz="4202">
          <a:solidFill>
            <a:srgbClr val="B0105C"/>
          </a:solidFill>
          <a:latin typeface="Calibri" pitchFamily="34" charset="0"/>
        </a:defRPr>
      </a:lvl2pPr>
      <a:lvl3pPr algn="ctr" rtl="0" eaLnBrk="1" fontAlgn="base" hangingPunct="1">
        <a:spcBef>
          <a:spcPct val="0"/>
        </a:spcBef>
        <a:spcAft>
          <a:spcPct val="0"/>
        </a:spcAft>
        <a:defRPr sz="4202">
          <a:solidFill>
            <a:srgbClr val="B0105C"/>
          </a:solidFill>
          <a:latin typeface="Calibri" pitchFamily="34" charset="0"/>
        </a:defRPr>
      </a:lvl3pPr>
      <a:lvl4pPr algn="ctr" rtl="0" eaLnBrk="1" fontAlgn="base" hangingPunct="1">
        <a:spcBef>
          <a:spcPct val="0"/>
        </a:spcBef>
        <a:spcAft>
          <a:spcPct val="0"/>
        </a:spcAft>
        <a:defRPr sz="4202">
          <a:solidFill>
            <a:srgbClr val="B0105C"/>
          </a:solidFill>
          <a:latin typeface="Calibri" pitchFamily="34" charset="0"/>
        </a:defRPr>
      </a:lvl4pPr>
      <a:lvl5pPr algn="ctr" rtl="0" eaLnBrk="1" fontAlgn="base" hangingPunct="1">
        <a:spcBef>
          <a:spcPct val="0"/>
        </a:spcBef>
        <a:spcAft>
          <a:spcPct val="0"/>
        </a:spcAft>
        <a:defRPr sz="4202">
          <a:solidFill>
            <a:srgbClr val="B0105C"/>
          </a:solidFill>
          <a:latin typeface="Calibri" pitchFamily="34" charset="0"/>
        </a:defRPr>
      </a:lvl5pPr>
      <a:lvl6pPr marL="434877" algn="ctr" rtl="0" eaLnBrk="1" fontAlgn="base" hangingPunct="1">
        <a:spcBef>
          <a:spcPct val="0"/>
        </a:spcBef>
        <a:spcAft>
          <a:spcPct val="0"/>
        </a:spcAft>
        <a:defRPr sz="4202">
          <a:solidFill>
            <a:srgbClr val="B0105C"/>
          </a:solidFill>
          <a:latin typeface="Calibri" pitchFamily="34" charset="0"/>
        </a:defRPr>
      </a:lvl6pPr>
      <a:lvl7pPr marL="869755" algn="ctr" rtl="0" eaLnBrk="1" fontAlgn="base" hangingPunct="1">
        <a:spcBef>
          <a:spcPct val="0"/>
        </a:spcBef>
        <a:spcAft>
          <a:spcPct val="0"/>
        </a:spcAft>
        <a:defRPr sz="4202">
          <a:solidFill>
            <a:srgbClr val="B0105C"/>
          </a:solidFill>
          <a:latin typeface="Calibri" pitchFamily="34" charset="0"/>
        </a:defRPr>
      </a:lvl7pPr>
      <a:lvl8pPr marL="1304632" algn="ctr" rtl="0" eaLnBrk="1" fontAlgn="base" hangingPunct="1">
        <a:spcBef>
          <a:spcPct val="0"/>
        </a:spcBef>
        <a:spcAft>
          <a:spcPct val="0"/>
        </a:spcAft>
        <a:defRPr sz="4202">
          <a:solidFill>
            <a:srgbClr val="B0105C"/>
          </a:solidFill>
          <a:latin typeface="Calibri" pitchFamily="34" charset="0"/>
        </a:defRPr>
      </a:lvl8pPr>
      <a:lvl9pPr marL="1739509" algn="ctr" rtl="0" eaLnBrk="1" fontAlgn="base" hangingPunct="1">
        <a:spcBef>
          <a:spcPct val="0"/>
        </a:spcBef>
        <a:spcAft>
          <a:spcPct val="0"/>
        </a:spcAft>
        <a:defRPr sz="4202">
          <a:solidFill>
            <a:srgbClr val="B0105C"/>
          </a:solidFill>
          <a:latin typeface="Calibri" pitchFamily="34" charset="0"/>
        </a:defRPr>
      </a:lvl9pPr>
    </p:titleStyle>
    <p:bodyStyle>
      <a:lvl1pPr marL="326158" indent="-326158" algn="l" rtl="0" eaLnBrk="1" fontAlgn="base" hangingPunct="1">
        <a:spcBef>
          <a:spcPct val="20000"/>
        </a:spcBef>
        <a:spcAft>
          <a:spcPct val="0"/>
        </a:spcAft>
        <a:buFont typeface="Arial" charset="0"/>
        <a:buChar char="•"/>
        <a:defRPr sz="3002" kern="1200">
          <a:solidFill>
            <a:schemeClr val="tx1"/>
          </a:solidFill>
          <a:latin typeface="+mn-lt"/>
          <a:ea typeface="+mn-ea"/>
          <a:cs typeface="+mn-cs"/>
        </a:defRPr>
      </a:lvl1pPr>
      <a:lvl2pPr marL="706676" indent="-271799" algn="l" rtl="0" eaLnBrk="1" fontAlgn="base" hangingPunct="1">
        <a:spcBef>
          <a:spcPct val="20000"/>
        </a:spcBef>
        <a:spcAft>
          <a:spcPct val="0"/>
        </a:spcAft>
        <a:buFont typeface="Arial" charset="0"/>
        <a:buChar char="–"/>
        <a:defRPr sz="2701" kern="1200">
          <a:solidFill>
            <a:schemeClr val="accent2">
              <a:lumMod val="50000"/>
            </a:schemeClr>
          </a:solidFill>
          <a:latin typeface="+mn-lt"/>
          <a:ea typeface="+mn-ea"/>
          <a:cs typeface="+mn-cs"/>
        </a:defRPr>
      </a:lvl2pPr>
      <a:lvl3pPr marL="1087193" indent="-217439" algn="l" rtl="0" eaLnBrk="1" fontAlgn="base" hangingPunct="1">
        <a:spcBef>
          <a:spcPct val="20000"/>
        </a:spcBef>
        <a:spcAft>
          <a:spcPct val="0"/>
        </a:spcAft>
        <a:buFont typeface="Arial" charset="0"/>
        <a:buChar char="•"/>
        <a:defRPr sz="2301" kern="1200">
          <a:solidFill>
            <a:schemeClr val="tx1"/>
          </a:solidFill>
          <a:latin typeface="+mn-lt"/>
          <a:ea typeface="+mn-ea"/>
          <a:cs typeface="+mn-cs"/>
        </a:defRPr>
      </a:lvl3pPr>
      <a:lvl4pPr marL="1522071" indent="-217439" algn="l" rtl="0" eaLnBrk="1" fontAlgn="base" hangingPunct="1">
        <a:spcBef>
          <a:spcPct val="20000"/>
        </a:spcBef>
        <a:spcAft>
          <a:spcPct val="0"/>
        </a:spcAft>
        <a:buFont typeface="Arial" charset="0"/>
        <a:buChar char="–"/>
        <a:defRPr sz="1901" kern="1200">
          <a:solidFill>
            <a:schemeClr val="tx1"/>
          </a:solidFill>
          <a:latin typeface="+mn-lt"/>
          <a:ea typeface="+mn-ea"/>
          <a:cs typeface="+mn-cs"/>
        </a:defRPr>
      </a:lvl4pPr>
      <a:lvl5pPr marL="1956948" indent="-217439" algn="l" rtl="0" eaLnBrk="1" fontAlgn="base" hangingPunct="1">
        <a:spcBef>
          <a:spcPct val="20000"/>
        </a:spcBef>
        <a:spcAft>
          <a:spcPct val="0"/>
        </a:spcAft>
        <a:buFont typeface="Arial" charset="0"/>
        <a:buChar char="»"/>
        <a:defRPr sz="1901" kern="1200">
          <a:solidFill>
            <a:schemeClr val="tx1"/>
          </a:solidFill>
          <a:latin typeface="+mn-lt"/>
          <a:ea typeface="+mn-ea"/>
          <a:cs typeface="+mn-cs"/>
        </a:defRPr>
      </a:lvl5pPr>
      <a:lvl6pPr marL="2391825" indent="-217439" algn="l" defTabSz="869755" rtl="0" eaLnBrk="1" latinLnBrk="0" hangingPunct="1">
        <a:spcBef>
          <a:spcPct val="20000"/>
        </a:spcBef>
        <a:buFont typeface="Arial" pitchFamily="34" charset="0"/>
        <a:buChar char="•"/>
        <a:defRPr sz="1901" kern="1200">
          <a:solidFill>
            <a:schemeClr val="tx1"/>
          </a:solidFill>
          <a:latin typeface="+mn-lt"/>
          <a:ea typeface="+mn-ea"/>
          <a:cs typeface="+mn-cs"/>
        </a:defRPr>
      </a:lvl6pPr>
      <a:lvl7pPr marL="2826703" indent="-217439" algn="l" defTabSz="869755" rtl="0" eaLnBrk="1" latinLnBrk="0" hangingPunct="1">
        <a:spcBef>
          <a:spcPct val="20000"/>
        </a:spcBef>
        <a:buFont typeface="Arial" pitchFamily="34" charset="0"/>
        <a:buChar char="•"/>
        <a:defRPr sz="1901" kern="1200">
          <a:solidFill>
            <a:schemeClr val="tx1"/>
          </a:solidFill>
          <a:latin typeface="+mn-lt"/>
          <a:ea typeface="+mn-ea"/>
          <a:cs typeface="+mn-cs"/>
        </a:defRPr>
      </a:lvl7pPr>
      <a:lvl8pPr marL="3261580" indent="-217439" algn="l" defTabSz="869755" rtl="0" eaLnBrk="1" latinLnBrk="0" hangingPunct="1">
        <a:spcBef>
          <a:spcPct val="20000"/>
        </a:spcBef>
        <a:buFont typeface="Arial" pitchFamily="34" charset="0"/>
        <a:buChar char="•"/>
        <a:defRPr sz="1901" kern="1200">
          <a:solidFill>
            <a:schemeClr val="tx1"/>
          </a:solidFill>
          <a:latin typeface="+mn-lt"/>
          <a:ea typeface="+mn-ea"/>
          <a:cs typeface="+mn-cs"/>
        </a:defRPr>
      </a:lvl8pPr>
      <a:lvl9pPr marL="3696457" indent="-217439" algn="l" defTabSz="869755" rtl="0" eaLnBrk="1" latinLnBrk="0" hangingPunct="1">
        <a:spcBef>
          <a:spcPct val="20000"/>
        </a:spcBef>
        <a:buFont typeface="Arial" pitchFamily="34" charset="0"/>
        <a:buChar char="•"/>
        <a:defRPr sz="1901" kern="1200">
          <a:solidFill>
            <a:schemeClr val="tx1"/>
          </a:solidFill>
          <a:latin typeface="+mn-lt"/>
          <a:ea typeface="+mn-ea"/>
          <a:cs typeface="+mn-cs"/>
        </a:defRPr>
      </a:lvl9pPr>
    </p:bodyStyle>
    <p:otherStyle>
      <a:defPPr>
        <a:defRPr lang="en-US"/>
      </a:defPPr>
      <a:lvl1pPr marL="0" algn="l" defTabSz="869755" rtl="0" eaLnBrk="1" latinLnBrk="0" hangingPunct="1">
        <a:defRPr sz="1701" kern="1200">
          <a:solidFill>
            <a:schemeClr val="tx1"/>
          </a:solidFill>
          <a:latin typeface="+mn-lt"/>
          <a:ea typeface="+mn-ea"/>
          <a:cs typeface="+mn-cs"/>
        </a:defRPr>
      </a:lvl1pPr>
      <a:lvl2pPr marL="434877" algn="l" defTabSz="869755" rtl="0" eaLnBrk="1" latinLnBrk="0" hangingPunct="1">
        <a:defRPr sz="1701" kern="1200">
          <a:solidFill>
            <a:schemeClr val="tx1"/>
          </a:solidFill>
          <a:latin typeface="+mn-lt"/>
          <a:ea typeface="+mn-ea"/>
          <a:cs typeface="+mn-cs"/>
        </a:defRPr>
      </a:lvl2pPr>
      <a:lvl3pPr marL="869755" algn="l" defTabSz="869755" rtl="0" eaLnBrk="1" latinLnBrk="0" hangingPunct="1">
        <a:defRPr sz="1701" kern="1200">
          <a:solidFill>
            <a:schemeClr val="tx1"/>
          </a:solidFill>
          <a:latin typeface="+mn-lt"/>
          <a:ea typeface="+mn-ea"/>
          <a:cs typeface="+mn-cs"/>
        </a:defRPr>
      </a:lvl3pPr>
      <a:lvl4pPr marL="1304632" algn="l" defTabSz="869755" rtl="0" eaLnBrk="1" latinLnBrk="0" hangingPunct="1">
        <a:defRPr sz="1701" kern="1200">
          <a:solidFill>
            <a:schemeClr val="tx1"/>
          </a:solidFill>
          <a:latin typeface="+mn-lt"/>
          <a:ea typeface="+mn-ea"/>
          <a:cs typeface="+mn-cs"/>
        </a:defRPr>
      </a:lvl4pPr>
      <a:lvl5pPr marL="1739509" algn="l" defTabSz="869755" rtl="0" eaLnBrk="1" latinLnBrk="0" hangingPunct="1">
        <a:defRPr sz="1701" kern="1200">
          <a:solidFill>
            <a:schemeClr val="tx1"/>
          </a:solidFill>
          <a:latin typeface="+mn-lt"/>
          <a:ea typeface="+mn-ea"/>
          <a:cs typeface="+mn-cs"/>
        </a:defRPr>
      </a:lvl5pPr>
      <a:lvl6pPr marL="2174387" algn="l" defTabSz="869755" rtl="0" eaLnBrk="1" latinLnBrk="0" hangingPunct="1">
        <a:defRPr sz="1701" kern="1200">
          <a:solidFill>
            <a:schemeClr val="tx1"/>
          </a:solidFill>
          <a:latin typeface="+mn-lt"/>
          <a:ea typeface="+mn-ea"/>
          <a:cs typeface="+mn-cs"/>
        </a:defRPr>
      </a:lvl6pPr>
      <a:lvl7pPr marL="2609264" algn="l" defTabSz="869755" rtl="0" eaLnBrk="1" latinLnBrk="0" hangingPunct="1">
        <a:defRPr sz="1701" kern="1200">
          <a:solidFill>
            <a:schemeClr val="tx1"/>
          </a:solidFill>
          <a:latin typeface="+mn-lt"/>
          <a:ea typeface="+mn-ea"/>
          <a:cs typeface="+mn-cs"/>
        </a:defRPr>
      </a:lvl7pPr>
      <a:lvl8pPr marL="3044141" algn="l" defTabSz="869755" rtl="0" eaLnBrk="1" latinLnBrk="0" hangingPunct="1">
        <a:defRPr sz="1701" kern="1200">
          <a:solidFill>
            <a:schemeClr val="tx1"/>
          </a:solidFill>
          <a:latin typeface="+mn-lt"/>
          <a:ea typeface="+mn-ea"/>
          <a:cs typeface="+mn-cs"/>
        </a:defRPr>
      </a:lvl8pPr>
      <a:lvl9pPr marL="3479019" algn="l" defTabSz="869755"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pmi.org/about/ethics/cod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dirty="0" err="1"/>
              <a:t>Quản</a:t>
            </a:r>
            <a:r>
              <a:rPr lang="en-US" dirty="0"/>
              <a:t> </a:t>
            </a:r>
            <a:r>
              <a:rPr lang="en-US" dirty="0" err="1"/>
              <a:t>lý</a:t>
            </a:r>
            <a:r>
              <a:rPr lang="en-US" dirty="0"/>
              <a:t> </a:t>
            </a:r>
            <a:r>
              <a:rPr lang="en-US" dirty="0" err="1"/>
              <a:t>dự</a:t>
            </a:r>
            <a:r>
              <a:rPr lang="en-US" dirty="0"/>
              <a:t> </a:t>
            </a:r>
            <a:r>
              <a:rPr lang="en-US" dirty="0" err="1"/>
              <a:t>án</a:t>
            </a:r>
            <a:r>
              <a:rPr lang="en-US" dirty="0"/>
              <a:t> phần </a:t>
            </a:r>
            <a:r>
              <a:rPr lang="en-US" dirty="0" err="1"/>
              <a:t>mềm</a:t>
            </a:r>
            <a:endParaRPr lang="en-GB" dirty="0"/>
          </a:p>
        </p:txBody>
      </p:sp>
      <p:sp>
        <p:nvSpPr>
          <p:cNvPr id="5" name="Subtitle 4"/>
          <p:cNvSpPr>
            <a:spLocks noGrp="1"/>
          </p:cNvSpPr>
          <p:nvPr>
            <p:ph type="subTitle" idx="1"/>
          </p:nvPr>
        </p:nvSpPr>
        <p:spPr>
          <a:xfrm>
            <a:off x="1047634" y="3873500"/>
            <a:ext cx="7379731" cy="1746109"/>
          </a:xfrm>
        </p:spPr>
        <p:txBody>
          <a:bodyPr/>
          <a:lstStyle/>
          <a:p>
            <a:r>
              <a:rPr lang="en-GB" dirty="0" err="1"/>
              <a:t>Bài</a:t>
            </a:r>
            <a:r>
              <a:rPr lang="en-GB" dirty="0"/>
              <a:t> 1</a:t>
            </a:r>
            <a:r>
              <a:rPr lang="en-GB"/>
              <a:t>: </a:t>
            </a:r>
          </a:p>
          <a:p>
            <a:r>
              <a:rPr lang="en-GB"/>
              <a:t>Tổng </a:t>
            </a:r>
            <a:r>
              <a:rPr lang="en-GB" dirty="0" err="1"/>
              <a:t>quan</a:t>
            </a:r>
            <a:r>
              <a:rPr lang="en-GB" dirty="0"/>
              <a:t> </a:t>
            </a:r>
            <a:r>
              <a:rPr lang="en-GB" dirty="0" err="1"/>
              <a:t>về</a:t>
            </a:r>
            <a:r>
              <a:rPr lang="en-GB" dirty="0"/>
              <a:t> </a:t>
            </a:r>
            <a:r>
              <a:rPr lang="en-GB" dirty="0" err="1"/>
              <a:t>Quản</a:t>
            </a:r>
            <a:r>
              <a:rPr lang="en-GB" dirty="0"/>
              <a:t> </a:t>
            </a:r>
            <a:r>
              <a:rPr lang="en-GB" dirty="0" err="1"/>
              <a:t>lý</a:t>
            </a:r>
            <a:r>
              <a:rPr lang="en-GB" dirty="0"/>
              <a:t> </a:t>
            </a:r>
            <a:r>
              <a:rPr lang="en-GB" dirty="0" err="1"/>
              <a:t>dự</a:t>
            </a:r>
            <a:r>
              <a:rPr lang="en-GB" dirty="0"/>
              <a:t> </a:t>
            </a:r>
            <a:r>
              <a:rPr lang="en-GB" dirty="0" err="1"/>
              <a:t>án</a:t>
            </a:r>
            <a:r>
              <a:rPr lang="en-GB" dirty="0"/>
              <a:t> (</a:t>
            </a:r>
            <a:r>
              <a:rPr lang="en-GB" dirty="0" err="1"/>
              <a:t>Phần</a:t>
            </a:r>
            <a:r>
              <a:rPr lang="en-GB" dirty="0"/>
              <a:t> 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Các</a:t>
            </a:r>
            <a:r>
              <a:rPr lang="en-US" dirty="0"/>
              <a:t> </a:t>
            </a:r>
            <a:r>
              <a:rPr lang="en-US" dirty="0" err="1"/>
              <a:t>kỹ</a:t>
            </a:r>
            <a:r>
              <a:rPr lang="en-US" dirty="0"/>
              <a:t> năng cần có của </a:t>
            </a:r>
            <a:r>
              <a:rPr lang="en-US" dirty="0" err="1"/>
              <a:t>nhà</a:t>
            </a:r>
            <a:r>
              <a:rPr lang="en-US" dirty="0"/>
              <a:t> QLDA</a:t>
            </a:r>
          </a:p>
        </p:txBody>
      </p:sp>
      <p:sp>
        <p:nvSpPr>
          <p:cNvPr id="3" name="Content Placeholder 2"/>
          <p:cNvSpPr>
            <a:spLocks noGrp="1"/>
          </p:cNvSpPr>
          <p:nvPr>
            <p:ph sz="half" idx="1"/>
          </p:nvPr>
        </p:nvSpPr>
        <p:spPr/>
        <p:txBody>
          <a:bodyPr/>
          <a:lstStyle/>
          <a:p>
            <a:r>
              <a:rPr lang="vi-VN" dirty="0">
                <a:latin typeface="Calibri (Body)"/>
              </a:rPr>
              <a:t>Kỹ năng con người</a:t>
            </a:r>
            <a:endParaRPr lang="en-US" dirty="0">
              <a:latin typeface="Calibri (Body)"/>
            </a:endParaRPr>
          </a:p>
          <a:p>
            <a:r>
              <a:rPr lang="en-US" dirty="0" err="1">
                <a:latin typeface="Calibri (Body)"/>
              </a:rPr>
              <a:t>Kỹ</a:t>
            </a:r>
            <a:r>
              <a:rPr lang="en-US" dirty="0">
                <a:latin typeface="Calibri (Body)"/>
              </a:rPr>
              <a:t> năng </a:t>
            </a:r>
            <a:r>
              <a:rPr lang="en-US" dirty="0" err="1">
                <a:latin typeface="Calibri (Body)"/>
              </a:rPr>
              <a:t>lãnh</a:t>
            </a:r>
            <a:r>
              <a:rPr lang="en-US" dirty="0">
                <a:latin typeface="Calibri (Body)"/>
              </a:rPr>
              <a:t> </a:t>
            </a:r>
            <a:r>
              <a:rPr lang="en-US" dirty="0" err="1">
                <a:latin typeface="Calibri (Body)"/>
              </a:rPr>
              <a:t>đạo</a:t>
            </a:r>
            <a:endParaRPr lang="en-US" dirty="0">
              <a:latin typeface="Calibri (Body)"/>
            </a:endParaRPr>
          </a:p>
          <a:p>
            <a:r>
              <a:rPr lang="en-US" dirty="0" err="1">
                <a:latin typeface="Calibri (Body)"/>
              </a:rPr>
              <a:t>Kỹ</a:t>
            </a:r>
            <a:r>
              <a:rPr lang="en-US" dirty="0">
                <a:latin typeface="Calibri (Body)"/>
              </a:rPr>
              <a:t> năng lắng </a:t>
            </a:r>
            <a:r>
              <a:rPr lang="en-US" dirty="0" err="1">
                <a:latin typeface="Calibri (Body)"/>
              </a:rPr>
              <a:t>nghe</a:t>
            </a:r>
            <a:endParaRPr lang="en-US" dirty="0">
              <a:latin typeface="Calibri (Body)"/>
            </a:endParaRPr>
          </a:p>
          <a:p>
            <a:r>
              <a:rPr lang="en-US" dirty="0">
                <a:latin typeface="Calibri (Body)"/>
              </a:rPr>
              <a:t>Chính </a:t>
            </a:r>
            <a:r>
              <a:rPr lang="en-US" dirty="0" err="1">
                <a:latin typeface="Calibri (Body)"/>
              </a:rPr>
              <a:t>trực</a:t>
            </a:r>
            <a:r>
              <a:rPr lang="en-US" dirty="0">
                <a:latin typeface="Calibri (Body)"/>
              </a:rPr>
              <a:t>, </a:t>
            </a:r>
            <a:r>
              <a:rPr lang="en-US" dirty="0" err="1">
                <a:latin typeface="Calibri (Body)"/>
              </a:rPr>
              <a:t>đạo</a:t>
            </a:r>
            <a:r>
              <a:rPr lang="en-US" dirty="0">
                <a:latin typeface="Calibri (Body)"/>
              </a:rPr>
              <a:t> </a:t>
            </a:r>
            <a:r>
              <a:rPr lang="en-US" dirty="0" err="1">
                <a:latin typeface="Calibri (Body)"/>
              </a:rPr>
              <a:t>đức</a:t>
            </a:r>
            <a:r>
              <a:rPr lang="en-US" dirty="0">
                <a:latin typeface="Calibri (Body)"/>
              </a:rPr>
              <a:t> và nhất </a:t>
            </a:r>
            <a:r>
              <a:rPr lang="en-US" dirty="0" err="1">
                <a:latin typeface="Calibri (Body)"/>
              </a:rPr>
              <a:t>quán</a:t>
            </a:r>
            <a:endParaRPr lang="en-US" dirty="0">
              <a:latin typeface="Calibri (Body)"/>
            </a:endParaRPr>
          </a:p>
          <a:p>
            <a:r>
              <a:rPr lang="en-US" dirty="0">
                <a:latin typeface="Calibri (Body)"/>
              </a:rPr>
              <a:t>Xây dựng niềm tin </a:t>
            </a:r>
          </a:p>
          <a:p>
            <a:r>
              <a:rPr lang="en-US" dirty="0" err="1">
                <a:latin typeface="Calibri (Body)"/>
              </a:rPr>
              <a:t>Giao</a:t>
            </a:r>
            <a:r>
              <a:rPr lang="en-US" dirty="0">
                <a:latin typeface="Calibri (Body)"/>
              </a:rPr>
              <a:t> tiếp </a:t>
            </a:r>
            <a:r>
              <a:rPr lang="en-US" dirty="0" err="1">
                <a:latin typeface="Calibri (Body)"/>
              </a:rPr>
              <a:t>bằng</a:t>
            </a:r>
            <a:r>
              <a:rPr lang="en-US" dirty="0">
                <a:latin typeface="Calibri (Body)"/>
              </a:rPr>
              <a:t> </a:t>
            </a:r>
            <a:r>
              <a:rPr lang="en-US" dirty="0" err="1">
                <a:latin typeface="Calibri (Body)"/>
              </a:rPr>
              <a:t>lời</a:t>
            </a:r>
            <a:r>
              <a:rPr lang="en-US" dirty="0">
                <a:latin typeface="Calibri (Body)"/>
              </a:rPr>
              <a:t> nói</a:t>
            </a:r>
          </a:p>
          <a:p>
            <a:r>
              <a:rPr lang="en-US" dirty="0">
                <a:latin typeface="Calibri (Body)"/>
              </a:rPr>
              <a:t>Xây dựng </a:t>
            </a:r>
            <a:r>
              <a:rPr lang="en-US" dirty="0" err="1">
                <a:latin typeface="Calibri (Body)"/>
              </a:rPr>
              <a:t>nhóm</a:t>
            </a:r>
            <a:r>
              <a:rPr lang="en-US" dirty="0">
                <a:latin typeface="Calibri (Body)"/>
              </a:rPr>
              <a:t> </a:t>
            </a:r>
            <a:r>
              <a:rPr lang="en-US" dirty="0" err="1">
                <a:latin typeface="Calibri (Body)"/>
              </a:rPr>
              <a:t>dự</a:t>
            </a:r>
            <a:r>
              <a:rPr lang="en-US" dirty="0">
                <a:latin typeface="Calibri (Body)"/>
              </a:rPr>
              <a:t> </a:t>
            </a:r>
            <a:r>
              <a:rPr lang="en-US" dirty="0" err="1">
                <a:latin typeface="Calibri (Body)"/>
              </a:rPr>
              <a:t>án</a:t>
            </a:r>
            <a:endParaRPr lang="en-US" dirty="0">
              <a:latin typeface="Calibri (Body)"/>
            </a:endParaRPr>
          </a:p>
        </p:txBody>
      </p:sp>
      <p:sp>
        <p:nvSpPr>
          <p:cNvPr id="6" name="Content Placeholder 5"/>
          <p:cNvSpPr>
            <a:spLocks noGrp="1"/>
          </p:cNvSpPr>
          <p:nvPr>
            <p:ph sz="half" idx="2"/>
          </p:nvPr>
        </p:nvSpPr>
        <p:spPr/>
        <p:txBody>
          <a:bodyPr/>
          <a:lstStyle/>
          <a:p>
            <a:r>
              <a:rPr lang="en-US" dirty="0" err="1">
                <a:latin typeface="Calibri (Body)"/>
              </a:rPr>
              <a:t>Quản</a:t>
            </a:r>
            <a:r>
              <a:rPr lang="en-US" dirty="0">
                <a:latin typeface="Calibri (Body)"/>
              </a:rPr>
              <a:t> </a:t>
            </a:r>
            <a:r>
              <a:rPr lang="en-US" dirty="0" err="1">
                <a:latin typeface="Calibri (Body)"/>
              </a:rPr>
              <a:t>lý</a:t>
            </a:r>
            <a:r>
              <a:rPr lang="en-US" dirty="0">
                <a:latin typeface="Calibri (Body)"/>
              </a:rPr>
              <a:t> </a:t>
            </a:r>
            <a:r>
              <a:rPr lang="en-US" dirty="0" err="1">
                <a:latin typeface="Calibri (Body)"/>
              </a:rPr>
              <a:t>xung</a:t>
            </a:r>
            <a:r>
              <a:rPr lang="en-US" dirty="0">
                <a:latin typeface="Calibri (Body)"/>
              </a:rPr>
              <a:t> </a:t>
            </a:r>
            <a:r>
              <a:rPr lang="en-US" dirty="0" err="1">
                <a:latin typeface="Calibri (Body)"/>
              </a:rPr>
              <a:t>đột</a:t>
            </a:r>
            <a:endParaRPr lang="en-US" dirty="0">
              <a:latin typeface="Calibri (Body)"/>
            </a:endParaRPr>
          </a:p>
          <a:p>
            <a:r>
              <a:rPr lang="vi-VN" dirty="0">
                <a:latin typeface="Calibri (Body)"/>
              </a:rPr>
              <a:t>Tư duy phản biện và khả năng giải quyết vấn đề</a:t>
            </a:r>
            <a:endParaRPr lang="en-US" dirty="0">
              <a:latin typeface="Calibri (Body)"/>
            </a:endParaRPr>
          </a:p>
          <a:p>
            <a:r>
              <a:rPr lang="vi-VN" dirty="0">
                <a:latin typeface="Calibri (Body)"/>
              </a:rPr>
              <a:t>Hiểu và cân bằng ưu tiên của các công việc</a:t>
            </a:r>
            <a:endParaRPr lang="en-US" dirty="0">
              <a:latin typeface="Calibri (Body)"/>
            </a:endParaRPr>
          </a:p>
          <a:p>
            <a:r>
              <a:rPr lang="en-US" dirty="0">
                <a:latin typeface="Calibri (Body)"/>
              </a:rPr>
              <a:t>Thương lượng</a:t>
            </a:r>
          </a:p>
          <a:p>
            <a:r>
              <a:rPr lang="en-US" dirty="0">
                <a:latin typeface="Calibri (Body)"/>
              </a:rPr>
              <a:t>…</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10</a:t>
            </a:fld>
            <a:endParaRPr lang="en-US" dirty="0"/>
          </a:p>
        </p:txBody>
      </p:sp>
    </p:spTree>
    <p:extLst>
      <p:ext uri="{BB962C8B-B14F-4D97-AF65-F5344CB8AC3E}">
        <p14:creationId xmlns:p14="http://schemas.microsoft.com/office/powerpoint/2010/main" val="43286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năng con người</a:t>
            </a:r>
          </a:p>
        </p:txBody>
      </p:sp>
      <p:sp>
        <p:nvSpPr>
          <p:cNvPr id="7" name="Content Placeholder 6"/>
          <p:cNvSpPr>
            <a:spLocks noGrp="1"/>
          </p:cNvSpPr>
          <p:nvPr>
            <p:ph idx="1"/>
          </p:nvPr>
        </p:nvSpPr>
        <p:spPr/>
        <p:txBody>
          <a:bodyPr/>
          <a:lstStyle/>
          <a:p>
            <a:r>
              <a:rPr lang="en-US" dirty="0">
                <a:latin typeface="Calibri (Body)"/>
              </a:rPr>
              <a:t>M</a:t>
            </a:r>
            <a:r>
              <a:rPr lang="vi-VN">
                <a:latin typeface="Calibri (Body)"/>
              </a:rPr>
              <a:t>ột </a:t>
            </a:r>
            <a:r>
              <a:rPr lang="vi-VN" dirty="0">
                <a:latin typeface="Calibri (Body)"/>
              </a:rPr>
              <a:t>tập hợp các kỹ năng cho phép một người có thể truyền đạt ý tưởng một cách hiệu quả, để giải quyết mâu thuẫn và để đạt được mục tiêu cá nhân hoặc tổ chức</a:t>
            </a:r>
            <a:endParaRPr lang="en-US" dirty="0">
              <a:latin typeface="Calibri (Body)"/>
            </a:endParaRPr>
          </a:p>
          <a:p>
            <a:r>
              <a:rPr lang="en-US" dirty="0">
                <a:latin typeface="Calibri (Body)"/>
              </a:rPr>
              <a:t>C</a:t>
            </a:r>
            <a:r>
              <a:rPr lang="en-US">
                <a:latin typeface="Calibri (Body)"/>
              </a:rPr>
              <a:t>ác </a:t>
            </a:r>
            <a:r>
              <a:rPr lang="en-US" dirty="0" err="1">
                <a:latin typeface="Calibri (Body)"/>
              </a:rPr>
              <a:t>kỹ</a:t>
            </a:r>
            <a:r>
              <a:rPr lang="en-US" dirty="0">
                <a:latin typeface="Calibri (Body)"/>
              </a:rPr>
              <a:t> năng </a:t>
            </a:r>
            <a:r>
              <a:rPr lang="en-US" dirty="0" err="1">
                <a:latin typeface="Calibri (Body)"/>
              </a:rPr>
              <a:t>giao</a:t>
            </a:r>
            <a:r>
              <a:rPr lang="en-US" dirty="0">
                <a:latin typeface="Calibri (Body)"/>
              </a:rPr>
              <a:t> tiếp</a:t>
            </a:r>
          </a:p>
          <a:p>
            <a:pPr lvl="1"/>
            <a:r>
              <a:rPr lang="en-US" dirty="0" err="1">
                <a:latin typeface="Calibri (Body)"/>
              </a:rPr>
              <a:t>Giao</a:t>
            </a:r>
            <a:r>
              <a:rPr lang="en-US" dirty="0">
                <a:latin typeface="Calibri (Body)"/>
              </a:rPr>
              <a:t> tiếp tốt </a:t>
            </a:r>
            <a:r>
              <a:rPr lang="en-US" dirty="0" err="1">
                <a:latin typeface="Calibri (Body)"/>
              </a:rPr>
              <a:t>gồm</a:t>
            </a:r>
            <a:r>
              <a:rPr lang="en-US" dirty="0">
                <a:latin typeface="Calibri (Body)"/>
              </a:rPr>
              <a:t> bốn </a:t>
            </a:r>
            <a:r>
              <a:rPr lang="en-US" dirty="0" err="1">
                <a:latin typeface="Calibri (Body)"/>
              </a:rPr>
              <a:t>kỹ</a:t>
            </a:r>
            <a:r>
              <a:rPr lang="en-US" dirty="0">
                <a:latin typeface="Calibri (Body)"/>
              </a:rPr>
              <a:t> năng (</a:t>
            </a:r>
            <a:r>
              <a:rPr lang="en-US" dirty="0" err="1">
                <a:latin typeface="Calibri (Body)"/>
              </a:rPr>
              <a:t>nghe</a:t>
            </a:r>
            <a:r>
              <a:rPr lang="en-US" dirty="0">
                <a:latin typeface="Calibri (Body)"/>
              </a:rPr>
              <a:t>, nói, </a:t>
            </a:r>
            <a:r>
              <a:rPr lang="en-US" dirty="0" err="1">
                <a:latin typeface="Calibri (Body)"/>
              </a:rPr>
              <a:t>đọc</a:t>
            </a:r>
            <a:r>
              <a:rPr lang="en-US" dirty="0">
                <a:latin typeface="Calibri (Body)"/>
              </a:rPr>
              <a:t>, viết) và cả khả năng </a:t>
            </a:r>
            <a:r>
              <a:rPr lang="en-US" dirty="0" err="1">
                <a:latin typeface="Calibri (Body)"/>
              </a:rPr>
              <a:t>sử</a:t>
            </a:r>
            <a:r>
              <a:rPr lang="en-US" dirty="0">
                <a:latin typeface="Calibri (Body)"/>
              </a:rPr>
              <a:t> </a:t>
            </a:r>
            <a:r>
              <a:rPr lang="en-US" dirty="0" err="1">
                <a:latin typeface="Calibri (Body)"/>
              </a:rPr>
              <a:t>dụng</a:t>
            </a:r>
            <a:r>
              <a:rPr lang="en-US" dirty="0">
                <a:latin typeface="Calibri (Body)"/>
              </a:rPr>
              <a:t> </a:t>
            </a:r>
            <a:r>
              <a:rPr lang="en-US" dirty="0" err="1">
                <a:latin typeface="Calibri (Body)"/>
              </a:rPr>
              <a:t>ngoại</a:t>
            </a:r>
            <a:r>
              <a:rPr lang="en-US" dirty="0">
                <a:latin typeface="Calibri (Body)"/>
              </a:rPr>
              <a:t> ngữ</a:t>
            </a:r>
          </a:p>
          <a:p>
            <a:r>
              <a:rPr lang="en-US" dirty="0">
                <a:latin typeface="Calibri (Body)"/>
              </a:rPr>
              <a:t>C</a:t>
            </a:r>
            <a:r>
              <a:rPr lang="vi-VN">
                <a:latin typeface="Calibri (Body)"/>
              </a:rPr>
              <a:t>ách </a:t>
            </a:r>
            <a:r>
              <a:rPr lang="vi-VN" dirty="0">
                <a:latin typeface="Calibri (Body)"/>
              </a:rPr>
              <a:t>đối xử có văn hóa với người khác</a:t>
            </a:r>
            <a:endParaRPr lang="en-US" dirty="0">
              <a:latin typeface="Calibri (Body)"/>
            </a:endParaRPr>
          </a:p>
          <a:p>
            <a:r>
              <a:rPr lang="en-US" dirty="0">
                <a:latin typeface="Calibri (Body)"/>
              </a:rPr>
              <a:t>C</a:t>
            </a:r>
            <a:r>
              <a:rPr lang="vi-VN">
                <a:latin typeface="Calibri (Body)"/>
              </a:rPr>
              <a:t>ách </a:t>
            </a:r>
            <a:r>
              <a:rPr lang="vi-VN" dirty="0">
                <a:latin typeface="Calibri (Body)"/>
              </a:rPr>
              <a:t>tôn trọng người khác</a:t>
            </a:r>
            <a:endParaRPr lang="en-US" dirty="0">
              <a:latin typeface="Calibri (Body)"/>
            </a:endParaRPr>
          </a:p>
          <a:p>
            <a:endParaRPr lang="en-US" dirty="0">
              <a:latin typeface="Calibri (Body)"/>
            </a:endParaRPr>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p>
            <a:pPr>
              <a:defRPr/>
            </a:pPr>
            <a:fld id="{3C05E3E2-4364-4633-A996-4ACFBEBDB5EB}" type="slidenum">
              <a:rPr lang="en-US" smtClean="0"/>
              <a:pPr>
                <a:defRPr/>
              </a:pPr>
              <a:t>11</a:t>
            </a:fld>
            <a:endParaRPr lang="en-US"/>
          </a:p>
        </p:txBody>
      </p:sp>
    </p:spTree>
    <p:extLst>
      <p:ext uri="{BB962C8B-B14F-4D97-AF65-F5344CB8AC3E}">
        <p14:creationId xmlns:p14="http://schemas.microsoft.com/office/powerpoint/2010/main" val="215257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năng </a:t>
            </a:r>
            <a:r>
              <a:rPr lang="en-US" dirty="0" err="1"/>
              <a:t>lãnh</a:t>
            </a:r>
            <a:r>
              <a:rPr lang="en-US" dirty="0"/>
              <a:t> </a:t>
            </a:r>
            <a:r>
              <a:rPr lang="en-US" dirty="0" err="1"/>
              <a:t>đạo</a:t>
            </a:r>
            <a:endParaRPr lang="en-US" dirty="0"/>
          </a:p>
        </p:txBody>
      </p:sp>
      <p:sp>
        <p:nvSpPr>
          <p:cNvPr id="7" name="Content Placeholder 6"/>
          <p:cNvSpPr>
            <a:spLocks noGrp="1"/>
          </p:cNvSpPr>
          <p:nvPr>
            <p:ph idx="1"/>
          </p:nvPr>
        </p:nvSpPr>
        <p:spPr/>
        <p:txBody>
          <a:bodyPr>
            <a:normAutofit lnSpcReduction="10000"/>
          </a:bodyPr>
          <a:lstStyle/>
          <a:p>
            <a:r>
              <a:rPr lang="en-US" dirty="0">
                <a:latin typeface="Calibri (Body)"/>
              </a:rPr>
              <a:t>L</a:t>
            </a:r>
            <a:r>
              <a:rPr lang="vi-VN">
                <a:latin typeface="Calibri (Body)"/>
              </a:rPr>
              <a:t>àm </a:t>
            </a:r>
            <a:r>
              <a:rPr lang="vi-VN" dirty="0">
                <a:latin typeface="Calibri (Body)"/>
              </a:rPr>
              <a:t>thế nào để mọi người cấp dưới của mình suy nghĩ, tư duy tương tự như mình, tự nguyện thực hiện các công việc, cùng tầm nhìn, v.v. vì mục tiêu chung</a:t>
            </a:r>
            <a:endParaRPr lang="en-US" dirty="0">
              <a:latin typeface="Calibri (Body)"/>
            </a:endParaRPr>
          </a:p>
          <a:p>
            <a:r>
              <a:rPr lang="en-US" dirty="0">
                <a:latin typeface="Calibri (Body)"/>
              </a:rPr>
              <a:t>T</a:t>
            </a:r>
            <a:r>
              <a:rPr lang="vi-VN">
                <a:latin typeface="Calibri (Body)"/>
              </a:rPr>
              <a:t>rách </a:t>
            </a:r>
            <a:r>
              <a:rPr lang="vi-VN" dirty="0">
                <a:latin typeface="Calibri (Body)"/>
              </a:rPr>
              <a:t>nhiệm lãnh đạo thúc đẩy người khác hoàn thành các nhiệm vụ theo một lịch trình định trước</a:t>
            </a:r>
            <a:endParaRPr lang="en-US" dirty="0">
              <a:latin typeface="Calibri (Body)"/>
            </a:endParaRPr>
          </a:p>
          <a:p>
            <a:r>
              <a:rPr lang="en-US" dirty="0">
                <a:latin typeface="Calibri (Body)"/>
              </a:rPr>
              <a:t>L</a:t>
            </a:r>
            <a:r>
              <a:rPr lang="en-US">
                <a:latin typeface="Calibri (Body)"/>
              </a:rPr>
              <a:t>à </a:t>
            </a:r>
            <a:r>
              <a:rPr lang="en-US" dirty="0">
                <a:latin typeface="Calibri (Body)"/>
              </a:rPr>
              <a:t>một </a:t>
            </a:r>
            <a:r>
              <a:rPr lang="en-US" dirty="0" err="1">
                <a:latin typeface="Calibri (Body)"/>
              </a:rPr>
              <a:t>kỹ</a:t>
            </a:r>
            <a:r>
              <a:rPr lang="en-US" dirty="0">
                <a:latin typeface="Calibri (Body)"/>
              </a:rPr>
              <a:t> năng mà là sự </a:t>
            </a:r>
            <a:r>
              <a:rPr lang="en-US" dirty="0" err="1">
                <a:latin typeface="Calibri (Body)"/>
              </a:rPr>
              <a:t>kết</a:t>
            </a:r>
            <a:r>
              <a:rPr lang="en-US" dirty="0">
                <a:latin typeface="Calibri (Body)"/>
              </a:rPr>
              <a:t> </a:t>
            </a:r>
            <a:r>
              <a:rPr lang="en-US" dirty="0" err="1">
                <a:latin typeface="Calibri (Body)"/>
              </a:rPr>
              <a:t>hợp</a:t>
            </a:r>
            <a:r>
              <a:rPr lang="en-US" dirty="0">
                <a:latin typeface="Calibri (Body)"/>
              </a:rPr>
              <a:t> của nhiều </a:t>
            </a:r>
            <a:r>
              <a:rPr lang="en-US" dirty="0" err="1">
                <a:latin typeface="Calibri (Body)"/>
              </a:rPr>
              <a:t>kỹ</a:t>
            </a:r>
            <a:r>
              <a:rPr lang="en-US" dirty="0">
                <a:latin typeface="Calibri (Body)"/>
              </a:rPr>
              <a:t> năng khác nhau và là một trong những </a:t>
            </a:r>
            <a:r>
              <a:rPr lang="en-US" dirty="0" err="1">
                <a:latin typeface="Calibri (Body)"/>
              </a:rPr>
              <a:t>kỹ</a:t>
            </a:r>
            <a:r>
              <a:rPr lang="en-US" dirty="0">
                <a:latin typeface="Calibri (Body)"/>
              </a:rPr>
              <a:t> năng quan trọng nhất</a:t>
            </a:r>
          </a:p>
          <a:p>
            <a:endParaRPr lang="en-US" dirty="0">
              <a:latin typeface="Calibri (Body)"/>
            </a:endParaRPr>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p>
            <a:pPr>
              <a:defRPr/>
            </a:pPr>
            <a:fld id="{3C05E3E2-4364-4633-A996-4ACFBEBDB5EB}" type="slidenum">
              <a:rPr lang="en-US" smtClean="0"/>
              <a:pPr>
                <a:defRPr/>
              </a:pPr>
              <a:t>12</a:t>
            </a:fld>
            <a:endParaRPr lang="en-US"/>
          </a:p>
        </p:txBody>
      </p:sp>
    </p:spTree>
    <p:extLst>
      <p:ext uri="{BB962C8B-B14F-4D97-AF65-F5344CB8AC3E}">
        <p14:creationId xmlns:p14="http://schemas.microsoft.com/office/powerpoint/2010/main" val="4280008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Kỹ</a:t>
            </a:r>
            <a:r>
              <a:rPr lang="en-US" dirty="0"/>
              <a:t> năng lắng </a:t>
            </a:r>
            <a:r>
              <a:rPr lang="en-US" dirty="0" err="1"/>
              <a:t>nghe</a:t>
            </a:r>
            <a:endParaRPr lang="en-US" dirty="0"/>
          </a:p>
        </p:txBody>
      </p:sp>
      <p:sp>
        <p:nvSpPr>
          <p:cNvPr id="8" name="Content Placeholder 7"/>
          <p:cNvSpPr>
            <a:spLocks noGrp="1"/>
          </p:cNvSpPr>
          <p:nvPr>
            <p:ph idx="1"/>
          </p:nvPr>
        </p:nvSpPr>
        <p:spPr/>
        <p:txBody>
          <a:bodyPr/>
          <a:lstStyle/>
          <a:p>
            <a:r>
              <a:rPr lang="en-US" dirty="0">
                <a:latin typeface="Calibri (Body)"/>
              </a:rPr>
              <a:t>L</a:t>
            </a:r>
            <a:r>
              <a:rPr lang="vi-VN">
                <a:latin typeface="Calibri (Body)"/>
              </a:rPr>
              <a:t>à </a:t>
            </a:r>
            <a:r>
              <a:rPr lang="vi-VN" dirty="0">
                <a:latin typeface="Calibri (Body)"/>
              </a:rPr>
              <a:t>sự thấu hiểu mọi người</a:t>
            </a:r>
            <a:endParaRPr lang="en-US" dirty="0">
              <a:latin typeface="Calibri (Body)"/>
            </a:endParaRPr>
          </a:p>
          <a:p>
            <a:r>
              <a:rPr lang="en-US" dirty="0">
                <a:latin typeface="Calibri (Body)"/>
              </a:rPr>
              <a:t>Lắng </a:t>
            </a:r>
            <a:r>
              <a:rPr lang="en-US" err="1">
                <a:latin typeface="Calibri (Body)"/>
              </a:rPr>
              <a:t>nghe</a:t>
            </a:r>
            <a:r>
              <a:rPr lang="en-US">
                <a:latin typeface="Calibri (Body)"/>
              </a:rPr>
              <a:t> </a:t>
            </a:r>
            <a:r>
              <a:rPr lang="en-US">
                <a:latin typeface="Calibri (Body)"/>
                <a:sym typeface="Wingdings" panose="05000000000000000000" pitchFamily="2" charset="2"/>
              </a:rPr>
              <a:t></a:t>
            </a:r>
            <a:r>
              <a:rPr lang="en-US">
                <a:latin typeface="Calibri (Body)"/>
              </a:rPr>
              <a:t> </a:t>
            </a:r>
            <a:r>
              <a:rPr lang="en-US" dirty="0">
                <a:latin typeface="Calibri (Body)"/>
              </a:rPr>
              <a:t>có </a:t>
            </a:r>
            <a:r>
              <a:rPr lang="en-US" dirty="0" err="1">
                <a:latin typeface="Calibri (Body)"/>
              </a:rPr>
              <a:t>thông</a:t>
            </a:r>
            <a:r>
              <a:rPr lang="en-US" dirty="0">
                <a:latin typeface="Calibri (Body)"/>
              </a:rPr>
              <a:t> </a:t>
            </a:r>
            <a:r>
              <a:rPr lang="en-US">
                <a:latin typeface="Calibri (Body)"/>
              </a:rPr>
              <a:t>tin </a:t>
            </a:r>
            <a:r>
              <a:rPr lang="en-US">
                <a:latin typeface="Calibri (Body)"/>
                <a:sym typeface="Wingdings" panose="05000000000000000000" pitchFamily="2" charset="2"/>
              </a:rPr>
              <a:t></a:t>
            </a:r>
            <a:r>
              <a:rPr lang="en-US">
                <a:latin typeface="Calibri (Body)"/>
              </a:rPr>
              <a:t> </a:t>
            </a:r>
            <a:r>
              <a:rPr lang="en-US" dirty="0">
                <a:latin typeface="Calibri (Body)"/>
              </a:rPr>
              <a:t>ra quyết định </a:t>
            </a:r>
            <a:r>
              <a:rPr lang="en-US" dirty="0" err="1">
                <a:latin typeface="Calibri (Body)"/>
              </a:rPr>
              <a:t>đúng</a:t>
            </a:r>
            <a:r>
              <a:rPr lang="en-US" dirty="0">
                <a:latin typeface="Calibri (Body)"/>
              </a:rPr>
              <a:t> </a:t>
            </a:r>
            <a:r>
              <a:rPr lang="en-US" dirty="0" err="1">
                <a:latin typeface="Calibri (Body)"/>
              </a:rPr>
              <a:t>đắn</a:t>
            </a:r>
            <a:r>
              <a:rPr lang="en-US" dirty="0">
                <a:latin typeface="Calibri (Body)"/>
              </a:rPr>
              <a:t> dựa trên </a:t>
            </a:r>
            <a:r>
              <a:rPr lang="en-US" dirty="0" err="1">
                <a:latin typeface="Calibri (Body)"/>
              </a:rPr>
              <a:t>thông</a:t>
            </a:r>
            <a:r>
              <a:rPr lang="en-US" dirty="0">
                <a:latin typeface="Calibri (Body)"/>
              </a:rPr>
              <a:t> tin </a:t>
            </a:r>
            <a:r>
              <a:rPr lang="en-US" dirty="0" err="1">
                <a:latin typeface="Calibri (Body)"/>
              </a:rPr>
              <a:t>đúng</a:t>
            </a:r>
            <a:r>
              <a:rPr lang="en-US" dirty="0">
                <a:latin typeface="Calibri (Body)"/>
              </a:rPr>
              <a:t> </a:t>
            </a:r>
            <a:r>
              <a:rPr lang="en-US" dirty="0" err="1">
                <a:latin typeface="Calibri (Body)"/>
              </a:rPr>
              <a:t>đắn</a:t>
            </a:r>
            <a:r>
              <a:rPr lang="en-US" dirty="0">
                <a:latin typeface="Calibri (Body)"/>
              </a:rPr>
              <a:t>, đầy đủ, </a:t>
            </a:r>
            <a:r>
              <a:rPr lang="en-US" dirty="0" err="1">
                <a:latin typeface="Calibri (Body)"/>
              </a:rPr>
              <a:t>kịp</a:t>
            </a:r>
            <a:r>
              <a:rPr lang="en-US" dirty="0">
                <a:latin typeface="Calibri (Body)"/>
              </a:rPr>
              <a:t> </a:t>
            </a:r>
            <a:r>
              <a:rPr lang="en-US" dirty="0" err="1">
                <a:latin typeface="Calibri (Body)"/>
              </a:rPr>
              <a:t>thời</a:t>
            </a:r>
            <a:endParaRPr lang="en-US" dirty="0">
              <a:latin typeface="Calibri (Body)"/>
            </a:endParaRPr>
          </a:p>
          <a:p>
            <a:r>
              <a:rPr lang="en-US" dirty="0">
                <a:latin typeface="Calibri (Body)"/>
              </a:rPr>
              <a:t>Làm thế nào để mọi thành </a:t>
            </a:r>
            <a:r>
              <a:rPr lang="en-US" dirty="0" err="1">
                <a:latin typeface="Calibri (Body)"/>
              </a:rPr>
              <a:t>viên</a:t>
            </a:r>
            <a:r>
              <a:rPr lang="en-US" dirty="0">
                <a:latin typeface="Calibri (Body)"/>
              </a:rPr>
              <a:t> trong </a:t>
            </a:r>
            <a:r>
              <a:rPr lang="en-US" dirty="0" err="1">
                <a:latin typeface="Calibri (Body)"/>
              </a:rPr>
              <a:t>nhóm</a:t>
            </a:r>
            <a:r>
              <a:rPr lang="en-US" dirty="0">
                <a:latin typeface="Calibri (Body)"/>
              </a:rPr>
              <a:t> </a:t>
            </a:r>
            <a:r>
              <a:rPr lang="en-US" dirty="0" err="1">
                <a:latin typeface="Calibri (Body)"/>
              </a:rPr>
              <a:t>dự</a:t>
            </a:r>
            <a:r>
              <a:rPr lang="en-US" dirty="0">
                <a:latin typeface="Calibri (Body)"/>
              </a:rPr>
              <a:t> </a:t>
            </a:r>
            <a:r>
              <a:rPr lang="en-US" dirty="0" err="1">
                <a:latin typeface="Calibri (Body)"/>
              </a:rPr>
              <a:t>án</a:t>
            </a:r>
            <a:r>
              <a:rPr lang="en-US" dirty="0">
                <a:latin typeface="Calibri (Body)"/>
              </a:rPr>
              <a:t> luôn  chia </a:t>
            </a:r>
            <a:r>
              <a:rPr lang="en-US" dirty="0" err="1">
                <a:latin typeface="Calibri (Body)"/>
              </a:rPr>
              <a:t>sẻ</a:t>
            </a:r>
            <a:r>
              <a:rPr lang="en-US" dirty="0">
                <a:latin typeface="Calibri (Body)"/>
              </a:rPr>
              <a:t> với mình và cung cấp </a:t>
            </a:r>
            <a:r>
              <a:rPr lang="en-US" dirty="0" err="1">
                <a:latin typeface="Calibri (Body)"/>
              </a:rPr>
              <a:t>thông</a:t>
            </a:r>
            <a:r>
              <a:rPr lang="en-US" dirty="0">
                <a:latin typeface="Calibri (Body)"/>
              </a:rPr>
              <a:t> tin chính </a:t>
            </a:r>
            <a:r>
              <a:rPr lang="en-US" dirty="0" err="1">
                <a:latin typeface="Calibri (Body)"/>
              </a:rPr>
              <a:t>xác</a:t>
            </a:r>
            <a:r>
              <a:rPr lang="en-US" dirty="0">
                <a:latin typeface="Calibri (Body)"/>
              </a:rPr>
              <a:t> cho mình?</a:t>
            </a:r>
          </a:p>
          <a:p>
            <a:r>
              <a:rPr lang="vi-VN" dirty="0">
                <a:latin typeface="Calibri (Body)"/>
              </a:rPr>
              <a:t>Thấu hiểu ở mức lý tưởng là đồng cảm với người nói hoặc chia sẻ với mình</a:t>
            </a:r>
            <a:endParaRPr lang="en-US" dirty="0">
              <a:latin typeface="Calibri (Body)"/>
            </a:endParaRPr>
          </a:p>
        </p:txBody>
      </p:sp>
      <p:sp>
        <p:nvSpPr>
          <p:cNvPr id="5" name="Footer Placeholder 4"/>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p>
            <a:pPr>
              <a:defRPr/>
            </a:pPr>
            <a:fld id="{3C05E3E2-4364-4633-A996-4ACFBEBDB5EB}" type="slidenum">
              <a:rPr lang="en-US" smtClean="0"/>
              <a:pPr>
                <a:defRPr/>
              </a:pPr>
              <a:t>13</a:t>
            </a:fld>
            <a:endParaRPr lang="en-US"/>
          </a:p>
        </p:txBody>
      </p:sp>
    </p:spTree>
    <p:extLst>
      <p:ext uri="{BB962C8B-B14F-4D97-AF65-F5344CB8AC3E}">
        <p14:creationId xmlns:p14="http://schemas.microsoft.com/office/powerpoint/2010/main" val="159363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Chính </a:t>
            </a:r>
            <a:r>
              <a:rPr lang="en-US" dirty="0" err="1"/>
              <a:t>trực</a:t>
            </a:r>
            <a:r>
              <a:rPr lang="en-US" dirty="0"/>
              <a:t>, </a:t>
            </a:r>
            <a:r>
              <a:rPr lang="en-US" dirty="0" err="1"/>
              <a:t>đạo</a:t>
            </a:r>
            <a:r>
              <a:rPr lang="en-US" dirty="0"/>
              <a:t> </a:t>
            </a:r>
            <a:r>
              <a:rPr lang="en-US" dirty="0" err="1"/>
              <a:t>đức</a:t>
            </a:r>
            <a:r>
              <a:rPr lang="en-US" dirty="0"/>
              <a:t> và nhất </a:t>
            </a:r>
            <a:r>
              <a:rPr lang="en-US" dirty="0" err="1"/>
              <a:t>quán</a:t>
            </a:r>
            <a:endParaRPr lang="en-US" dirty="0"/>
          </a:p>
        </p:txBody>
      </p:sp>
      <p:sp>
        <p:nvSpPr>
          <p:cNvPr id="3" name="Content Placeholder 2"/>
          <p:cNvSpPr>
            <a:spLocks noGrp="1"/>
          </p:cNvSpPr>
          <p:nvPr>
            <p:ph idx="1"/>
          </p:nvPr>
        </p:nvSpPr>
        <p:spPr/>
        <p:txBody>
          <a:bodyPr>
            <a:normAutofit fontScale="92500"/>
          </a:bodyPr>
          <a:lstStyle/>
          <a:p>
            <a:r>
              <a:rPr lang="vi-VN" sz="3600" dirty="0">
                <a:latin typeface="Calibri (Body)"/>
              </a:rPr>
              <a:t>Lãnh đạo dự án phải là người tốt và tin cậy</a:t>
            </a:r>
            <a:endParaRPr lang="en-US" sz="3600" dirty="0">
              <a:latin typeface="Calibri (Body)"/>
            </a:endParaRPr>
          </a:p>
          <a:p>
            <a:pPr lvl="1"/>
            <a:r>
              <a:rPr lang="en-US" sz="3200" dirty="0">
                <a:latin typeface="Calibri (Body)"/>
              </a:rPr>
              <a:t>C</a:t>
            </a:r>
            <a:r>
              <a:rPr lang="en-US" sz="3200">
                <a:latin typeface="Calibri (Body)"/>
              </a:rPr>
              <a:t>ác </a:t>
            </a:r>
            <a:r>
              <a:rPr lang="en-US" sz="3200" dirty="0">
                <a:latin typeface="Calibri (Body)"/>
              </a:rPr>
              <a:t>thành </a:t>
            </a:r>
            <a:r>
              <a:rPr lang="en-US" sz="3200" dirty="0" err="1">
                <a:latin typeface="Calibri (Body)"/>
              </a:rPr>
              <a:t>viên</a:t>
            </a:r>
            <a:r>
              <a:rPr lang="en-US" sz="3200" dirty="0">
                <a:latin typeface="Calibri (Body)"/>
              </a:rPr>
              <a:t> </a:t>
            </a:r>
            <a:r>
              <a:rPr lang="en-US" sz="3200" dirty="0" err="1">
                <a:latin typeface="Calibri (Body)"/>
              </a:rPr>
              <a:t>mới</a:t>
            </a:r>
            <a:r>
              <a:rPr lang="en-US" sz="3200" dirty="0">
                <a:latin typeface="Calibri (Body)"/>
              </a:rPr>
              <a:t> đi theo và </a:t>
            </a:r>
            <a:r>
              <a:rPr lang="en-US" sz="3200" dirty="0" err="1">
                <a:latin typeface="Calibri (Body)"/>
              </a:rPr>
              <a:t>nỗ</a:t>
            </a:r>
            <a:r>
              <a:rPr lang="en-US" sz="3200" dirty="0">
                <a:latin typeface="Calibri (Body)"/>
              </a:rPr>
              <a:t> lực vì mục tiêu </a:t>
            </a:r>
            <a:r>
              <a:rPr lang="en-US" sz="3200" dirty="0" err="1">
                <a:latin typeface="Calibri (Body)"/>
              </a:rPr>
              <a:t>chung</a:t>
            </a:r>
            <a:r>
              <a:rPr lang="en-US" sz="3200" dirty="0">
                <a:latin typeface="Calibri (Body)"/>
              </a:rPr>
              <a:t> của </a:t>
            </a:r>
            <a:r>
              <a:rPr lang="en-US" sz="3200" dirty="0" err="1">
                <a:latin typeface="Calibri (Body)"/>
              </a:rPr>
              <a:t>dự</a:t>
            </a:r>
            <a:r>
              <a:rPr lang="en-US" sz="3200" dirty="0">
                <a:latin typeface="Calibri (Body)"/>
              </a:rPr>
              <a:t> </a:t>
            </a:r>
            <a:r>
              <a:rPr lang="en-US" sz="3200" dirty="0" err="1">
                <a:latin typeface="Calibri (Body)"/>
              </a:rPr>
              <a:t>án</a:t>
            </a:r>
            <a:r>
              <a:rPr lang="en-US" sz="3200" dirty="0">
                <a:latin typeface="Calibri (Body)"/>
              </a:rPr>
              <a:t> nói </a:t>
            </a:r>
            <a:r>
              <a:rPr lang="en-US" sz="3200" dirty="0" err="1">
                <a:latin typeface="Calibri (Body)"/>
              </a:rPr>
              <a:t>riêng</a:t>
            </a:r>
            <a:r>
              <a:rPr lang="en-US" sz="3200" dirty="0">
                <a:latin typeface="Calibri (Body)"/>
              </a:rPr>
              <a:t> và tổ chức nói </a:t>
            </a:r>
            <a:r>
              <a:rPr lang="en-US" sz="3200" dirty="0" err="1">
                <a:latin typeface="Calibri (Body)"/>
              </a:rPr>
              <a:t>chung</a:t>
            </a:r>
            <a:endParaRPr lang="en-US" sz="3200" dirty="0">
              <a:latin typeface="Calibri (Body)"/>
            </a:endParaRPr>
          </a:p>
          <a:p>
            <a:r>
              <a:rPr lang="en-US" sz="3600" dirty="0">
                <a:latin typeface="Calibri (Body)"/>
              </a:rPr>
              <a:t>Nhất </a:t>
            </a:r>
            <a:r>
              <a:rPr lang="en-US" sz="3600" dirty="0" err="1">
                <a:latin typeface="Calibri (Body)"/>
              </a:rPr>
              <a:t>quán</a:t>
            </a:r>
            <a:r>
              <a:rPr lang="en-US" sz="3600" dirty="0">
                <a:latin typeface="Calibri (Body)"/>
              </a:rPr>
              <a:t> cũng là một </a:t>
            </a:r>
            <a:r>
              <a:rPr lang="en-US" sz="3600" dirty="0" err="1">
                <a:latin typeface="Calibri (Body)"/>
              </a:rPr>
              <a:t>tính</a:t>
            </a:r>
            <a:r>
              <a:rPr lang="en-US" sz="3600" dirty="0">
                <a:latin typeface="Calibri (Body)"/>
              </a:rPr>
              <a:t> </a:t>
            </a:r>
            <a:r>
              <a:rPr lang="en-US" sz="3600" dirty="0" err="1">
                <a:latin typeface="Calibri (Body)"/>
              </a:rPr>
              <a:t>cách</a:t>
            </a:r>
            <a:r>
              <a:rPr lang="en-US" sz="3600" dirty="0">
                <a:latin typeface="Calibri (Body)"/>
              </a:rPr>
              <a:t> quan trọng của </a:t>
            </a:r>
            <a:r>
              <a:rPr lang="en-US" sz="3600" dirty="0" err="1">
                <a:latin typeface="Calibri (Body)"/>
              </a:rPr>
              <a:t>lãnh</a:t>
            </a:r>
            <a:r>
              <a:rPr lang="en-US" sz="3600" dirty="0">
                <a:latin typeface="Calibri (Body)"/>
              </a:rPr>
              <a:t> </a:t>
            </a:r>
            <a:r>
              <a:rPr lang="en-US" sz="3600" dirty="0" err="1">
                <a:latin typeface="Calibri (Body)"/>
              </a:rPr>
              <a:t>đạo</a:t>
            </a:r>
            <a:r>
              <a:rPr lang="en-US" sz="3600" dirty="0">
                <a:latin typeface="Calibri (Body)"/>
              </a:rPr>
              <a:t> (nói đi </a:t>
            </a:r>
            <a:r>
              <a:rPr lang="en-US" sz="3600" dirty="0" err="1">
                <a:latin typeface="Calibri (Body)"/>
              </a:rPr>
              <a:t>đôi</a:t>
            </a:r>
            <a:r>
              <a:rPr lang="en-US" sz="3600" dirty="0">
                <a:latin typeface="Calibri (Body)"/>
              </a:rPr>
              <a:t> với làm)</a:t>
            </a:r>
          </a:p>
          <a:p>
            <a:r>
              <a:rPr lang="en-US" sz="3600" dirty="0">
                <a:latin typeface="Calibri (Body)"/>
              </a:rPr>
              <a:t>Khi </a:t>
            </a:r>
            <a:r>
              <a:rPr lang="en-US" sz="3600" dirty="0" err="1">
                <a:latin typeface="Calibri (Body)"/>
              </a:rPr>
              <a:t>mất</a:t>
            </a:r>
            <a:r>
              <a:rPr lang="en-US" sz="3600" dirty="0">
                <a:latin typeface="Calibri (Body)"/>
              </a:rPr>
              <a:t> niềm tin thì khó có thể </a:t>
            </a:r>
            <a:r>
              <a:rPr lang="en-US" sz="3600" dirty="0" err="1">
                <a:latin typeface="Calibri (Body)"/>
              </a:rPr>
              <a:t>lãnh</a:t>
            </a:r>
            <a:r>
              <a:rPr lang="en-US" sz="3600" dirty="0">
                <a:latin typeface="Calibri (Body)"/>
              </a:rPr>
              <a:t> </a:t>
            </a:r>
            <a:r>
              <a:rPr lang="en-US" sz="3600" dirty="0" err="1">
                <a:latin typeface="Calibri (Body)"/>
              </a:rPr>
              <a:t>đạo</a:t>
            </a:r>
            <a:r>
              <a:rPr lang="en-US" sz="3600" dirty="0">
                <a:latin typeface="Calibri (Body)"/>
              </a:rPr>
              <a:t> thành công </a:t>
            </a:r>
            <a:r>
              <a:rPr lang="en-US" sz="3600" dirty="0" err="1">
                <a:latin typeface="Calibri (Body)"/>
              </a:rPr>
              <a:t>dự</a:t>
            </a:r>
            <a:r>
              <a:rPr lang="en-US" sz="3600" dirty="0">
                <a:latin typeface="Calibri (Body)"/>
              </a:rPr>
              <a:t> </a:t>
            </a:r>
            <a:r>
              <a:rPr lang="en-US" sz="3600" dirty="0" err="1">
                <a:latin typeface="Calibri (Body)"/>
              </a:rPr>
              <a:t>án</a:t>
            </a:r>
            <a:endParaRPr lang="en-US" sz="3600" dirty="0">
              <a:latin typeface="Calibri (Body)"/>
            </a:endParaRP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14</a:t>
            </a:fld>
            <a:endParaRPr lang="en-US" dirty="0"/>
          </a:p>
        </p:txBody>
      </p:sp>
    </p:spTree>
    <p:extLst>
      <p:ext uri="{BB962C8B-B14F-4D97-AF65-F5344CB8AC3E}">
        <p14:creationId xmlns:p14="http://schemas.microsoft.com/office/powerpoint/2010/main" val="5998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Xây dựng niềm tin</a:t>
            </a:r>
          </a:p>
        </p:txBody>
      </p:sp>
      <p:sp>
        <p:nvSpPr>
          <p:cNvPr id="3" name="Content Placeholder 2"/>
          <p:cNvSpPr>
            <a:spLocks noGrp="1"/>
          </p:cNvSpPr>
          <p:nvPr>
            <p:ph idx="1"/>
          </p:nvPr>
        </p:nvSpPr>
        <p:spPr/>
        <p:txBody>
          <a:bodyPr/>
          <a:lstStyle/>
          <a:p>
            <a:r>
              <a:rPr lang="vi-VN" dirty="0"/>
              <a:t>Lãnh đạo dự án phải là người tin cậy (được các thành viên tin tưởng)</a:t>
            </a:r>
            <a:endParaRPr lang="en-US" dirty="0"/>
          </a:p>
          <a:p>
            <a:r>
              <a:rPr lang="en-US" dirty="0"/>
              <a:t>Niềm tin là </a:t>
            </a:r>
            <a:r>
              <a:rPr lang="en-US" dirty="0" err="1"/>
              <a:t>kết</a:t>
            </a:r>
            <a:r>
              <a:rPr lang="en-US" dirty="0"/>
              <a:t> quả của một quá trình </a:t>
            </a:r>
            <a:r>
              <a:rPr lang="en-US" dirty="0" err="1"/>
              <a:t>gây</a:t>
            </a:r>
            <a:r>
              <a:rPr lang="en-US" dirty="0"/>
              <a:t> dựng, là </a:t>
            </a:r>
            <a:r>
              <a:rPr lang="en-US" dirty="0" err="1"/>
              <a:t>kết</a:t>
            </a:r>
            <a:r>
              <a:rPr lang="en-US" dirty="0"/>
              <a:t> quả của </a:t>
            </a:r>
            <a:r>
              <a:rPr lang="en-US" dirty="0" err="1"/>
              <a:t>lời</a:t>
            </a:r>
            <a:r>
              <a:rPr lang="en-US" dirty="0"/>
              <a:t> nói và hành động của một quá trình sống và làm việc</a:t>
            </a:r>
          </a:p>
          <a:p>
            <a:r>
              <a:rPr lang="en-US" dirty="0" err="1"/>
              <a:t>Gây</a:t>
            </a:r>
            <a:r>
              <a:rPr lang="en-US" dirty="0"/>
              <a:t> dựng rất khó, </a:t>
            </a:r>
            <a:r>
              <a:rPr lang="en-US" dirty="0" err="1"/>
              <a:t>giữ</a:t>
            </a:r>
            <a:r>
              <a:rPr lang="en-US" dirty="0"/>
              <a:t> còn khó hơn</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15</a:t>
            </a:fld>
            <a:endParaRPr lang="en-US" dirty="0"/>
          </a:p>
        </p:txBody>
      </p:sp>
    </p:spTree>
    <p:extLst>
      <p:ext uri="{BB962C8B-B14F-4D97-AF65-F5344CB8AC3E}">
        <p14:creationId xmlns:p14="http://schemas.microsoft.com/office/powerpoint/2010/main" val="2629197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Kỹ</a:t>
            </a:r>
            <a:r>
              <a:rPr lang="en-US" dirty="0"/>
              <a:t> năng </a:t>
            </a:r>
            <a:r>
              <a:rPr lang="en-US" dirty="0" err="1"/>
              <a:t>giao</a:t>
            </a:r>
            <a:r>
              <a:rPr lang="en-US" dirty="0"/>
              <a:t> tiếp </a:t>
            </a:r>
            <a:r>
              <a:rPr lang="en-US" dirty="0" err="1"/>
              <a:t>bằng</a:t>
            </a:r>
            <a:r>
              <a:rPr lang="en-US" dirty="0"/>
              <a:t> </a:t>
            </a:r>
            <a:r>
              <a:rPr lang="en-US" dirty="0" err="1"/>
              <a:t>lời</a:t>
            </a:r>
            <a:r>
              <a:rPr lang="en-US" dirty="0"/>
              <a:t> nói</a:t>
            </a:r>
          </a:p>
        </p:txBody>
      </p:sp>
      <p:sp>
        <p:nvSpPr>
          <p:cNvPr id="3" name="Content Placeholder 2"/>
          <p:cNvSpPr>
            <a:spLocks noGrp="1"/>
          </p:cNvSpPr>
          <p:nvPr>
            <p:ph idx="1"/>
          </p:nvPr>
        </p:nvSpPr>
        <p:spPr/>
        <p:txBody>
          <a:bodyPr>
            <a:normAutofit/>
          </a:bodyPr>
          <a:lstStyle/>
          <a:p>
            <a:r>
              <a:rPr lang="en-US" sz="3600" dirty="0">
                <a:latin typeface="Calibri (Body)"/>
              </a:rPr>
              <a:t>K</a:t>
            </a:r>
            <a:r>
              <a:rPr lang="vi-VN" sz="3600">
                <a:latin typeface="Calibri (Body)"/>
              </a:rPr>
              <a:t>hả </a:t>
            </a:r>
            <a:r>
              <a:rPr lang="vi-VN" sz="3600" dirty="0">
                <a:latin typeface="Calibri (Body)"/>
              </a:rPr>
              <a:t>năng sử dụng ngôn ngữ nói hoặc ngôn ngữ cơ thể để truyền tải, diễn đạt, trao đổi thông tin, v.v.</a:t>
            </a:r>
            <a:endParaRPr lang="en-US" sz="3600" dirty="0">
              <a:latin typeface="Calibri (Body)"/>
            </a:endParaRPr>
          </a:p>
          <a:p>
            <a:r>
              <a:rPr lang="en-US" sz="3600" dirty="0">
                <a:latin typeface="Calibri (Body)"/>
              </a:rPr>
              <a:t>G</a:t>
            </a:r>
            <a:r>
              <a:rPr lang="en-US" sz="3600">
                <a:latin typeface="Calibri (Body)"/>
              </a:rPr>
              <a:t>iao </a:t>
            </a:r>
            <a:r>
              <a:rPr lang="en-US" sz="3600" dirty="0">
                <a:latin typeface="Calibri (Body)"/>
              </a:rPr>
              <a:t>tiếp </a:t>
            </a:r>
            <a:r>
              <a:rPr lang="en-US" sz="3600" dirty="0" err="1">
                <a:latin typeface="Calibri (Body)"/>
              </a:rPr>
              <a:t>bằng</a:t>
            </a:r>
            <a:r>
              <a:rPr lang="en-US" sz="3600" dirty="0">
                <a:latin typeface="Calibri (Body)"/>
              </a:rPr>
              <a:t> </a:t>
            </a:r>
            <a:r>
              <a:rPr lang="en-US" sz="3600" dirty="0" err="1">
                <a:latin typeface="Calibri (Body)"/>
              </a:rPr>
              <a:t>lời</a:t>
            </a:r>
            <a:r>
              <a:rPr lang="en-US" sz="3600" dirty="0">
                <a:latin typeface="Calibri (Body)"/>
              </a:rPr>
              <a:t> nói rất quan trọng </a:t>
            </a:r>
            <a:r>
              <a:rPr lang="en-US" sz="3600" dirty="0" err="1">
                <a:latin typeface="Calibri (Body)"/>
              </a:rPr>
              <a:t>đối</a:t>
            </a:r>
            <a:r>
              <a:rPr lang="en-US" sz="3600" dirty="0">
                <a:latin typeface="Calibri (Body)"/>
              </a:rPr>
              <a:t> với </a:t>
            </a:r>
            <a:r>
              <a:rPr lang="en-US" sz="3600" dirty="0" err="1">
                <a:latin typeface="Calibri (Body)"/>
              </a:rPr>
              <a:t>hầu</a:t>
            </a:r>
            <a:r>
              <a:rPr lang="en-US" sz="3600" dirty="0">
                <a:latin typeface="Calibri (Body)"/>
              </a:rPr>
              <a:t> </a:t>
            </a:r>
            <a:r>
              <a:rPr lang="en-US" sz="3600" dirty="0" err="1">
                <a:latin typeface="Calibri (Body)"/>
              </a:rPr>
              <a:t>hết</a:t>
            </a:r>
            <a:r>
              <a:rPr lang="en-US" sz="3600" dirty="0">
                <a:latin typeface="Calibri (Body)"/>
              </a:rPr>
              <a:t> </a:t>
            </a:r>
            <a:r>
              <a:rPr lang="en-US" sz="3600" dirty="0" err="1">
                <a:latin typeface="Calibri (Body)"/>
              </a:rPr>
              <a:t>các</a:t>
            </a:r>
            <a:r>
              <a:rPr lang="en-US" sz="3600" dirty="0">
                <a:latin typeface="Calibri (Body)"/>
              </a:rPr>
              <a:t> công việc</a:t>
            </a:r>
          </a:p>
          <a:p>
            <a:r>
              <a:rPr lang="en-US" sz="3600" dirty="0">
                <a:latin typeface="Calibri (Body)"/>
              </a:rPr>
              <a:t>Là </a:t>
            </a:r>
            <a:r>
              <a:rPr lang="en-US" sz="3600" dirty="0" err="1">
                <a:latin typeface="Calibri (Body)"/>
              </a:rPr>
              <a:t>cách</a:t>
            </a:r>
            <a:r>
              <a:rPr lang="en-US" sz="3600" dirty="0">
                <a:latin typeface="Calibri (Body)"/>
              </a:rPr>
              <a:t> </a:t>
            </a:r>
            <a:r>
              <a:rPr lang="en-US" sz="3600" dirty="0" err="1">
                <a:latin typeface="Calibri (Body)"/>
              </a:rPr>
              <a:t>giao</a:t>
            </a:r>
            <a:r>
              <a:rPr lang="en-US" sz="3600" dirty="0">
                <a:latin typeface="Calibri (Body)"/>
              </a:rPr>
              <a:t> tiếp phổ biến nhất</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16</a:t>
            </a:fld>
            <a:endParaRPr lang="en-US" dirty="0"/>
          </a:p>
        </p:txBody>
      </p:sp>
    </p:spTree>
    <p:extLst>
      <p:ext uri="{BB962C8B-B14F-4D97-AF65-F5344CB8AC3E}">
        <p14:creationId xmlns:p14="http://schemas.microsoft.com/office/powerpoint/2010/main" val="1589521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Xây dựng </a:t>
            </a:r>
            <a:r>
              <a:rPr lang="en-US" dirty="0" err="1"/>
              <a:t>nhóm</a:t>
            </a:r>
            <a:r>
              <a:rPr lang="en-US" dirty="0"/>
              <a:t> </a:t>
            </a:r>
            <a:r>
              <a:rPr lang="en-US" dirty="0" err="1"/>
              <a:t>dự</a:t>
            </a:r>
            <a:r>
              <a:rPr lang="en-US" dirty="0"/>
              <a:t> </a:t>
            </a:r>
            <a:r>
              <a:rPr lang="en-US" dirty="0" err="1"/>
              <a:t>án</a:t>
            </a:r>
            <a:endParaRPr lang="en-US" dirty="0"/>
          </a:p>
        </p:txBody>
      </p:sp>
      <p:sp>
        <p:nvSpPr>
          <p:cNvPr id="3" name="Content Placeholder 2"/>
          <p:cNvSpPr>
            <a:spLocks noGrp="1"/>
          </p:cNvSpPr>
          <p:nvPr>
            <p:ph idx="1"/>
          </p:nvPr>
        </p:nvSpPr>
        <p:spPr/>
        <p:txBody>
          <a:bodyPr>
            <a:normAutofit fontScale="92500" lnSpcReduction="20000"/>
          </a:bodyPr>
          <a:lstStyle/>
          <a:p>
            <a:r>
              <a:rPr lang="en-US" dirty="0">
                <a:latin typeface="Calibri (Body)"/>
              </a:rPr>
              <a:t>K</a:t>
            </a:r>
            <a:r>
              <a:rPr lang="vi-VN">
                <a:latin typeface="Calibri (Body)"/>
              </a:rPr>
              <a:t>hả </a:t>
            </a:r>
            <a:r>
              <a:rPr lang="vi-VN" dirty="0">
                <a:latin typeface="Calibri (Body)"/>
              </a:rPr>
              <a:t>năng tạo lập nền tảng, dẫn dắt và hỗ trợ một nhóm để đạt được hiệu quả công việc</a:t>
            </a:r>
            <a:endParaRPr lang="en-US" dirty="0">
              <a:latin typeface="Calibri (Body)"/>
            </a:endParaRPr>
          </a:p>
          <a:p>
            <a:r>
              <a:rPr lang="en-US" dirty="0">
                <a:latin typeface="Calibri (Body)"/>
              </a:rPr>
              <a:t>X</a:t>
            </a:r>
            <a:r>
              <a:rPr lang="vi-VN">
                <a:latin typeface="Calibri (Body)"/>
              </a:rPr>
              <a:t>ây </a:t>
            </a:r>
            <a:r>
              <a:rPr lang="vi-VN" dirty="0">
                <a:latin typeface="Calibri (Body)"/>
              </a:rPr>
              <a:t>dựng mục tiêu và nguyên tắc hoạt động chung của nhóm</a:t>
            </a:r>
            <a:endParaRPr lang="en-US" dirty="0">
              <a:latin typeface="Calibri (Body)"/>
            </a:endParaRPr>
          </a:p>
          <a:p>
            <a:r>
              <a:rPr lang="en-US" dirty="0">
                <a:latin typeface="Calibri (Body)"/>
              </a:rPr>
              <a:t>T</a:t>
            </a:r>
            <a:r>
              <a:rPr lang="vi-VN">
                <a:latin typeface="Calibri (Body)"/>
              </a:rPr>
              <a:t>hấu </a:t>
            </a:r>
            <a:r>
              <a:rPr lang="vi-VN" dirty="0">
                <a:latin typeface="Calibri (Body)"/>
              </a:rPr>
              <a:t>hiểu năng lực, thế mạnh và điểm yếu của từng thành viên</a:t>
            </a:r>
            <a:endParaRPr lang="en-US" dirty="0">
              <a:latin typeface="Calibri (Body)"/>
            </a:endParaRPr>
          </a:p>
          <a:p>
            <a:r>
              <a:rPr lang="en-US" dirty="0">
                <a:latin typeface="Calibri (Body)"/>
              </a:rPr>
              <a:t>P</a:t>
            </a:r>
            <a:r>
              <a:rPr lang="vi-VN">
                <a:latin typeface="Calibri (Body)"/>
              </a:rPr>
              <a:t>hân </a:t>
            </a:r>
            <a:r>
              <a:rPr lang="vi-VN" dirty="0">
                <a:latin typeface="Calibri (Body)"/>
              </a:rPr>
              <a:t>công đúng người đúng việc, sự tin tưởng và động viên khuyến khích các thành viên</a:t>
            </a:r>
            <a:endParaRPr lang="en-US" dirty="0">
              <a:latin typeface="Calibri (Body)"/>
            </a:endParaRPr>
          </a:p>
          <a:p>
            <a:r>
              <a:rPr lang="en-US" dirty="0">
                <a:latin typeface="Calibri (Body)"/>
              </a:rPr>
              <a:t>L</a:t>
            </a:r>
            <a:r>
              <a:rPr lang="vi-VN">
                <a:latin typeface="Calibri (Body)"/>
              </a:rPr>
              <a:t>uôn </a:t>
            </a:r>
            <a:r>
              <a:rPr lang="vi-VN" dirty="0">
                <a:latin typeface="Calibri (Body)"/>
              </a:rPr>
              <a:t>lắng nghe chủ động</a:t>
            </a:r>
            <a:endParaRPr lang="en-US" dirty="0">
              <a:latin typeface="Calibri (Body)"/>
            </a:endParaRPr>
          </a:p>
          <a:p>
            <a:r>
              <a:rPr lang="en-US" dirty="0">
                <a:latin typeface="Calibri (Body)"/>
              </a:rPr>
              <a:t>C</a:t>
            </a:r>
            <a:r>
              <a:rPr lang="vi-VN">
                <a:latin typeface="Calibri (Body)"/>
              </a:rPr>
              <a:t>ông </a:t>
            </a:r>
            <a:r>
              <a:rPr lang="vi-VN" dirty="0">
                <a:latin typeface="Calibri (Body)"/>
              </a:rPr>
              <a:t>bằng trong đánh giá các thành viên và sẵn sàng chia sẻ với mọi người</a:t>
            </a:r>
            <a:endParaRPr lang="en-US" dirty="0">
              <a:latin typeface="Calibri (Body)"/>
            </a:endParaRP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17</a:t>
            </a:fld>
            <a:endParaRPr lang="en-US" dirty="0"/>
          </a:p>
        </p:txBody>
      </p:sp>
    </p:spTree>
    <p:extLst>
      <p:ext uri="{BB962C8B-B14F-4D97-AF65-F5344CB8AC3E}">
        <p14:creationId xmlns:p14="http://schemas.microsoft.com/office/powerpoint/2010/main" val="2945815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Quản</a:t>
            </a:r>
            <a:r>
              <a:rPr lang="en-US" dirty="0"/>
              <a:t> </a:t>
            </a:r>
            <a:r>
              <a:rPr lang="en-US" dirty="0" err="1"/>
              <a:t>lý</a:t>
            </a:r>
            <a:r>
              <a:rPr lang="en-US" dirty="0"/>
              <a:t> </a:t>
            </a:r>
            <a:r>
              <a:rPr lang="en-US" dirty="0" err="1"/>
              <a:t>xung</a:t>
            </a:r>
            <a:r>
              <a:rPr lang="en-US" dirty="0"/>
              <a:t> </a:t>
            </a:r>
            <a:r>
              <a:rPr lang="en-US" dirty="0" err="1"/>
              <a:t>đột</a:t>
            </a:r>
            <a:endParaRPr lang="en-US" dirty="0"/>
          </a:p>
        </p:txBody>
      </p:sp>
      <p:sp>
        <p:nvSpPr>
          <p:cNvPr id="3" name="Content Placeholder 2"/>
          <p:cNvSpPr>
            <a:spLocks noGrp="1"/>
          </p:cNvSpPr>
          <p:nvPr>
            <p:ph idx="1"/>
          </p:nvPr>
        </p:nvSpPr>
        <p:spPr/>
        <p:txBody>
          <a:bodyPr>
            <a:normAutofit lnSpcReduction="10000"/>
          </a:bodyPr>
          <a:lstStyle/>
          <a:p>
            <a:r>
              <a:rPr lang="en-US" sz="3200" dirty="0">
                <a:latin typeface="Calibri (Body)"/>
              </a:rPr>
              <a:t>V</a:t>
            </a:r>
            <a:r>
              <a:rPr lang="en-US" sz="3200">
                <a:latin typeface="Calibri (Body)"/>
              </a:rPr>
              <a:t>iệc </a:t>
            </a:r>
            <a:r>
              <a:rPr lang="en-US" sz="3200" dirty="0" err="1">
                <a:latin typeface="Calibri (Body)"/>
              </a:rPr>
              <a:t>xảy</a:t>
            </a:r>
            <a:r>
              <a:rPr lang="en-US" sz="3200" dirty="0">
                <a:latin typeface="Calibri (Body)"/>
              </a:rPr>
              <a:t> ra </a:t>
            </a:r>
            <a:r>
              <a:rPr lang="en-US" sz="3200" dirty="0" err="1">
                <a:latin typeface="Calibri (Body)"/>
              </a:rPr>
              <a:t>các</a:t>
            </a:r>
            <a:r>
              <a:rPr lang="en-US" sz="3200" dirty="0">
                <a:latin typeface="Calibri (Body)"/>
              </a:rPr>
              <a:t> </a:t>
            </a:r>
            <a:r>
              <a:rPr lang="en-US" sz="3200" dirty="0" err="1">
                <a:latin typeface="Calibri (Body)"/>
              </a:rPr>
              <a:t>xung</a:t>
            </a:r>
            <a:r>
              <a:rPr lang="en-US" sz="3200" dirty="0">
                <a:latin typeface="Calibri (Body)"/>
              </a:rPr>
              <a:t> </a:t>
            </a:r>
            <a:r>
              <a:rPr lang="en-US" sz="3200" dirty="0" err="1">
                <a:latin typeface="Calibri (Body)"/>
              </a:rPr>
              <a:t>đột</a:t>
            </a:r>
            <a:r>
              <a:rPr lang="en-US" sz="3200" dirty="0">
                <a:latin typeface="Calibri (Body)"/>
              </a:rPr>
              <a:t> là không thể tránh khỏi</a:t>
            </a:r>
          </a:p>
          <a:p>
            <a:r>
              <a:rPr lang="en-US" sz="3200" dirty="0">
                <a:latin typeface="Calibri (Body)"/>
              </a:rPr>
              <a:t>Giải quyết tốt </a:t>
            </a:r>
            <a:r>
              <a:rPr lang="en-US" sz="3200" dirty="0" err="1">
                <a:latin typeface="Calibri (Body)"/>
              </a:rPr>
              <a:t>xung</a:t>
            </a:r>
            <a:r>
              <a:rPr lang="en-US" sz="3200" dirty="0">
                <a:latin typeface="Calibri (Body)"/>
              </a:rPr>
              <a:t> </a:t>
            </a:r>
            <a:r>
              <a:rPr lang="en-US" sz="3200" dirty="0" err="1">
                <a:latin typeface="Calibri (Body)"/>
              </a:rPr>
              <a:t>đột</a:t>
            </a:r>
            <a:r>
              <a:rPr lang="en-US" sz="3200" dirty="0">
                <a:latin typeface="Calibri (Body)"/>
              </a:rPr>
              <a:t> là </a:t>
            </a:r>
            <a:r>
              <a:rPr lang="en-US" sz="3200" dirty="0" err="1">
                <a:latin typeface="Calibri (Body)"/>
              </a:rPr>
              <a:t>kỹ</a:t>
            </a:r>
            <a:r>
              <a:rPr lang="en-US" sz="3200" dirty="0">
                <a:latin typeface="Calibri (Body)"/>
              </a:rPr>
              <a:t> năng rất cần thiết</a:t>
            </a:r>
          </a:p>
          <a:p>
            <a:r>
              <a:rPr lang="vi-VN" sz="3200" dirty="0">
                <a:latin typeface="Calibri (Body)"/>
              </a:rPr>
              <a:t>Khi được kiểm soát </a:t>
            </a:r>
            <a:r>
              <a:rPr lang="en-US" sz="3200" dirty="0">
                <a:latin typeface="Calibri (Body)"/>
              </a:rPr>
              <a:t>tốt</a:t>
            </a:r>
            <a:r>
              <a:rPr lang="vi-VN" sz="3200" dirty="0">
                <a:latin typeface="Calibri (Body)"/>
              </a:rPr>
              <a:t>, khác biệt quan </a:t>
            </a:r>
            <a:r>
              <a:rPr lang="vi-VN" sz="3200">
                <a:latin typeface="Calibri (Body)"/>
              </a:rPr>
              <a:t>điểm </a:t>
            </a:r>
            <a:r>
              <a:rPr lang="en-US" sz="3200">
                <a:latin typeface="Calibri (Body)"/>
                <a:sym typeface="Wingdings" panose="05000000000000000000" pitchFamily="2" charset="2"/>
              </a:rPr>
              <a:t></a:t>
            </a:r>
            <a:r>
              <a:rPr lang="vi-VN" sz="3200">
                <a:latin typeface="Calibri (Body)"/>
              </a:rPr>
              <a:t> </a:t>
            </a:r>
            <a:r>
              <a:rPr lang="vi-VN" sz="3200" dirty="0">
                <a:latin typeface="Calibri (Body)"/>
              </a:rPr>
              <a:t>gia tăng sự sáng tạo và hỗ trợ ra quyết định tốt hơn</a:t>
            </a:r>
            <a:endParaRPr lang="en-US" sz="3200" dirty="0">
              <a:latin typeface="Calibri (Body)"/>
            </a:endParaRPr>
          </a:p>
          <a:p>
            <a:r>
              <a:rPr lang="vi-VN" sz="3200" dirty="0">
                <a:latin typeface="Calibri (Body)"/>
              </a:rPr>
              <a:t>Quản lý xung đột thành công sẽ làm tăng năng suất của nhóm dự án và duy trì được môi trường làm việc tích cực</a:t>
            </a:r>
            <a:endParaRPr lang="en-US" sz="3200" dirty="0">
              <a:latin typeface="Calibri (Body)"/>
            </a:endParaRP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18</a:t>
            </a:fld>
            <a:endParaRPr lang="en-US" dirty="0"/>
          </a:p>
        </p:txBody>
      </p:sp>
    </p:spTree>
    <p:extLst>
      <p:ext uri="{BB962C8B-B14F-4D97-AF65-F5344CB8AC3E}">
        <p14:creationId xmlns:p14="http://schemas.microsoft.com/office/powerpoint/2010/main" val="235402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Tư duy phản biện và giải quyết vấn đề</a:t>
            </a:r>
            <a:endParaRPr lang="en-US" dirty="0"/>
          </a:p>
        </p:txBody>
      </p:sp>
      <p:sp>
        <p:nvSpPr>
          <p:cNvPr id="3" name="Content Placeholder 2"/>
          <p:cNvSpPr>
            <a:spLocks noGrp="1"/>
          </p:cNvSpPr>
          <p:nvPr>
            <p:ph idx="1"/>
          </p:nvPr>
        </p:nvSpPr>
        <p:spPr/>
        <p:txBody>
          <a:bodyPr/>
          <a:lstStyle/>
          <a:p>
            <a:r>
              <a:rPr lang="en-US" dirty="0">
                <a:latin typeface="Calibri (Body)"/>
              </a:rPr>
              <a:t>K</a:t>
            </a:r>
            <a:r>
              <a:rPr lang="en-US">
                <a:latin typeface="Calibri (Body)"/>
              </a:rPr>
              <a:t>hả </a:t>
            </a:r>
            <a:r>
              <a:rPr lang="en-US" dirty="0">
                <a:latin typeface="Calibri (Body)"/>
              </a:rPr>
              <a:t>năng </a:t>
            </a:r>
            <a:r>
              <a:rPr lang="en-US" dirty="0" err="1">
                <a:latin typeface="Calibri (Body)"/>
              </a:rPr>
              <a:t>suy</a:t>
            </a:r>
            <a:r>
              <a:rPr lang="en-US" dirty="0">
                <a:latin typeface="Calibri (Body)"/>
              </a:rPr>
              <a:t> nghĩ </a:t>
            </a:r>
            <a:r>
              <a:rPr lang="en-US" dirty="0" err="1">
                <a:latin typeface="Calibri (Body)"/>
              </a:rPr>
              <a:t>rõ</a:t>
            </a:r>
            <a:r>
              <a:rPr lang="en-US" dirty="0">
                <a:latin typeface="Calibri (Body)"/>
              </a:rPr>
              <a:t> </a:t>
            </a:r>
            <a:r>
              <a:rPr lang="en-US" dirty="0" err="1">
                <a:latin typeface="Calibri (Body)"/>
              </a:rPr>
              <a:t>ràng</a:t>
            </a:r>
            <a:r>
              <a:rPr lang="en-US" dirty="0">
                <a:latin typeface="Calibri (Body)"/>
              </a:rPr>
              <a:t> và có </a:t>
            </a:r>
            <a:r>
              <a:rPr lang="en-US" dirty="0" err="1">
                <a:latin typeface="Calibri (Body)"/>
              </a:rPr>
              <a:t>lập</a:t>
            </a:r>
            <a:r>
              <a:rPr lang="en-US" dirty="0">
                <a:latin typeface="Calibri (Body)"/>
              </a:rPr>
              <a:t> </a:t>
            </a:r>
            <a:r>
              <a:rPr lang="en-US" dirty="0" err="1">
                <a:latin typeface="Calibri (Body)"/>
              </a:rPr>
              <a:t>luận</a:t>
            </a:r>
            <a:r>
              <a:rPr lang="en-US" dirty="0">
                <a:latin typeface="Calibri (Body)"/>
              </a:rPr>
              <a:t> </a:t>
            </a:r>
            <a:r>
              <a:rPr lang="en-US" dirty="0" err="1">
                <a:latin typeface="Calibri (Body)"/>
              </a:rPr>
              <a:t>đúng</a:t>
            </a:r>
            <a:r>
              <a:rPr lang="en-US" dirty="0">
                <a:latin typeface="Calibri (Body)"/>
              </a:rPr>
              <a:t> </a:t>
            </a:r>
            <a:r>
              <a:rPr lang="en-US" dirty="0" err="1">
                <a:latin typeface="Calibri (Body)"/>
              </a:rPr>
              <a:t>đắn</a:t>
            </a:r>
            <a:r>
              <a:rPr lang="en-US" dirty="0">
                <a:latin typeface="Calibri (Body)"/>
              </a:rPr>
              <a:t> về niềm tin mà bạn tin hay những gì mà bạn </a:t>
            </a:r>
            <a:r>
              <a:rPr lang="en-US" dirty="0" err="1">
                <a:latin typeface="Calibri (Body)"/>
              </a:rPr>
              <a:t>đang</a:t>
            </a:r>
            <a:r>
              <a:rPr lang="en-US" dirty="0">
                <a:latin typeface="Calibri (Body)"/>
              </a:rPr>
              <a:t> làm</a:t>
            </a:r>
          </a:p>
          <a:p>
            <a:r>
              <a:rPr lang="en-US" dirty="0">
                <a:latin typeface="Calibri (Body)"/>
              </a:rPr>
              <a:t>L</a:t>
            </a:r>
            <a:r>
              <a:rPr lang="en-US">
                <a:latin typeface="Calibri (Body)"/>
              </a:rPr>
              <a:t>à </a:t>
            </a:r>
            <a:r>
              <a:rPr lang="en-US" dirty="0">
                <a:latin typeface="Calibri (Body)"/>
              </a:rPr>
              <a:t>một </a:t>
            </a:r>
            <a:r>
              <a:rPr lang="en-US" dirty="0" err="1">
                <a:latin typeface="Calibri (Body)"/>
              </a:rPr>
              <a:t>kỹ</a:t>
            </a:r>
            <a:r>
              <a:rPr lang="en-US" dirty="0">
                <a:latin typeface="Calibri (Body)"/>
              </a:rPr>
              <a:t> năng không thể thiếu với bất </a:t>
            </a:r>
            <a:r>
              <a:rPr lang="en-US" dirty="0" err="1">
                <a:latin typeface="Calibri (Body)"/>
              </a:rPr>
              <a:t>kỳ</a:t>
            </a:r>
            <a:r>
              <a:rPr lang="en-US" dirty="0">
                <a:latin typeface="Calibri (Body)"/>
              </a:rPr>
              <a:t> ai</a:t>
            </a:r>
          </a:p>
          <a:p>
            <a:pPr lvl="1"/>
            <a:r>
              <a:rPr lang="vi-VN" dirty="0">
                <a:latin typeface="Calibri (Body)"/>
              </a:rPr>
              <a:t>Trong quá trình thực hiện dự án, rất nhiều vấn đề phát sinh cần được giải quyết</a:t>
            </a:r>
            <a:endParaRPr lang="en-US" dirty="0">
              <a:latin typeface="Calibri (Body)"/>
            </a:endParaRPr>
          </a:p>
          <a:p>
            <a:r>
              <a:rPr lang="en-US" dirty="0">
                <a:latin typeface="Calibri (Body)"/>
              </a:rPr>
              <a:t>L</a:t>
            </a:r>
            <a:r>
              <a:rPr lang="en-US">
                <a:latin typeface="Calibri (Body)"/>
              </a:rPr>
              <a:t>à </a:t>
            </a:r>
            <a:r>
              <a:rPr lang="en-US" dirty="0">
                <a:latin typeface="Calibri (Body)"/>
              </a:rPr>
              <a:t>quá trình </a:t>
            </a:r>
            <a:r>
              <a:rPr lang="en-US" dirty="0" err="1">
                <a:latin typeface="Calibri (Body)"/>
              </a:rPr>
              <a:t>suy</a:t>
            </a:r>
            <a:r>
              <a:rPr lang="en-US" dirty="0">
                <a:latin typeface="Calibri (Body)"/>
              </a:rPr>
              <a:t> nghĩ, </a:t>
            </a:r>
            <a:r>
              <a:rPr lang="en-US" dirty="0" err="1">
                <a:latin typeface="Calibri (Body)"/>
              </a:rPr>
              <a:t>phân</a:t>
            </a:r>
            <a:r>
              <a:rPr lang="en-US" dirty="0">
                <a:latin typeface="Calibri (Body)"/>
              </a:rPr>
              <a:t> </a:t>
            </a:r>
            <a:r>
              <a:rPr lang="en-US" dirty="0" err="1">
                <a:latin typeface="Calibri (Body)"/>
              </a:rPr>
              <a:t>tích</a:t>
            </a:r>
            <a:r>
              <a:rPr lang="en-US" dirty="0">
                <a:latin typeface="Calibri (Body)"/>
              </a:rPr>
              <a:t> áp </a:t>
            </a:r>
            <a:r>
              <a:rPr lang="en-US" dirty="0" err="1">
                <a:latin typeface="Calibri (Body)"/>
              </a:rPr>
              <a:t>dụng</a:t>
            </a:r>
            <a:r>
              <a:rPr lang="en-US" dirty="0">
                <a:latin typeface="Calibri (Body)"/>
              </a:rPr>
              <a:t> nhiều </a:t>
            </a:r>
            <a:r>
              <a:rPr lang="en-US" dirty="0" err="1">
                <a:latin typeface="Calibri (Body)"/>
              </a:rPr>
              <a:t>kỹ</a:t>
            </a:r>
            <a:r>
              <a:rPr lang="en-US" dirty="0">
                <a:latin typeface="Calibri (Body)"/>
              </a:rPr>
              <a:t> năng </a:t>
            </a:r>
            <a:r>
              <a:rPr lang="en-US" dirty="0" err="1">
                <a:latin typeface="Calibri (Body)"/>
              </a:rPr>
              <a:t>đánh</a:t>
            </a:r>
            <a:r>
              <a:rPr lang="en-US" dirty="0">
                <a:latin typeface="Calibri (Body)"/>
              </a:rPr>
              <a:t> </a:t>
            </a:r>
            <a:r>
              <a:rPr lang="en-US" dirty="0" err="1">
                <a:latin typeface="Calibri (Body)"/>
              </a:rPr>
              <a:t>giá</a:t>
            </a:r>
            <a:r>
              <a:rPr lang="en-US" dirty="0">
                <a:latin typeface="Calibri (Body)"/>
              </a:rPr>
              <a:t>, </a:t>
            </a:r>
            <a:r>
              <a:rPr lang="en-US" dirty="0" err="1">
                <a:latin typeface="Calibri (Body)"/>
              </a:rPr>
              <a:t>tổng</a:t>
            </a:r>
            <a:r>
              <a:rPr lang="en-US" dirty="0">
                <a:latin typeface="Calibri (Body)"/>
              </a:rPr>
              <a:t> </a:t>
            </a:r>
            <a:r>
              <a:rPr lang="en-US" dirty="0" err="1">
                <a:latin typeface="Calibri (Body)"/>
              </a:rPr>
              <a:t>hợp</a:t>
            </a:r>
            <a:r>
              <a:rPr lang="en-US" dirty="0">
                <a:latin typeface="Calibri (Body)"/>
              </a:rPr>
              <a:t> một </a:t>
            </a:r>
            <a:r>
              <a:rPr lang="en-US" dirty="0" err="1">
                <a:latin typeface="Calibri (Body)"/>
              </a:rPr>
              <a:t>thông</a:t>
            </a:r>
            <a:r>
              <a:rPr lang="en-US" dirty="0">
                <a:latin typeface="Calibri (Body)"/>
              </a:rPr>
              <a:t> tin </a:t>
            </a:r>
            <a:r>
              <a:rPr lang="en-US" dirty="0" err="1">
                <a:latin typeface="Calibri (Body)"/>
              </a:rPr>
              <a:t>hoặc</a:t>
            </a:r>
            <a:r>
              <a:rPr lang="en-US" dirty="0">
                <a:latin typeface="Calibri (Body)"/>
              </a:rPr>
              <a:t> một vấn đề nào đó</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19</a:t>
            </a:fld>
            <a:endParaRPr lang="en-US" dirty="0"/>
          </a:p>
        </p:txBody>
      </p:sp>
    </p:spTree>
    <p:extLst>
      <p:ext uri="{BB962C8B-B14F-4D97-AF65-F5344CB8AC3E}">
        <p14:creationId xmlns:p14="http://schemas.microsoft.com/office/powerpoint/2010/main" val="44817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Đã</a:t>
            </a:r>
            <a:r>
              <a:rPr lang="en-US" dirty="0"/>
              <a:t> </a:t>
            </a:r>
            <a:r>
              <a:rPr lang="en-US" dirty="0" err="1"/>
              <a:t>học</a:t>
            </a:r>
            <a:r>
              <a:rPr lang="en-US" dirty="0"/>
              <a:t> (</a:t>
            </a:r>
            <a:r>
              <a:rPr lang="en-US" dirty="0" err="1"/>
              <a:t>Phần</a:t>
            </a:r>
            <a:r>
              <a:rPr lang="en-US" dirty="0"/>
              <a:t> 1)</a:t>
            </a:r>
          </a:p>
        </p:txBody>
      </p:sp>
      <p:sp>
        <p:nvSpPr>
          <p:cNvPr id="3" name="Content Placeholder 2"/>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chung</a:t>
            </a:r>
            <a:endParaRPr lang="en-US" dirty="0"/>
          </a:p>
          <a:p>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endParaRPr lang="en-US" dirty="0"/>
          </a:p>
          <a:p>
            <a:pPr lvl="1"/>
            <a:r>
              <a:rPr lang="en-US" dirty="0" err="1"/>
              <a:t>Dự</a:t>
            </a:r>
            <a:r>
              <a:rPr lang="en-US" dirty="0"/>
              <a:t> </a:t>
            </a:r>
            <a:r>
              <a:rPr lang="en-US" dirty="0" err="1"/>
              <a:t>án</a:t>
            </a:r>
            <a:r>
              <a:rPr lang="en-US" dirty="0"/>
              <a:t>, </a:t>
            </a:r>
            <a:r>
              <a:rPr lang="en-US" dirty="0" err="1"/>
              <a:t>các</a:t>
            </a:r>
            <a:r>
              <a:rPr lang="en-US" dirty="0"/>
              <a:t> </a:t>
            </a:r>
            <a:r>
              <a:rPr lang="en-US" dirty="0" err="1"/>
              <a:t>thuộc</a:t>
            </a:r>
            <a:r>
              <a:rPr lang="en-US" dirty="0"/>
              <a:t> </a:t>
            </a:r>
            <a:r>
              <a:rPr lang="en-US" dirty="0" err="1"/>
              <a:t>tính</a:t>
            </a:r>
            <a:endParaRPr lang="en-US" dirty="0"/>
          </a:p>
          <a:p>
            <a:pPr lvl="1"/>
            <a:r>
              <a:rPr lang="en-US" dirty="0" err="1"/>
              <a:t>Dự</a:t>
            </a:r>
            <a:r>
              <a:rPr lang="en-US" dirty="0"/>
              <a:t> </a:t>
            </a:r>
            <a:r>
              <a:rPr lang="en-US" dirty="0" err="1"/>
              <a:t>án</a:t>
            </a:r>
            <a:r>
              <a:rPr lang="en-US" dirty="0"/>
              <a:t> CNTT, </a:t>
            </a:r>
            <a:r>
              <a:rPr lang="en-US" dirty="0" err="1"/>
              <a:t>dự</a:t>
            </a:r>
            <a:r>
              <a:rPr lang="en-US" dirty="0"/>
              <a:t> </a:t>
            </a:r>
            <a:r>
              <a:rPr lang="en-US" dirty="0" err="1"/>
              <a:t>án</a:t>
            </a:r>
            <a:r>
              <a:rPr lang="en-US" dirty="0"/>
              <a:t> PM</a:t>
            </a:r>
          </a:p>
          <a:p>
            <a:r>
              <a:rPr lang="en-US" dirty="0" err="1"/>
              <a:t>Bộ</a:t>
            </a:r>
            <a:r>
              <a:rPr lang="en-US" dirty="0"/>
              <a:t> </a:t>
            </a:r>
            <a:r>
              <a:rPr lang="en-US" dirty="0" err="1"/>
              <a:t>ba</a:t>
            </a:r>
            <a:r>
              <a:rPr lang="en-US" dirty="0"/>
              <a:t> </a:t>
            </a:r>
            <a:r>
              <a:rPr lang="en-US" dirty="0" err="1"/>
              <a:t>ràng</a:t>
            </a:r>
            <a:r>
              <a:rPr lang="en-US" dirty="0"/>
              <a:t> </a:t>
            </a:r>
            <a:r>
              <a:rPr lang="en-US" dirty="0" err="1"/>
              <a:t>buộc</a:t>
            </a:r>
            <a:endParaRPr lang="en-US" dirty="0"/>
          </a:p>
          <a:p>
            <a:r>
              <a:rPr lang="en-US" dirty="0" err="1"/>
              <a:t>Các</a:t>
            </a:r>
            <a:r>
              <a:rPr lang="en-US" dirty="0"/>
              <a:t> tiêu chí </a:t>
            </a:r>
            <a:r>
              <a:rPr lang="en-US" dirty="0" err="1"/>
              <a:t>đánh</a:t>
            </a:r>
            <a:r>
              <a:rPr lang="en-US" dirty="0"/>
              <a:t> </a:t>
            </a:r>
            <a:r>
              <a:rPr lang="en-US" dirty="0" err="1"/>
              <a:t>giá</a:t>
            </a:r>
            <a:r>
              <a:rPr lang="en-US" dirty="0"/>
              <a:t> sự thành công của </a:t>
            </a:r>
            <a:r>
              <a:rPr lang="en-US" dirty="0" err="1"/>
              <a:t>dự</a:t>
            </a:r>
            <a:r>
              <a:rPr lang="en-US" dirty="0"/>
              <a:t> </a:t>
            </a:r>
            <a:r>
              <a:rPr lang="en-US" dirty="0" err="1"/>
              <a:t>án</a:t>
            </a:r>
            <a:endParaRPr lang="en-US" dirty="0"/>
          </a:p>
          <a:p>
            <a:r>
              <a:rPr lang="en-US" dirty="0"/>
              <a:t>10 </a:t>
            </a:r>
            <a:r>
              <a:rPr lang="en-US" dirty="0" err="1"/>
              <a:t>miền</a:t>
            </a:r>
            <a:r>
              <a:rPr lang="en-US" dirty="0"/>
              <a:t> tri </a:t>
            </a:r>
            <a:r>
              <a:rPr lang="en-US" dirty="0" err="1"/>
              <a:t>thức</a:t>
            </a:r>
            <a:endParaRPr lang="en-US" dirty="0"/>
          </a:p>
          <a:p>
            <a:r>
              <a:rPr lang="en-US" dirty="0" err="1"/>
              <a:t>Quản</a:t>
            </a:r>
            <a:r>
              <a:rPr lang="en-US" dirty="0"/>
              <a:t> </a:t>
            </a:r>
            <a:r>
              <a:rPr lang="en-US" dirty="0" err="1"/>
              <a:t>lý</a:t>
            </a:r>
            <a:r>
              <a:rPr lang="en-US" dirty="0"/>
              <a:t> </a:t>
            </a:r>
            <a:r>
              <a:rPr lang="en-US" dirty="0" err="1"/>
              <a:t>dự</a:t>
            </a:r>
            <a:r>
              <a:rPr lang="en-US" dirty="0"/>
              <a:t> </a:t>
            </a:r>
            <a:r>
              <a:rPr lang="en-US" dirty="0" err="1"/>
              <a:t>án</a:t>
            </a:r>
            <a:r>
              <a:rPr lang="en-US" dirty="0"/>
              <a:t> và </a:t>
            </a:r>
            <a:r>
              <a:rPr lang="en-US" dirty="0" err="1"/>
              <a:t>tầm</a:t>
            </a:r>
            <a:r>
              <a:rPr lang="en-US" dirty="0"/>
              <a:t> quan trọng</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a:t>
            </a:fld>
            <a:endParaRPr lang="en-US" dirty="0"/>
          </a:p>
        </p:txBody>
      </p:sp>
    </p:spTree>
    <p:extLst>
      <p:ext uri="{BB962C8B-B14F-4D97-AF65-F5344CB8AC3E}">
        <p14:creationId xmlns:p14="http://schemas.microsoft.com/office/powerpoint/2010/main" val="173579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Hiểu và cân bằng ưu tiên các công việc</a:t>
            </a:r>
            <a:endParaRPr lang="en-US" dirty="0"/>
          </a:p>
        </p:txBody>
      </p:sp>
      <p:sp>
        <p:nvSpPr>
          <p:cNvPr id="3" name="Content Placeholder 2"/>
          <p:cNvSpPr>
            <a:spLocks noGrp="1"/>
          </p:cNvSpPr>
          <p:nvPr>
            <p:ph idx="1"/>
          </p:nvPr>
        </p:nvSpPr>
        <p:spPr/>
        <p:txBody>
          <a:bodyPr>
            <a:normAutofit/>
          </a:bodyPr>
          <a:lstStyle/>
          <a:p>
            <a:r>
              <a:rPr lang="en-US" sz="3600" dirty="0">
                <a:latin typeface="Calibri (Body)"/>
              </a:rPr>
              <a:t>T</a:t>
            </a:r>
            <a:r>
              <a:rPr lang="vi-VN" sz="3600">
                <a:latin typeface="Calibri (Body)"/>
              </a:rPr>
              <a:t>ài </a:t>
            </a:r>
            <a:r>
              <a:rPr lang="vi-VN" sz="3600" dirty="0">
                <a:latin typeface="Calibri (Body)"/>
              </a:rPr>
              <a:t>nguyên </a:t>
            </a:r>
            <a:r>
              <a:rPr lang="en-US" sz="3600" dirty="0">
                <a:latin typeface="Calibri (Body)"/>
              </a:rPr>
              <a:t>của </a:t>
            </a:r>
            <a:r>
              <a:rPr lang="en-US" sz="3600" dirty="0" err="1">
                <a:latin typeface="Calibri (Body)"/>
              </a:rPr>
              <a:t>dự</a:t>
            </a:r>
            <a:r>
              <a:rPr lang="en-US" sz="3600" dirty="0">
                <a:latin typeface="Calibri (Body)"/>
              </a:rPr>
              <a:t> </a:t>
            </a:r>
            <a:r>
              <a:rPr lang="en-US" sz="3600" dirty="0" err="1">
                <a:latin typeface="Calibri (Body)"/>
              </a:rPr>
              <a:t>án</a:t>
            </a:r>
            <a:r>
              <a:rPr lang="en-US" sz="3600" dirty="0">
                <a:latin typeface="Calibri (Body)"/>
              </a:rPr>
              <a:t> (</a:t>
            </a:r>
            <a:r>
              <a:rPr lang="vi-VN" sz="3600" dirty="0">
                <a:latin typeface="Calibri (Body)"/>
              </a:rPr>
              <a:t>thời gian, tài chính, con người, v.v.</a:t>
            </a:r>
            <a:r>
              <a:rPr lang="en-US" sz="3600" dirty="0">
                <a:latin typeface="Calibri (Body)"/>
              </a:rPr>
              <a:t>) là có </a:t>
            </a:r>
            <a:r>
              <a:rPr lang="en-US" sz="3600" dirty="0" err="1">
                <a:latin typeface="Calibri (Body)"/>
              </a:rPr>
              <a:t>hạn</a:t>
            </a:r>
            <a:endParaRPr lang="en-US" sz="3600" dirty="0">
              <a:latin typeface="Calibri (Body)"/>
            </a:endParaRPr>
          </a:p>
          <a:p>
            <a:pPr lvl="1"/>
            <a:r>
              <a:rPr lang="en-US" sz="3200" dirty="0">
                <a:latin typeface="Calibri (Body)"/>
              </a:rPr>
              <a:t>Không thể làm tốt nhất mọi công việc</a:t>
            </a:r>
          </a:p>
          <a:p>
            <a:r>
              <a:rPr lang="en-US" sz="3600" dirty="0">
                <a:latin typeface="Calibri (Body)"/>
              </a:rPr>
              <a:t>C</a:t>
            </a:r>
            <a:r>
              <a:rPr lang="vi-VN" sz="3600">
                <a:latin typeface="Calibri (Body)"/>
              </a:rPr>
              <a:t>ần </a:t>
            </a:r>
            <a:r>
              <a:rPr lang="vi-VN" sz="3600" dirty="0">
                <a:latin typeface="Calibri (Body)"/>
              </a:rPr>
              <a:t>biết ưu tiên giữa các công việc </a:t>
            </a:r>
            <a:endParaRPr lang="en-US" sz="3600" dirty="0">
              <a:latin typeface="Calibri (Body)"/>
            </a:endParaRPr>
          </a:p>
          <a:p>
            <a:pPr lvl="1"/>
            <a:r>
              <a:rPr lang="en-US" sz="3200" dirty="0">
                <a:latin typeface="Calibri (Body)"/>
              </a:rPr>
              <a:t>V</a:t>
            </a:r>
            <a:r>
              <a:rPr lang="vi-VN" sz="3200">
                <a:latin typeface="Calibri (Body)"/>
              </a:rPr>
              <a:t>iệc </a:t>
            </a:r>
            <a:r>
              <a:rPr lang="vi-VN" sz="3200" dirty="0">
                <a:latin typeface="Calibri (Body)"/>
              </a:rPr>
              <a:t>nào quan trọng </a:t>
            </a:r>
            <a:r>
              <a:rPr lang="en-US" sz="3200" dirty="0">
                <a:latin typeface="Calibri (Body)"/>
              </a:rPr>
              <a:t>thì</a:t>
            </a:r>
            <a:r>
              <a:rPr lang="vi-VN" sz="3200" dirty="0">
                <a:latin typeface="Calibri (Body)"/>
              </a:rPr>
              <a:t> ưu tiên nguồn lực và ngược lại</a:t>
            </a:r>
            <a:endParaRPr lang="en-US" sz="3200" dirty="0">
              <a:latin typeface="Calibri (Body)"/>
            </a:endParaRP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20</a:t>
            </a:fld>
            <a:endParaRPr lang="en-US" dirty="0"/>
          </a:p>
        </p:txBody>
      </p:sp>
    </p:spTree>
    <p:extLst>
      <p:ext uri="{BB962C8B-B14F-4D97-AF65-F5344CB8AC3E}">
        <p14:creationId xmlns:p14="http://schemas.microsoft.com/office/powerpoint/2010/main" val="74166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Thương lượng</a:t>
            </a:r>
          </a:p>
        </p:txBody>
      </p:sp>
      <p:sp>
        <p:nvSpPr>
          <p:cNvPr id="3" name="Content Placeholder 2"/>
          <p:cNvSpPr>
            <a:spLocks noGrp="1"/>
          </p:cNvSpPr>
          <p:nvPr>
            <p:ph idx="1"/>
          </p:nvPr>
        </p:nvSpPr>
        <p:spPr/>
        <p:txBody>
          <a:bodyPr>
            <a:normAutofit/>
          </a:bodyPr>
          <a:lstStyle/>
          <a:p>
            <a:r>
              <a:rPr lang="en-US" sz="3600" dirty="0">
                <a:latin typeface="Calibri (Body)"/>
              </a:rPr>
              <a:t>R</a:t>
            </a:r>
            <a:r>
              <a:rPr lang="en-US" sz="3600">
                <a:latin typeface="Calibri (Body)"/>
              </a:rPr>
              <a:t>ất </a:t>
            </a:r>
            <a:r>
              <a:rPr lang="en-US" sz="3600" dirty="0">
                <a:latin typeface="Calibri (Body)"/>
              </a:rPr>
              <a:t>quan trọng với </a:t>
            </a:r>
            <a:r>
              <a:rPr lang="en-US" sz="3600" dirty="0" err="1">
                <a:latin typeface="Calibri (Body)"/>
              </a:rPr>
              <a:t>lãnh</a:t>
            </a:r>
            <a:r>
              <a:rPr lang="en-US" sz="3600" dirty="0">
                <a:latin typeface="Calibri (Body)"/>
              </a:rPr>
              <a:t> </a:t>
            </a:r>
            <a:r>
              <a:rPr lang="en-US" sz="3600" dirty="0" err="1">
                <a:latin typeface="Calibri (Body)"/>
              </a:rPr>
              <a:t>đạo</a:t>
            </a:r>
            <a:r>
              <a:rPr lang="en-US" sz="3600" dirty="0">
                <a:latin typeface="Calibri (Body)"/>
              </a:rPr>
              <a:t> nói </a:t>
            </a:r>
            <a:r>
              <a:rPr lang="en-US" sz="3600" dirty="0" err="1">
                <a:latin typeface="Calibri (Body)"/>
              </a:rPr>
              <a:t>chung</a:t>
            </a:r>
            <a:r>
              <a:rPr lang="en-US" sz="3600" dirty="0">
                <a:latin typeface="Calibri (Body)"/>
              </a:rPr>
              <a:t> và </a:t>
            </a:r>
            <a:r>
              <a:rPr lang="en-US" sz="3600" dirty="0" err="1">
                <a:latin typeface="Calibri (Body)"/>
              </a:rPr>
              <a:t>nhà</a:t>
            </a:r>
            <a:r>
              <a:rPr lang="en-US" sz="3600" dirty="0">
                <a:latin typeface="Calibri (Body)"/>
              </a:rPr>
              <a:t> </a:t>
            </a:r>
            <a:r>
              <a:rPr lang="en-US" sz="3600" dirty="0" err="1">
                <a:latin typeface="Calibri (Body)"/>
              </a:rPr>
              <a:t>quản</a:t>
            </a:r>
            <a:r>
              <a:rPr lang="en-US" sz="3600" dirty="0">
                <a:latin typeface="Calibri (Body)"/>
              </a:rPr>
              <a:t> </a:t>
            </a:r>
            <a:r>
              <a:rPr lang="en-US" sz="3600" dirty="0" err="1">
                <a:latin typeface="Calibri (Body)"/>
              </a:rPr>
              <a:t>lý</a:t>
            </a:r>
            <a:r>
              <a:rPr lang="en-US" sz="3600" dirty="0">
                <a:latin typeface="Calibri (Body)"/>
              </a:rPr>
              <a:t> </a:t>
            </a:r>
            <a:r>
              <a:rPr lang="en-US" sz="3600" dirty="0" err="1">
                <a:latin typeface="Calibri (Body)"/>
              </a:rPr>
              <a:t>dự</a:t>
            </a:r>
            <a:r>
              <a:rPr lang="en-US" sz="3600" dirty="0">
                <a:latin typeface="Calibri (Body)"/>
              </a:rPr>
              <a:t> </a:t>
            </a:r>
            <a:r>
              <a:rPr lang="en-US" sz="3600" dirty="0" err="1">
                <a:latin typeface="Calibri (Body)"/>
              </a:rPr>
              <a:t>án</a:t>
            </a:r>
            <a:r>
              <a:rPr lang="en-US" sz="3600" dirty="0">
                <a:latin typeface="Calibri (Body)"/>
              </a:rPr>
              <a:t> nói </a:t>
            </a:r>
            <a:r>
              <a:rPr lang="en-US" sz="3600" dirty="0" err="1">
                <a:latin typeface="Calibri (Body)"/>
              </a:rPr>
              <a:t>riêng</a:t>
            </a:r>
            <a:endParaRPr lang="en-US" sz="3600" dirty="0">
              <a:latin typeface="Calibri (Body)"/>
            </a:endParaRPr>
          </a:p>
          <a:p>
            <a:r>
              <a:rPr lang="en-US" sz="3600" dirty="0">
                <a:latin typeface="Calibri (Body)"/>
              </a:rPr>
              <a:t>L</a:t>
            </a:r>
            <a:r>
              <a:rPr lang="vi-VN" sz="3600">
                <a:latin typeface="Calibri (Body)"/>
              </a:rPr>
              <a:t>à </a:t>
            </a:r>
            <a:r>
              <a:rPr lang="vi-VN" sz="3600" dirty="0">
                <a:latin typeface="Calibri (Body)"/>
              </a:rPr>
              <a:t>một quá trình các bên liên quan tiến hành trao đổi, thảo luận, v.v. về những điểm còn bất đồng để đi đến việc thống nhất một thỏa thuận</a:t>
            </a:r>
            <a:endParaRPr lang="en-US" sz="3600" dirty="0">
              <a:latin typeface="Calibri (Body)"/>
            </a:endParaRPr>
          </a:p>
          <a:p>
            <a:r>
              <a:rPr lang="en-US" sz="3600" dirty="0" err="1">
                <a:latin typeface="Calibri (Body)"/>
              </a:rPr>
              <a:t>Ví</a:t>
            </a:r>
            <a:r>
              <a:rPr lang="en-US" sz="3600" dirty="0">
                <a:latin typeface="Calibri (Body)"/>
              </a:rPr>
              <a:t> </a:t>
            </a:r>
            <a:r>
              <a:rPr lang="en-US" sz="3600" dirty="0" err="1">
                <a:latin typeface="Calibri (Body)"/>
              </a:rPr>
              <a:t>dụ</a:t>
            </a:r>
            <a:r>
              <a:rPr lang="en-US" sz="3600" dirty="0">
                <a:latin typeface="Calibri (Body)"/>
              </a:rPr>
              <a:t> minh </a:t>
            </a:r>
            <a:r>
              <a:rPr lang="en-US" sz="3600" dirty="0" err="1">
                <a:latin typeface="Calibri (Body)"/>
              </a:rPr>
              <a:t>họa</a:t>
            </a:r>
            <a:endParaRPr lang="en-US" sz="3600" dirty="0">
              <a:latin typeface="Calibri (Body)"/>
            </a:endParaRP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21</a:t>
            </a:fld>
            <a:endParaRPr lang="en-US" dirty="0"/>
          </a:p>
        </p:txBody>
      </p:sp>
    </p:spTree>
    <p:extLst>
      <p:ext uri="{BB962C8B-B14F-4D97-AF65-F5344CB8AC3E}">
        <p14:creationId xmlns:p14="http://schemas.microsoft.com/office/powerpoint/2010/main" val="1842954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Đạo</a:t>
            </a:r>
            <a:r>
              <a:rPr lang="en-US" dirty="0"/>
              <a:t> </a:t>
            </a:r>
            <a:r>
              <a:rPr lang="en-US" dirty="0" err="1"/>
              <a:t>đức</a:t>
            </a:r>
            <a:r>
              <a:rPr lang="en-US" dirty="0"/>
              <a:t> </a:t>
            </a:r>
            <a:r>
              <a:rPr lang="en-US" dirty="0" err="1"/>
              <a:t>nghề</a:t>
            </a:r>
            <a:r>
              <a:rPr lang="en-US" dirty="0"/>
              <a:t> nghiệp QLDA (1) </a:t>
            </a:r>
          </a:p>
        </p:txBody>
      </p:sp>
      <p:sp>
        <p:nvSpPr>
          <p:cNvPr id="3" name="Content Placeholder 2"/>
          <p:cNvSpPr>
            <a:spLocks noGrp="1"/>
          </p:cNvSpPr>
          <p:nvPr>
            <p:ph idx="1"/>
          </p:nvPr>
        </p:nvSpPr>
        <p:spPr/>
        <p:txBody>
          <a:bodyPr>
            <a:normAutofit/>
          </a:bodyPr>
          <a:lstStyle/>
          <a:p>
            <a:r>
              <a:rPr lang="en-US" dirty="0">
                <a:latin typeface="Calibri (Body)"/>
              </a:rPr>
              <a:t>Mỗi lĩnh </a:t>
            </a:r>
            <a:r>
              <a:rPr lang="en-US" dirty="0" err="1">
                <a:latin typeface="Calibri (Body)"/>
              </a:rPr>
              <a:t>vực</a:t>
            </a:r>
            <a:r>
              <a:rPr lang="en-US" dirty="0">
                <a:latin typeface="Calibri (Body)"/>
              </a:rPr>
              <a:t> khác nhau </a:t>
            </a:r>
            <a:r>
              <a:rPr lang="en-US" dirty="0" err="1">
                <a:latin typeface="Calibri (Body)"/>
              </a:rPr>
              <a:t>đều</a:t>
            </a:r>
            <a:r>
              <a:rPr lang="en-US" dirty="0">
                <a:latin typeface="Calibri (Body)"/>
              </a:rPr>
              <a:t> có </a:t>
            </a:r>
            <a:r>
              <a:rPr lang="en-US" dirty="0" err="1">
                <a:latin typeface="Calibri (Body)"/>
              </a:rPr>
              <a:t>các</a:t>
            </a:r>
            <a:r>
              <a:rPr lang="en-US" dirty="0">
                <a:latin typeface="Calibri (Body)"/>
              </a:rPr>
              <a:t> </a:t>
            </a:r>
            <a:r>
              <a:rPr lang="en-US" dirty="0" err="1">
                <a:latin typeface="Calibri (Body)"/>
              </a:rPr>
              <a:t>bộ</a:t>
            </a:r>
            <a:r>
              <a:rPr lang="en-US" dirty="0">
                <a:latin typeface="Calibri (Body)"/>
              </a:rPr>
              <a:t> </a:t>
            </a:r>
            <a:r>
              <a:rPr lang="en-US" dirty="0" err="1">
                <a:latin typeface="Calibri (Body)"/>
              </a:rPr>
              <a:t>quy</a:t>
            </a:r>
            <a:r>
              <a:rPr lang="en-US" dirty="0">
                <a:latin typeface="Calibri (Body)"/>
              </a:rPr>
              <a:t> </a:t>
            </a:r>
            <a:r>
              <a:rPr lang="en-US" dirty="0" err="1">
                <a:latin typeface="Calibri (Body)"/>
              </a:rPr>
              <a:t>tắc</a:t>
            </a:r>
            <a:r>
              <a:rPr lang="en-US" dirty="0">
                <a:latin typeface="Calibri (Body)"/>
              </a:rPr>
              <a:t> </a:t>
            </a:r>
            <a:r>
              <a:rPr lang="en-US" dirty="0" err="1">
                <a:latin typeface="Calibri (Body)"/>
              </a:rPr>
              <a:t>đạo</a:t>
            </a:r>
            <a:r>
              <a:rPr lang="en-US" dirty="0">
                <a:latin typeface="Calibri (Body)"/>
              </a:rPr>
              <a:t> </a:t>
            </a:r>
            <a:r>
              <a:rPr lang="en-US" dirty="0" err="1">
                <a:latin typeface="Calibri (Body)"/>
              </a:rPr>
              <a:t>đức</a:t>
            </a:r>
            <a:r>
              <a:rPr lang="en-US" dirty="0">
                <a:latin typeface="Calibri (Body)"/>
              </a:rPr>
              <a:t> </a:t>
            </a:r>
            <a:r>
              <a:rPr lang="en-US" dirty="0" err="1">
                <a:latin typeface="Calibri (Body)"/>
              </a:rPr>
              <a:t>nghề</a:t>
            </a:r>
            <a:r>
              <a:rPr lang="en-US" dirty="0">
                <a:latin typeface="Calibri (Body)"/>
              </a:rPr>
              <a:t> nghiệp </a:t>
            </a:r>
            <a:r>
              <a:rPr lang="en-US" dirty="0" err="1">
                <a:latin typeface="Calibri (Body)"/>
              </a:rPr>
              <a:t>riêng</a:t>
            </a:r>
            <a:endParaRPr lang="en-US" dirty="0">
              <a:latin typeface="Calibri (Body)"/>
            </a:endParaRPr>
          </a:p>
          <a:p>
            <a:r>
              <a:rPr lang="en-US" dirty="0">
                <a:latin typeface="Calibri (Body)"/>
              </a:rPr>
              <a:t>L</a:t>
            </a:r>
            <a:r>
              <a:rPr lang="vi-VN">
                <a:latin typeface="Calibri (Body)"/>
              </a:rPr>
              <a:t>à </a:t>
            </a:r>
            <a:r>
              <a:rPr lang="vi-VN" dirty="0">
                <a:latin typeface="Calibri (Body)"/>
              </a:rPr>
              <a:t>những tiêu chuẩn, nguyên tắc, phẩm chất của một cá nhân trong quá trình làm việc hoặc một hoạt động nào đó nhằm hướng dẫn việc ra quyết định dựa trên các giá trị cá nhân về những gì được coi là đúng hoặc sai</a:t>
            </a:r>
            <a:endParaRPr lang="en-US" dirty="0">
              <a:latin typeface="Calibri (Body)"/>
            </a:endParaRPr>
          </a:p>
          <a:p>
            <a:r>
              <a:rPr lang="en-US" dirty="0">
                <a:latin typeface="Calibri (Body)"/>
              </a:rPr>
              <a:t>Đ</a:t>
            </a:r>
            <a:r>
              <a:rPr lang="vi-VN">
                <a:latin typeface="Calibri (Body)"/>
              </a:rPr>
              <a:t>ưa </a:t>
            </a:r>
            <a:r>
              <a:rPr lang="vi-VN" dirty="0">
                <a:latin typeface="Calibri (Body)"/>
              </a:rPr>
              <a:t>ra các quyết định có đạo đức là một phần quan trọng trong cuộc sống</a:t>
            </a:r>
            <a:endParaRPr lang="en-US" dirty="0">
              <a:latin typeface="Calibri (Body)"/>
            </a:endParaRP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22</a:t>
            </a:fld>
            <a:endParaRPr lang="en-US" dirty="0"/>
          </a:p>
        </p:txBody>
      </p:sp>
    </p:spTree>
    <p:extLst>
      <p:ext uri="{BB962C8B-B14F-4D97-AF65-F5344CB8AC3E}">
        <p14:creationId xmlns:p14="http://schemas.microsoft.com/office/powerpoint/2010/main" val="2565824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Đạo</a:t>
            </a:r>
            <a:r>
              <a:rPr lang="en-US" dirty="0"/>
              <a:t> </a:t>
            </a:r>
            <a:r>
              <a:rPr lang="en-US" dirty="0" err="1"/>
              <a:t>đức</a:t>
            </a:r>
            <a:r>
              <a:rPr lang="en-US" dirty="0"/>
              <a:t> </a:t>
            </a:r>
            <a:r>
              <a:rPr lang="en-US" dirty="0" err="1"/>
              <a:t>nghề</a:t>
            </a:r>
            <a:r>
              <a:rPr lang="en-US" dirty="0"/>
              <a:t> nghiệp QLDA (2) </a:t>
            </a:r>
          </a:p>
        </p:txBody>
      </p:sp>
      <p:sp>
        <p:nvSpPr>
          <p:cNvPr id="3" name="Content Placeholder 2"/>
          <p:cNvSpPr>
            <a:spLocks noGrp="1"/>
          </p:cNvSpPr>
          <p:nvPr>
            <p:ph idx="1"/>
          </p:nvPr>
        </p:nvSpPr>
        <p:spPr/>
        <p:txBody>
          <a:bodyPr>
            <a:normAutofit/>
          </a:bodyPr>
          <a:lstStyle/>
          <a:p>
            <a:r>
              <a:rPr lang="en-US" dirty="0">
                <a:latin typeface="Calibri (Body)"/>
              </a:rPr>
              <a:t>N</a:t>
            </a:r>
            <a:r>
              <a:rPr lang="vi-VN">
                <a:latin typeface="Calibri (Body)"/>
              </a:rPr>
              <a:t>hà </a:t>
            </a:r>
            <a:r>
              <a:rPr lang="en-US" dirty="0">
                <a:latin typeface="Calibri (Body)"/>
              </a:rPr>
              <a:t>QLDA</a:t>
            </a:r>
            <a:r>
              <a:rPr lang="vi-VN" dirty="0">
                <a:latin typeface="Calibri (Body)"/>
              </a:rPr>
              <a:t> thường phải đối mặt với những tình huống khó xử về đạo đức nghề nghiệp</a:t>
            </a:r>
            <a:endParaRPr lang="en-US" dirty="0">
              <a:latin typeface="Calibri (Body)"/>
            </a:endParaRPr>
          </a:p>
          <a:p>
            <a:pPr lvl="1"/>
            <a:r>
              <a:rPr lang="en-US" dirty="0">
                <a:latin typeface="Calibri (Body)"/>
              </a:rPr>
              <a:t>C</a:t>
            </a:r>
            <a:r>
              <a:rPr lang="en-US">
                <a:latin typeface="Calibri (Body)"/>
              </a:rPr>
              <a:t>hịu trách nhiệm: </a:t>
            </a:r>
            <a:r>
              <a:rPr lang="en-US" dirty="0">
                <a:latin typeface="Calibri (Body)"/>
              </a:rPr>
              <a:t>khi </a:t>
            </a:r>
            <a:r>
              <a:rPr lang="en-US" dirty="0" err="1">
                <a:latin typeface="Calibri (Body)"/>
              </a:rPr>
              <a:t>dự</a:t>
            </a:r>
            <a:r>
              <a:rPr lang="en-US" dirty="0">
                <a:latin typeface="Calibri (Body)"/>
              </a:rPr>
              <a:t> </a:t>
            </a:r>
            <a:r>
              <a:rPr lang="en-US" dirty="0" err="1">
                <a:latin typeface="Calibri (Body)"/>
              </a:rPr>
              <a:t>án</a:t>
            </a:r>
            <a:r>
              <a:rPr lang="en-US" dirty="0">
                <a:latin typeface="Calibri (Body)"/>
              </a:rPr>
              <a:t> </a:t>
            </a:r>
            <a:r>
              <a:rPr lang="en-US" dirty="0" err="1">
                <a:latin typeface="Calibri (Body)"/>
              </a:rPr>
              <a:t>gặp</a:t>
            </a:r>
            <a:r>
              <a:rPr lang="en-US" dirty="0">
                <a:latin typeface="Calibri (Body)"/>
              </a:rPr>
              <a:t> vấn đề/thất bại</a:t>
            </a:r>
          </a:p>
          <a:p>
            <a:pPr lvl="1"/>
            <a:r>
              <a:rPr lang="en-US">
                <a:latin typeface="Calibri (Body)"/>
              </a:rPr>
              <a:t>Tôn trọng: Không </a:t>
            </a:r>
            <a:r>
              <a:rPr lang="en-US" dirty="0">
                <a:latin typeface="Calibri (Body)"/>
              </a:rPr>
              <a:t>làm việc một </a:t>
            </a:r>
            <a:r>
              <a:rPr lang="en-US" dirty="0" err="1">
                <a:latin typeface="Calibri (Body)"/>
              </a:rPr>
              <a:t>cách</a:t>
            </a:r>
            <a:r>
              <a:rPr lang="en-US" dirty="0">
                <a:latin typeface="Calibri (Body)"/>
              </a:rPr>
              <a:t> </a:t>
            </a:r>
            <a:r>
              <a:rPr lang="en-US" dirty="0" err="1">
                <a:latin typeface="Calibri (Body)"/>
              </a:rPr>
              <a:t>hiệu</a:t>
            </a:r>
            <a:r>
              <a:rPr lang="en-US" dirty="0">
                <a:latin typeface="Calibri (Body)"/>
              </a:rPr>
              <a:t> quả với </a:t>
            </a:r>
            <a:r>
              <a:rPr lang="en-US" dirty="0" err="1">
                <a:latin typeface="Calibri (Body)"/>
              </a:rPr>
              <a:t>các</a:t>
            </a:r>
            <a:r>
              <a:rPr lang="en-US" dirty="0">
                <a:latin typeface="Calibri (Body)"/>
              </a:rPr>
              <a:t> bên </a:t>
            </a:r>
            <a:r>
              <a:rPr lang="en-US" dirty="0" err="1">
                <a:latin typeface="Calibri (Body)"/>
              </a:rPr>
              <a:t>liên</a:t>
            </a:r>
            <a:r>
              <a:rPr lang="en-US" dirty="0">
                <a:latin typeface="Calibri (Body)"/>
              </a:rPr>
              <a:t> quan</a:t>
            </a:r>
          </a:p>
          <a:p>
            <a:pPr lvl="1"/>
            <a:r>
              <a:rPr lang="en-US">
                <a:latin typeface="Calibri (Body)"/>
              </a:rPr>
              <a:t>Trung thực: Báo </a:t>
            </a:r>
            <a:r>
              <a:rPr lang="en-US" dirty="0" err="1">
                <a:latin typeface="Calibri (Body)"/>
              </a:rPr>
              <a:t>cáo</a:t>
            </a:r>
            <a:r>
              <a:rPr lang="en-US" dirty="0">
                <a:latin typeface="Calibri (Body)"/>
              </a:rPr>
              <a:t> </a:t>
            </a:r>
            <a:r>
              <a:rPr lang="en-US" dirty="0" err="1">
                <a:latin typeface="Calibri (Body)"/>
              </a:rPr>
              <a:t>trạng</a:t>
            </a:r>
            <a:r>
              <a:rPr lang="en-US" dirty="0">
                <a:latin typeface="Calibri (Body)"/>
              </a:rPr>
              <a:t> </a:t>
            </a:r>
            <a:r>
              <a:rPr lang="en-US" dirty="0" err="1">
                <a:latin typeface="Calibri (Body)"/>
              </a:rPr>
              <a:t>thái</a:t>
            </a:r>
            <a:r>
              <a:rPr lang="en-US" dirty="0">
                <a:latin typeface="Calibri (Body)"/>
              </a:rPr>
              <a:t> của </a:t>
            </a:r>
            <a:r>
              <a:rPr lang="en-US" dirty="0" err="1">
                <a:latin typeface="Calibri (Body)"/>
              </a:rPr>
              <a:t>các</a:t>
            </a:r>
            <a:r>
              <a:rPr lang="en-US" dirty="0">
                <a:latin typeface="Calibri (Body)"/>
              </a:rPr>
              <a:t> công việc </a:t>
            </a:r>
            <a:r>
              <a:rPr lang="en-US" dirty="0" err="1">
                <a:latin typeface="Calibri (Body)"/>
              </a:rPr>
              <a:t>dự</a:t>
            </a:r>
            <a:r>
              <a:rPr lang="en-US" dirty="0">
                <a:latin typeface="Calibri (Body)"/>
              </a:rPr>
              <a:t> </a:t>
            </a:r>
            <a:r>
              <a:rPr lang="en-US" dirty="0" err="1">
                <a:latin typeface="Calibri (Body)"/>
              </a:rPr>
              <a:t>án</a:t>
            </a:r>
            <a:r>
              <a:rPr lang="en-US" dirty="0">
                <a:latin typeface="Calibri (Body)"/>
              </a:rPr>
              <a:t> một </a:t>
            </a:r>
            <a:r>
              <a:rPr lang="en-US" dirty="0" err="1">
                <a:latin typeface="Calibri (Body)"/>
              </a:rPr>
              <a:t>cách</a:t>
            </a:r>
            <a:r>
              <a:rPr lang="en-US" dirty="0">
                <a:latin typeface="Calibri (Body)"/>
              </a:rPr>
              <a:t> </a:t>
            </a:r>
            <a:r>
              <a:rPr lang="en-US" dirty="0" err="1">
                <a:latin typeface="Calibri (Body)"/>
              </a:rPr>
              <a:t>trung</a:t>
            </a:r>
            <a:r>
              <a:rPr lang="en-US" dirty="0">
                <a:latin typeface="Calibri (Body)"/>
              </a:rPr>
              <a:t> thực và khách quan</a:t>
            </a:r>
          </a:p>
          <a:p>
            <a:pPr lvl="1"/>
            <a:r>
              <a:rPr lang="en-US">
                <a:latin typeface="Calibri (Body)"/>
              </a:rPr>
              <a:t>Công bằng: Đ</a:t>
            </a:r>
            <a:r>
              <a:rPr lang="vi-VN">
                <a:latin typeface="Calibri (Body)"/>
              </a:rPr>
              <a:t>ánh </a:t>
            </a:r>
            <a:r>
              <a:rPr lang="vi-VN" dirty="0">
                <a:latin typeface="Calibri (Body)"/>
              </a:rPr>
              <a:t>giá thành viên đội dự án và những người liên quan</a:t>
            </a:r>
            <a:endParaRPr lang="en-US" dirty="0">
              <a:latin typeface="Calibri (Body)"/>
            </a:endParaRPr>
          </a:p>
          <a:p>
            <a:endParaRPr lang="en-US" dirty="0">
              <a:latin typeface="Calibri (Body)"/>
            </a:endParaRP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23</a:t>
            </a:fld>
            <a:endParaRPr lang="en-US" dirty="0"/>
          </a:p>
        </p:txBody>
      </p:sp>
    </p:spTree>
    <p:extLst>
      <p:ext uri="{BB962C8B-B14F-4D97-AF65-F5344CB8AC3E}">
        <p14:creationId xmlns:p14="http://schemas.microsoft.com/office/powerpoint/2010/main" val="1635112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 of Ethics &amp; Professional Conduct</a:t>
            </a:r>
          </a:p>
        </p:txBody>
      </p:sp>
      <p:sp>
        <p:nvSpPr>
          <p:cNvPr id="3" name="Content Placeholder 2"/>
          <p:cNvSpPr>
            <a:spLocks noGrp="1"/>
          </p:cNvSpPr>
          <p:nvPr>
            <p:ph idx="1"/>
          </p:nvPr>
        </p:nvSpPr>
        <p:spPr/>
        <p:txBody>
          <a:bodyPr>
            <a:normAutofit fontScale="92500"/>
          </a:bodyPr>
          <a:lstStyle/>
          <a:p>
            <a:r>
              <a:rPr lang="en-US" dirty="0">
                <a:latin typeface="Calibri (Body)"/>
              </a:rPr>
              <a:t>Viện </a:t>
            </a:r>
            <a:r>
              <a:rPr lang="en-US" dirty="0" err="1">
                <a:latin typeface="Calibri (Body)"/>
              </a:rPr>
              <a:t>quản</a:t>
            </a:r>
            <a:r>
              <a:rPr lang="en-US" dirty="0">
                <a:latin typeface="Calibri (Body)"/>
              </a:rPr>
              <a:t> </a:t>
            </a:r>
            <a:r>
              <a:rPr lang="en-US" dirty="0" err="1">
                <a:latin typeface="Calibri (Body)"/>
              </a:rPr>
              <a:t>lý</a:t>
            </a:r>
            <a:r>
              <a:rPr lang="en-US" dirty="0">
                <a:latin typeface="Calibri (Body)"/>
              </a:rPr>
              <a:t> </a:t>
            </a:r>
            <a:r>
              <a:rPr lang="en-US" dirty="0" err="1">
                <a:latin typeface="Calibri (Body)"/>
              </a:rPr>
              <a:t>dự</a:t>
            </a:r>
            <a:r>
              <a:rPr lang="en-US" dirty="0">
                <a:latin typeface="Calibri (Body)"/>
              </a:rPr>
              <a:t> </a:t>
            </a:r>
            <a:r>
              <a:rPr lang="en-US" dirty="0" err="1">
                <a:latin typeface="Calibri (Body)"/>
              </a:rPr>
              <a:t>án</a:t>
            </a:r>
            <a:r>
              <a:rPr lang="en-US" dirty="0">
                <a:latin typeface="Calibri (Body)"/>
              </a:rPr>
              <a:t> (PMI), 01/2007</a:t>
            </a:r>
          </a:p>
          <a:p>
            <a:r>
              <a:rPr lang="en-US" dirty="0">
                <a:latin typeface="Calibri (Body)"/>
                <a:hlinkClick r:id="rId2"/>
              </a:rPr>
              <a:t>https://www.pmi.org/about/ethics/code</a:t>
            </a:r>
            <a:endParaRPr lang="en-US" dirty="0">
              <a:latin typeface="Calibri (Body)"/>
            </a:endParaRPr>
          </a:p>
          <a:p>
            <a:r>
              <a:rPr lang="en-US" dirty="0" err="1">
                <a:latin typeface="Calibri (Body)"/>
              </a:rPr>
              <a:t>Bộ</a:t>
            </a:r>
            <a:r>
              <a:rPr lang="en-US" dirty="0">
                <a:latin typeface="Calibri (Body)"/>
              </a:rPr>
              <a:t> </a:t>
            </a:r>
            <a:r>
              <a:rPr lang="en-US" dirty="0" err="1">
                <a:latin typeface="Calibri (Body)"/>
              </a:rPr>
              <a:t>quy</a:t>
            </a:r>
            <a:r>
              <a:rPr lang="en-US" dirty="0">
                <a:latin typeface="Calibri (Body)"/>
              </a:rPr>
              <a:t> </a:t>
            </a:r>
            <a:r>
              <a:rPr lang="en-US" dirty="0" err="1">
                <a:latin typeface="Calibri (Body)"/>
              </a:rPr>
              <a:t>tắc</a:t>
            </a:r>
            <a:r>
              <a:rPr lang="en-US" dirty="0">
                <a:latin typeface="Calibri (Body)"/>
              </a:rPr>
              <a:t> </a:t>
            </a:r>
            <a:r>
              <a:rPr lang="en-US" dirty="0" err="1">
                <a:latin typeface="Calibri (Body)"/>
              </a:rPr>
              <a:t>đạo</a:t>
            </a:r>
            <a:r>
              <a:rPr lang="en-US" dirty="0">
                <a:latin typeface="Calibri (Body)"/>
              </a:rPr>
              <a:t> </a:t>
            </a:r>
            <a:r>
              <a:rPr lang="en-US" dirty="0" err="1">
                <a:latin typeface="Calibri (Body)"/>
              </a:rPr>
              <a:t>đức</a:t>
            </a:r>
            <a:r>
              <a:rPr lang="en-US" dirty="0">
                <a:latin typeface="Calibri (Body)"/>
              </a:rPr>
              <a:t> </a:t>
            </a:r>
            <a:r>
              <a:rPr lang="vi-VN" dirty="0">
                <a:latin typeface="Calibri (Body)"/>
              </a:rPr>
              <a:t>này có thể giúp </a:t>
            </a:r>
            <a:endParaRPr lang="en-US" dirty="0">
              <a:latin typeface="Calibri (Body)"/>
            </a:endParaRPr>
          </a:p>
          <a:p>
            <a:pPr lvl="1"/>
            <a:r>
              <a:rPr lang="en-US" dirty="0">
                <a:latin typeface="Calibri (Body)"/>
              </a:rPr>
              <a:t>T</a:t>
            </a:r>
            <a:r>
              <a:rPr lang="vi-VN">
                <a:latin typeface="Calibri (Body)"/>
              </a:rPr>
              <a:t>iến </a:t>
            </a:r>
            <a:r>
              <a:rPr lang="vi-VN" dirty="0">
                <a:latin typeface="Calibri (Body)"/>
              </a:rPr>
              <a:t>hành công việc của mình một cách chuẩn mực</a:t>
            </a:r>
            <a:endParaRPr lang="en-US" dirty="0">
              <a:latin typeface="Calibri (Body)"/>
            </a:endParaRPr>
          </a:p>
          <a:p>
            <a:pPr lvl="1"/>
            <a:r>
              <a:rPr lang="en-US" dirty="0">
                <a:latin typeface="Calibri (Body)"/>
              </a:rPr>
              <a:t>N</a:t>
            </a:r>
            <a:r>
              <a:rPr lang="vi-VN">
                <a:latin typeface="Calibri (Body)"/>
              </a:rPr>
              <a:t>ghề </a:t>
            </a:r>
            <a:r>
              <a:rPr lang="vi-VN" dirty="0">
                <a:latin typeface="Calibri (Body)"/>
              </a:rPr>
              <a:t>quản lý dự án có được niềm tin của công chúng</a:t>
            </a:r>
            <a:endParaRPr lang="en-US" dirty="0">
              <a:latin typeface="Calibri (Body)"/>
            </a:endParaRPr>
          </a:p>
          <a:p>
            <a:r>
              <a:rPr lang="vi-VN" dirty="0">
                <a:latin typeface="Calibri (Body)"/>
              </a:rPr>
              <a:t>Quy tắc đạo đức và ứng xử nghề nghiệp PMI bao gồm các chương ngắn đề cập đến tầm nhìn và khả năng áp dụng, trách nhiệm, tôn trọng, công bằng và trung thực trong quá trình quản lý dự án.</a:t>
            </a:r>
            <a:endParaRPr lang="en-US" dirty="0">
              <a:latin typeface="Calibri (Body)"/>
            </a:endParaRPr>
          </a:p>
          <a:p>
            <a:endParaRPr lang="en-US" dirty="0">
              <a:latin typeface="Calibri (Body)"/>
            </a:endParaRP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24</a:t>
            </a:fld>
            <a:endParaRPr lang="en-US" dirty="0"/>
          </a:p>
        </p:txBody>
      </p:sp>
    </p:spTree>
    <p:extLst>
      <p:ext uri="{BB962C8B-B14F-4D97-AF65-F5344CB8AC3E}">
        <p14:creationId xmlns:p14="http://schemas.microsoft.com/office/powerpoint/2010/main" val="149354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Tổng</a:t>
            </a:r>
            <a:r>
              <a:rPr lang="en-US" dirty="0"/>
              <a:t> </a:t>
            </a:r>
            <a:r>
              <a:rPr lang="en-US" dirty="0" err="1"/>
              <a:t>kết</a:t>
            </a:r>
            <a:endParaRPr lang="en-US" dirty="0"/>
          </a:p>
        </p:txBody>
      </p:sp>
      <p:sp>
        <p:nvSpPr>
          <p:cNvPr id="3" name="Content Placeholder 2"/>
          <p:cNvSpPr>
            <a:spLocks noGrp="1"/>
          </p:cNvSpPr>
          <p:nvPr>
            <p:ph idx="1"/>
          </p:nvPr>
        </p:nvSpPr>
        <p:spPr/>
        <p:txBody>
          <a:bodyPr>
            <a:normAutofit lnSpcReduction="10000"/>
          </a:bodyPr>
          <a:lstStyle/>
          <a:p>
            <a:r>
              <a:rPr lang="en-US" dirty="0">
                <a:latin typeface="Calibri (Body)"/>
              </a:rPr>
              <a:t>Có nhiều bên </a:t>
            </a:r>
            <a:r>
              <a:rPr lang="en-US" dirty="0" err="1">
                <a:latin typeface="Calibri (Body)"/>
              </a:rPr>
              <a:t>liên</a:t>
            </a:r>
            <a:r>
              <a:rPr lang="en-US" dirty="0">
                <a:latin typeface="Calibri (Body)"/>
              </a:rPr>
              <a:t> quan của </a:t>
            </a:r>
            <a:r>
              <a:rPr lang="en-US" dirty="0" err="1">
                <a:latin typeface="Calibri (Body)"/>
              </a:rPr>
              <a:t>dự</a:t>
            </a:r>
            <a:r>
              <a:rPr lang="en-US" dirty="0">
                <a:latin typeface="Calibri (Body)"/>
              </a:rPr>
              <a:t> </a:t>
            </a:r>
            <a:r>
              <a:rPr lang="en-US" dirty="0" err="1">
                <a:latin typeface="Calibri (Body)"/>
              </a:rPr>
              <a:t>án</a:t>
            </a:r>
            <a:endParaRPr lang="en-US" dirty="0">
              <a:latin typeface="Calibri (Body)"/>
            </a:endParaRPr>
          </a:p>
          <a:p>
            <a:pPr lvl="1"/>
            <a:r>
              <a:rPr lang="en-US" dirty="0">
                <a:latin typeface="Calibri (Body)"/>
              </a:rPr>
              <a:t>Quan trọng nhất là chủ đầu </a:t>
            </a:r>
            <a:r>
              <a:rPr lang="en-US" dirty="0" err="1">
                <a:latin typeface="Calibri (Body)"/>
              </a:rPr>
              <a:t>tư</a:t>
            </a:r>
            <a:r>
              <a:rPr lang="en-US" dirty="0">
                <a:latin typeface="Calibri (Body)"/>
              </a:rPr>
              <a:t> và khách hàng</a:t>
            </a:r>
          </a:p>
          <a:p>
            <a:r>
              <a:rPr lang="en-US" dirty="0" err="1">
                <a:latin typeface="Calibri (Body)"/>
              </a:rPr>
              <a:t>Chuyển</a:t>
            </a:r>
            <a:r>
              <a:rPr lang="en-US" dirty="0">
                <a:latin typeface="Calibri (Body)"/>
              </a:rPr>
              <a:t> </a:t>
            </a:r>
            <a:r>
              <a:rPr lang="en-US" dirty="0" err="1">
                <a:latin typeface="Calibri (Body)"/>
              </a:rPr>
              <a:t>đổi</a:t>
            </a:r>
            <a:r>
              <a:rPr lang="en-US" dirty="0">
                <a:latin typeface="Calibri (Body)"/>
              </a:rPr>
              <a:t> số là </a:t>
            </a:r>
            <a:r>
              <a:rPr lang="en-US" dirty="0" err="1">
                <a:latin typeface="Calibri (Body)"/>
              </a:rPr>
              <a:t>xu</a:t>
            </a:r>
            <a:r>
              <a:rPr lang="en-US" dirty="0">
                <a:latin typeface="Calibri (Body)"/>
              </a:rPr>
              <a:t> hướng </a:t>
            </a:r>
            <a:r>
              <a:rPr lang="en-US" dirty="0" err="1">
                <a:latin typeface="Calibri (Body)"/>
              </a:rPr>
              <a:t>tất</a:t>
            </a:r>
            <a:r>
              <a:rPr lang="en-US" dirty="0">
                <a:latin typeface="Calibri (Body)"/>
              </a:rPr>
              <a:t> yếu</a:t>
            </a:r>
          </a:p>
          <a:p>
            <a:pPr marL="434877" lvl="1" indent="0">
              <a:buNone/>
            </a:pPr>
            <a:r>
              <a:rPr lang="en-US">
                <a:latin typeface="Calibri (Body)"/>
                <a:sym typeface="Wingdings" panose="05000000000000000000" pitchFamily="2" charset="2"/>
              </a:rPr>
              <a:t></a:t>
            </a:r>
            <a:r>
              <a:rPr lang="en-US">
                <a:latin typeface="Calibri (Body)"/>
              </a:rPr>
              <a:t> </a:t>
            </a:r>
            <a:r>
              <a:rPr lang="en-US" dirty="0">
                <a:latin typeface="Calibri (Body)"/>
              </a:rPr>
              <a:t>Xây dựng kinh </a:t>
            </a:r>
            <a:r>
              <a:rPr lang="en-US" dirty="0" err="1">
                <a:latin typeface="Calibri (Body)"/>
              </a:rPr>
              <a:t>tế</a:t>
            </a:r>
            <a:r>
              <a:rPr lang="en-US" dirty="0">
                <a:latin typeface="Calibri (Body)"/>
              </a:rPr>
              <a:t> số, xã hội số</a:t>
            </a:r>
          </a:p>
          <a:p>
            <a:r>
              <a:rPr lang="en-US" dirty="0">
                <a:latin typeface="Calibri (Body)"/>
              </a:rPr>
              <a:t>Chương trình và danh mục </a:t>
            </a:r>
            <a:r>
              <a:rPr lang="en-US" dirty="0" err="1">
                <a:latin typeface="Calibri (Body)"/>
              </a:rPr>
              <a:t>dự</a:t>
            </a:r>
            <a:r>
              <a:rPr lang="en-US" dirty="0">
                <a:latin typeface="Calibri (Body)"/>
              </a:rPr>
              <a:t> </a:t>
            </a:r>
            <a:r>
              <a:rPr lang="en-US" dirty="0" err="1">
                <a:latin typeface="Calibri (Body)"/>
              </a:rPr>
              <a:t>án</a:t>
            </a:r>
            <a:endParaRPr lang="en-US" dirty="0">
              <a:latin typeface="Calibri (Body)"/>
            </a:endParaRPr>
          </a:p>
          <a:p>
            <a:r>
              <a:rPr lang="en-US" dirty="0" err="1">
                <a:latin typeface="Calibri (Body)"/>
              </a:rPr>
              <a:t>Các</a:t>
            </a:r>
            <a:r>
              <a:rPr lang="en-US" dirty="0">
                <a:latin typeface="Calibri (Body)"/>
              </a:rPr>
              <a:t> </a:t>
            </a:r>
            <a:r>
              <a:rPr lang="en-US" dirty="0" err="1">
                <a:latin typeface="Calibri (Body)"/>
              </a:rPr>
              <a:t>kỹ</a:t>
            </a:r>
            <a:r>
              <a:rPr lang="en-US" dirty="0">
                <a:latin typeface="Calibri (Body)"/>
              </a:rPr>
              <a:t> năng cần có của một </a:t>
            </a:r>
            <a:r>
              <a:rPr lang="en-US" dirty="0" err="1">
                <a:latin typeface="Calibri (Body)"/>
              </a:rPr>
              <a:t>nhà</a:t>
            </a:r>
            <a:r>
              <a:rPr lang="en-US" dirty="0">
                <a:latin typeface="Calibri (Body)"/>
              </a:rPr>
              <a:t> </a:t>
            </a:r>
            <a:r>
              <a:rPr lang="en-US" dirty="0" err="1">
                <a:latin typeface="Calibri (Body)"/>
              </a:rPr>
              <a:t>quản</a:t>
            </a:r>
            <a:r>
              <a:rPr lang="en-US" dirty="0">
                <a:latin typeface="Calibri (Body)"/>
              </a:rPr>
              <a:t> </a:t>
            </a:r>
            <a:r>
              <a:rPr lang="en-US" dirty="0" err="1">
                <a:latin typeface="Calibri (Body)"/>
              </a:rPr>
              <a:t>lý</a:t>
            </a:r>
            <a:r>
              <a:rPr lang="en-US" dirty="0">
                <a:latin typeface="Calibri (Body)"/>
              </a:rPr>
              <a:t> </a:t>
            </a:r>
            <a:r>
              <a:rPr lang="en-US" dirty="0" err="1">
                <a:latin typeface="Calibri (Body)"/>
              </a:rPr>
              <a:t>dự</a:t>
            </a:r>
            <a:r>
              <a:rPr lang="en-US" dirty="0">
                <a:latin typeface="Calibri (Body)"/>
              </a:rPr>
              <a:t> </a:t>
            </a:r>
            <a:r>
              <a:rPr lang="en-US" dirty="0" err="1">
                <a:latin typeface="Calibri (Body)"/>
              </a:rPr>
              <a:t>án</a:t>
            </a:r>
            <a:endParaRPr lang="en-US" dirty="0">
              <a:latin typeface="Calibri (Body)"/>
            </a:endParaRPr>
          </a:p>
          <a:p>
            <a:pPr lvl="1"/>
            <a:r>
              <a:rPr lang="en-US" dirty="0">
                <a:latin typeface="Calibri (Body)"/>
              </a:rPr>
              <a:t>Có nhiều </a:t>
            </a:r>
            <a:r>
              <a:rPr lang="en-US" dirty="0" err="1">
                <a:latin typeface="Calibri (Body)"/>
              </a:rPr>
              <a:t>kỹ</a:t>
            </a:r>
            <a:r>
              <a:rPr lang="en-US" dirty="0">
                <a:latin typeface="Calibri (Body)"/>
              </a:rPr>
              <a:t> năng cần thiết, </a:t>
            </a:r>
            <a:r>
              <a:rPr lang="en-US" dirty="0" err="1">
                <a:latin typeface="Calibri (Body)"/>
              </a:rPr>
              <a:t>đan</a:t>
            </a:r>
            <a:r>
              <a:rPr lang="en-US" dirty="0">
                <a:latin typeface="Calibri (Body)"/>
              </a:rPr>
              <a:t> </a:t>
            </a:r>
            <a:r>
              <a:rPr lang="en-US" dirty="0" err="1">
                <a:latin typeface="Calibri (Body)"/>
              </a:rPr>
              <a:t>xen</a:t>
            </a:r>
            <a:r>
              <a:rPr lang="en-US" dirty="0">
                <a:latin typeface="Calibri (Body)"/>
              </a:rPr>
              <a:t> lẫn nhau</a:t>
            </a:r>
          </a:p>
          <a:p>
            <a:r>
              <a:rPr lang="en-US" dirty="0" err="1">
                <a:latin typeface="Calibri (Body)"/>
              </a:rPr>
              <a:t>Đạo</a:t>
            </a:r>
            <a:r>
              <a:rPr lang="en-US" dirty="0">
                <a:latin typeface="Calibri (Body)"/>
              </a:rPr>
              <a:t> </a:t>
            </a:r>
            <a:r>
              <a:rPr lang="en-US" dirty="0" err="1">
                <a:latin typeface="Calibri (Body)"/>
              </a:rPr>
              <a:t>đức</a:t>
            </a:r>
            <a:r>
              <a:rPr lang="en-US" dirty="0">
                <a:latin typeface="Calibri (Body)"/>
              </a:rPr>
              <a:t> </a:t>
            </a:r>
            <a:r>
              <a:rPr lang="en-US" dirty="0" err="1">
                <a:latin typeface="Calibri (Body)"/>
              </a:rPr>
              <a:t>nghề</a:t>
            </a:r>
            <a:r>
              <a:rPr lang="en-US" dirty="0">
                <a:latin typeface="Calibri (Body)"/>
              </a:rPr>
              <a:t> nghiệp </a:t>
            </a:r>
            <a:r>
              <a:rPr lang="en-US" dirty="0" err="1">
                <a:latin typeface="Calibri (Body)"/>
              </a:rPr>
              <a:t>quản</a:t>
            </a:r>
            <a:r>
              <a:rPr lang="en-US" dirty="0">
                <a:latin typeface="Calibri (Body)"/>
              </a:rPr>
              <a:t> </a:t>
            </a:r>
            <a:r>
              <a:rPr lang="en-US" dirty="0" err="1">
                <a:latin typeface="Calibri (Body)"/>
              </a:rPr>
              <a:t>lý</a:t>
            </a:r>
            <a:r>
              <a:rPr lang="en-US" dirty="0">
                <a:latin typeface="Calibri (Body)"/>
              </a:rPr>
              <a:t> </a:t>
            </a:r>
            <a:r>
              <a:rPr lang="en-US" dirty="0" err="1">
                <a:latin typeface="Calibri (Body)"/>
              </a:rPr>
              <a:t>dự</a:t>
            </a:r>
            <a:r>
              <a:rPr lang="en-US" dirty="0">
                <a:latin typeface="Calibri (Body)"/>
              </a:rPr>
              <a:t> </a:t>
            </a:r>
            <a:r>
              <a:rPr lang="en-US" dirty="0" err="1">
                <a:latin typeface="Calibri (Body)"/>
              </a:rPr>
              <a:t>án</a:t>
            </a:r>
            <a:endParaRPr lang="en-US" dirty="0">
              <a:latin typeface="Calibri (Body)"/>
            </a:endParaRPr>
          </a:p>
          <a:p>
            <a:pPr lvl="1"/>
            <a:r>
              <a:rPr lang="en-US" dirty="0">
                <a:latin typeface="Calibri (Body)"/>
              </a:rPr>
              <a:t>Cần </a:t>
            </a:r>
            <a:r>
              <a:rPr lang="en-US" dirty="0" err="1">
                <a:latin typeface="Calibri (Body)"/>
              </a:rPr>
              <a:t>đọc</a:t>
            </a:r>
            <a:r>
              <a:rPr lang="en-US" dirty="0">
                <a:latin typeface="Calibri (Body)"/>
              </a:rPr>
              <a:t> và </a:t>
            </a:r>
            <a:r>
              <a:rPr lang="en-US" dirty="0" err="1">
                <a:latin typeface="Calibri (Body)"/>
              </a:rPr>
              <a:t>tuân</a:t>
            </a:r>
            <a:r>
              <a:rPr lang="en-US" dirty="0">
                <a:latin typeface="Calibri (Body)"/>
              </a:rPr>
              <a:t> </a:t>
            </a:r>
            <a:r>
              <a:rPr lang="en-US" dirty="0" err="1">
                <a:latin typeface="Calibri (Body)"/>
              </a:rPr>
              <a:t>thủ</a:t>
            </a:r>
            <a:r>
              <a:rPr lang="en-US" dirty="0">
                <a:latin typeface="Calibri (Body)"/>
              </a:rPr>
              <a:t> </a:t>
            </a:r>
            <a:r>
              <a:rPr lang="en-US" dirty="0" err="1">
                <a:latin typeface="Calibri (Body)"/>
              </a:rPr>
              <a:t>Bộ</a:t>
            </a:r>
            <a:r>
              <a:rPr lang="en-US" dirty="0">
                <a:latin typeface="Calibri (Body)"/>
              </a:rPr>
              <a:t> </a:t>
            </a:r>
            <a:r>
              <a:rPr lang="en-US" dirty="0" err="1">
                <a:latin typeface="Calibri (Body)"/>
              </a:rPr>
              <a:t>quy</a:t>
            </a:r>
            <a:r>
              <a:rPr lang="en-US" dirty="0">
                <a:latin typeface="Calibri (Body)"/>
              </a:rPr>
              <a:t> </a:t>
            </a:r>
            <a:r>
              <a:rPr lang="en-US" dirty="0" err="1">
                <a:latin typeface="Calibri (Body)"/>
              </a:rPr>
              <a:t>tắc</a:t>
            </a:r>
            <a:r>
              <a:rPr lang="en-US" dirty="0">
                <a:latin typeface="Calibri (Body)"/>
              </a:rPr>
              <a:t> </a:t>
            </a:r>
            <a:r>
              <a:rPr lang="en-US" dirty="0" err="1">
                <a:latin typeface="Calibri (Body)"/>
              </a:rPr>
              <a:t>đạo</a:t>
            </a:r>
            <a:r>
              <a:rPr lang="en-US" dirty="0">
                <a:latin typeface="Calibri (Body)"/>
              </a:rPr>
              <a:t> </a:t>
            </a:r>
            <a:r>
              <a:rPr lang="en-US" dirty="0" err="1">
                <a:latin typeface="Calibri (Body)"/>
              </a:rPr>
              <a:t>đức</a:t>
            </a:r>
            <a:r>
              <a:rPr lang="en-US" dirty="0">
                <a:latin typeface="Calibri (Body)"/>
              </a:rPr>
              <a:t> của PMI</a:t>
            </a: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25</a:t>
            </a:fld>
            <a:endParaRPr lang="en-US" dirty="0"/>
          </a:p>
        </p:txBody>
      </p:sp>
    </p:spTree>
    <p:extLst>
      <p:ext uri="{BB962C8B-B14F-4D97-AF65-F5344CB8AC3E}">
        <p14:creationId xmlns:p14="http://schemas.microsoft.com/office/powerpoint/2010/main" val="947046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a:t>
            </a:r>
            <a:r>
              <a:rPr lang="en-US" dirty="0" err="1"/>
              <a:t>tập</a:t>
            </a:r>
            <a:r>
              <a:rPr lang="en-US" dirty="0"/>
              <a:t> về </a:t>
            </a:r>
            <a:r>
              <a:rPr lang="en-US" dirty="0" err="1"/>
              <a:t>nhà</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26</a:t>
            </a:fld>
            <a:endParaRPr lang="en-US" dirty="0"/>
          </a:p>
        </p:txBody>
      </p:sp>
    </p:spTree>
    <p:extLst>
      <p:ext uri="{BB962C8B-B14F-4D97-AF65-F5344CB8AC3E}">
        <p14:creationId xmlns:p14="http://schemas.microsoft.com/office/powerpoint/2010/main" val="383976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r>
              <a:rPr lang="en-US" dirty="0" err="1"/>
              <a:t>Các</a:t>
            </a:r>
            <a:r>
              <a:rPr lang="en-US" dirty="0"/>
              <a:t> bên </a:t>
            </a:r>
            <a:r>
              <a:rPr lang="en-US" dirty="0" err="1"/>
              <a:t>liên</a:t>
            </a:r>
            <a:r>
              <a:rPr lang="en-US" dirty="0"/>
              <a:t> quan của </a:t>
            </a:r>
            <a:r>
              <a:rPr lang="en-US" dirty="0" err="1"/>
              <a:t>dự</a:t>
            </a:r>
            <a:r>
              <a:rPr lang="en-US" dirty="0"/>
              <a:t> </a:t>
            </a:r>
            <a:r>
              <a:rPr lang="en-US" dirty="0" err="1"/>
              <a:t>án</a:t>
            </a:r>
            <a:endParaRPr lang="en-US" dirty="0"/>
          </a:p>
          <a:p>
            <a:r>
              <a:rPr lang="en-US" dirty="0" err="1"/>
              <a:t>Chuyển</a:t>
            </a:r>
            <a:r>
              <a:rPr lang="en-US" dirty="0"/>
              <a:t> </a:t>
            </a:r>
            <a:r>
              <a:rPr lang="en-US" dirty="0" err="1"/>
              <a:t>đổi</a:t>
            </a:r>
            <a:r>
              <a:rPr lang="en-US" dirty="0"/>
              <a:t> số</a:t>
            </a:r>
          </a:p>
          <a:p>
            <a:r>
              <a:rPr lang="en-US" dirty="0"/>
              <a:t>Chương trình và danh mục </a:t>
            </a:r>
            <a:r>
              <a:rPr lang="en-US" dirty="0" err="1"/>
              <a:t>dự</a:t>
            </a:r>
            <a:r>
              <a:rPr lang="en-US" dirty="0"/>
              <a:t> </a:t>
            </a:r>
            <a:r>
              <a:rPr lang="en-US" dirty="0" err="1"/>
              <a:t>án</a:t>
            </a:r>
            <a:endParaRPr lang="en-US" dirty="0"/>
          </a:p>
          <a:p>
            <a:r>
              <a:rPr lang="en-US" dirty="0" err="1"/>
              <a:t>Các</a:t>
            </a:r>
            <a:r>
              <a:rPr lang="en-US" dirty="0"/>
              <a:t> </a:t>
            </a:r>
            <a:r>
              <a:rPr lang="en-US" dirty="0" err="1"/>
              <a:t>kỹ</a:t>
            </a:r>
            <a:r>
              <a:rPr lang="en-US" dirty="0"/>
              <a:t> năng cần có của một </a:t>
            </a:r>
            <a:r>
              <a:rPr lang="en-US" dirty="0" err="1"/>
              <a:t>nhà</a:t>
            </a:r>
            <a:r>
              <a:rPr lang="en-US" dirty="0"/>
              <a:t> </a:t>
            </a:r>
            <a:r>
              <a:rPr lang="en-US" dirty="0" err="1"/>
              <a:t>quản</a:t>
            </a:r>
            <a:r>
              <a:rPr lang="en-US" dirty="0"/>
              <a:t> </a:t>
            </a:r>
            <a:r>
              <a:rPr lang="en-US" dirty="0" err="1"/>
              <a:t>lý</a:t>
            </a:r>
            <a:r>
              <a:rPr lang="en-US" dirty="0"/>
              <a:t> </a:t>
            </a:r>
            <a:r>
              <a:rPr lang="en-US" dirty="0" err="1"/>
              <a:t>dự</a:t>
            </a:r>
            <a:r>
              <a:rPr lang="en-US" dirty="0"/>
              <a:t> </a:t>
            </a:r>
            <a:r>
              <a:rPr lang="en-US" dirty="0" err="1"/>
              <a:t>án</a:t>
            </a:r>
            <a:endParaRPr lang="en-US" dirty="0"/>
          </a:p>
          <a:p>
            <a:r>
              <a:rPr lang="en-US" dirty="0" err="1"/>
              <a:t>Đạo</a:t>
            </a:r>
            <a:r>
              <a:rPr lang="en-US" dirty="0"/>
              <a:t> </a:t>
            </a:r>
            <a:r>
              <a:rPr lang="en-US" dirty="0" err="1"/>
              <a:t>đức</a:t>
            </a:r>
            <a:r>
              <a:rPr lang="en-US" dirty="0"/>
              <a:t> </a:t>
            </a:r>
            <a:r>
              <a:rPr lang="en-US" dirty="0" err="1"/>
              <a:t>nghề</a:t>
            </a:r>
            <a:r>
              <a:rPr lang="en-US" dirty="0"/>
              <a:t> nghiệp </a:t>
            </a:r>
            <a:r>
              <a:rPr lang="en-US" dirty="0" err="1"/>
              <a:t>quản</a:t>
            </a:r>
            <a:r>
              <a:rPr lang="en-US" dirty="0"/>
              <a:t> </a:t>
            </a:r>
            <a:r>
              <a:rPr lang="en-US" dirty="0" err="1"/>
              <a:t>lý</a:t>
            </a:r>
            <a:r>
              <a:rPr lang="en-US" dirty="0"/>
              <a:t> </a:t>
            </a:r>
            <a:r>
              <a:rPr lang="en-US" dirty="0" err="1"/>
              <a:t>dự</a:t>
            </a:r>
            <a:r>
              <a:rPr lang="en-US" dirty="0"/>
              <a:t> </a:t>
            </a:r>
            <a:r>
              <a:rPr lang="en-US" dirty="0" err="1"/>
              <a:t>án</a:t>
            </a:r>
            <a:endParaRPr lang="en-US" dirty="0"/>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3</a:t>
            </a:fld>
            <a:endParaRPr lang="en-US" dirty="0"/>
          </a:p>
        </p:txBody>
      </p:sp>
    </p:spTree>
    <p:extLst>
      <p:ext uri="{BB962C8B-B14F-4D97-AF65-F5344CB8AC3E}">
        <p14:creationId xmlns:p14="http://schemas.microsoft.com/office/powerpoint/2010/main" val="3497427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bên </a:t>
            </a:r>
            <a:r>
              <a:rPr lang="en-US" dirty="0" err="1"/>
              <a:t>liên</a:t>
            </a:r>
            <a:r>
              <a:rPr lang="en-US" dirty="0"/>
              <a:t> quan của </a:t>
            </a:r>
            <a:r>
              <a:rPr lang="en-US" dirty="0" err="1"/>
              <a:t>dự</a:t>
            </a:r>
            <a:r>
              <a:rPr lang="en-US" dirty="0"/>
              <a:t> </a:t>
            </a:r>
            <a:r>
              <a:rPr lang="en-US" dirty="0" err="1"/>
              <a:t>án</a:t>
            </a:r>
            <a:endParaRPr lang="en-US" dirty="0"/>
          </a:p>
        </p:txBody>
      </p:sp>
      <p:sp>
        <p:nvSpPr>
          <p:cNvPr id="3" name="Content Placeholder 2"/>
          <p:cNvSpPr>
            <a:spLocks noGrp="1"/>
          </p:cNvSpPr>
          <p:nvPr>
            <p:ph idx="1"/>
          </p:nvPr>
        </p:nvSpPr>
        <p:spPr/>
        <p:txBody>
          <a:bodyPr/>
          <a:lstStyle/>
          <a:p>
            <a:r>
              <a:rPr lang="en-US" dirty="0" err="1"/>
              <a:t>Tham</a:t>
            </a:r>
            <a:r>
              <a:rPr lang="en-US" dirty="0"/>
              <a:t> </a:t>
            </a:r>
            <a:r>
              <a:rPr lang="en-US" dirty="0" err="1"/>
              <a:t>gia</a:t>
            </a:r>
            <a:r>
              <a:rPr lang="en-US" dirty="0"/>
              <a:t>, hưởng lợi </a:t>
            </a:r>
            <a:r>
              <a:rPr lang="en-US" dirty="0" err="1"/>
              <a:t>hoặc</a:t>
            </a:r>
            <a:r>
              <a:rPr lang="en-US" dirty="0"/>
              <a:t> bị ảnh hưởng bởi </a:t>
            </a:r>
            <a:r>
              <a:rPr lang="en-US" err="1"/>
              <a:t>dự</a:t>
            </a:r>
            <a:r>
              <a:rPr lang="en-US"/>
              <a:t> án</a:t>
            </a:r>
            <a:endParaRPr lang="en-US" dirty="0"/>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4</a:t>
            </a:fld>
            <a:endParaRPr lang="en-US" dirty="0"/>
          </a:p>
        </p:txBody>
      </p:sp>
      <p:pic>
        <p:nvPicPr>
          <p:cNvPr id="6" name="Picture 5">
            <a:extLst>
              <a:ext uri="{FF2B5EF4-FFF2-40B4-BE49-F238E27FC236}">
                <a16:creationId xmlns:a16="http://schemas.microsoft.com/office/drawing/2014/main" id="{65803BBF-70D9-4BB4-B917-E69C6F474E15}"/>
              </a:ext>
            </a:extLst>
          </p:cNvPr>
          <p:cNvPicPr>
            <a:picLocks noChangeAspect="1"/>
          </p:cNvPicPr>
          <p:nvPr/>
        </p:nvPicPr>
        <p:blipFill>
          <a:blip r:embed="rId2"/>
          <a:stretch>
            <a:fillRect/>
          </a:stretch>
        </p:blipFill>
        <p:spPr>
          <a:xfrm>
            <a:off x="1888331" y="2349500"/>
            <a:ext cx="5539422" cy="3819576"/>
          </a:xfrm>
          <a:prstGeom prst="rect">
            <a:avLst/>
          </a:prstGeom>
        </p:spPr>
      </p:pic>
    </p:spTree>
    <p:extLst>
      <p:ext uri="{BB962C8B-B14F-4D97-AF65-F5344CB8AC3E}">
        <p14:creationId xmlns:p14="http://schemas.microsoft.com/office/powerpoint/2010/main" val="343677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chuyển</a:t>
            </a:r>
            <a:r>
              <a:rPr lang="en-US" dirty="0"/>
              <a:t> </a:t>
            </a:r>
            <a:r>
              <a:rPr lang="en-US" dirty="0" err="1"/>
              <a:t>đổi</a:t>
            </a:r>
            <a:r>
              <a:rPr lang="en-US" dirty="0"/>
              <a:t> </a:t>
            </a:r>
            <a:r>
              <a:rPr lang="en-US" dirty="0" err="1"/>
              <a:t>số</a:t>
            </a:r>
            <a:endParaRPr lang="en-US" dirty="0"/>
          </a:p>
        </p:txBody>
      </p:sp>
      <p:sp>
        <p:nvSpPr>
          <p:cNvPr id="3" name="Content Placeholder 2"/>
          <p:cNvSpPr>
            <a:spLocks noGrp="1"/>
          </p:cNvSpPr>
          <p:nvPr>
            <p:ph idx="1"/>
          </p:nvPr>
        </p:nvSpPr>
        <p:spPr>
          <a:xfrm>
            <a:off x="455533" y="1594274"/>
            <a:ext cx="8199597" cy="4738535"/>
          </a:xfrm>
          <a:noFill/>
          <a:ln w="9525">
            <a:noFill/>
            <a:miter lim="800000"/>
            <a:headEnd/>
            <a:tailEnd/>
          </a:ln>
        </p:spPr>
        <p:txBody>
          <a:bodyPr vert="horz" wrap="square" lIns="86932" tIns="43466" rIns="86932" bIns="43466" numCol="1" anchor="t" anchorCtr="0" compatLnSpc="1">
            <a:prstTxWarp prst="textNoShape">
              <a:avLst/>
            </a:prstTxWarp>
            <a:normAutofit fontScale="92500" lnSpcReduction="20000"/>
          </a:bodyPr>
          <a:lstStyle/>
          <a:p>
            <a:r>
              <a:rPr lang="vi-VN" sz="3200" dirty="0">
                <a:latin typeface="Calibri (Body)"/>
              </a:rPr>
              <a:t>Số hóa dữ liệu (Digitization): </a:t>
            </a:r>
            <a:r>
              <a:rPr lang="vi-VN" sz="3200">
                <a:latin typeface="Calibri (Body)"/>
              </a:rPr>
              <a:t>analog </a:t>
            </a:r>
            <a:r>
              <a:rPr lang="vi-VN" sz="3200" dirty="0">
                <a:latin typeface="Calibri (Body)"/>
                <a:sym typeface="Wingdings" panose="05000000000000000000" pitchFamily="2" charset="2"/>
              </a:rPr>
              <a:t> digital</a:t>
            </a:r>
            <a:endParaRPr lang="en-US" sz="3200" dirty="0">
              <a:latin typeface="Calibri (Body)"/>
              <a:sym typeface="Wingdings" panose="05000000000000000000" pitchFamily="2" charset="2"/>
            </a:endParaRPr>
          </a:p>
          <a:p>
            <a:pPr lvl="1"/>
            <a:r>
              <a:rPr lang="en-US" sz="2800" dirty="0">
                <a:latin typeface="Calibri (Body)"/>
                <a:sym typeface="Wingdings" panose="05000000000000000000" pitchFamily="2" charset="2"/>
              </a:rPr>
              <a:t>S</a:t>
            </a:r>
            <a:r>
              <a:rPr lang="vi-VN" sz="2800">
                <a:latin typeface="Calibri (Body)"/>
                <a:sym typeface="Wingdings" panose="05000000000000000000" pitchFamily="2" charset="2"/>
              </a:rPr>
              <a:t>ố </a:t>
            </a:r>
            <a:r>
              <a:rPr lang="vi-VN" sz="2800" dirty="0">
                <a:latin typeface="Calibri (Body)"/>
                <a:sym typeface="Wingdings" panose="05000000000000000000" pitchFamily="2" charset="2"/>
              </a:rPr>
              <a:t>hóa các dữ liệu, thông tin analog</a:t>
            </a:r>
          </a:p>
          <a:p>
            <a:r>
              <a:rPr lang="vi-VN" sz="3200" dirty="0">
                <a:latin typeface="Calibri (Body)"/>
                <a:sym typeface="Wingdings" panose="05000000000000000000" pitchFamily="2" charset="2"/>
              </a:rPr>
              <a:t>Số </a:t>
            </a:r>
            <a:r>
              <a:rPr lang="vi-VN" sz="3200">
                <a:latin typeface="Calibri (Body)"/>
                <a:sym typeface="Wingdings" panose="05000000000000000000" pitchFamily="2" charset="2"/>
              </a:rPr>
              <a:t>hóa </a:t>
            </a:r>
            <a:r>
              <a:rPr lang="vi-VN" sz="3200" dirty="0">
                <a:latin typeface="Calibri (Body)"/>
              </a:rPr>
              <a:t>(</a:t>
            </a:r>
            <a:r>
              <a:rPr lang="vi-VN" sz="3200">
                <a:latin typeface="Calibri (Body)"/>
              </a:rPr>
              <a:t>Digitalization)</a:t>
            </a:r>
            <a:r>
              <a:rPr lang="vi-VN" sz="3200" dirty="0">
                <a:latin typeface="Calibri (Body)"/>
                <a:sym typeface="Wingdings" panose="05000000000000000000" pitchFamily="2" charset="2"/>
              </a:rPr>
              <a:t>: </a:t>
            </a:r>
            <a:endParaRPr lang="en-US" sz="3200" dirty="0">
              <a:latin typeface="Calibri (Body)"/>
              <a:sym typeface="Wingdings" panose="05000000000000000000" pitchFamily="2" charset="2"/>
            </a:endParaRPr>
          </a:p>
          <a:p>
            <a:pPr lvl="1"/>
            <a:r>
              <a:rPr lang="en-US" sz="2800" dirty="0">
                <a:latin typeface="Calibri (Body)"/>
                <a:sym typeface="Wingdings" panose="05000000000000000000" pitchFamily="2" charset="2"/>
              </a:rPr>
              <a:t>B</a:t>
            </a:r>
            <a:r>
              <a:rPr lang="vi-VN" sz="2800">
                <a:latin typeface="Calibri (Body)"/>
                <a:sym typeface="Wingdings" panose="05000000000000000000" pitchFamily="2" charset="2"/>
              </a:rPr>
              <a:t>ao </a:t>
            </a:r>
            <a:r>
              <a:rPr lang="vi-VN" sz="2800" dirty="0">
                <a:latin typeface="Calibri (Body)"/>
                <a:sym typeface="Wingdings" panose="05000000000000000000" pitchFamily="2" charset="2"/>
              </a:rPr>
              <a:t>hàm số hóa dữ liệu (đôi khi được dùng lẫn nhau) nhưng thuờng bao hàm cả số hóa các quy trình (tin học hóa )</a:t>
            </a:r>
          </a:p>
          <a:p>
            <a:r>
              <a:rPr lang="vi-VN" sz="3200" dirty="0">
                <a:latin typeface="Calibri (Body)"/>
                <a:sym typeface="Wingdings" panose="05000000000000000000" pitchFamily="2" charset="2"/>
              </a:rPr>
              <a:t>Chuyển </a:t>
            </a:r>
            <a:r>
              <a:rPr lang="vi-VN" sz="3200">
                <a:latin typeface="Calibri (Body)"/>
                <a:sym typeface="Wingdings" panose="05000000000000000000" pitchFamily="2" charset="2"/>
              </a:rPr>
              <a:t>đổi số</a:t>
            </a:r>
            <a:r>
              <a:rPr lang="vi-VN" sz="3200" dirty="0">
                <a:latin typeface="Calibri (Body)"/>
              </a:rPr>
              <a:t> (Digital Transformation) </a:t>
            </a:r>
            <a:endParaRPr lang="en-US" sz="3200" dirty="0">
              <a:latin typeface="Calibri (Body)"/>
              <a:sym typeface="Wingdings" panose="05000000000000000000" pitchFamily="2" charset="2"/>
            </a:endParaRPr>
          </a:p>
          <a:p>
            <a:pPr lvl="1"/>
            <a:r>
              <a:rPr lang="en-US" sz="2800" dirty="0">
                <a:latin typeface="Calibri (Body)"/>
                <a:sym typeface="Wingdings" panose="05000000000000000000" pitchFamily="2" charset="2"/>
              </a:rPr>
              <a:t>C</a:t>
            </a:r>
            <a:r>
              <a:rPr lang="vi-VN" sz="2800">
                <a:latin typeface="Calibri (Body)"/>
                <a:sym typeface="Wingdings" panose="05000000000000000000" pitchFamily="2" charset="2"/>
              </a:rPr>
              <a:t>huyển </a:t>
            </a:r>
            <a:r>
              <a:rPr lang="vi-VN" sz="2800" dirty="0">
                <a:latin typeface="Calibri (Body)"/>
                <a:sym typeface="Wingdings" panose="05000000000000000000" pitchFamily="2" charset="2"/>
              </a:rPr>
              <a:t>đổi số là những thay đổi mà một tổ chức cần thay đổi nhìn từ phía khách hàng để đáp ứng mô hình kinh doanh mới, môi trường kinh doanh mới trong kinh </a:t>
            </a:r>
            <a:r>
              <a:rPr lang="vi-VN" sz="2800">
                <a:latin typeface="Calibri (Body)"/>
                <a:sym typeface="Wingdings" panose="05000000000000000000" pitchFamily="2" charset="2"/>
              </a:rPr>
              <a:t>tế số</a:t>
            </a:r>
            <a:endParaRPr lang="vi-VN" sz="2800" dirty="0">
              <a:latin typeface="Calibri (Body)"/>
            </a:endParaRPr>
          </a:p>
          <a:p>
            <a:r>
              <a:rPr lang="en-US" sz="3200" dirty="0" err="1">
                <a:latin typeface="Calibri (Body)"/>
              </a:rPr>
              <a:t>Chuyển</a:t>
            </a:r>
            <a:r>
              <a:rPr lang="en-US" sz="3200" dirty="0">
                <a:latin typeface="Calibri (Body)"/>
              </a:rPr>
              <a:t> </a:t>
            </a:r>
            <a:r>
              <a:rPr lang="en-US" sz="3200" dirty="0" err="1">
                <a:latin typeface="Calibri (Body)"/>
              </a:rPr>
              <a:t>đổi</a:t>
            </a:r>
            <a:r>
              <a:rPr lang="en-US" sz="3200" dirty="0">
                <a:latin typeface="Calibri (Body)"/>
              </a:rPr>
              <a:t> </a:t>
            </a:r>
            <a:r>
              <a:rPr lang="en-US" sz="3200" dirty="0" err="1">
                <a:latin typeface="Calibri (Body)"/>
              </a:rPr>
              <a:t>số</a:t>
            </a:r>
            <a:r>
              <a:rPr lang="en-US" sz="3200" dirty="0">
                <a:latin typeface="Calibri (Body)"/>
              </a:rPr>
              <a:t> </a:t>
            </a:r>
            <a:r>
              <a:rPr lang="en-US" sz="3200" dirty="0" err="1">
                <a:latin typeface="Calibri (Body)"/>
              </a:rPr>
              <a:t>là</a:t>
            </a:r>
            <a:r>
              <a:rPr lang="en-US" sz="3200" dirty="0">
                <a:latin typeface="Calibri (Body)"/>
              </a:rPr>
              <a:t> </a:t>
            </a:r>
            <a:r>
              <a:rPr lang="en-US" sz="3200" dirty="0" err="1">
                <a:latin typeface="Calibri (Body)"/>
              </a:rPr>
              <a:t>xu</a:t>
            </a:r>
            <a:r>
              <a:rPr lang="en-US" sz="3200" dirty="0">
                <a:latin typeface="Calibri (Body)"/>
              </a:rPr>
              <a:t> </a:t>
            </a:r>
            <a:r>
              <a:rPr lang="en-US" sz="3200" dirty="0" err="1">
                <a:latin typeface="Calibri (Body)"/>
              </a:rPr>
              <a:t>thế</a:t>
            </a:r>
            <a:r>
              <a:rPr lang="en-US" sz="3200" dirty="0">
                <a:latin typeface="Calibri (Body)"/>
              </a:rPr>
              <a:t> </a:t>
            </a:r>
            <a:r>
              <a:rPr lang="en-US" sz="3200" dirty="0" err="1">
                <a:latin typeface="Calibri (Body)"/>
              </a:rPr>
              <a:t>tất</a:t>
            </a:r>
            <a:r>
              <a:rPr lang="en-US" sz="3200" dirty="0">
                <a:latin typeface="Calibri (Body)"/>
              </a:rPr>
              <a:t> </a:t>
            </a:r>
            <a:r>
              <a:rPr lang="en-US" sz="3200" dirty="0" err="1">
                <a:latin typeface="Calibri (Body)"/>
              </a:rPr>
              <a:t>yếu</a:t>
            </a:r>
            <a:endParaRPr lang="en-US" sz="3200" dirty="0">
              <a:latin typeface="Calibri (Body)"/>
            </a:endParaRP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5</a:t>
            </a:fld>
            <a:endParaRPr lang="en-US" dirty="0"/>
          </a:p>
        </p:txBody>
      </p:sp>
    </p:spTree>
    <p:extLst>
      <p:ext uri="{BB962C8B-B14F-4D97-AF65-F5344CB8AC3E}">
        <p14:creationId xmlns:p14="http://schemas.microsoft.com/office/powerpoint/2010/main" val="309120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Khái niệm chương trình </a:t>
            </a:r>
            <a:r>
              <a:rPr lang="en-US" dirty="0" err="1"/>
              <a:t>dự</a:t>
            </a:r>
            <a:r>
              <a:rPr lang="en-US" dirty="0"/>
              <a:t> </a:t>
            </a:r>
            <a:r>
              <a:rPr lang="en-US" dirty="0" err="1"/>
              <a:t>án</a:t>
            </a:r>
            <a:endParaRPr lang="en-US" dirty="0"/>
          </a:p>
        </p:txBody>
      </p:sp>
      <p:sp>
        <p:nvSpPr>
          <p:cNvPr id="3" name="Content Placeholder 2"/>
          <p:cNvSpPr>
            <a:spLocks noGrp="1"/>
          </p:cNvSpPr>
          <p:nvPr>
            <p:ph idx="1"/>
          </p:nvPr>
        </p:nvSpPr>
        <p:spPr/>
        <p:txBody>
          <a:bodyPr>
            <a:normAutofit lnSpcReduction="10000"/>
          </a:bodyPr>
          <a:lstStyle/>
          <a:p>
            <a:r>
              <a:rPr lang="en-US" sz="3600" dirty="0">
                <a:latin typeface="Calibri (Body)"/>
              </a:rPr>
              <a:t>L</a:t>
            </a:r>
            <a:r>
              <a:rPr lang="vi-VN" sz="3600">
                <a:latin typeface="Calibri (Body)"/>
              </a:rPr>
              <a:t>à </a:t>
            </a:r>
            <a:r>
              <a:rPr lang="vi-VN" sz="3600" dirty="0">
                <a:latin typeface="Calibri (Body)"/>
              </a:rPr>
              <a:t>một nhóm các dự án có liên quan với nhau</a:t>
            </a:r>
            <a:endParaRPr lang="en-US" sz="3600" dirty="0">
              <a:latin typeface="Calibri (Body)"/>
            </a:endParaRPr>
          </a:p>
          <a:p>
            <a:pPr lvl="1"/>
            <a:r>
              <a:rPr lang="en-US" sz="3200" dirty="0">
                <a:latin typeface="Calibri (Body)"/>
              </a:rPr>
              <a:t>Đ</a:t>
            </a:r>
            <a:r>
              <a:rPr lang="vi-VN" sz="3200">
                <a:latin typeface="Calibri (Body)"/>
              </a:rPr>
              <a:t>ược </a:t>
            </a:r>
            <a:r>
              <a:rPr lang="vi-VN" sz="3200" dirty="0">
                <a:latin typeface="Calibri (Body)"/>
              </a:rPr>
              <a:t>quản lý theo cách phối hợp để thu được lợi ích và quyền kiểm soát chung</a:t>
            </a:r>
            <a:endParaRPr lang="en-US" sz="3200" dirty="0">
              <a:latin typeface="Calibri (Body)"/>
            </a:endParaRPr>
          </a:p>
          <a:p>
            <a:pPr lvl="1"/>
            <a:r>
              <a:rPr lang="en-US" sz="3200" dirty="0">
                <a:latin typeface="Calibri (Body)"/>
              </a:rPr>
              <a:t>N</a:t>
            </a:r>
            <a:r>
              <a:rPr lang="vi-VN" sz="3200">
                <a:latin typeface="Calibri (Body)"/>
              </a:rPr>
              <a:t>hững </a:t>
            </a:r>
            <a:r>
              <a:rPr lang="vi-VN" sz="3200" dirty="0">
                <a:latin typeface="Calibri (Body)"/>
              </a:rPr>
              <a:t>lợi ích và quyền kiểm soát này sẽ không đạt được nếu việc quản lý các dự án được thực hiện một cách riêng lẻ từng dự án</a:t>
            </a:r>
            <a:endParaRPr lang="en-US" sz="3200" dirty="0">
              <a:latin typeface="Calibri (Body)"/>
            </a:endParaRPr>
          </a:p>
          <a:p>
            <a:r>
              <a:rPr lang="en-US" sz="3600" dirty="0" err="1">
                <a:latin typeface="Calibri (Body)"/>
              </a:rPr>
              <a:t>Ví</a:t>
            </a:r>
            <a:r>
              <a:rPr lang="en-US" sz="3600" dirty="0">
                <a:latin typeface="Calibri (Body)"/>
              </a:rPr>
              <a:t> </a:t>
            </a:r>
            <a:r>
              <a:rPr lang="en-US" sz="3600" dirty="0" err="1">
                <a:latin typeface="Calibri (Body)"/>
              </a:rPr>
              <a:t>dụ</a:t>
            </a:r>
            <a:r>
              <a:rPr lang="en-US" sz="3600" dirty="0">
                <a:latin typeface="Calibri (Body)"/>
              </a:rPr>
              <a:t> minh </a:t>
            </a:r>
            <a:r>
              <a:rPr lang="en-US" sz="3600" dirty="0" err="1">
                <a:latin typeface="Calibri (Body)"/>
              </a:rPr>
              <a:t>họa</a:t>
            </a:r>
            <a:endParaRPr lang="en-US" sz="3600" dirty="0">
              <a:latin typeface="Calibri (Body)"/>
            </a:endParaRP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6</a:t>
            </a:fld>
            <a:endParaRPr lang="en-US" dirty="0"/>
          </a:p>
        </p:txBody>
      </p:sp>
    </p:spTree>
    <p:extLst>
      <p:ext uri="{BB962C8B-B14F-4D97-AF65-F5344CB8AC3E}">
        <p14:creationId xmlns:p14="http://schemas.microsoft.com/office/powerpoint/2010/main" val="208188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
            </a:r>
            <a:r>
              <a:rPr lang="vi-VN" dirty="0"/>
              <a:t>ác chương trình dự án phổ biến</a:t>
            </a:r>
            <a:endParaRPr lang="en-US" dirty="0"/>
          </a:p>
        </p:txBody>
      </p:sp>
      <p:sp>
        <p:nvSpPr>
          <p:cNvPr id="3" name="Content Placeholder 2"/>
          <p:cNvSpPr>
            <a:spLocks noGrp="1"/>
          </p:cNvSpPr>
          <p:nvPr>
            <p:ph idx="1"/>
          </p:nvPr>
        </p:nvSpPr>
        <p:spPr>
          <a:xfrm>
            <a:off x="455533" y="1594274"/>
            <a:ext cx="8199597" cy="4738535"/>
          </a:xfrm>
        </p:spPr>
        <p:txBody>
          <a:bodyPr>
            <a:normAutofit fontScale="92500" lnSpcReduction="10000"/>
          </a:bodyPr>
          <a:lstStyle/>
          <a:p>
            <a:r>
              <a:rPr lang="vi-VN" dirty="0">
                <a:latin typeface="Calibri (Body)"/>
              </a:rPr>
              <a:t>Cơ sở hạ tầng</a:t>
            </a:r>
            <a:endParaRPr lang="en-US" dirty="0">
              <a:latin typeface="Calibri (Body)"/>
            </a:endParaRPr>
          </a:p>
          <a:p>
            <a:pPr lvl="1"/>
            <a:r>
              <a:rPr lang="en-US" dirty="0">
                <a:latin typeface="Calibri (Body)"/>
              </a:rPr>
              <a:t>G</a:t>
            </a:r>
            <a:r>
              <a:rPr lang="vi-VN">
                <a:latin typeface="Calibri (Body)"/>
              </a:rPr>
              <a:t>ồm </a:t>
            </a:r>
            <a:r>
              <a:rPr lang="vi-VN" dirty="0">
                <a:latin typeface="Calibri (Body)"/>
              </a:rPr>
              <a:t>một số dự án như cung cấp truy cập Internet không dây, nâng cấp phần cứng và phần mềm, phát triển và duy trì các tiêu chuẩn của tổ chức để việc sử dụng an toàn và hiệu quả, v.v.</a:t>
            </a:r>
            <a:endParaRPr lang="en-US" dirty="0">
              <a:latin typeface="Calibri (Body)"/>
            </a:endParaRPr>
          </a:p>
          <a:p>
            <a:r>
              <a:rPr lang="en-US" dirty="0">
                <a:latin typeface="Calibri (Body)"/>
              </a:rPr>
              <a:t>Phát triển </a:t>
            </a:r>
            <a:r>
              <a:rPr lang="en-US" dirty="0" err="1">
                <a:latin typeface="Calibri (Body)"/>
              </a:rPr>
              <a:t>ứng</a:t>
            </a:r>
            <a:r>
              <a:rPr lang="en-US" dirty="0">
                <a:latin typeface="Calibri (Body)"/>
              </a:rPr>
              <a:t> </a:t>
            </a:r>
            <a:r>
              <a:rPr lang="en-US" dirty="0" err="1">
                <a:latin typeface="Calibri (Body)"/>
              </a:rPr>
              <a:t>dụng</a:t>
            </a:r>
            <a:endParaRPr lang="en-US" dirty="0">
              <a:latin typeface="Calibri (Body)"/>
            </a:endParaRPr>
          </a:p>
          <a:p>
            <a:pPr lvl="1"/>
            <a:r>
              <a:rPr lang="en-US" dirty="0">
                <a:latin typeface="Calibri (Body)"/>
              </a:rPr>
              <a:t>G</a:t>
            </a:r>
            <a:r>
              <a:rPr lang="vi-VN">
                <a:latin typeface="Calibri (Body)"/>
              </a:rPr>
              <a:t>ồm </a:t>
            </a:r>
            <a:r>
              <a:rPr lang="vi-VN" dirty="0">
                <a:latin typeface="Calibri (Body)"/>
              </a:rPr>
              <a:t>một số dự án như phát triển hoặc nâng cấp ERP, mua một </a:t>
            </a:r>
            <a:r>
              <a:rPr lang="en-US" dirty="0">
                <a:latin typeface="Calibri (Body)"/>
              </a:rPr>
              <a:t>HT</a:t>
            </a:r>
            <a:r>
              <a:rPr lang="vi-VN" dirty="0">
                <a:latin typeface="Calibri (Body)"/>
              </a:rPr>
              <a:t> thanh toán mới có sẵn hoặc phát triển một số tính năng mới cho CRM, v.v.</a:t>
            </a:r>
            <a:endParaRPr lang="en-US" dirty="0">
              <a:latin typeface="Calibri (Body)"/>
            </a:endParaRPr>
          </a:p>
          <a:p>
            <a:r>
              <a:rPr lang="vi-VN" dirty="0">
                <a:latin typeface="Calibri (Body)"/>
              </a:rPr>
              <a:t>Hỗ trợ người dùng</a:t>
            </a:r>
            <a:endParaRPr lang="en-US" dirty="0">
              <a:latin typeface="Calibri (Body)"/>
            </a:endParaRPr>
          </a:p>
          <a:p>
            <a:pPr lvl="1"/>
            <a:r>
              <a:rPr lang="en-US" dirty="0">
                <a:latin typeface="Calibri (Body)"/>
              </a:rPr>
              <a:t>C</a:t>
            </a:r>
            <a:r>
              <a:rPr lang="vi-VN">
                <a:latin typeface="Calibri (Body)"/>
              </a:rPr>
              <a:t>ung </a:t>
            </a:r>
            <a:r>
              <a:rPr lang="vi-VN" dirty="0">
                <a:latin typeface="Calibri (Body)"/>
              </a:rPr>
              <a:t>cấp một hệ thống e-mail tốt hơn</a:t>
            </a:r>
            <a:r>
              <a:rPr lang="en-US" dirty="0">
                <a:latin typeface="Calibri (Body)"/>
              </a:rPr>
              <a:t>, </a:t>
            </a:r>
            <a:r>
              <a:rPr lang="vi-VN" dirty="0">
                <a:latin typeface="Calibri (Body)"/>
              </a:rPr>
              <a:t>đào tạo một số kỹ năng cơ bản về CNTT</a:t>
            </a:r>
            <a:endParaRPr lang="en-US" dirty="0">
              <a:latin typeface="Calibri (Body)"/>
            </a:endParaRPr>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7</a:t>
            </a:fld>
            <a:endParaRPr lang="en-US" dirty="0"/>
          </a:p>
        </p:txBody>
      </p:sp>
    </p:spTree>
    <p:extLst>
      <p:ext uri="{BB962C8B-B14F-4D97-AF65-F5344CB8AC3E}">
        <p14:creationId xmlns:p14="http://schemas.microsoft.com/office/powerpoint/2010/main" val="310417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Danh mục </a:t>
            </a:r>
            <a:r>
              <a:rPr lang="en-US" dirty="0" err="1"/>
              <a:t>dự</a:t>
            </a:r>
            <a:r>
              <a:rPr lang="en-US" dirty="0"/>
              <a:t> </a:t>
            </a:r>
            <a:r>
              <a:rPr lang="en-US" dirty="0" err="1"/>
              <a:t>án</a:t>
            </a:r>
            <a:endParaRPr lang="en-US" dirty="0"/>
          </a:p>
        </p:txBody>
      </p:sp>
      <p:sp>
        <p:nvSpPr>
          <p:cNvPr id="3" name="Content Placeholder 2"/>
          <p:cNvSpPr>
            <a:spLocks noGrp="1"/>
          </p:cNvSpPr>
          <p:nvPr>
            <p:ph idx="1"/>
          </p:nvPr>
        </p:nvSpPr>
        <p:spPr/>
        <p:txBody>
          <a:bodyPr/>
          <a:lstStyle/>
          <a:p>
            <a:r>
              <a:rPr lang="en-US" dirty="0"/>
              <a:t>Mục tiêu, chiến </a:t>
            </a:r>
            <a:r>
              <a:rPr lang="en-US" dirty="0" err="1"/>
              <a:t>lược</a:t>
            </a:r>
            <a:r>
              <a:rPr lang="en-US" dirty="0"/>
              <a:t> của tổ </a:t>
            </a:r>
            <a:r>
              <a:rPr lang="en-US"/>
              <a:t>chức </a:t>
            </a:r>
            <a:r>
              <a:rPr lang="en-US">
                <a:sym typeface="Wingdings" panose="05000000000000000000" pitchFamily="2" charset="2"/>
              </a:rPr>
              <a:t></a:t>
            </a:r>
            <a:r>
              <a:rPr lang="en-US"/>
              <a:t> </a:t>
            </a:r>
            <a:r>
              <a:rPr lang="en-US" dirty="0"/>
              <a:t>Quá trình </a:t>
            </a:r>
            <a:r>
              <a:rPr lang="en-US" dirty="0" err="1"/>
              <a:t>chuyển</a:t>
            </a:r>
            <a:r>
              <a:rPr lang="en-US" dirty="0"/>
              <a:t> </a:t>
            </a:r>
            <a:r>
              <a:rPr lang="en-US" dirty="0" err="1"/>
              <a:t>đổi</a:t>
            </a:r>
            <a:r>
              <a:rPr lang="en-US" dirty="0"/>
              <a:t> số </a:t>
            </a:r>
          </a:p>
          <a:p>
            <a:pPr lvl="1"/>
            <a:r>
              <a:rPr lang="en-US" dirty="0" err="1"/>
              <a:t>Phác</a:t>
            </a:r>
            <a:r>
              <a:rPr lang="en-US" dirty="0"/>
              <a:t> </a:t>
            </a:r>
            <a:r>
              <a:rPr lang="en-US" dirty="0" err="1"/>
              <a:t>thảo</a:t>
            </a:r>
            <a:r>
              <a:rPr lang="en-US" dirty="0"/>
              <a:t> kiến </a:t>
            </a:r>
            <a:r>
              <a:rPr lang="en-US" dirty="0" err="1"/>
              <a:t>trúc</a:t>
            </a:r>
            <a:r>
              <a:rPr lang="en-US" dirty="0"/>
              <a:t> số hiện tại</a:t>
            </a:r>
          </a:p>
          <a:p>
            <a:pPr lvl="1"/>
            <a:r>
              <a:rPr lang="en-US" dirty="0"/>
              <a:t>Định </a:t>
            </a:r>
            <a:r>
              <a:rPr lang="en-US" dirty="0" err="1"/>
              <a:t>hình</a:t>
            </a:r>
            <a:r>
              <a:rPr lang="en-US" dirty="0"/>
              <a:t> kiến </a:t>
            </a:r>
            <a:r>
              <a:rPr lang="en-US" dirty="0" err="1"/>
              <a:t>trúc</a:t>
            </a:r>
            <a:r>
              <a:rPr lang="en-US" dirty="0"/>
              <a:t> số tương lai</a:t>
            </a:r>
          </a:p>
          <a:p>
            <a:pPr lvl="1"/>
            <a:r>
              <a:rPr lang="en-US" dirty="0" err="1"/>
              <a:t>Phân</a:t>
            </a:r>
            <a:r>
              <a:rPr lang="en-US" dirty="0"/>
              <a:t> </a:t>
            </a:r>
            <a:r>
              <a:rPr lang="en-US" dirty="0" err="1"/>
              <a:t>tích</a:t>
            </a:r>
            <a:r>
              <a:rPr lang="en-US" dirty="0"/>
              <a:t> </a:t>
            </a:r>
            <a:r>
              <a:rPr lang="en-US" dirty="0" err="1"/>
              <a:t>khoảng</a:t>
            </a:r>
            <a:r>
              <a:rPr lang="en-US" dirty="0"/>
              <a:t> </a:t>
            </a:r>
            <a:r>
              <a:rPr lang="en-US" err="1"/>
              <a:t>cách</a:t>
            </a:r>
            <a:r>
              <a:rPr lang="en-US"/>
              <a:t> </a:t>
            </a:r>
            <a:r>
              <a:rPr lang="en-US">
                <a:sym typeface="Wingdings" panose="05000000000000000000" pitchFamily="2" charset="2"/>
              </a:rPr>
              <a:t></a:t>
            </a:r>
            <a:r>
              <a:rPr lang="en-US"/>
              <a:t> </a:t>
            </a:r>
            <a:r>
              <a:rPr lang="en-US" dirty="0" err="1"/>
              <a:t>hình</a:t>
            </a:r>
            <a:r>
              <a:rPr lang="en-US" dirty="0"/>
              <a:t> thành </a:t>
            </a:r>
            <a:r>
              <a:rPr lang="en-US" dirty="0" err="1"/>
              <a:t>các</a:t>
            </a:r>
            <a:r>
              <a:rPr lang="en-US" dirty="0"/>
              <a:t> danh mục </a:t>
            </a:r>
            <a:r>
              <a:rPr lang="en-US" dirty="0" err="1"/>
              <a:t>dự</a:t>
            </a:r>
            <a:r>
              <a:rPr lang="en-US" dirty="0"/>
              <a:t> </a:t>
            </a:r>
            <a:r>
              <a:rPr lang="en-US" dirty="0" err="1"/>
              <a:t>án</a:t>
            </a:r>
            <a:r>
              <a:rPr lang="en-US" dirty="0"/>
              <a:t> nhằm </a:t>
            </a:r>
            <a:r>
              <a:rPr lang="en-US" dirty="0" err="1"/>
              <a:t>lấp</a:t>
            </a:r>
            <a:r>
              <a:rPr lang="en-US" dirty="0"/>
              <a:t> đầy </a:t>
            </a:r>
            <a:r>
              <a:rPr lang="en-US" dirty="0" err="1"/>
              <a:t>khoảng</a:t>
            </a:r>
            <a:r>
              <a:rPr lang="en-US" dirty="0"/>
              <a:t> </a:t>
            </a:r>
            <a:r>
              <a:rPr lang="en-US" dirty="0" err="1"/>
              <a:t>cách</a:t>
            </a:r>
            <a:endParaRPr lang="en-US" dirty="0"/>
          </a:p>
          <a:p>
            <a:pPr lvl="1"/>
            <a:r>
              <a:rPr lang="en-US" dirty="0" err="1"/>
              <a:t>Lập</a:t>
            </a:r>
            <a:r>
              <a:rPr lang="en-US" dirty="0"/>
              <a:t> </a:t>
            </a:r>
            <a:r>
              <a:rPr lang="en-US" dirty="0" err="1"/>
              <a:t>kế</a:t>
            </a:r>
            <a:r>
              <a:rPr lang="en-US" dirty="0"/>
              <a:t> </a:t>
            </a:r>
            <a:r>
              <a:rPr lang="en-US" dirty="0" err="1"/>
              <a:t>hoạch</a:t>
            </a:r>
            <a:r>
              <a:rPr lang="en-US" dirty="0"/>
              <a:t> thực hiện </a:t>
            </a:r>
            <a:r>
              <a:rPr lang="en-US" dirty="0" err="1"/>
              <a:t>các</a:t>
            </a:r>
            <a:r>
              <a:rPr lang="en-US" dirty="0"/>
              <a:t> danh mục </a:t>
            </a:r>
            <a:r>
              <a:rPr lang="en-US" dirty="0" err="1"/>
              <a:t>dự</a:t>
            </a:r>
            <a:r>
              <a:rPr lang="en-US" dirty="0"/>
              <a:t> </a:t>
            </a:r>
            <a:r>
              <a:rPr lang="en-US" err="1"/>
              <a:t>án</a:t>
            </a:r>
            <a:r>
              <a:rPr lang="en-US"/>
              <a:t> theo </a:t>
            </a:r>
            <a:r>
              <a:rPr lang="en-US" dirty="0"/>
              <a:t>một </a:t>
            </a:r>
            <a:r>
              <a:rPr lang="en-US" dirty="0" err="1"/>
              <a:t>lộ</a:t>
            </a:r>
            <a:r>
              <a:rPr lang="en-US" dirty="0"/>
              <a:t> trình khả </a:t>
            </a:r>
            <a:r>
              <a:rPr lang="en-US" dirty="0" err="1"/>
              <a:t>thi</a:t>
            </a:r>
            <a:r>
              <a:rPr lang="en-US" dirty="0"/>
              <a:t> dựa vào chiến </a:t>
            </a:r>
            <a:r>
              <a:rPr lang="en-US" dirty="0" err="1"/>
              <a:t>lược</a:t>
            </a:r>
            <a:r>
              <a:rPr lang="en-US" dirty="0"/>
              <a:t> và nguồn lực</a:t>
            </a:r>
          </a:p>
          <a:p>
            <a:pPr lvl="1"/>
            <a:r>
              <a:rPr lang="en-US" dirty="0">
                <a:solidFill>
                  <a:srgbClr val="0000FF"/>
                </a:solidFill>
              </a:rPr>
              <a:t>Một danh mục </a:t>
            </a:r>
            <a:r>
              <a:rPr lang="en-US" dirty="0" err="1">
                <a:solidFill>
                  <a:srgbClr val="0000FF"/>
                </a:solidFill>
              </a:rPr>
              <a:t>gồm</a:t>
            </a:r>
            <a:r>
              <a:rPr lang="en-US" dirty="0">
                <a:solidFill>
                  <a:srgbClr val="0000FF"/>
                </a:solidFill>
              </a:rPr>
              <a:t> một số chương trình </a:t>
            </a:r>
            <a:r>
              <a:rPr lang="en-US" dirty="0" err="1">
                <a:solidFill>
                  <a:srgbClr val="0000FF"/>
                </a:solidFill>
              </a:rPr>
              <a:t>dự</a:t>
            </a:r>
            <a:r>
              <a:rPr lang="en-US" dirty="0">
                <a:solidFill>
                  <a:srgbClr val="0000FF"/>
                </a:solidFill>
              </a:rPr>
              <a:t> </a:t>
            </a:r>
            <a:r>
              <a:rPr lang="en-US" dirty="0" err="1">
                <a:solidFill>
                  <a:srgbClr val="0000FF"/>
                </a:solidFill>
              </a:rPr>
              <a:t>án</a:t>
            </a:r>
            <a:endParaRPr lang="en-US" dirty="0">
              <a:solidFill>
                <a:srgbClr val="0000FF"/>
              </a:solidFill>
            </a:endParaRPr>
          </a:p>
          <a:p>
            <a:endParaRPr lang="en-US" dirty="0"/>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8</a:t>
            </a:fld>
            <a:endParaRPr lang="en-US" dirty="0"/>
          </a:p>
        </p:txBody>
      </p:sp>
    </p:spTree>
    <p:extLst>
      <p:ext uri="{BB962C8B-B14F-4D97-AF65-F5344CB8AC3E}">
        <p14:creationId xmlns:p14="http://schemas.microsoft.com/office/powerpoint/2010/main" val="95717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QL danh mục </a:t>
            </a:r>
            <a:r>
              <a:rPr lang="en-US" dirty="0" err="1"/>
              <a:t>dự</a:t>
            </a:r>
            <a:r>
              <a:rPr lang="en-US" dirty="0"/>
              <a:t> </a:t>
            </a:r>
            <a:r>
              <a:rPr lang="en-US" dirty="0" err="1"/>
              <a:t>án</a:t>
            </a:r>
            <a:r>
              <a:rPr lang="en-US" dirty="0"/>
              <a:t> vs QLDA</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A7A27918-AF68-41BB-82C7-522D23BA7CE7}" type="slidenum">
              <a:rPr lang="en-US" smtClean="0"/>
              <a:pPr>
                <a:defRPr/>
              </a:pPr>
              <a:t>9</a:t>
            </a:fld>
            <a:endParaRPr lang="en-US" dirty="0"/>
          </a:p>
        </p:txBody>
      </p:sp>
      <p:pic>
        <p:nvPicPr>
          <p:cNvPr id="7" name="Picture 6">
            <a:extLst>
              <a:ext uri="{FF2B5EF4-FFF2-40B4-BE49-F238E27FC236}">
                <a16:creationId xmlns:a16="http://schemas.microsoft.com/office/drawing/2014/main" id="{AAAC5E7B-49A4-447D-9181-2448042A4D1E}"/>
              </a:ext>
            </a:extLst>
          </p:cNvPr>
          <p:cNvPicPr>
            <a:picLocks noChangeAspect="1"/>
          </p:cNvPicPr>
          <p:nvPr/>
        </p:nvPicPr>
        <p:blipFill>
          <a:blip r:embed="rId2"/>
          <a:stretch>
            <a:fillRect/>
          </a:stretch>
        </p:blipFill>
        <p:spPr>
          <a:xfrm>
            <a:off x="382612" y="1594276"/>
            <a:ext cx="8516119" cy="4336624"/>
          </a:xfrm>
          <a:prstGeom prst="rect">
            <a:avLst/>
          </a:prstGeom>
        </p:spPr>
      </p:pic>
    </p:spTree>
    <p:extLst>
      <p:ext uri="{BB962C8B-B14F-4D97-AF65-F5344CB8AC3E}">
        <p14:creationId xmlns:p14="http://schemas.microsoft.com/office/powerpoint/2010/main" val="3988356557"/>
      </p:ext>
    </p:extLst>
  </p:cSld>
  <p:clrMapOvr>
    <a:masterClrMapping/>
  </p:clrMapOvr>
</p:sld>
</file>

<file path=ppt/theme/theme1.xml><?xml version="1.0" encoding="utf-8"?>
<a:theme xmlns:a="http://schemas.openxmlformats.org/drawingml/2006/main" name="1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2561</TotalTime>
  <Pages>42</Pages>
  <Words>2182</Words>
  <Application>Microsoft Office PowerPoint</Application>
  <PresentationFormat>Custom</PresentationFormat>
  <Paragraphs>193</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 (Body)</vt:lpstr>
      <vt:lpstr>Arial</vt:lpstr>
      <vt:lpstr>Calibri</vt:lpstr>
      <vt:lpstr>Times</vt:lpstr>
      <vt:lpstr>Times New Roman</vt:lpstr>
      <vt:lpstr>1_SE</vt:lpstr>
      <vt:lpstr>Quản lý dự án phần mềm</vt:lpstr>
      <vt:lpstr>Đã học (Phần 1)</vt:lpstr>
      <vt:lpstr>Nội dung</vt:lpstr>
      <vt:lpstr>Các bên liên quan của dự án</vt:lpstr>
      <vt:lpstr>Khái niệm chuyển đổi số</vt:lpstr>
      <vt:lpstr>Khái niệm chương trình dự án</vt:lpstr>
      <vt:lpstr>Các chương trình dự án phổ biến</vt:lpstr>
      <vt:lpstr>Danh mục dự án</vt:lpstr>
      <vt:lpstr>QL danh mục dự án vs QLDA</vt:lpstr>
      <vt:lpstr>Các kỹ năng cần có của nhà QLDA</vt:lpstr>
      <vt:lpstr>Kỹ năng con người</vt:lpstr>
      <vt:lpstr>Kỹ năng lãnh đạo</vt:lpstr>
      <vt:lpstr>Kỹ năng lắng nghe</vt:lpstr>
      <vt:lpstr>Chính trực, đạo đức và nhất quán</vt:lpstr>
      <vt:lpstr>Xây dựng niềm tin</vt:lpstr>
      <vt:lpstr>Kỹ năng giao tiếp bằng lời nói</vt:lpstr>
      <vt:lpstr>Xây dựng nhóm dự án</vt:lpstr>
      <vt:lpstr>Quản lý xung đột</vt:lpstr>
      <vt:lpstr>Tư duy phản biện và giải quyết vấn đề</vt:lpstr>
      <vt:lpstr>Hiểu và cân bằng ưu tiên các công việc</vt:lpstr>
      <vt:lpstr>Thương lượng</vt:lpstr>
      <vt:lpstr>Đạo đức nghề nghiệp QLDA (1) </vt:lpstr>
      <vt:lpstr>Đạo đức nghề nghiệp QLDA (2) </vt:lpstr>
      <vt:lpstr>Code of Ethics &amp; Professional Conduct</vt:lpstr>
      <vt:lpstr>Tổng kết</vt:lpstr>
      <vt:lpstr>Bài tập về nhà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Viet Tran Hoang</cp:lastModifiedBy>
  <cp:revision>310</cp:revision>
  <cp:lastPrinted>2004-04-23T15:45:57Z</cp:lastPrinted>
  <dcterms:created xsi:type="dcterms:W3CDTF">2000-04-28T08:06:41Z</dcterms:created>
  <dcterms:modified xsi:type="dcterms:W3CDTF">2021-12-17T07:47:46Z</dcterms:modified>
</cp:coreProperties>
</file>