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4" r:id="rId1"/>
  </p:sldMasterIdLst>
  <p:notesMasterIdLst>
    <p:notesMasterId r:id="rId41"/>
  </p:notesMasterIdLst>
  <p:handoutMasterIdLst>
    <p:handoutMasterId r:id="rId42"/>
  </p:handoutMasterIdLst>
  <p:sldIdLst>
    <p:sldId id="256" r:id="rId2"/>
    <p:sldId id="258" r:id="rId3"/>
    <p:sldId id="257" r:id="rId4"/>
    <p:sldId id="300" r:id="rId5"/>
    <p:sldId id="259" r:id="rId6"/>
    <p:sldId id="260" r:id="rId7"/>
    <p:sldId id="261" r:id="rId8"/>
    <p:sldId id="299" r:id="rId9"/>
    <p:sldId id="293" r:id="rId10"/>
    <p:sldId id="294" r:id="rId11"/>
    <p:sldId id="295" r:id="rId12"/>
    <p:sldId id="296" r:id="rId13"/>
    <p:sldId id="297" r:id="rId14"/>
    <p:sldId id="298" r:id="rId15"/>
    <p:sldId id="302" r:id="rId16"/>
    <p:sldId id="301" r:id="rId17"/>
    <p:sldId id="263" r:id="rId18"/>
    <p:sldId id="262" r:id="rId19"/>
    <p:sldId id="292" r:id="rId20"/>
    <p:sldId id="264" r:id="rId21"/>
    <p:sldId id="265" r:id="rId22"/>
    <p:sldId id="266" r:id="rId23"/>
    <p:sldId id="267" r:id="rId24"/>
    <p:sldId id="268" r:id="rId25"/>
    <p:sldId id="269" r:id="rId26"/>
    <p:sldId id="270" r:id="rId27"/>
    <p:sldId id="271" r:id="rId28"/>
    <p:sldId id="272" r:id="rId29"/>
    <p:sldId id="273" r:id="rId30"/>
    <p:sldId id="275" r:id="rId31"/>
    <p:sldId id="274" r:id="rId32"/>
    <p:sldId id="277" r:id="rId33"/>
    <p:sldId id="278" r:id="rId34"/>
    <p:sldId id="276" r:id="rId35"/>
    <p:sldId id="279" r:id="rId36"/>
    <p:sldId id="280" r:id="rId37"/>
    <p:sldId id="281" r:id="rId38"/>
    <p:sldId id="282" r:id="rId39"/>
    <p:sldId id="283" r:id="rId40"/>
  </p:sldIdLst>
  <p:sldSz cx="9110663" cy="6832600"/>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52" userDrawn="1">
          <p15:clr>
            <a:srgbClr val="A4A3A4"/>
          </p15:clr>
        </p15:guide>
        <p15:guide id="2" pos="2870" userDrawn="1">
          <p15:clr>
            <a:srgbClr val="A4A3A4"/>
          </p15:clr>
        </p15:guide>
      </p15:sldGuideLst>
    </p:ext>
    <p:ext uri="{2D200454-40CA-4A62-9FC3-DE9A4176ACB9}">
      <p15:notesGuideLst xmlns:p15="http://schemas.microsoft.com/office/powerpoint/2012/main">
        <p15:guide id="1" orient="horz" pos="307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FF00FF"/>
    <a:srgbClr val="00FFFF"/>
    <a:srgbClr val="00FF00"/>
    <a:srgbClr val="FF0000"/>
    <a:srgbClr val="FFFFFF"/>
    <a:srgbClr val="653A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42" autoAdjust="0"/>
    <p:restoredTop sz="94182" autoAdjust="0"/>
  </p:normalViewPr>
  <p:slideViewPr>
    <p:cSldViewPr>
      <p:cViewPr varScale="1">
        <p:scale>
          <a:sx n="69" d="100"/>
          <a:sy n="69" d="100"/>
        </p:scale>
        <p:origin x="1164" y="72"/>
      </p:cViewPr>
      <p:guideLst>
        <p:guide orient="horz" pos="2152"/>
        <p:guide pos="28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1696" y="-104"/>
      </p:cViewPr>
      <p:guideLst>
        <p:guide orient="horz" pos="3076"/>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et Tran Hoang" userId="c38b94eb56962286" providerId="LiveId" clId="{96927494-00C3-4BCD-9227-FBE453EA67CC}"/>
    <pc:docChg chg="modSld">
      <pc:chgData name="Viet Tran Hoang" userId="c38b94eb56962286" providerId="LiveId" clId="{96927494-00C3-4BCD-9227-FBE453EA67CC}" dt="2021-06-08T15:04:19.805" v="10" actId="20577"/>
      <pc:docMkLst>
        <pc:docMk/>
      </pc:docMkLst>
      <pc:sldChg chg="modSp mod">
        <pc:chgData name="Viet Tran Hoang" userId="c38b94eb56962286" providerId="LiveId" clId="{96927494-00C3-4BCD-9227-FBE453EA67CC}" dt="2021-06-08T15:04:19.805" v="10" actId="20577"/>
        <pc:sldMkLst>
          <pc:docMk/>
          <pc:sldMk cId="2645986077" sldId="300"/>
        </pc:sldMkLst>
        <pc:spChg chg="mod">
          <ac:chgData name="Viet Tran Hoang" userId="c38b94eb56962286" providerId="LiveId" clId="{96927494-00C3-4BCD-9227-FBE453EA67CC}" dt="2021-06-08T15:04:19.805" v="10" actId="20577"/>
          <ac:spMkLst>
            <pc:docMk/>
            <pc:sldMk cId="2645986077" sldId="300"/>
            <ac:spMk id="3" creationId="{30BA8F2E-91BD-4C38-B26C-42FCB5993DDE}"/>
          </ac:spMkLst>
        </pc:spChg>
      </pc:sldChg>
    </pc:docChg>
  </pc:docChgLst>
  <pc:docChgLst>
    <pc:chgData name="Viet Tran Hoang" userId="c38b94eb56962286" providerId="LiveId" clId="{6B77A2D3-603A-418D-AFC2-5AD64EA7A397}"/>
    <pc:docChg chg="undo custSel addSld delSld modSld sldOrd modMainMaster">
      <pc:chgData name="Viet Tran Hoang" userId="c38b94eb56962286" providerId="LiveId" clId="{6B77A2D3-603A-418D-AFC2-5AD64EA7A397}" dt="2021-04-25T02:02:50.890" v="5813" actId="20577"/>
      <pc:docMkLst>
        <pc:docMk/>
      </pc:docMkLst>
      <pc:sldChg chg="delSp modSp mod modNotesTx">
        <pc:chgData name="Viet Tran Hoang" userId="c38b94eb56962286" providerId="LiveId" clId="{6B77A2D3-603A-418D-AFC2-5AD64EA7A397}" dt="2021-04-18T09:30:44.379" v="257" actId="6549"/>
        <pc:sldMkLst>
          <pc:docMk/>
          <pc:sldMk cId="0" sldId="256"/>
        </pc:sldMkLst>
        <pc:spChg chg="mod">
          <ac:chgData name="Viet Tran Hoang" userId="c38b94eb56962286" providerId="LiveId" clId="{6B77A2D3-603A-418D-AFC2-5AD64EA7A397}" dt="2021-04-18T09:07:06.410" v="12"/>
          <ac:spMkLst>
            <pc:docMk/>
            <pc:sldMk cId="0" sldId="256"/>
            <ac:spMk id="5" creationId="{00000000-0000-0000-0000-000000000000}"/>
          </ac:spMkLst>
        </pc:spChg>
        <pc:spChg chg="mod">
          <ac:chgData name="Viet Tran Hoang" userId="c38b94eb56962286" providerId="LiveId" clId="{6B77A2D3-603A-418D-AFC2-5AD64EA7A397}" dt="2021-04-18T09:06:48.294" v="11"/>
          <ac:spMkLst>
            <pc:docMk/>
            <pc:sldMk cId="0" sldId="256"/>
            <ac:spMk id="4098" creationId="{00000000-0000-0000-0000-000000000000}"/>
          </ac:spMkLst>
        </pc:spChg>
        <pc:picChg chg="del">
          <ac:chgData name="Viet Tran Hoang" userId="c38b94eb56962286" providerId="LiveId" clId="{6B77A2D3-603A-418D-AFC2-5AD64EA7A397}" dt="2021-04-18T09:07:19.618" v="13" actId="478"/>
          <ac:picMkLst>
            <pc:docMk/>
            <pc:sldMk cId="0" sldId="256"/>
            <ac:picMk id="4" creationId="{00000000-0000-0000-0000-000000000000}"/>
          </ac:picMkLst>
        </pc:picChg>
      </pc:sldChg>
      <pc:sldChg chg="modSp mod modNotesTx">
        <pc:chgData name="Viet Tran Hoang" userId="c38b94eb56962286" providerId="LiveId" clId="{6B77A2D3-603A-418D-AFC2-5AD64EA7A397}" dt="2021-04-18T16:55:19.045" v="1003" actId="2711"/>
        <pc:sldMkLst>
          <pc:docMk/>
          <pc:sldMk cId="0" sldId="257"/>
        </pc:sldMkLst>
        <pc:spChg chg="mod">
          <ac:chgData name="Viet Tran Hoang" userId="c38b94eb56962286" providerId="LiveId" clId="{6B77A2D3-603A-418D-AFC2-5AD64EA7A397}" dt="2021-04-18T09:18:17.361" v="54"/>
          <ac:spMkLst>
            <pc:docMk/>
            <pc:sldMk cId="0" sldId="257"/>
            <ac:spMk id="6146" creationId="{00000000-0000-0000-0000-000000000000}"/>
          </ac:spMkLst>
        </pc:spChg>
        <pc:spChg chg="mod">
          <ac:chgData name="Viet Tran Hoang" userId="c38b94eb56962286" providerId="LiveId" clId="{6B77A2D3-603A-418D-AFC2-5AD64EA7A397}" dt="2021-04-18T16:55:19.045" v="1003" actId="2711"/>
          <ac:spMkLst>
            <pc:docMk/>
            <pc:sldMk cId="0" sldId="257"/>
            <ac:spMk id="6147" creationId="{00000000-0000-0000-0000-000000000000}"/>
          </ac:spMkLst>
        </pc:spChg>
      </pc:sldChg>
      <pc:sldChg chg="addSp delSp modSp add mod modNotesTx">
        <pc:chgData name="Viet Tran Hoang" userId="c38b94eb56962286" providerId="LiveId" clId="{6B77A2D3-603A-418D-AFC2-5AD64EA7A397}" dt="2021-04-24T20:53:52.695" v="3194" actId="478"/>
        <pc:sldMkLst>
          <pc:docMk/>
          <pc:sldMk cId="35541774" sldId="258"/>
        </pc:sldMkLst>
        <pc:spChg chg="add mod ord">
          <ac:chgData name="Viet Tran Hoang" userId="c38b94eb56962286" providerId="LiveId" clId="{6B77A2D3-603A-418D-AFC2-5AD64EA7A397}" dt="2021-04-24T20:41:04.896" v="3139" actId="14100"/>
          <ac:spMkLst>
            <pc:docMk/>
            <pc:sldMk cId="35541774" sldId="258"/>
            <ac:spMk id="4" creationId="{4EC54216-2384-41D4-8D35-102C8B465919}"/>
          </ac:spMkLst>
        </pc:spChg>
        <pc:spChg chg="add del mod">
          <ac:chgData name="Viet Tran Hoang" userId="c38b94eb56962286" providerId="LiveId" clId="{6B77A2D3-603A-418D-AFC2-5AD64EA7A397}" dt="2021-04-18T09:08:01.883" v="18" actId="478"/>
          <ac:spMkLst>
            <pc:docMk/>
            <pc:sldMk cId="35541774" sldId="258"/>
            <ac:spMk id="5" creationId="{3F208F09-26DA-4CD8-BF0D-6BF91BFB7EAE}"/>
          </ac:spMkLst>
        </pc:spChg>
        <pc:spChg chg="add del mod">
          <ac:chgData name="Viet Tran Hoang" userId="c38b94eb56962286" providerId="LiveId" clId="{6B77A2D3-603A-418D-AFC2-5AD64EA7A397}" dt="2021-04-18T09:08:08.037" v="20"/>
          <ac:spMkLst>
            <pc:docMk/>
            <pc:sldMk cId="35541774" sldId="258"/>
            <ac:spMk id="8" creationId="{6AAAD273-51F0-4FD6-92A2-C0A950FBB35C}"/>
          </ac:spMkLst>
        </pc:spChg>
        <pc:spChg chg="add del mod">
          <ac:chgData name="Viet Tran Hoang" userId="c38b94eb56962286" providerId="LiveId" clId="{6B77A2D3-603A-418D-AFC2-5AD64EA7A397}" dt="2021-04-18T09:08:08.037" v="20"/>
          <ac:spMkLst>
            <pc:docMk/>
            <pc:sldMk cId="35541774" sldId="258"/>
            <ac:spMk id="9" creationId="{E364F3A4-BA67-4FF4-8D89-DDBFD783D4E3}"/>
          </ac:spMkLst>
        </pc:spChg>
        <pc:spChg chg="add del mod">
          <ac:chgData name="Viet Tran Hoang" userId="c38b94eb56962286" providerId="LiveId" clId="{6B77A2D3-603A-418D-AFC2-5AD64EA7A397}" dt="2021-04-18T09:08:08.037" v="20"/>
          <ac:spMkLst>
            <pc:docMk/>
            <pc:sldMk cId="35541774" sldId="258"/>
            <ac:spMk id="10" creationId="{0380189F-7187-4901-93BF-76169134FC50}"/>
          </ac:spMkLst>
        </pc:spChg>
        <pc:spChg chg="add del mod">
          <ac:chgData name="Viet Tran Hoang" userId="c38b94eb56962286" providerId="LiveId" clId="{6B77A2D3-603A-418D-AFC2-5AD64EA7A397}" dt="2021-04-18T09:08:08.037" v="20"/>
          <ac:spMkLst>
            <pc:docMk/>
            <pc:sldMk cId="35541774" sldId="258"/>
            <ac:spMk id="11" creationId="{E7F5DAD3-4221-4EA9-880A-F0CDFDBAF9BD}"/>
          </ac:spMkLst>
        </pc:spChg>
        <pc:spChg chg="add del mod">
          <ac:chgData name="Viet Tran Hoang" userId="c38b94eb56962286" providerId="LiveId" clId="{6B77A2D3-603A-418D-AFC2-5AD64EA7A397}" dt="2021-04-18T09:08:08.037" v="20"/>
          <ac:spMkLst>
            <pc:docMk/>
            <pc:sldMk cId="35541774" sldId="258"/>
            <ac:spMk id="12" creationId="{84903AAA-3EBD-4958-91D5-D446CE934A3C}"/>
          </ac:spMkLst>
        </pc:spChg>
        <pc:spChg chg="add del mod">
          <ac:chgData name="Viet Tran Hoang" userId="c38b94eb56962286" providerId="LiveId" clId="{6B77A2D3-603A-418D-AFC2-5AD64EA7A397}" dt="2021-04-18T09:08:08.037" v="20"/>
          <ac:spMkLst>
            <pc:docMk/>
            <pc:sldMk cId="35541774" sldId="258"/>
            <ac:spMk id="13" creationId="{BD67FDA3-A568-42AD-AAEB-B719DE11C116}"/>
          </ac:spMkLst>
        </pc:spChg>
        <pc:spChg chg="add del mod">
          <ac:chgData name="Viet Tran Hoang" userId="c38b94eb56962286" providerId="LiveId" clId="{6B77A2D3-603A-418D-AFC2-5AD64EA7A397}" dt="2021-04-18T09:08:08.037" v="20"/>
          <ac:spMkLst>
            <pc:docMk/>
            <pc:sldMk cId="35541774" sldId="258"/>
            <ac:spMk id="18" creationId="{EE4B0396-3072-4542-9574-E465CF0A9B76}"/>
          </ac:spMkLst>
        </pc:spChg>
        <pc:spChg chg="add del mod">
          <ac:chgData name="Viet Tran Hoang" userId="c38b94eb56962286" providerId="LiveId" clId="{6B77A2D3-603A-418D-AFC2-5AD64EA7A397}" dt="2021-04-18T09:08:08.037" v="20"/>
          <ac:spMkLst>
            <pc:docMk/>
            <pc:sldMk cId="35541774" sldId="258"/>
            <ac:spMk id="19" creationId="{F3C58028-6A99-4ADE-9B13-5DCEB7B69883}"/>
          </ac:spMkLst>
        </pc:spChg>
        <pc:spChg chg="add del mod">
          <ac:chgData name="Viet Tran Hoang" userId="c38b94eb56962286" providerId="LiveId" clId="{6B77A2D3-603A-418D-AFC2-5AD64EA7A397}" dt="2021-04-18T09:08:08.037" v="20"/>
          <ac:spMkLst>
            <pc:docMk/>
            <pc:sldMk cId="35541774" sldId="258"/>
            <ac:spMk id="20" creationId="{9B301920-7730-49CD-8610-3A1F5A3A5210}"/>
          </ac:spMkLst>
        </pc:spChg>
        <pc:spChg chg="add del mod">
          <ac:chgData name="Viet Tran Hoang" userId="c38b94eb56962286" providerId="LiveId" clId="{6B77A2D3-603A-418D-AFC2-5AD64EA7A397}" dt="2021-04-18T09:08:08.037" v="20"/>
          <ac:spMkLst>
            <pc:docMk/>
            <pc:sldMk cId="35541774" sldId="258"/>
            <ac:spMk id="21" creationId="{6DF76226-632E-4631-8A6E-8CF171B19C92}"/>
          </ac:spMkLst>
        </pc:spChg>
        <pc:spChg chg="add del mod">
          <ac:chgData name="Viet Tran Hoang" userId="c38b94eb56962286" providerId="LiveId" clId="{6B77A2D3-603A-418D-AFC2-5AD64EA7A397}" dt="2021-04-18T09:08:08.037" v="20"/>
          <ac:spMkLst>
            <pc:docMk/>
            <pc:sldMk cId="35541774" sldId="258"/>
            <ac:spMk id="22" creationId="{DFD910A6-424F-4851-A9D1-6F5E8841829B}"/>
          </ac:spMkLst>
        </pc:spChg>
        <pc:spChg chg="add del mod">
          <ac:chgData name="Viet Tran Hoang" userId="c38b94eb56962286" providerId="LiveId" clId="{6B77A2D3-603A-418D-AFC2-5AD64EA7A397}" dt="2021-04-24T20:53:52.695" v="3194" actId="478"/>
          <ac:spMkLst>
            <pc:docMk/>
            <pc:sldMk cId="35541774" sldId="258"/>
            <ac:spMk id="24" creationId="{82B1CF26-FE90-4608-B852-FE9F47CFF8CD}"/>
          </ac:spMkLst>
        </pc:spChg>
        <pc:spChg chg="add mod">
          <ac:chgData name="Viet Tran Hoang" userId="c38b94eb56962286" providerId="LiveId" clId="{6B77A2D3-603A-418D-AFC2-5AD64EA7A397}" dt="2021-04-20T16:56:47.535" v="2790" actId="207"/>
          <ac:spMkLst>
            <pc:docMk/>
            <pc:sldMk cId="35541774" sldId="258"/>
            <ac:spMk id="25" creationId="{F02CA68E-B05A-4648-8234-31D7D3D1FA79}"/>
          </ac:spMkLst>
        </pc:spChg>
        <pc:spChg chg="add mod">
          <ac:chgData name="Viet Tran Hoang" userId="c38b94eb56962286" providerId="LiveId" clId="{6B77A2D3-603A-418D-AFC2-5AD64EA7A397}" dt="2021-04-20T16:56:47.535" v="2790" actId="207"/>
          <ac:spMkLst>
            <pc:docMk/>
            <pc:sldMk cId="35541774" sldId="258"/>
            <ac:spMk id="26" creationId="{FC418B43-B541-4B4F-91B8-8550655E51AA}"/>
          </ac:spMkLst>
        </pc:spChg>
        <pc:spChg chg="add mod">
          <ac:chgData name="Viet Tran Hoang" userId="c38b94eb56962286" providerId="LiveId" clId="{6B77A2D3-603A-418D-AFC2-5AD64EA7A397}" dt="2021-04-20T16:56:47.535" v="2790" actId="207"/>
          <ac:spMkLst>
            <pc:docMk/>
            <pc:sldMk cId="35541774" sldId="258"/>
            <ac:spMk id="27" creationId="{5D3D3F6D-9CE5-4CB4-AAE2-E3132490F6FB}"/>
          </ac:spMkLst>
        </pc:spChg>
        <pc:spChg chg="add mod">
          <ac:chgData name="Viet Tran Hoang" userId="c38b94eb56962286" providerId="LiveId" clId="{6B77A2D3-603A-418D-AFC2-5AD64EA7A397}" dt="2021-04-20T16:56:47.535" v="2790" actId="207"/>
          <ac:spMkLst>
            <pc:docMk/>
            <pc:sldMk cId="35541774" sldId="258"/>
            <ac:spMk id="28" creationId="{E96B8CAA-3BA8-4625-94A4-F166AFE7C360}"/>
          </ac:spMkLst>
        </pc:spChg>
        <pc:spChg chg="add mod">
          <ac:chgData name="Viet Tran Hoang" userId="c38b94eb56962286" providerId="LiveId" clId="{6B77A2D3-603A-418D-AFC2-5AD64EA7A397}" dt="2021-04-20T16:56:47.535" v="2790" actId="207"/>
          <ac:spMkLst>
            <pc:docMk/>
            <pc:sldMk cId="35541774" sldId="258"/>
            <ac:spMk id="29" creationId="{2A89FABE-B2BB-485B-94F0-572203BEC1CB}"/>
          </ac:spMkLst>
        </pc:spChg>
        <pc:spChg chg="add mod">
          <ac:chgData name="Viet Tran Hoang" userId="c38b94eb56962286" providerId="LiveId" clId="{6B77A2D3-603A-418D-AFC2-5AD64EA7A397}" dt="2021-04-20T16:55:49.512" v="2787" actId="108"/>
          <ac:spMkLst>
            <pc:docMk/>
            <pc:sldMk cId="35541774" sldId="258"/>
            <ac:spMk id="34" creationId="{6E17FEE3-7889-4CEB-94F8-F8A4D4CA2BAB}"/>
          </ac:spMkLst>
        </pc:spChg>
        <pc:spChg chg="add mod">
          <ac:chgData name="Viet Tran Hoang" userId="c38b94eb56962286" providerId="LiveId" clId="{6B77A2D3-603A-418D-AFC2-5AD64EA7A397}" dt="2021-04-20T16:55:53.074" v="2788" actId="108"/>
          <ac:spMkLst>
            <pc:docMk/>
            <pc:sldMk cId="35541774" sldId="258"/>
            <ac:spMk id="35" creationId="{15CBBA37-3455-4ECD-AC2A-CFBBD7728FA0}"/>
          </ac:spMkLst>
        </pc:spChg>
        <pc:spChg chg="add mod">
          <ac:chgData name="Viet Tran Hoang" userId="c38b94eb56962286" providerId="LiveId" clId="{6B77A2D3-603A-418D-AFC2-5AD64EA7A397}" dt="2021-04-20T16:55:56.847" v="2789" actId="108"/>
          <ac:spMkLst>
            <pc:docMk/>
            <pc:sldMk cId="35541774" sldId="258"/>
            <ac:spMk id="36" creationId="{3F287566-546E-4E93-805A-4ED394CAAA27}"/>
          </ac:spMkLst>
        </pc:spChg>
        <pc:spChg chg="add mod">
          <ac:chgData name="Viet Tran Hoang" userId="c38b94eb56962286" providerId="LiveId" clId="{6B77A2D3-603A-418D-AFC2-5AD64EA7A397}" dt="2021-04-20T16:55:18.757" v="2785" actId="692"/>
          <ac:spMkLst>
            <pc:docMk/>
            <pc:sldMk cId="35541774" sldId="258"/>
            <ac:spMk id="37" creationId="{A046C599-7474-4684-8CFC-5FAD48D0F92F}"/>
          </ac:spMkLst>
        </pc:spChg>
        <pc:spChg chg="add mod">
          <ac:chgData name="Viet Tran Hoang" userId="c38b94eb56962286" providerId="LiveId" clId="{6B77A2D3-603A-418D-AFC2-5AD64EA7A397}" dt="2021-04-20T16:55:37.100" v="2786" actId="108"/>
          <ac:spMkLst>
            <pc:docMk/>
            <pc:sldMk cId="35541774" sldId="258"/>
            <ac:spMk id="38" creationId="{499256AC-EE51-4E6F-AA7D-D4AA500A66ED}"/>
          </ac:spMkLst>
        </pc:spChg>
        <pc:spChg chg="mod">
          <ac:chgData name="Viet Tran Hoang" userId="c38b94eb56962286" providerId="LiveId" clId="{6B77A2D3-603A-418D-AFC2-5AD64EA7A397}" dt="2021-04-18T09:18:17.361" v="54"/>
          <ac:spMkLst>
            <pc:docMk/>
            <pc:sldMk cId="35541774" sldId="258"/>
            <ac:spMk id="6146" creationId="{00000000-0000-0000-0000-000000000000}"/>
          </ac:spMkLst>
        </pc:spChg>
        <pc:spChg chg="del">
          <ac:chgData name="Viet Tran Hoang" userId="c38b94eb56962286" providerId="LiveId" clId="{6B77A2D3-603A-418D-AFC2-5AD64EA7A397}" dt="2021-04-18T09:07:52.247" v="17" actId="478"/>
          <ac:spMkLst>
            <pc:docMk/>
            <pc:sldMk cId="35541774" sldId="258"/>
            <ac:spMk id="6147" creationId="{00000000-0000-0000-0000-000000000000}"/>
          </ac:spMkLst>
        </pc:spChg>
        <pc:cxnChg chg="add del mod">
          <ac:chgData name="Viet Tran Hoang" userId="c38b94eb56962286" providerId="LiveId" clId="{6B77A2D3-603A-418D-AFC2-5AD64EA7A397}" dt="2021-04-18T09:08:08.037" v="20"/>
          <ac:cxnSpMkLst>
            <pc:docMk/>
            <pc:sldMk cId="35541774" sldId="258"/>
            <ac:cxnSpMk id="14" creationId="{0732D4A9-4A87-4B41-93FB-A0227D5136C8}"/>
          </ac:cxnSpMkLst>
        </pc:cxnChg>
        <pc:cxnChg chg="add del mod">
          <ac:chgData name="Viet Tran Hoang" userId="c38b94eb56962286" providerId="LiveId" clId="{6B77A2D3-603A-418D-AFC2-5AD64EA7A397}" dt="2021-04-18T09:08:08.037" v="20"/>
          <ac:cxnSpMkLst>
            <pc:docMk/>
            <pc:sldMk cId="35541774" sldId="258"/>
            <ac:cxnSpMk id="15" creationId="{68450364-11AA-4E07-A300-D03CE3716913}"/>
          </ac:cxnSpMkLst>
        </pc:cxnChg>
        <pc:cxnChg chg="add del mod">
          <ac:chgData name="Viet Tran Hoang" userId="c38b94eb56962286" providerId="LiveId" clId="{6B77A2D3-603A-418D-AFC2-5AD64EA7A397}" dt="2021-04-18T09:08:08.037" v="20"/>
          <ac:cxnSpMkLst>
            <pc:docMk/>
            <pc:sldMk cId="35541774" sldId="258"/>
            <ac:cxnSpMk id="16" creationId="{48C24F2E-CC92-410B-BAB0-5C674D88844C}"/>
          </ac:cxnSpMkLst>
        </pc:cxnChg>
        <pc:cxnChg chg="add del mod">
          <ac:chgData name="Viet Tran Hoang" userId="c38b94eb56962286" providerId="LiveId" clId="{6B77A2D3-603A-418D-AFC2-5AD64EA7A397}" dt="2021-04-18T09:08:08.037" v="20"/>
          <ac:cxnSpMkLst>
            <pc:docMk/>
            <pc:sldMk cId="35541774" sldId="258"/>
            <ac:cxnSpMk id="17" creationId="{81F926C2-7ABD-4C3A-9E66-F1E35F9090B5}"/>
          </ac:cxnSpMkLst>
        </pc:cxnChg>
        <pc:cxnChg chg="add del mod">
          <ac:chgData name="Viet Tran Hoang" userId="c38b94eb56962286" providerId="LiveId" clId="{6B77A2D3-603A-418D-AFC2-5AD64EA7A397}" dt="2021-04-18T09:08:08.037" v="20"/>
          <ac:cxnSpMkLst>
            <pc:docMk/>
            <pc:sldMk cId="35541774" sldId="258"/>
            <ac:cxnSpMk id="23" creationId="{ACF1AAE7-2793-4D8D-9CC1-6CC52AFD564E}"/>
          </ac:cxnSpMkLst>
        </pc:cxnChg>
        <pc:cxnChg chg="add mod">
          <ac:chgData name="Viet Tran Hoang" userId="c38b94eb56962286" providerId="LiveId" clId="{6B77A2D3-603A-418D-AFC2-5AD64EA7A397}" dt="2021-04-18T09:21:16.938" v="105" actId="1036"/>
          <ac:cxnSpMkLst>
            <pc:docMk/>
            <pc:sldMk cId="35541774" sldId="258"/>
            <ac:cxnSpMk id="30" creationId="{3BFFF23F-07AE-4930-8941-EDACE11155BD}"/>
          </ac:cxnSpMkLst>
        </pc:cxnChg>
        <pc:cxnChg chg="add mod">
          <ac:chgData name="Viet Tran Hoang" userId="c38b94eb56962286" providerId="LiveId" clId="{6B77A2D3-603A-418D-AFC2-5AD64EA7A397}" dt="2021-04-18T09:21:16.938" v="105" actId="1036"/>
          <ac:cxnSpMkLst>
            <pc:docMk/>
            <pc:sldMk cId="35541774" sldId="258"/>
            <ac:cxnSpMk id="31" creationId="{C985F076-1312-48E0-81D0-D55FCBB93B13}"/>
          </ac:cxnSpMkLst>
        </pc:cxnChg>
        <pc:cxnChg chg="add mod">
          <ac:chgData name="Viet Tran Hoang" userId="c38b94eb56962286" providerId="LiveId" clId="{6B77A2D3-603A-418D-AFC2-5AD64EA7A397}" dt="2021-04-18T09:21:16.938" v="105" actId="1036"/>
          <ac:cxnSpMkLst>
            <pc:docMk/>
            <pc:sldMk cId="35541774" sldId="258"/>
            <ac:cxnSpMk id="32" creationId="{391A1219-7E72-4899-B1CF-E65764FACC1C}"/>
          </ac:cxnSpMkLst>
        </pc:cxnChg>
        <pc:cxnChg chg="add mod">
          <ac:chgData name="Viet Tran Hoang" userId="c38b94eb56962286" providerId="LiveId" clId="{6B77A2D3-603A-418D-AFC2-5AD64EA7A397}" dt="2021-04-18T09:21:16.938" v="105" actId="1036"/>
          <ac:cxnSpMkLst>
            <pc:docMk/>
            <pc:sldMk cId="35541774" sldId="258"/>
            <ac:cxnSpMk id="33" creationId="{1900CB17-0AFB-4920-8533-772EB74FB8D2}"/>
          </ac:cxnSpMkLst>
        </pc:cxnChg>
        <pc:cxnChg chg="add mod">
          <ac:chgData name="Viet Tran Hoang" userId="c38b94eb56962286" providerId="LiveId" clId="{6B77A2D3-603A-418D-AFC2-5AD64EA7A397}" dt="2021-04-18T09:21:16.938" v="105" actId="1036"/>
          <ac:cxnSpMkLst>
            <pc:docMk/>
            <pc:sldMk cId="35541774" sldId="258"/>
            <ac:cxnSpMk id="39" creationId="{DE2445AC-AA9A-41D8-8946-D4112AE3EE0A}"/>
          </ac:cxnSpMkLst>
        </pc:cxnChg>
      </pc:sldChg>
      <pc:sldChg chg="del">
        <pc:chgData name="Viet Tran Hoang" userId="c38b94eb56962286" providerId="LiveId" clId="{6B77A2D3-603A-418D-AFC2-5AD64EA7A397}" dt="2021-04-18T09:04:35.685" v="5" actId="47"/>
        <pc:sldMkLst>
          <pc:docMk/>
          <pc:sldMk cId="1288325771" sldId="259"/>
        </pc:sldMkLst>
      </pc:sldChg>
      <pc:sldChg chg="addSp delSp modSp new mod">
        <pc:chgData name="Viet Tran Hoang" userId="c38b94eb56962286" providerId="LiveId" clId="{6B77A2D3-603A-418D-AFC2-5AD64EA7A397}" dt="2021-04-24T20:53:43.485" v="3193" actId="478"/>
        <pc:sldMkLst>
          <pc:docMk/>
          <pc:sldMk cId="3805023974" sldId="259"/>
        </pc:sldMkLst>
        <pc:spChg chg="mod">
          <ac:chgData name="Viet Tran Hoang" userId="c38b94eb56962286" providerId="LiveId" clId="{6B77A2D3-603A-418D-AFC2-5AD64EA7A397}" dt="2021-04-24T20:51:55.924" v="3150" actId="20577"/>
          <ac:spMkLst>
            <pc:docMk/>
            <pc:sldMk cId="3805023974" sldId="259"/>
            <ac:spMk id="2" creationId="{608E92F2-0555-482E-934D-B518622B6A90}"/>
          </ac:spMkLst>
        </pc:spChg>
        <pc:spChg chg="mod">
          <ac:chgData name="Viet Tran Hoang" userId="c38b94eb56962286" providerId="LiveId" clId="{6B77A2D3-603A-418D-AFC2-5AD64EA7A397}" dt="2021-04-18T09:27:36.579" v="215" actId="27636"/>
          <ac:spMkLst>
            <pc:docMk/>
            <pc:sldMk cId="3805023974" sldId="259"/>
            <ac:spMk id="3" creationId="{518F572F-8B2C-4B5F-9100-76B0B1A965F4}"/>
          </ac:spMkLst>
        </pc:spChg>
        <pc:spChg chg="add del mod">
          <ac:chgData name="Viet Tran Hoang" userId="c38b94eb56962286" providerId="LiveId" clId="{6B77A2D3-603A-418D-AFC2-5AD64EA7A397}" dt="2021-04-24T20:53:43.485" v="3193" actId="478"/>
          <ac:spMkLst>
            <pc:docMk/>
            <pc:sldMk cId="3805023974" sldId="259"/>
            <ac:spMk id="6" creationId="{43AD2F4B-364E-4B5A-9C47-CAD046B250AB}"/>
          </ac:spMkLst>
        </pc:spChg>
        <pc:spChg chg="add mod">
          <ac:chgData name="Viet Tran Hoang" userId="c38b94eb56962286" providerId="LiveId" clId="{6B77A2D3-603A-418D-AFC2-5AD64EA7A397}" dt="2021-04-21T01:21:01.627" v="2791" actId="207"/>
          <ac:spMkLst>
            <pc:docMk/>
            <pc:sldMk cId="3805023974" sldId="259"/>
            <ac:spMk id="8" creationId="{F8F46490-D4EF-43D4-B32E-DB32FFD8EBBF}"/>
          </ac:spMkLst>
        </pc:spChg>
        <pc:spChg chg="add mod">
          <ac:chgData name="Viet Tran Hoang" userId="c38b94eb56962286" providerId="LiveId" clId="{6B77A2D3-603A-418D-AFC2-5AD64EA7A397}" dt="2021-04-18T09:29:21.355" v="244" actId="1076"/>
          <ac:spMkLst>
            <pc:docMk/>
            <pc:sldMk cId="3805023974" sldId="259"/>
            <ac:spMk id="10" creationId="{69A51436-3172-4C9F-BBFA-BE7E91AA3205}"/>
          </ac:spMkLst>
        </pc:spChg>
        <pc:spChg chg="add mod">
          <ac:chgData name="Viet Tran Hoang" userId="c38b94eb56962286" providerId="LiveId" clId="{6B77A2D3-603A-418D-AFC2-5AD64EA7A397}" dt="2021-04-18T09:29:39.419" v="249" actId="1076"/>
          <ac:spMkLst>
            <pc:docMk/>
            <pc:sldMk cId="3805023974" sldId="259"/>
            <ac:spMk id="13" creationId="{6979873A-03A4-4969-BC16-F171C4D8E4CE}"/>
          </ac:spMkLst>
        </pc:spChg>
        <pc:spChg chg="add mod">
          <ac:chgData name="Viet Tran Hoang" userId="c38b94eb56962286" providerId="LiveId" clId="{6B77A2D3-603A-418D-AFC2-5AD64EA7A397}" dt="2021-04-18T09:26:24.356" v="196" actId="14100"/>
          <ac:spMkLst>
            <pc:docMk/>
            <pc:sldMk cId="3805023974" sldId="259"/>
            <ac:spMk id="14" creationId="{F8AFD981-E1BC-42F9-A1A7-AB8BC893CC6D}"/>
          </ac:spMkLst>
        </pc:spChg>
        <pc:spChg chg="add mod">
          <ac:chgData name="Viet Tran Hoang" userId="c38b94eb56962286" providerId="LiveId" clId="{6B77A2D3-603A-418D-AFC2-5AD64EA7A397}" dt="2021-04-18T09:29:58.211" v="253" actId="1076"/>
          <ac:spMkLst>
            <pc:docMk/>
            <pc:sldMk cId="3805023974" sldId="259"/>
            <ac:spMk id="16" creationId="{0B4AFCF7-A808-42BE-B32B-82AC17848DF9}"/>
          </ac:spMkLst>
        </pc:spChg>
        <pc:picChg chg="add mod">
          <ac:chgData name="Viet Tran Hoang" userId="c38b94eb56962286" providerId="LiveId" clId="{6B77A2D3-603A-418D-AFC2-5AD64EA7A397}" dt="2021-04-18T09:29:13.571" v="241" actId="1076"/>
          <ac:picMkLst>
            <pc:docMk/>
            <pc:sldMk cId="3805023974" sldId="259"/>
            <ac:picMk id="9" creationId="{465595EF-5EA7-432D-8B7D-D283CFA2447D}"/>
          </ac:picMkLst>
        </pc:picChg>
        <pc:picChg chg="add mod">
          <ac:chgData name="Viet Tran Hoang" userId="c38b94eb56962286" providerId="LiveId" clId="{6B77A2D3-603A-418D-AFC2-5AD64EA7A397}" dt="2021-04-18T09:28:22.419" v="226" actId="1076"/>
          <ac:picMkLst>
            <pc:docMk/>
            <pc:sldMk cId="3805023974" sldId="259"/>
            <ac:picMk id="11" creationId="{76743828-4AA3-41BA-AC02-A50CDD3D63E7}"/>
          </ac:picMkLst>
        </pc:picChg>
        <pc:picChg chg="add mod">
          <ac:chgData name="Viet Tran Hoang" userId="c38b94eb56962286" providerId="LiveId" clId="{6B77A2D3-603A-418D-AFC2-5AD64EA7A397}" dt="2021-04-18T09:25:35.299" v="143" actId="1076"/>
          <ac:picMkLst>
            <pc:docMk/>
            <pc:sldMk cId="3805023974" sldId="259"/>
            <ac:picMk id="12" creationId="{58F4CFD8-75E8-4725-9781-5D8A9FC378F7}"/>
          </ac:picMkLst>
        </pc:picChg>
        <pc:picChg chg="add mod">
          <ac:chgData name="Viet Tran Hoang" userId="c38b94eb56962286" providerId="LiveId" clId="{6B77A2D3-603A-418D-AFC2-5AD64EA7A397}" dt="2021-04-18T09:29:50.067" v="250" actId="1076"/>
          <ac:picMkLst>
            <pc:docMk/>
            <pc:sldMk cId="3805023974" sldId="259"/>
            <ac:picMk id="15" creationId="{89B6988C-0085-4E7E-84B3-1C771CA6B6FC}"/>
          </ac:picMkLst>
        </pc:picChg>
        <pc:cxnChg chg="add mod">
          <ac:chgData name="Viet Tran Hoang" userId="c38b94eb56962286" providerId="LiveId" clId="{6B77A2D3-603A-418D-AFC2-5AD64EA7A397}" dt="2021-04-18T09:29:23.459" v="245" actId="1076"/>
          <ac:cxnSpMkLst>
            <pc:docMk/>
            <pc:sldMk cId="3805023974" sldId="259"/>
            <ac:cxnSpMk id="7" creationId="{92F13B4E-5E72-4A95-906B-378694C2D216}"/>
          </ac:cxnSpMkLst>
        </pc:cxnChg>
        <pc:cxnChg chg="add mod">
          <ac:chgData name="Viet Tran Hoang" userId="c38b94eb56962286" providerId="LiveId" clId="{6B77A2D3-603A-418D-AFC2-5AD64EA7A397}" dt="2021-04-18T09:29:52.995" v="251" actId="14100"/>
          <ac:cxnSpMkLst>
            <pc:docMk/>
            <pc:sldMk cId="3805023974" sldId="259"/>
            <ac:cxnSpMk id="17" creationId="{9EBE4979-4201-4C2C-9057-EC6F56F5A257}"/>
          </ac:cxnSpMkLst>
        </pc:cxnChg>
        <pc:cxnChg chg="add mod">
          <ac:chgData name="Viet Tran Hoang" userId="c38b94eb56962286" providerId="LiveId" clId="{6B77A2D3-603A-418D-AFC2-5AD64EA7A397}" dt="2021-04-18T09:29:55.347" v="252" actId="14100"/>
          <ac:cxnSpMkLst>
            <pc:docMk/>
            <pc:sldMk cId="3805023974" sldId="259"/>
            <ac:cxnSpMk id="18" creationId="{E9548599-DB7F-492E-859D-098985597116}"/>
          </ac:cxnSpMkLst>
        </pc:cxnChg>
        <pc:cxnChg chg="add mod">
          <ac:chgData name="Viet Tran Hoang" userId="c38b94eb56962286" providerId="LiveId" clId="{6B77A2D3-603A-418D-AFC2-5AD64EA7A397}" dt="2021-04-18T09:30:00.851" v="254" actId="14100"/>
          <ac:cxnSpMkLst>
            <pc:docMk/>
            <pc:sldMk cId="3805023974" sldId="259"/>
            <ac:cxnSpMk id="19" creationId="{495B974B-8E50-4579-8354-E7BF0615571E}"/>
          </ac:cxnSpMkLst>
        </pc:cxnChg>
      </pc:sldChg>
      <pc:sldChg chg="del">
        <pc:chgData name="Viet Tran Hoang" userId="c38b94eb56962286" providerId="LiveId" clId="{6B77A2D3-603A-418D-AFC2-5AD64EA7A397}" dt="2021-04-18T09:04:35.685" v="5" actId="47"/>
        <pc:sldMkLst>
          <pc:docMk/>
          <pc:sldMk cId="153785403" sldId="260"/>
        </pc:sldMkLst>
      </pc:sldChg>
      <pc:sldChg chg="add del">
        <pc:chgData name="Viet Tran Hoang" userId="c38b94eb56962286" providerId="LiveId" clId="{6B77A2D3-603A-418D-AFC2-5AD64EA7A397}" dt="2021-04-18T09:31:23.209" v="259"/>
        <pc:sldMkLst>
          <pc:docMk/>
          <pc:sldMk cId="295831405" sldId="260"/>
        </pc:sldMkLst>
      </pc:sldChg>
      <pc:sldChg chg="modSp add mod">
        <pc:chgData name="Viet Tran Hoang" userId="c38b94eb56962286" providerId="LiveId" clId="{6B77A2D3-603A-418D-AFC2-5AD64EA7A397}" dt="2021-04-18T16:55:32.722" v="1004" actId="2711"/>
        <pc:sldMkLst>
          <pc:docMk/>
          <pc:sldMk cId="1829581354" sldId="260"/>
        </pc:sldMkLst>
        <pc:spChg chg="mod">
          <ac:chgData name="Viet Tran Hoang" userId="c38b94eb56962286" providerId="LiveId" clId="{6B77A2D3-603A-418D-AFC2-5AD64EA7A397}" dt="2021-04-18T16:55:32.722" v="1004" actId="2711"/>
          <ac:spMkLst>
            <pc:docMk/>
            <pc:sldMk cId="1829581354" sldId="260"/>
            <ac:spMk id="6147" creationId="{00000000-0000-0000-0000-000000000000}"/>
          </ac:spMkLst>
        </pc:spChg>
      </pc:sldChg>
      <pc:sldChg chg="addSp modSp add mod">
        <pc:chgData name="Viet Tran Hoang" userId="c38b94eb56962286" providerId="LiveId" clId="{6B77A2D3-603A-418D-AFC2-5AD64EA7A397}" dt="2021-04-20T15:07:38.843" v="1036" actId="20577"/>
        <pc:sldMkLst>
          <pc:docMk/>
          <pc:sldMk cId="4252968578" sldId="261"/>
        </pc:sldMkLst>
        <pc:spChg chg="add mod">
          <ac:chgData name="Viet Tran Hoang" userId="c38b94eb56962286" providerId="LiveId" clId="{6B77A2D3-603A-418D-AFC2-5AD64EA7A397}" dt="2021-04-18T16:28:16.678" v="302" actId="1076"/>
          <ac:spMkLst>
            <pc:docMk/>
            <pc:sldMk cId="4252968578" sldId="261"/>
            <ac:spMk id="6" creationId="{F8CEC332-82DE-41BA-ADE8-1E1C987313F2}"/>
          </ac:spMkLst>
        </pc:spChg>
        <pc:spChg chg="mod">
          <ac:chgData name="Viet Tran Hoang" userId="c38b94eb56962286" providerId="LiveId" clId="{6B77A2D3-603A-418D-AFC2-5AD64EA7A397}" dt="2021-04-18T09:32:30.494" v="263"/>
          <ac:spMkLst>
            <pc:docMk/>
            <pc:sldMk cId="4252968578" sldId="261"/>
            <ac:spMk id="6146" creationId="{00000000-0000-0000-0000-000000000000}"/>
          </ac:spMkLst>
        </pc:spChg>
        <pc:spChg chg="mod">
          <ac:chgData name="Viet Tran Hoang" userId="c38b94eb56962286" providerId="LiveId" clId="{6B77A2D3-603A-418D-AFC2-5AD64EA7A397}" dt="2021-04-20T15:07:38.843" v="1036" actId="20577"/>
          <ac:spMkLst>
            <pc:docMk/>
            <pc:sldMk cId="4252968578" sldId="261"/>
            <ac:spMk id="6147" creationId="{00000000-0000-0000-0000-000000000000}"/>
          </ac:spMkLst>
        </pc:spChg>
      </pc:sldChg>
      <pc:sldChg chg="del">
        <pc:chgData name="Viet Tran Hoang" userId="c38b94eb56962286" providerId="LiveId" clId="{6B77A2D3-603A-418D-AFC2-5AD64EA7A397}" dt="2021-04-18T09:04:35.685" v="5" actId="47"/>
        <pc:sldMkLst>
          <pc:docMk/>
          <pc:sldMk cId="247354044" sldId="262"/>
        </pc:sldMkLst>
      </pc:sldChg>
      <pc:sldChg chg="addSp modSp new mod">
        <pc:chgData name="Viet Tran Hoang" userId="c38b94eb56962286" providerId="LiveId" clId="{6B77A2D3-603A-418D-AFC2-5AD64EA7A397}" dt="2021-04-18T16:56:00.016" v="1008" actId="2711"/>
        <pc:sldMkLst>
          <pc:docMk/>
          <pc:sldMk cId="2745321713" sldId="262"/>
        </pc:sldMkLst>
        <pc:spChg chg="mod">
          <ac:chgData name="Viet Tran Hoang" userId="c38b94eb56962286" providerId="LiveId" clId="{6B77A2D3-603A-418D-AFC2-5AD64EA7A397}" dt="2021-04-18T16:37:07.159" v="368" actId="20577"/>
          <ac:spMkLst>
            <pc:docMk/>
            <pc:sldMk cId="2745321713" sldId="262"/>
            <ac:spMk id="2" creationId="{EEDFD3E8-2FD4-4B6D-A1FD-E7A867298AC8}"/>
          </ac:spMkLst>
        </pc:spChg>
        <pc:spChg chg="mod">
          <ac:chgData name="Viet Tran Hoang" userId="c38b94eb56962286" providerId="LiveId" clId="{6B77A2D3-603A-418D-AFC2-5AD64EA7A397}" dt="2021-04-18T16:56:00.016" v="1008" actId="2711"/>
          <ac:spMkLst>
            <pc:docMk/>
            <pc:sldMk cId="2745321713" sldId="262"/>
            <ac:spMk id="3" creationId="{E5EC19FD-8262-460A-BBC7-F936E8F9D3B1}"/>
          </ac:spMkLst>
        </pc:spChg>
        <pc:picChg chg="add mod">
          <ac:chgData name="Viet Tran Hoang" userId="c38b94eb56962286" providerId="LiveId" clId="{6B77A2D3-603A-418D-AFC2-5AD64EA7A397}" dt="2021-04-18T16:38:46.671" v="382" actId="1076"/>
          <ac:picMkLst>
            <pc:docMk/>
            <pc:sldMk cId="2745321713" sldId="262"/>
            <ac:picMk id="6" creationId="{8D90F1F5-D25F-4462-B28A-171590C90C92}"/>
          </ac:picMkLst>
        </pc:picChg>
      </pc:sldChg>
      <pc:sldChg chg="modSp add mod">
        <pc:chgData name="Viet Tran Hoang" userId="c38b94eb56962286" providerId="LiveId" clId="{6B77A2D3-603A-418D-AFC2-5AD64EA7A397}" dt="2021-04-18T16:55:53.467" v="1007" actId="2711"/>
        <pc:sldMkLst>
          <pc:docMk/>
          <pc:sldMk cId="2203365432" sldId="263"/>
        </pc:sldMkLst>
        <pc:spChg chg="mod">
          <ac:chgData name="Viet Tran Hoang" userId="c38b94eb56962286" providerId="LiveId" clId="{6B77A2D3-603A-418D-AFC2-5AD64EA7A397}" dt="2021-04-18T16:55:53.467" v="1007" actId="2711"/>
          <ac:spMkLst>
            <pc:docMk/>
            <pc:sldMk cId="2203365432" sldId="263"/>
            <ac:spMk id="6147" creationId="{00000000-0000-0000-0000-000000000000}"/>
          </ac:spMkLst>
        </pc:spChg>
      </pc:sldChg>
      <pc:sldChg chg="del">
        <pc:chgData name="Viet Tran Hoang" userId="c38b94eb56962286" providerId="LiveId" clId="{6B77A2D3-603A-418D-AFC2-5AD64EA7A397}" dt="2021-04-18T09:04:35.685" v="5" actId="47"/>
        <pc:sldMkLst>
          <pc:docMk/>
          <pc:sldMk cId="2796741566" sldId="263"/>
        </pc:sldMkLst>
      </pc:sldChg>
      <pc:sldChg chg="addSp delSp modSp new mod">
        <pc:chgData name="Viet Tran Hoang" userId="c38b94eb56962286" providerId="LiveId" clId="{6B77A2D3-603A-418D-AFC2-5AD64EA7A397}" dt="2021-04-18T16:44:17.190" v="398" actId="1076"/>
        <pc:sldMkLst>
          <pc:docMk/>
          <pc:sldMk cId="74056497" sldId="264"/>
        </pc:sldMkLst>
        <pc:spChg chg="mod">
          <ac:chgData name="Viet Tran Hoang" userId="c38b94eb56962286" providerId="LiveId" clId="{6B77A2D3-603A-418D-AFC2-5AD64EA7A397}" dt="2021-04-18T16:43:28.560" v="384"/>
          <ac:spMkLst>
            <pc:docMk/>
            <pc:sldMk cId="74056497" sldId="264"/>
            <ac:spMk id="2" creationId="{5D48B588-2B59-4D72-A3D2-DDEF3565BE28}"/>
          </ac:spMkLst>
        </pc:spChg>
        <pc:spChg chg="del">
          <ac:chgData name="Viet Tran Hoang" userId="c38b94eb56962286" providerId="LiveId" clId="{6B77A2D3-603A-418D-AFC2-5AD64EA7A397}" dt="2021-04-18T16:43:36.833" v="385" actId="478"/>
          <ac:spMkLst>
            <pc:docMk/>
            <pc:sldMk cId="74056497" sldId="264"/>
            <ac:spMk id="3" creationId="{A697B867-45AA-4128-90C6-D54ABD8EB53F}"/>
          </ac:spMkLst>
        </pc:spChg>
        <pc:picChg chg="add mod">
          <ac:chgData name="Viet Tran Hoang" userId="c38b94eb56962286" providerId="LiveId" clId="{6B77A2D3-603A-418D-AFC2-5AD64EA7A397}" dt="2021-04-18T16:44:17.190" v="398" actId="1076"/>
          <ac:picMkLst>
            <pc:docMk/>
            <pc:sldMk cId="74056497" sldId="264"/>
            <ac:picMk id="6" creationId="{D558F602-6525-44B5-A426-0D5B298E0CBA}"/>
          </ac:picMkLst>
        </pc:picChg>
      </pc:sldChg>
      <pc:sldChg chg="addSp modSp new mod">
        <pc:chgData name="Viet Tran Hoang" userId="c38b94eb56962286" providerId="LiveId" clId="{6B77A2D3-603A-418D-AFC2-5AD64EA7A397}" dt="2021-04-18T16:56:10.454" v="1009" actId="2711"/>
        <pc:sldMkLst>
          <pc:docMk/>
          <pc:sldMk cId="124999966" sldId="265"/>
        </pc:sldMkLst>
        <pc:spChg chg="mod">
          <ac:chgData name="Viet Tran Hoang" userId="c38b94eb56962286" providerId="LiveId" clId="{6B77A2D3-603A-418D-AFC2-5AD64EA7A397}" dt="2021-04-18T16:44:41.172" v="400"/>
          <ac:spMkLst>
            <pc:docMk/>
            <pc:sldMk cId="124999966" sldId="265"/>
            <ac:spMk id="2" creationId="{C26DBE85-44F8-4CDF-B615-86A3FDE4DDBD}"/>
          </ac:spMkLst>
        </pc:spChg>
        <pc:spChg chg="mod">
          <ac:chgData name="Viet Tran Hoang" userId="c38b94eb56962286" providerId="LiveId" clId="{6B77A2D3-603A-418D-AFC2-5AD64EA7A397}" dt="2021-04-18T16:56:10.454" v="1009" actId="2711"/>
          <ac:spMkLst>
            <pc:docMk/>
            <pc:sldMk cId="124999966" sldId="265"/>
            <ac:spMk id="3" creationId="{84E87A0D-FBB5-4287-BD9D-F38C85ABF436}"/>
          </ac:spMkLst>
        </pc:spChg>
        <pc:picChg chg="add mod">
          <ac:chgData name="Viet Tran Hoang" userId="c38b94eb56962286" providerId="LiveId" clId="{6B77A2D3-603A-418D-AFC2-5AD64EA7A397}" dt="2021-04-18T16:46:15.935" v="412" actId="14100"/>
          <ac:picMkLst>
            <pc:docMk/>
            <pc:sldMk cId="124999966" sldId="265"/>
            <ac:picMk id="6" creationId="{46CF3B87-733B-4275-BC7A-69EEDDC723B2}"/>
          </ac:picMkLst>
        </pc:picChg>
      </pc:sldChg>
      <pc:sldChg chg="addSp modSp new mod">
        <pc:chgData name="Viet Tran Hoang" userId="c38b94eb56962286" providerId="LiveId" clId="{6B77A2D3-603A-418D-AFC2-5AD64EA7A397}" dt="2021-04-18T16:56:22.633" v="1010" actId="2711"/>
        <pc:sldMkLst>
          <pc:docMk/>
          <pc:sldMk cId="1973170667" sldId="266"/>
        </pc:sldMkLst>
        <pc:spChg chg="mod">
          <ac:chgData name="Viet Tran Hoang" userId="c38b94eb56962286" providerId="LiveId" clId="{6B77A2D3-603A-418D-AFC2-5AD64EA7A397}" dt="2021-04-18T16:48:22.964" v="419" actId="20577"/>
          <ac:spMkLst>
            <pc:docMk/>
            <pc:sldMk cId="1973170667" sldId="266"/>
            <ac:spMk id="2" creationId="{5207A1BF-D120-45E6-A8B2-E6EDCC40D707}"/>
          </ac:spMkLst>
        </pc:spChg>
        <pc:spChg chg="mod">
          <ac:chgData name="Viet Tran Hoang" userId="c38b94eb56962286" providerId="LiveId" clId="{6B77A2D3-603A-418D-AFC2-5AD64EA7A397}" dt="2021-04-18T16:56:22.633" v="1010" actId="2711"/>
          <ac:spMkLst>
            <pc:docMk/>
            <pc:sldMk cId="1973170667" sldId="266"/>
            <ac:spMk id="3" creationId="{5B839406-4CF8-4DC9-BEBC-75A39D0F455D}"/>
          </ac:spMkLst>
        </pc:spChg>
        <pc:spChg chg="add mod">
          <ac:chgData name="Viet Tran Hoang" userId="c38b94eb56962286" providerId="LiveId" clId="{6B77A2D3-603A-418D-AFC2-5AD64EA7A397}" dt="2021-04-18T16:53:58.838" v="1001" actId="1076"/>
          <ac:spMkLst>
            <pc:docMk/>
            <pc:sldMk cId="1973170667" sldId="266"/>
            <ac:spMk id="6" creationId="{8B2B484A-2D11-48A6-BD62-41B3D2243CEF}"/>
          </ac:spMkLst>
        </pc:spChg>
      </pc:sldChg>
      <pc:sldChg chg="modSp new mod">
        <pc:chgData name="Viet Tran Hoang" userId="c38b94eb56962286" providerId="LiveId" clId="{6B77A2D3-603A-418D-AFC2-5AD64EA7A397}" dt="2021-04-24T00:59:32.574" v="2950" actId="14"/>
        <pc:sldMkLst>
          <pc:docMk/>
          <pc:sldMk cId="872550325" sldId="267"/>
        </pc:sldMkLst>
        <pc:spChg chg="mod">
          <ac:chgData name="Viet Tran Hoang" userId="c38b94eb56962286" providerId="LiveId" clId="{6B77A2D3-603A-418D-AFC2-5AD64EA7A397}" dt="2021-04-18T16:56:52.920" v="1014"/>
          <ac:spMkLst>
            <pc:docMk/>
            <pc:sldMk cId="872550325" sldId="267"/>
            <ac:spMk id="2" creationId="{87820D23-D192-43D4-9635-77629885EC6F}"/>
          </ac:spMkLst>
        </pc:spChg>
        <pc:spChg chg="mod">
          <ac:chgData name="Viet Tran Hoang" userId="c38b94eb56962286" providerId="LiveId" clId="{6B77A2D3-603A-418D-AFC2-5AD64EA7A397}" dt="2021-04-24T00:59:32.574" v="2950" actId="14"/>
          <ac:spMkLst>
            <pc:docMk/>
            <pc:sldMk cId="872550325" sldId="267"/>
            <ac:spMk id="3" creationId="{249218B2-7CDA-4480-A883-8BB942D7AB59}"/>
          </ac:spMkLst>
        </pc:spChg>
      </pc:sldChg>
      <pc:sldChg chg="addSp modSp new mod">
        <pc:chgData name="Viet Tran Hoang" userId="c38b94eb56962286" providerId="LiveId" clId="{6B77A2D3-603A-418D-AFC2-5AD64EA7A397}" dt="2021-04-21T01:33:25.531" v="2793" actId="207"/>
        <pc:sldMkLst>
          <pc:docMk/>
          <pc:sldMk cId="3716145681" sldId="268"/>
        </pc:sldMkLst>
        <pc:spChg chg="mod">
          <ac:chgData name="Viet Tran Hoang" userId="c38b94eb56962286" providerId="LiveId" clId="{6B77A2D3-603A-418D-AFC2-5AD64EA7A397}" dt="2021-04-20T15:39:05.188" v="1992"/>
          <ac:spMkLst>
            <pc:docMk/>
            <pc:sldMk cId="3716145681" sldId="268"/>
            <ac:spMk id="2" creationId="{23683E3C-04A3-484B-802F-299974DF1AA6}"/>
          </ac:spMkLst>
        </pc:spChg>
        <pc:spChg chg="mod">
          <ac:chgData name="Viet Tran Hoang" userId="c38b94eb56962286" providerId="LiveId" clId="{6B77A2D3-603A-418D-AFC2-5AD64EA7A397}" dt="2021-04-20T15:39:32.378" v="1997" actId="14100"/>
          <ac:spMkLst>
            <pc:docMk/>
            <pc:sldMk cId="3716145681" sldId="268"/>
            <ac:spMk id="3" creationId="{A39FC3E1-1293-4C8B-ADDA-68D211B303DE}"/>
          </ac:spMkLst>
        </pc:spChg>
        <pc:spChg chg="mod">
          <ac:chgData name="Viet Tran Hoang" userId="c38b94eb56962286" providerId="LiveId" clId="{6B77A2D3-603A-418D-AFC2-5AD64EA7A397}" dt="2021-04-21T01:33:25.531" v="2793" actId="207"/>
          <ac:spMkLst>
            <pc:docMk/>
            <pc:sldMk cId="3716145681" sldId="268"/>
            <ac:spMk id="7" creationId="{332F4041-5E67-45D8-BE8C-E5EBD751F234}"/>
          </ac:spMkLst>
        </pc:spChg>
        <pc:spChg chg="mod">
          <ac:chgData name="Viet Tran Hoang" userId="c38b94eb56962286" providerId="LiveId" clId="{6B77A2D3-603A-418D-AFC2-5AD64EA7A397}" dt="2021-04-21T01:33:25.531" v="2793" actId="207"/>
          <ac:spMkLst>
            <pc:docMk/>
            <pc:sldMk cId="3716145681" sldId="268"/>
            <ac:spMk id="8" creationId="{AA32CFF5-BA49-4A82-BE7E-BED4F8DD9D0B}"/>
          </ac:spMkLst>
        </pc:spChg>
        <pc:spChg chg="mod">
          <ac:chgData name="Viet Tran Hoang" userId="c38b94eb56962286" providerId="LiveId" clId="{6B77A2D3-603A-418D-AFC2-5AD64EA7A397}" dt="2021-04-21T01:33:25.531" v="2793" actId="207"/>
          <ac:spMkLst>
            <pc:docMk/>
            <pc:sldMk cId="3716145681" sldId="268"/>
            <ac:spMk id="9" creationId="{B2498B47-2AAC-4A33-A12B-9C37A5EA3143}"/>
          </ac:spMkLst>
        </pc:spChg>
        <pc:spChg chg="mod">
          <ac:chgData name="Viet Tran Hoang" userId="c38b94eb56962286" providerId="LiveId" clId="{6B77A2D3-603A-418D-AFC2-5AD64EA7A397}" dt="2021-04-21T01:33:25.531" v="2793" actId="207"/>
          <ac:spMkLst>
            <pc:docMk/>
            <pc:sldMk cId="3716145681" sldId="268"/>
            <ac:spMk id="12" creationId="{4DA3B37A-B680-4BC3-900A-5C7CF95DE455}"/>
          </ac:spMkLst>
        </pc:spChg>
        <pc:spChg chg="mod">
          <ac:chgData name="Viet Tran Hoang" userId="c38b94eb56962286" providerId="LiveId" clId="{6B77A2D3-603A-418D-AFC2-5AD64EA7A397}" dt="2021-04-21T01:33:25.531" v="2793" actId="207"/>
          <ac:spMkLst>
            <pc:docMk/>
            <pc:sldMk cId="3716145681" sldId="268"/>
            <ac:spMk id="13" creationId="{C5996E25-D4CE-46C4-8AB9-41E75DD65CA6}"/>
          </ac:spMkLst>
        </pc:spChg>
        <pc:grpChg chg="add mod">
          <ac:chgData name="Viet Tran Hoang" userId="c38b94eb56962286" providerId="LiveId" clId="{6B77A2D3-603A-418D-AFC2-5AD64EA7A397}" dt="2021-04-20T15:40:12.100" v="2000" actId="14100"/>
          <ac:grpSpMkLst>
            <pc:docMk/>
            <pc:sldMk cId="3716145681" sldId="268"/>
            <ac:grpSpMk id="6" creationId="{D61BA275-FF00-462F-81AC-8A09EE87E104}"/>
          </ac:grpSpMkLst>
        </pc:grpChg>
        <pc:cxnChg chg="mod">
          <ac:chgData name="Viet Tran Hoang" userId="c38b94eb56962286" providerId="LiveId" clId="{6B77A2D3-603A-418D-AFC2-5AD64EA7A397}" dt="2021-04-20T15:44:04.033" v="2035" actId="692"/>
          <ac:cxnSpMkLst>
            <pc:docMk/>
            <pc:sldMk cId="3716145681" sldId="268"/>
            <ac:cxnSpMk id="10" creationId="{57A83071-926B-4154-B558-C89CFEF8B819}"/>
          </ac:cxnSpMkLst>
        </pc:cxnChg>
        <pc:cxnChg chg="mod">
          <ac:chgData name="Viet Tran Hoang" userId="c38b94eb56962286" providerId="LiveId" clId="{6B77A2D3-603A-418D-AFC2-5AD64EA7A397}" dt="2021-04-20T15:44:14.983" v="2036" actId="692"/>
          <ac:cxnSpMkLst>
            <pc:docMk/>
            <pc:sldMk cId="3716145681" sldId="268"/>
            <ac:cxnSpMk id="11" creationId="{14A3E65F-D92B-47F7-AC78-223843CB9F01}"/>
          </ac:cxnSpMkLst>
        </pc:cxnChg>
      </pc:sldChg>
      <pc:sldChg chg="addSp modSp new mod">
        <pc:chgData name="Viet Tran Hoang" userId="c38b94eb56962286" providerId="LiveId" clId="{6B77A2D3-603A-418D-AFC2-5AD64EA7A397}" dt="2021-04-21T01:52:50.704" v="2802" actId="27636"/>
        <pc:sldMkLst>
          <pc:docMk/>
          <pc:sldMk cId="106825363" sldId="269"/>
        </pc:sldMkLst>
        <pc:spChg chg="mod">
          <ac:chgData name="Viet Tran Hoang" userId="c38b94eb56962286" providerId="LiveId" clId="{6B77A2D3-603A-418D-AFC2-5AD64EA7A397}" dt="2021-04-20T15:41:44.334" v="2011"/>
          <ac:spMkLst>
            <pc:docMk/>
            <pc:sldMk cId="106825363" sldId="269"/>
            <ac:spMk id="2" creationId="{BCB079EE-E79A-49D9-A5A5-A4E2D32D2FDD}"/>
          </ac:spMkLst>
        </pc:spChg>
        <pc:spChg chg="mod">
          <ac:chgData name="Viet Tran Hoang" userId="c38b94eb56962286" providerId="LiveId" clId="{6B77A2D3-603A-418D-AFC2-5AD64EA7A397}" dt="2021-04-21T01:52:50.704" v="2802" actId="27636"/>
          <ac:spMkLst>
            <pc:docMk/>
            <pc:sldMk cId="106825363" sldId="269"/>
            <ac:spMk id="3" creationId="{651EADE8-7498-49AB-AE64-D0B155DBC256}"/>
          </ac:spMkLst>
        </pc:spChg>
        <pc:spChg chg="mod">
          <ac:chgData name="Viet Tran Hoang" userId="c38b94eb56962286" providerId="LiveId" clId="{6B77A2D3-603A-418D-AFC2-5AD64EA7A397}" dt="2021-04-21T01:33:39.580" v="2794" actId="207"/>
          <ac:spMkLst>
            <pc:docMk/>
            <pc:sldMk cId="106825363" sldId="269"/>
            <ac:spMk id="7" creationId="{E31DDD42-3583-4309-8EE2-0622FB7B3875}"/>
          </ac:spMkLst>
        </pc:spChg>
        <pc:spChg chg="mod">
          <ac:chgData name="Viet Tran Hoang" userId="c38b94eb56962286" providerId="LiveId" clId="{6B77A2D3-603A-418D-AFC2-5AD64EA7A397}" dt="2021-04-21T01:33:39.580" v="2794" actId="207"/>
          <ac:spMkLst>
            <pc:docMk/>
            <pc:sldMk cId="106825363" sldId="269"/>
            <ac:spMk id="8" creationId="{378CE98F-7DE3-450B-8763-6FA246387DCE}"/>
          </ac:spMkLst>
        </pc:spChg>
        <pc:spChg chg="mod">
          <ac:chgData name="Viet Tran Hoang" userId="c38b94eb56962286" providerId="LiveId" clId="{6B77A2D3-603A-418D-AFC2-5AD64EA7A397}" dt="2021-04-21T01:33:39.580" v="2794" actId="207"/>
          <ac:spMkLst>
            <pc:docMk/>
            <pc:sldMk cId="106825363" sldId="269"/>
            <ac:spMk id="9" creationId="{CEECE4BF-9D09-4866-9CD7-9A0414444256}"/>
          </ac:spMkLst>
        </pc:spChg>
        <pc:spChg chg="mod">
          <ac:chgData name="Viet Tran Hoang" userId="c38b94eb56962286" providerId="LiveId" clId="{6B77A2D3-603A-418D-AFC2-5AD64EA7A397}" dt="2021-04-21T01:33:39.580" v="2794" actId="207"/>
          <ac:spMkLst>
            <pc:docMk/>
            <pc:sldMk cId="106825363" sldId="269"/>
            <ac:spMk id="12" creationId="{5CB78F72-DF13-4E3D-A830-24EC37C0A891}"/>
          </ac:spMkLst>
        </pc:spChg>
        <pc:spChg chg="mod">
          <ac:chgData name="Viet Tran Hoang" userId="c38b94eb56962286" providerId="LiveId" clId="{6B77A2D3-603A-418D-AFC2-5AD64EA7A397}" dt="2021-04-21T01:33:39.580" v="2794" actId="207"/>
          <ac:spMkLst>
            <pc:docMk/>
            <pc:sldMk cId="106825363" sldId="269"/>
            <ac:spMk id="13" creationId="{42B44932-FAF2-43FB-8DB7-744523237B2D}"/>
          </ac:spMkLst>
        </pc:spChg>
        <pc:grpChg chg="add mod">
          <ac:chgData name="Viet Tran Hoang" userId="c38b94eb56962286" providerId="LiveId" clId="{6B77A2D3-603A-418D-AFC2-5AD64EA7A397}" dt="2021-04-20T15:43:05.743" v="2025" actId="1035"/>
          <ac:grpSpMkLst>
            <pc:docMk/>
            <pc:sldMk cId="106825363" sldId="269"/>
            <ac:grpSpMk id="6" creationId="{10AE28F7-474F-452F-AF67-F15A3A830120}"/>
          </ac:grpSpMkLst>
        </pc:grpChg>
        <pc:cxnChg chg="mod">
          <ac:chgData name="Viet Tran Hoang" userId="c38b94eb56962286" providerId="LiveId" clId="{6B77A2D3-603A-418D-AFC2-5AD64EA7A397}" dt="2021-04-20T15:43:45.869" v="2033" actId="692"/>
          <ac:cxnSpMkLst>
            <pc:docMk/>
            <pc:sldMk cId="106825363" sldId="269"/>
            <ac:cxnSpMk id="10" creationId="{C637D3A5-4C21-4FA2-9652-0404DDB3F588}"/>
          </ac:cxnSpMkLst>
        </pc:cxnChg>
        <pc:cxnChg chg="mod">
          <ac:chgData name="Viet Tran Hoang" userId="c38b94eb56962286" providerId="LiveId" clId="{6B77A2D3-603A-418D-AFC2-5AD64EA7A397}" dt="2021-04-20T15:43:51.582" v="2034" actId="692"/>
          <ac:cxnSpMkLst>
            <pc:docMk/>
            <pc:sldMk cId="106825363" sldId="269"/>
            <ac:cxnSpMk id="11" creationId="{E43FCCA6-5140-4EEE-95C5-A4B05ED057B4}"/>
          </ac:cxnSpMkLst>
        </pc:cxnChg>
      </pc:sldChg>
      <pc:sldChg chg="del">
        <pc:chgData name="Viet Tran Hoang" userId="c38b94eb56962286" providerId="LiveId" clId="{6B77A2D3-603A-418D-AFC2-5AD64EA7A397}" dt="2021-04-18T09:04:35.685" v="5" actId="47"/>
        <pc:sldMkLst>
          <pc:docMk/>
          <pc:sldMk cId="939692982" sldId="269"/>
        </pc:sldMkLst>
      </pc:sldChg>
      <pc:sldChg chg="addSp delSp modSp new mod">
        <pc:chgData name="Viet Tran Hoang" userId="c38b94eb56962286" providerId="LiveId" clId="{6B77A2D3-603A-418D-AFC2-5AD64EA7A397}" dt="2021-04-21T01:51:40.335" v="2799" actId="255"/>
        <pc:sldMkLst>
          <pc:docMk/>
          <pc:sldMk cId="687530418" sldId="270"/>
        </pc:sldMkLst>
        <pc:spChg chg="mod">
          <ac:chgData name="Viet Tran Hoang" userId="c38b94eb56962286" providerId="LiveId" clId="{6B77A2D3-603A-418D-AFC2-5AD64EA7A397}" dt="2021-04-20T15:44:38.627" v="2038"/>
          <ac:spMkLst>
            <pc:docMk/>
            <pc:sldMk cId="687530418" sldId="270"/>
            <ac:spMk id="2" creationId="{BE888C49-8C78-4D24-AE97-3058D8CB4FA2}"/>
          </ac:spMkLst>
        </pc:spChg>
        <pc:spChg chg="mod">
          <ac:chgData name="Viet Tran Hoang" userId="c38b94eb56962286" providerId="LiveId" clId="{6B77A2D3-603A-418D-AFC2-5AD64EA7A397}" dt="2021-04-20T15:51:33.965" v="2152" actId="1035"/>
          <ac:spMkLst>
            <pc:docMk/>
            <pc:sldMk cId="687530418" sldId="270"/>
            <ac:spMk id="3" creationId="{5C5DA6E8-AE8B-47A1-9BE8-B4A48EF62453}"/>
          </ac:spMkLst>
        </pc:spChg>
        <pc:spChg chg="mod">
          <ac:chgData name="Viet Tran Hoang" userId="c38b94eb56962286" providerId="LiveId" clId="{6B77A2D3-603A-418D-AFC2-5AD64EA7A397}" dt="2021-04-21T01:51:40.335" v="2799" actId="255"/>
          <ac:spMkLst>
            <pc:docMk/>
            <pc:sldMk cId="687530418" sldId="270"/>
            <ac:spMk id="5" creationId="{DD286990-6B3B-419F-B447-FAE302733B3E}"/>
          </ac:spMkLst>
        </pc:spChg>
        <pc:spChg chg="add del mod">
          <ac:chgData name="Viet Tran Hoang" userId="c38b94eb56962286" providerId="LiveId" clId="{6B77A2D3-603A-418D-AFC2-5AD64EA7A397}" dt="2021-04-20T15:58:13.507" v="2163" actId="478"/>
          <ac:spMkLst>
            <pc:docMk/>
            <pc:sldMk cId="687530418" sldId="270"/>
            <ac:spMk id="6" creationId="{50B79010-ECC9-48AE-A3AB-3A2E246012A6}"/>
          </ac:spMkLst>
        </pc:spChg>
        <pc:spChg chg="add mod">
          <ac:chgData name="Viet Tran Hoang" userId="c38b94eb56962286" providerId="LiveId" clId="{6B77A2D3-603A-418D-AFC2-5AD64EA7A397}" dt="2021-04-21T01:33:49.083" v="2795" actId="207"/>
          <ac:spMkLst>
            <pc:docMk/>
            <pc:sldMk cId="687530418" sldId="270"/>
            <ac:spMk id="7" creationId="{077A926D-A414-443F-8FB6-505637ACB790}"/>
          </ac:spMkLst>
        </pc:spChg>
        <pc:spChg chg="add del mod">
          <ac:chgData name="Viet Tran Hoang" userId="c38b94eb56962286" providerId="LiveId" clId="{6B77A2D3-603A-418D-AFC2-5AD64EA7A397}" dt="2021-04-20T15:45:53.810" v="2050" actId="478"/>
          <ac:spMkLst>
            <pc:docMk/>
            <pc:sldMk cId="687530418" sldId="270"/>
            <ac:spMk id="8" creationId="{0962B5B2-C01C-476C-B09C-735EFAB45C11}"/>
          </ac:spMkLst>
        </pc:spChg>
        <pc:spChg chg="add del mod">
          <ac:chgData name="Viet Tran Hoang" userId="c38b94eb56962286" providerId="LiveId" clId="{6B77A2D3-603A-418D-AFC2-5AD64EA7A397}" dt="2021-04-20T15:46:01.262" v="2052" actId="478"/>
          <ac:spMkLst>
            <pc:docMk/>
            <pc:sldMk cId="687530418" sldId="270"/>
            <ac:spMk id="9" creationId="{467DD055-5EE4-4B66-B21F-23A01DFDF939}"/>
          </ac:spMkLst>
        </pc:spChg>
        <pc:spChg chg="add mod">
          <ac:chgData name="Viet Tran Hoang" userId="c38b94eb56962286" providerId="LiveId" clId="{6B77A2D3-603A-418D-AFC2-5AD64EA7A397}" dt="2021-04-21T01:33:49.083" v="2795" actId="207"/>
          <ac:spMkLst>
            <pc:docMk/>
            <pc:sldMk cId="687530418" sldId="270"/>
            <ac:spMk id="10" creationId="{A5249801-F68F-4D4B-AD6B-48407CE3C99C}"/>
          </ac:spMkLst>
        </pc:spChg>
        <pc:spChg chg="add mod">
          <ac:chgData name="Viet Tran Hoang" userId="c38b94eb56962286" providerId="LiveId" clId="{6B77A2D3-603A-418D-AFC2-5AD64EA7A397}" dt="2021-04-21T01:33:49.083" v="2795" actId="207"/>
          <ac:spMkLst>
            <pc:docMk/>
            <pc:sldMk cId="687530418" sldId="270"/>
            <ac:spMk id="11" creationId="{F88E77AC-4B3A-484D-9760-B6053C702B0F}"/>
          </ac:spMkLst>
        </pc:spChg>
        <pc:spChg chg="add del mod">
          <ac:chgData name="Viet Tran Hoang" userId="c38b94eb56962286" providerId="LiveId" clId="{6B77A2D3-603A-418D-AFC2-5AD64EA7A397}" dt="2021-04-20T15:47:44.789" v="2069" actId="478"/>
          <ac:spMkLst>
            <pc:docMk/>
            <pc:sldMk cId="687530418" sldId="270"/>
            <ac:spMk id="12" creationId="{622DBFCA-87A2-42B5-B297-DDD6DF0EBC09}"/>
          </ac:spMkLst>
        </pc:spChg>
        <pc:spChg chg="add del mod">
          <ac:chgData name="Viet Tran Hoang" userId="c38b94eb56962286" providerId="LiveId" clId="{6B77A2D3-603A-418D-AFC2-5AD64EA7A397}" dt="2021-04-20T15:47:45.935" v="2070" actId="478"/>
          <ac:spMkLst>
            <pc:docMk/>
            <pc:sldMk cId="687530418" sldId="270"/>
            <ac:spMk id="13" creationId="{D49AFF27-BC99-4BA6-BC62-B7D8489BC208}"/>
          </ac:spMkLst>
        </pc:spChg>
        <pc:spChg chg="add del mod">
          <ac:chgData name="Viet Tran Hoang" userId="c38b94eb56962286" providerId="LiveId" clId="{6B77A2D3-603A-418D-AFC2-5AD64EA7A397}" dt="2021-04-20T15:47:46.809" v="2071" actId="478"/>
          <ac:spMkLst>
            <pc:docMk/>
            <pc:sldMk cId="687530418" sldId="270"/>
            <ac:spMk id="14" creationId="{59FD3E21-AB78-4693-B35A-F350AF10B469}"/>
          </ac:spMkLst>
        </pc:spChg>
        <pc:spChg chg="add del mod">
          <ac:chgData name="Viet Tran Hoang" userId="c38b94eb56962286" providerId="LiveId" clId="{6B77A2D3-603A-418D-AFC2-5AD64EA7A397}" dt="2021-04-20T15:47:47.750" v="2072" actId="478"/>
          <ac:spMkLst>
            <pc:docMk/>
            <pc:sldMk cId="687530418" sldId="270"/>
            <ac:spMk id="15" creationId="{B3639749-65DF-49CD-948E-27376EB89626}"/>
          </ac:spMkLst>
        </pc:spChg>
        <pc:spChg chg="add mod">
          <ac:chgData name="Viet Tran Hoang" userId="c38b94eb56962286" providerId="LiveId" clId="{6B77A2D3-603A-418D-AFC2-5AD64EA7A397}" dt="2021-04-21T01:33:49.083" v="2795" actId="207"/>
          <ac:spMkLst>
            <pc:docMk/>
            <pc:sldMk cId="687530418" sldId="270"/>
            <ac:spMk id="20" creationId="{C3CB2AD6-FFD9-46CD-BD53-89D0E0840AE1}"/>
          </ac:spMkLst>
        </pc:spChg>
        <pc:spChg chg="add mod">
          <ac:chgData name="Viet Tran Hoang" userId="c38b94eb56962286" providerId="LiveId" clId="{6B77A2D3-603A-418D-AFC2-5AD64EA7A397}" dt="2021-04-21T01:33:49.083" v="2795" actId="207"/>
          <ac:spMkLst>
            <pc:docMk/>
            <pc:sldMk cId="687530418" sldId="270"/>
            <ac:spMk id="21" creationId="{5DF0A88C-5B00-4D4C-8E51-6E726B94E177}"/>
          </ac:spMkLst>
        </pc:spChg>
        <pc:spChg chg="add mod">
          <ac:chgData name="Viet Tran Hoang" userId="c38b94eb56962286" providerId="LiveId" clId="{6B77A2D3-603A-418D-AFC2-5AD64EA7A397}" dt="2021-04-21T01:33:49.083" v="2795" actId="207"/>
          <ac:spMkLst>
            <pc:docMk/>
            <pc:sldMk cId="687530418" sldId="270"/>
            <ac:spMk id="22" creationId="{8F0B2367-0764-4F90-8898-7C07FBBA8D7D}"/>
          </ac:spMkLst>
        </pc:spChg>
        <pc:spChg chg="add mod">
          <ac:chgData name="Viet Tran Hoang" userId="c38b94eb56962286" providerId="LiveId" clId="{6B77A2D3-603A-418D-AFC2-5AD64EA7A397}" dt="2021-04-21T01:33:49.083" v="2795" actId="207"/>
          <ac:spMkLst>
            <pc:docMk/>
            <pc:sldMk cId="687530418" sldId="270"/>
            <ac:spMk id="23" creationId="{3FE38E68-99CB-4177-93EC-852CEBECCE38}"/>
          </ac:spMkLst>
        </pc:spChg>
        <pc:spChg chg="add mod">
          <ac:chgData name="Viet Tran Hoang" userId="c38b94eb56962286" providerId="LiveId" clId="{6B77A2D3-603A-418D-AFC2-5AD64EA7A397}" dt="2021-04-21T01:33:49.083" v="2795" actId="207"/>
          <ac:spMkLst>
            <pc:docMk/>
            <pc:sldMk cId="687530418" sldId="270"/>
            <ac:spMk id="33" creationId="{4E9EAA5B-2250-4FD4-98A1-F1E401E1C6A2}"/>
          </ac:spMkLst>
        </pc:spChg>
        <pc:spChg chg="add mod">
          <ac:chgData name="Viet Tran Hoang" userId="c38b94eb56962286" providerId="LiveId" clId="{6B77A2D3-603A-418D-AFC2-5AD64EA7A397}" dt="2021-04-21T01:33:49.083" v="2795" actId="207"/>
          <ac:spMkLst>
            <pc:docMk/>
            <pc:sldMk cId="687530418" sldId="270"/>
            <ac:spMk id="57" creationId="{AB542BB8-FC9B-4E4E-8647-3913146D60B0}"/>
          </ac:spMkLst>
        </pc:spChg>
        <pc:spChg chg="add mod">
          <ac:chgData name="Viet Tran Hoang" userId="c38b94eb56962286" providerId="LiveId" clId="{6B77A2D3-603A-418D-AFC2-5AD64EA7A397}" dt="2021-04-21T01:33:49.083" v="2795" actId="207"/>
          <ac:spMkLst>
            <pc:docMk/>
            <pc:sldMk cId="687530418" sldId="270"/>
            <ac:spMk id="116" creationId="{052AD00A-2D7C-40B1-A979-1E4FE80EF0AE}"/>
          </ac:spMkLst>
        </pc:spChg>
        <pc:spChg chg="add mod">
          <ac:chgData name="Viet Tran Hoang" userId="c38b94eb56962286" providerId="LiveId" clId="{6B77A2D3-603A-418D-AFC2-5AD64EA7A397}" dt="2021-04-21T01:33:49.083" v="2795" actId="207"/>
          <ac:spMkLst>
            <pc:docMk/>
            <pc:sldMk cId="687530418" sldId="270"/>
            <ac:spMk id="122" creationId="{9EEEEAAE-6FAD-482C-84FB-1B221E39899D}"/>
          </ac:spMkLst>
        </pc:spChg>
        <pc:cxnChg chg="add del mod">
          <ac:chgData name="Viet Tran Hoang" userId="c38b94eb56962286" providerId="LiveId" clId="{6B77A2D3-603A-418D-AFC2-5AD64EA7A397}" dt="2021-04-20T15:47:51.102" v="2075" actId="478"/>
          <ac:cxnSpMkLst>
            <pc:docMk/>
            <pc:sldMk cId="687530418" sldId="270"/>
            <ac:cxnSpMk id="16" creationId="{7FEF60F0-0398-4DA7-B15C-8C4CF9E27F1B}"/>
          </ac:cxnSpMkLst>
        </pc:cxnChg>
        <pc:cxnChg chg="add mod">
          <ac:chgData name="Viet Tran Hoang" userId="c38b94eb56962286" providerId="LiveId" clId="{6B77A2D3-603A-418D-AFC2-5AD64EA7A397}" dt="2021-04-20T15:50:12.530" v="2106" actId="1076"/>
          <ac:cxnSpMkLst>
            <pc:docMk/>
            <pc:sldMk cId="687530418" sldId="270"/>
            <ac:cxnSpMk id="17" creationId="{F4CE36FB-6120-4146-89BE-7472C8207C13}"/>
          </ac:cxnSpMkLst>
        </pc:cxnChg>
        <pc:cxnChg chg="add del mod">
          <ac:chgData name="Viet Tran Hoang" userId="c38b94eb56962286" providerId="LiveId" clId="{6B77A2D3-603A-418D-AFC2-5AD64EA7A397}" dt="2021-04-20T15:47:49.817" v="2074" actId="478"/>
          <ac:cxnSpMkLst>
            <pc:docMk/>
            <pc:sldMk cId="687530418" sldId="270"/>
            <ac:cxnSpMk id="18" creationId="{00D1B1DA-913D-413E-AC53-74D6E56B75D8}"/>
          </ac:cxnSpMkLst>
        </pc:cxnChg>
        <pc:cxnChg chg="add del mod">
          <ac:chgData name="Viet Tran Hoang" userId="c38b94eb56962286" providerId="LiveId" clId="{6B77A2D3-603A-418D-AFC2-5AD64EA7A397}" dt="2021-04-20T15:47:48.734" v="2073" actId="478"/>
          <ac:cxnSpMkLst>
            <pc:docMk/>
            <pc:sldMk cId="687530418" sldId="270"/>
            <ac:cxnSpMk id="19" creationId="{78EFF999-C475-41A9-B28F-25A0976404F4}"/>
          </ac:cxnSpMkLst>
        </pc:cxnChg>
        <pc:cxnChg chg="add mod">
          <ac:chgData name="Viet Tran Hoang" userId="c38b94eb56962286" providerId="LiveId" clId="{6B77A2D3-603A-418D-AFC2-5AD64EA7A397}" dt="2021-04-20T15:50:05.867" v="2105" actId="1076"/>
          <ac:cxnSpMkLst>
            <pc:docMk/>
            <pc:sldMk cId="687530418" sldId="270"/>
            <ac:cxnSpMk id="24" creationId="{64FA76F2-2FC8-47CF-9FEB-3DEABE23F652}"/>
          </ac:cxnSpMkLst>
        </pc:cxnChg>
        <pc:cxnChg chg="add mod">
          <ac:chgData name="Viet Tran Hoang" userId="c38b94eb56962286" providerId="LiveId" clId="{6B77A2D3-603A-418D-AFC2-5AD64EA7A397}" dt="2021-04-20T15:50:05.867" v="2105" actId="1076"/>
          <ac:cxnSpMkLst>
            <pc:docMk/>
            <pc:sldMk cId="687530418" sldId="270"/>
            <ac:cxnSpMk id="25" creationId="{0AD722B4-D0E0-44BC-8B4B-86A95860B3F8}"/>
          </ac:cxnSpMkLst>
        </pc:cxnChg>
        <pc:cxnChg chg="add mod">
          <ac:chgData name="Viet Tran Hoang" userId="c38b94eb56962286" providerId="LiveId" clId="{6B77A2D3-603A-418D-AFC2-5AD64EA7A397}" dt="2021-04-20T15:50:05.867" v="2105" actId="1076"/>
          <ac:cxnSpMkLst>
            <pc:docMk/>
            <pc:sldMk cId="687530418" sldId="270"/>
            <ac:cxnSpMk id="26" creationId="{12DB1F14-41FC-411D-85ED-3A75AB00B9D1}"/>
          </ac:cxnSpMkLst>
        </pc:cxnChg>
        <pc:cxnChg chg="add mod">
          <ac:chgData name="Viet Tran Hoang" userId="c38b94eb56962286" providerId="LiveId" clId="{6B77A2D3-603A-418D-AFC2-5AD64EA7A397}" dt="2021-04-20T15:50:05.867" v="2105" actId="1076"/>
          <ac:cxnSpMkLst>
            <pc:docMk/>
            <pc:sldMk cId="687530418" sldId="270"/>
            <ac:cxnSpMk id="27" creationId="{773E362D-43A1-4D46-8646-B57974BC73EB}"/>
          </ac:cxnSpMkLst>
        </pc:cxnChg>
        <pc:cxnChg chg="add del mod">
          <ac:chgData name="Viet Tran Hoang" userId="c38b94eb56962286" providerId="LiveId" clId="{6B77A2D3-603A-418D-AFC2-5AD64EA7A397}" dt="2021-04-20T15:45:55.025" v="2051" actId="478"/>
          <ac:cxnSpMkLst>
            <pc:docMk/>
            <pc:sldMk cId="687530418" sldId="270"/>
            <ac:cxnSpMk id="28" creationId="{A5443CB2-D453-468D-B226-AAD6BAB052B2}"/>
          </ac:cxnSpMkLst>
        </pc:cxnChg>
        <pc:cxnChg chg="add mod">
          <ac:chgData name="Viet Tran Hoang" userId="c38b94eb56962286" providerId="LiveId" clId="{6B77A2D3-603A-418D-AFC2-5AD64EA7A397}" dt="2021-04-20T15:49:20.963" v="2092" actId="14100"/>
          <ac:cxnSpMkLst>
            <pc:docMk/>
            <pc:sldMk cId="687530418" sldId="270"/>
            <ac:cxnSpMk id="29" creationId="{F54DE692-84C5-402E-AF0A-DFF92137B945}"/>
          </ac:cxnSpMkLst>
        </pc:cxnChg>
        <pc:cxnChg chg="add del mod">
          <ac:chgData name="Viet Tran Hoang" userId="c38b94eb56962286" providerId="LiveId" clId="{6B77A2D3-603A-418D-AFC2-5AD64EA7A397}" dt="2021-04-20T15:46:08.987" v="2055" actId="478"/>
          <ac:cxnSpMkLst>
            <pc:docMk/>
            <pc:sldMk cId="687530418" sldId="270"/>
            <ac:cxnSpMk id="30" creationId="{BEAA151B-66F4-4820-A897-A6A08AA14469}"/>
          </ac:cxnSpMkLst>
        </pc:cxnChg>
        <pc:cxnChg chg="add del mod">
          <ac:chgData name="Viet Tran Hoang" userId="c38b94eb56962286" providerId="LiveId" clId="{6B77A2D3-603A-418D-AFC2-5AD64EA7A397}" dt="2021-04-20T15:46:02.683" v="2053" actId="478"/>
          <ac:cxnSpMkLst>
            <pc:docMk/>
            <pc:sldMk cId="687530418" sldId="270"/>
            <ac:cxnSpMk id="31" creationId="{CC303924-C49A-4288-BB68-26224002FD21}"/>
          </ac:cxnSpMkLst>
        </pc:cxnChg>
        <pc:cxnChg chg="add mod">
          <ac:chgData name="Viet Tran Hoang" userId="c38b94eb56962286" providerId="LiveId" clId="{6B77A2D3-603A-418D-AFC2-5AD64EA7A397}" dt="2021-04-20T15:48:56.378" v="2085" actId="1076"/>
          <ac:cxnSpMkLst>
            <pc:docMk/>
            <pc:sldMk cId="687530418" sldId="270"/>
            <ac:cxnSpMk id="32" creationId="{ABA2D27C-4E08-4275-83A9-767E545C6FCF}"/>
          </ac:cxnSpMkLst>
        </pc:cxnChg>
        <pc:cxnChg chg="add mod">
          <ac:chgData name="Viet Tran Hoang" userId="c38b94eb56962286" providerId="LiveId" clId="{6B77A2D3-603A-418D-AFC2-5AD64EA7A397}" dt="2021-04-20T15:49:13.555" v="2090" actId="1076"/>
          <ac:cxnSpMkLst>
            <pc:docMk/>
            <pc:sldMk cId="687530418" sldId="270"/>
            <ac:cxnSpMk id="45" creationId="{344220D1-5AA3-4E91-950F-177B05BFDEDF}"/>
          </ac:cxnSpMkLst>
        </pc:cxnChg>
        <pc:cxnChg chg="add mod">
          <ac:chgData name="Viet Tran Hoang" userId="c38b94eb56962286" providerId="LiveId" clId="{6B77A2D3-603A-418D-AFC2-5AD64EA7A397}" dt="2021-04-20T15:51:26.786" v="2151" actId="1036"/>
          <ac:cxnSpMkLst>
            <pc:docMk/>
            <pc:sldMk cId="687530418" sldId="270"/>
            <ac:cxnSpMk id="117" creationId="{810FDE0A-AF72-4D69-B208-936DD51DD734}"/>
          </ac:cxnSpMkLst>
        </pc:cxnChg>
        <pc:cxnChg chg="add mod">
          <ac:chgData name="Viet Tran Hoang" userId="c38b94eb56962286" providerId="LiveId" clId="{6B77A2D3-603A-418D-AFC2-5AD64EA7A397}" dt="2021-04-20T15:51:26.786" v="2151" actId="1036"/>
          <ac:cxnSpMkLst>
            <pc:docMk/>
            <pc:sldMk cId="687530418" sldId="270"/>
            <ac:cxnSpMk id="123" creationId="{30B684AF-92E6-41A6-8201-7DDA72665C4A}"/>
          </ac:cxnSpMkLst>
        </pc:cxnChg>
      </pc:sldChg>
      <pc:sldChg chg="del">
        <pc:chgData name="Viet Tran Hoang" userId="c38b94eb56962286" providerId="LiveId" clId="{6B77A2D3-603A-418D-AFC2-5AD64EA7A397}" dt="2021-04-18T09:04:35.685" v="5" actId="47"/>
        <pc:sldMkLst>
          <pc:docMk/>
          <pc:sldMk cId="3739159752" sldId="270"/>
        </pc:sldMkLst>
      </pc:sldChg>
      <pc:sldChg chg="del">
        <pc:chgData name="Viet Tran Hoang" userId="c38b94eb56962286" providerId="LiveId" clId="{6B77A2D3-603A-418D-AFC2-5AD64EA7A397}" dt="2021-04-18T09:04:35.685" v="5" actId="47"/>
        <pc:sldMkLst>
          <pc:docMk/>
          <pc:sldMk cId="159797830" sldId="271"/>
        </pc:sldMkLst>
      </pc:sldChg>
      <pc:sldChg chg="addSp delSp modSp new mod">
        <pc:chgData name="Viet Tran Hoang" userId="c38b94eb56962286" providerId="LiveId" clId="{6B77A2D3-603A-418D-AFC2-5AD64EA7A397}" dt="2021-04-21T01:53:08.475" v="2810" actId="20577"/>
        <pc:sldMkLst>
          <pc:docMk/>
          <pc:sldMk cId="251674762" sldId="271"/>
        </pc:sldMkLst>
        <pc:spChg chg="mod">
          <ac:chgData name="Viet Tran Hoang" userId="c38b94eb56962286" providerId="LiveId" clId="{6B77A2D3-603A-418D-AFC2-5AD64EA7A397}" dt="2021-04-21T01:53:08.475" v="2810" actId="20577"/>
          <ac:spMkLst>
            <pc:docMk/>
            <pc:sldMk cId="251674762" sldId="271"/>
            <ac:spMk id="2" creationId="{7443B874-3EE3-42B0-9C34-89EB1CFD91F1}"/>
          </ac:spMkLst>
        </pc:spChg>
        <pc:spChg chg="mod">
          <ac:chgData name="Viet Tran Hoang" userId="c38b94eb56962286" providerId="LiveId" clId="{6B77A2D3-603A-418D-AFC2-5AD64EA7A397}" dt="2021-04-20T15:57:24.013" v="2159" actId="27636"/>
          <ac:spMkLst>
            <pc:docMk/>
            <pc:sldMk cId="251674762" sldId="271"/>
            <ac:spMk id="3" creationId="{9154B69A-F0B4-45E3-BEA4-5C78CE5AA016}"/>
          </ac:spMkLst>
        </pc:spChg>
        <pc:spChg chg="add del mod">
          <ac:chgData name="Viet Tran Hoang" userId="c38b94eb56962286" providerId="LiveId" clId="{6B77A2D3-603A-418D-AFC2-5AD64EA7A397}" dt="2021-04-20T15:58:11.065" v="2162" actId="478"/>
          <ac:spMkLst>
            <pc:docMk/>
            <pc:sldMk cId="251674762" sldId="271"/>
            <ac:spMk id="6" creationId="{C77DE553-F744-4FE2-A1C3-9DC8836779B9}"/>
          </ac:spMkLst>
        </pc:spChg>
        <pc:spChg chg="add mod">
          <ac:chgData name="Viet Tran Hoang" userId="c38b94eb56962286" providerId="LiveId" clId="{6B77A2D3-603A-418D-AFC2-5AD64EA7A397}" dt="2021-04-21T01:33:57.856" v="2796" actId="207"/>
          <ac:spMkLst>
            <pc:docMk/>
            <pc:sldMk cId="251674762" sldId="271"/>
            <ac:spMk id="7" creationId="{104EF57F-914D-4522-A6DE-C6A2C12B7F40}"/>
          </ac:spMkLst>
        </pc:spChg>
        <pc:spChg chg="add del mod">
          <ac:chgData name="Viet Tran Hoang" userId="c38b94eb56962286" providerId="LiveId" clId="{6B77A2D3-603A-418D-AFC2-5AD64EA7A397}" dt="2021-04-20T15:58:53.376" v="2171" actId="478"/>
          <ac:spMkLst>
            <pc:docMk/>
            <pc:sldMk cId="251674762" sldId="271"/>
            <ac:spMk id="8" creationId="{5165016C-DA49-42FE-AFC0-7018028F164A}"/>
          </ac:spMkLst>
        </pc:spChg>
        <pc:spChg chg="add mod">
          <ac:chgData name="Viet Tran Hoang" userId="c38b94eb56962286" providerId="LiveId" clId="{6B77A2D3-603A-418D-AFC2-5AD64EA7A397}" dt="2021-04-21T01:33:57.856" v="2796" actId="207"/>
          <ac:spMkLst>
            <pc:docMk/>
            <pc:sldMk cId="251674762" sldId="271"/>
            <ac:spMk id="9" creationId="{8CD4246C-B93F-4383-AF61-4DB39220E281}"/>
          </ac:spMkLst>
        </pc:spChg>
        <pc:spChg chg="add mod">
          <ac:chgData name="Viet Tran Hoang" userId="c38b94eb56962286" providerId="LiveId" clId="{6B77A2D3-603A-418D-AFC2-5AD64EA7A397}" dt="2021-04-21T01:33:57.856" v="2796" actId="207"/>
          <ac:spMkLst>
            <pc:docMk/>
            <pc:sldMk cId="251674762" sldId="271"/>
            <ac:spMk id="10" creationId="{E3030C54-66BA-46F6-BDF6-38DF3360DA37}"/>
          </ac:spMkLst>
        </pc:spChg>
        <pc:spChg chg="add mod">
          <ac:chgData name="Viet Tran Hoang" userId="c38b94eb56962286" providerId="LiveId" clId="{6B77A2D3-603A-418D-AFC2-5AD64EA7A397}" dt="2021-04-21T01:33:57.856" v="2796" actId="207"/>
          <ac:spMkLst>
            <pc:docMk/>
            <pc:sldMk cId="251674762" sldId="271"/>
            <ac:spMk id="11" creationId="{A17FDC9C-8ECC-4873-A1C6-A3C927AEFBFA}"/>
          </ac:spMkLst>
        </pc:spChg>
        <pc:spChg chg="add mod">
          <ac:chgData name="Viet Tran Hoang" userId="c38b94eb56962286" providerId="LiveId" clId="{6B77A2D3-603A-418D-AFC2-5AD64EA7A397}" dt="2021-04-21T01:33:57.856" v="2796" actId="207"/>
          <ac:spMkLst>
            <pc:docMk/>
            <pc:sldMk cId="251674762" sldId="271"/>
            <ac:spMk id="12" creationId="{A74CBEE2-22F3-4396-A32B-D1341A45DDAD}"/>
          </ac:spMkLst>
        </pc:spChg>
        <pc:spChg chg="add mod">
          <ac:chgData name="Viet Tran Hoang" userId="c38b94eb56962286" providerId="LiveId" clId="{6B77A2D3-603A-418D-AFC2-5AD64EA7A397}" dt="2021-04-21T01:33:57.856" v="2796" actId="207"/>
          <ac:spMkLst>
            <pc:docMk/>
            <pc:sldMk cId="251674762" sldId="271"/>
            <ac:spMk id="13" creationId="{7D8D34B7-1645-4EF6-BFA4-579E0DB97691}"/>
          </ac:spMkLst>
        </pc:spChg>
        <pc:spChg chg="add mod">
          <ac:chgData name="Viet Tran Hoang" userId="c38b94eb56962286" providerId="LiveId" clId="{6B77A2D3-603A-418D-AFC2-5AD64EA7A397}" dt="2021-04-21T01:33:57.856" v="2796" actId="207"/>
          <ac:spMkLst>
            <pc:docMk/>
            <pc:sldMk cId="251674762" sldId="271"/>
            <ac:spMk id="14" creationId="{E3458C48-7278-4D0C-83CC-F85827683EEF}"/>
          </ac:spMkLst>
        </pc:spChg>
        <pc:spChg chg="add mod">
          <ac:chgData name="Viet Tran Hoang" userId="c38b94eb56962286" providerId="LiveId" clId="{6B77A2D3-603A-418D-AFC2-5AD64EA7A397}" dt="2021-04-21T01:33:57.856" v="2796" actId="207"/>
          <ac:spMkLst>
            <pc:docMk/>
            <pc:sldMk cId="251674762" sldId="271"/>
            <ac:spMk id="15" creationId="{373D9D61-7A4E-4658-BB10-2D4638C7F41B}"/>
          </ac:spMkLst>
        </pc:spChg>
        <pc:spChg chg="add mod">
          <ac:chgData name="Viet Tran Hoang" userId="c38b94eb56962286" providerId="LiveId" clId="{6B77A2D3-603A-418D-AFC2-5AD64EA7A397}" dt="2021-04-21T01:33:57.856" v="2796" actId="207"/>
          <ac:spMkLst>
            <pc:docMk/>
            <pc:sldMk cId="251674762" sldId="271"/>
            <ac:spMk id="16" creationId="{DB768386-818A-4765-BE3B-B826BF7A7A7D}"/>
          </ac:spMkLst>
        </pc:spChg>
        <pc:spChg chg="add mod">
          <ac:chgData name="Viet Tran Hoang" userId="c38b94eb56962286" providerId="LiveId" clId="{6B77A2D3-603A-418D-AFC2-5AD64EA7A397}" dt="2021-04-21T01:33:57.856" v="2796" actId="207"/>
          <ac:spMkLst>
            <pc:docMk/>
            <pc:sldMk cId="251674762" sldId="271"/>
            <ac:spMk id="17" creationId="{8396B580-0B14-46CF-AB7F-E9238A4615D3}"/>
          </ac:spMkLst>
        </pc:spChg>
        <pc:cxnChg chg="add mod">
          <ac:chgData name="Viet Tran Hoang" userId="c38b94eb56962286" providerId="LiveId" clId="{6B77A2D3-603A-418D-AFC2-5AD64EA7A397}" dt="2021-04-20T15:59:38.735" v="2183" actId="1036"/>
          <ac:cxnSpMkLst>
            <pc:docMk/>
            <pc:sldMk cId="251674762" sldId="271"/>
            <ac:cxnSpMk id="18" creationId="{E857E44D-8E86-4A5A-917C-BEE787F5D75A}"/>
          </ac:cxnSpMkLst>
        </pc:cxnChg>
        <pc:cxnChg chg="add mod">
          <ac:chgData name="Viet Tran Hoang" userId="c38b94eb56962286" providerId="LiveId" clId="{6B77A2D3-603A-418D-AFC2-5AD64EA7A397}" dt="2021-04-20T15:59:38.735" v="2183" actId="1036"/>
          <ac:cxnSpMkLst>
            <pc:docMk/>
            <pc:sldMk cId="251674762" sldId="271"/>
            <ac:cxnSpMk id="19" creationId="{865C34E3-B261-4A55-9FA6-40F00EDD712B}"/>
          </ac:cxnSpMkLst>
        </pc:cxnChg>
        <pc:cxnChg chg="add del mod">
          <ac:chgData name="Viet Tran Hoang" userId="c38b94eb56962286" providerId="LiveId" clId="{6B77A2D3-603A-418D-AFC2-5AD64EA7A397}" dt="2021-04-20T15:58:54.563" v="2172" actId="478"/>
          <ac:cxnSpMkLst>
            <pc:docMk/>
            <pc:sldMk cId="251674762" sldId="271"/>
            <ac:cxnSpMk id="20" creationId="{56AA9EE0-B078-4B15-88C8-173D203A789B}"/>
          </ac:cxnSpMkLst>
        </pc:cxnChg>
        <pc:cxnChg chg="add mod">
          <ac:chgData name="Viet Tran Hoang" userId="c38b94eb56962286" providerId="LiveId" clId="{6B77A2D3-603A-418D-AFC2-5AD64EA7A397}" dt="2021-04-20T15:59:38.735" v="2183" actId="1036"/>
          <ac:cxnSpMkLst>
            <pc:docMk/>
            <pc:sldMk cId="251674762" sldId="271"/>
            <ac:cxnSpMk id="21" creationId="{4A0C230D-8733-4BC2-8662-CB1C6CD0438C}"/>
          </ac:cxnSpMkLst>
        </pc:cxnChg>
        <pc:cxnChg chg="add mod">
          <ac:chgData name="Viet Tran Hoang" userId="c38b94eb56962286" providerId="LiveId" clId="{6B77A2D3-603A-418D-AFC2-5AD64EA7A397}" dt="2021-04-20T15:59:38.735" v="2183" actId="1036"/>
          <ac:cxnSpMkLst>
            <pc:docMk/>
            <pc:sldMk cId="251674762" sldId="271"/>
            <ac:cxnSpMk id="22" creationId="{A55009A5-08D3-48F9-9BFC-5894590C17A7}"/>
          </ac:cxnSpMkLst>
        </pc:cxnChg>
        <pc:cxnChg chg="add mod">
          <ac:chgData name="Viet Tran Hoang" userId="c38b94eb56962286" providerId="LiveId" clId="{6B77A2D3-603A-418D-AFC2-5AD64EA7A397}" dt="2021-04-20T15:59:38.735" v="2183" actId="1036"/>
          <ac:cxnSpMkLst>
            <pc:docMk/>
            <pc:sldMk cId="251674762" sldId="271"/>
            <ac:cxnSpMk id="23" creationId="{57BD3EDD-575A-4A34-A25F-7B45F8BD7194}"/>
          </ac:cxnSpMkLst>
        </pc:cxnChg>
        <pc:cxnChg chg="add mod">
          <ac:chgData name="Viet Tran Hoang" userId="c38b94eb56962286" providerId="LiveId" clId="{6B77A2D3-603A-418D-AFC2-5AD64EA7A397}" dt="2021-04-20T15:59:49.418" v="2184" actId="1076"/>
          <ac:cxnSpMkLst>
            <pc:docMk/>
            <pc:sldMk cId="251674762" sldId="271"/>
            <ac:cxnSpMk id="24" creationId="{90A4DBA7-CB5E-43CF-A20C-DF09355AC761}"/>
          </ac:cxnSpMkLst>
        </pc:cxnChg>
        <pc:cxnChg chg="add mod">
          <ac:chgData name="Viet Tran Hoang" userId="c38b94eb56962286" providerId="LiveId" clId="{6B77A2D3-603A-418D-AFC2-5AD64EA7A397}" dt="2021-04-20T15:59:49.418" v="2184" actId="1076"/>
          <ac:cxnSpMkLst>
            <pc:docMk/>
            <pc:sldMk cId="251674762" sldId="271"/>
            <ac:cxnSpMk id="25" creationId="{1FE06C10-A4E7-4A7A-A785-83F0AF5A4881}"/>
          </ac:cxnSpMkLst>
        </pc:cxnChg>
        <pc:cxnChg chg="add mod">
          <ac:chgData name="Viet Tran Hoang" userId="c38b94eb56962286" providerId="LiveId" clId="{6B77A2D3-603A-418D-AFC2-5AD64EA7A397}" dt="2021-04-20T15:59:49.418" v="2184" actId="1076"/>
          <ac:cxnSpMkLst>
            <pc:docMk/>
            <pc:sldMk cId="251674762" sldId="271"/>
            <ac:cxnSpMk id="26" creationId="{1A8051CD-2C27-4399-B64C-9CD09783A65A}"/>
          </ac:cxnSpMkLst>
        </pc:cxnChg>
        <pc:cxnChg chg="add mod">
          <ac:chgData name="Viet Tran Hoang" userId="c38b94eb56962286" providerId="LiveId" clId="{6B77A2D3-603A-418D-AFC2-5AD64EA7A397}" dt="2021-04-20T15:59:49.418" v="2184" actId="1076"/>
          <ac:cxnSpMkLst>
            <pc:docMk/>
            <pc:sldMk cId="251674762" sldId="271"/>
            <ac:cxnSpMk id="27" creationId="{1AF7971A-58BE-4EE0-964F-E3D5130ABCE7}"/>
          </ac:cxnSpMkLst>
        </pc:cxnChg>
      </pc:sldChg>
      <pc:sldChg chg="addSp modSp new mod">
        <pc:chgData name="Viet Tran Hoang" userId="c38b94eb56962286" providerId="LiveId" clId="{6B77A2D3-603A-418D-AFC2-5AD64EA7A397}" dt="2021-04-24T01:01:10.608" v="2953" actId="14100"/>
        <pc:sldMkLst>
          <pc:docMk/>
          <pc:sldMk cId="68140892" sldId="272"/>
        </pc:sldMkLst>
        <pc:spChg chg="mod">
          <ac:chgData name="Viet Tran Hoang" userId="c38b94eb56962286" providerId="LiveId" clId="{6B77A2D3-603A-418D-AFC2-5AD64EA7A397}" dt="2021-04-21T01:53:17.635" v="2818" actId="20577"/>
          <ac:spMkLst>
            <pc:docMk/>
            <pc:sldMk cId="68140892" sldId="272"/>
            <ac:spMk id="2" creationId="{EA68F2CE-2545-4513-9266-572CF0A9008E}"/>
          </ac:spMkLst>
        </pc:spChg>
        <pc:spChg chg="mod">
          <ac:chgData name="Viet Tran Hoang" userId="c38b94eb56962286" providerId="LiveId" clId="{6B77A2D3-603A-418D-AFC2-5AD64EA7A397}" dt="2021-04-20T16:01:19.639" v="2193" actId="27636"/>
          <ac:spMkLst>
            <pc:docMk/>
            <pc:sldMk cId="68140892" sldId="272"/>
            <ac:spMk id="3" creationId="{48CEA392-F8C3-468B-8052-B4236BD8FCBF}"/>
          </ac:spMkLst>
        </pc:spChg>
        <pc:spChg chg="add mod">
          <ac:chgData name="Viet Tran Hoang" userId="c38b94eb56962286" providerId="LiveId" clId="{6B77A2D3-603A-418D-AFC2-5AD64EA7A397}" dt="2021-04-21T01:34:04.556" v="2797" actId="207"/>
          <ac:spMkLst>
            <pc:docMk/>
            <pc:sldMk cId="68140892" sldId="272"/>
            <ac:spMk id="6" creationId="{464E7883-4310-45A0-9962-AB9D92211C9A}"/>
          </ac:spMkLst>
        </pc:spChg>
        <pc:spChg chg="add mod">
          <ac:chgData name="Viet Tran Hoang" userId="c38b94eb56962286" providerId="LiveId" clId="{6B77A2D3-603A-418D-AFC2-5AD64EA7A397}" dt="2021-04-24T01:01:10.608" v="2953" actId="14100"/>
          <ac:spMkLst>
            <pc:docMk/>
            <pc:sldMk cId="68140892" sldId="272"/>
            <ac:spMk id="7" creationId="{9D14AC2C-C128-4E02-98C1-4215AAB7AACB}"/>
          </ac:spMkLst>
        </pc:spChg>
        <pc:spChg chg="add mod">
          <ac:chgData name="Viet Tran Hoang" userId="c38b94eb56962286" providerId="LiveId" clId="{6B77A2D3-603A-418D-AFC2-5AD64EA7A397}" dt="2021-04-21T01:34:04.556" v="2797" actId="207"/>
          <ac:spMkLst>
            <pc:docMk/>
            <pc:sldMk cId="68140892" sldId="272"/>
            <ac:spMk id="8" creationId="{D2ACEE13-3FB0-4F70-B808-73B4C0E01A90}"/>
          </ac:spMkLst>
        </pc:spChg>
        <pc:spChg chg="add mod">
          <ac:chgData name="Viet Tran Hoang" userId="c38b94eb56962286" providerId="LiveId" clId="{6B77A2D3-603A-418D-AFC2-5AD64EA7A397}" dt="2021-04-21T01:34:04.556" v="2797" actId="207"/>
          <ac:spMkLst>
            <pc:docMk/>
            <pc:sldMk cId="68140892" sldId="272"/>
            <ac:spMk id="9" creationId="{BCE8EE2C-62FB-4627-8742-53E92D148BAF}"/>
          </ac:spMkLst>
        </pc:spChg>
        <pc:spChg chg="add mod">
          <ac:chgData name="Viet Tran Hoang" userId="c38b94eb56962286" providerId="LiveId" clId="{6B77A2D3-603A-418D-AFC2-5AD64EA7A397}" dt="2021-04-21T01:34:04.556" v="2797" actId="207"/>
          <ac:spMkLst>
            <pc:docMk/>
            <pc:sldMk cId="68140892" sldId="272"/>
            <ac:spMk id="10" creationId="{FADADF9C-90BA-447D-B639-D66130989922}"/>
          </ac:spMkLst>
        </pc:spChg>
        <pc:spChg chg="add mod">
          <ac:chgData name="Viet Tran Hoang" userId="c38b94eb56962286" providerId="LiveId" clId="{6B77A2D3-603A-418D-AFC2-5AD64EA7A397}" dt="2021-04-21T01:34:04.556" v="2797" actId="207"/>
          <ac:spMkLst>
            <pc:docMk/>
            <pc:sldMk cId="68140892" sldId="272"/>
            <ac:spMk id="11" creationId="{1F454F5C-E6B2-45C1-AB86-C16A67890021}"/>
          </ac:spMkLst>
        </pc:spChg>
        <pc:spChg chg="add mod">
          <ac:chgData name="Viet Tran Hoang" userId="c38b94eb56962286" providerId="LiveId" clId="{6B77A2D3-603A-418D-AFC2-5AD64EA7A397}" dt="2021-04-21T01:34:04.556" v="2797" actId="207"/>
          <ac:spMkLst>
            <pc:docMk/>
            <pc:sldMk cId="68140892" sldId="272"/>
            <ac:spMk id="12" creationId="{98362AE5-A281-4532-A5DF-BAEE98D1F882}"/>
          </ac:spMkLst>
        </pc:spChg>
        <pc:spChg chg="add mod">
          <ac:chgData name="Viet Tran Hoang" userId="c38b94eb56962286" providerId="LiveId" clId="{6B77A2D3-603A-418D-AFC2-5AD64EA7A397}" dt="2021-04-21T01:34:04.556" v="2797" actId="207"/>
          <ac:spMkLst>
            <pc:docMk/>
            <pc:sldMk cId="68140892" sldId="272"/>
            <ac:spMk id="13" creationId="{84E33490-9580-4D1B-B352-48C497D59BC2}"/>
          </ac:spMkLst>
        </pc:spChg>
        <pc:spChg chg="add mod">
          <ac:chgData name="Viet Tran Hoang" userId="c38b94eb56962286" providerId="LiveId" clId="{6B77A2D3-603A-418D-AFC2-5AD64EA7A397}" dt="2021-04-21T01:34:04.556" v="2797" actId="207"/>
          <ac:spMkLst>
            <pc:docMk/>
            <pc:sldMk cId="68140892" sldId="272"/>
            <ac:spMk id="14" creationId="{F6A7F265-1EB2-444F-A3A3-C29146A88915}"/>
          </ac:spMkLst>
        </pc:spChg>
        <pc:spChg chg="add mod">
          <ac:chgData name="Viet Tran Hoang" userId="c38b94eb56962286" providerId="LiveId" clId="{6B77A2D3-603A-418D-AFC2-5AD64EA7A397}" dt="2021-04-21T01:34:04.556" v="2797" actId="207"/>
          <ac:spMkLst>
            <pc:docMk/>
            <pc:sldMk cId="68140892" sldId="272"/>
            <ac:spMk id="15" creationId="{059DC1C2-24C5-4FB6-A3B4-151FA6ECC92E}"/>
          </ac:spMkLst>
        </pc:spChg>
        <pc:spChg chg="add mod">
          <ac:chgData name="Viet Tran Hoang" userId="c38b94eb56962286" providerId="LiveId" clId="{6B77A2D3-603A-418D-AFC2-5AD64EA7A397}" dt="2021-04-21T01:34:04.556" v="2797" actId="207"/>
          <ac:spMkLst>
            <pc:docMk/>
            <pc:sldMk cId="68140892" sldId="272"/>
            <ac:spMk id="16" creationId="{49D2A6B2-0B8E-4126-AD16-468CE6B98966}"/>
          </ac:spMkLst>
        </pc:spChg>
        <pc:cxnChg chg="add mod">
          <ac:chgData name="Viet Tran Hoang" userId="c38b94eb56962286" providerId="LiveId" clId="{6B77A2D3-603A-418D-AFC2-5AD64EA7A397}" dt="2021-04-20T16:03:19.993" v="2229" actId="1038"/>
          <ac:cxnSpMkLst>
            <pc:docMk/>
            <pc:sldMk cId="68140892" sldId="272"/>
            <ac:cxnSpMk id="17" creationId="{8CC094BB-D517-4DCF-A83D-24838DCCDA70}"/>
          </ac:cxnSpMkLst>
        </pc:cxnChg>
        <pc:cxnChg chg="add mod">
          <ac:chgData name="Viet Tran Hoang" userId="c38b94eb56962286" providerId="LiveId" clId="{6B77A2D3-603A-418D-AFC2-5AD64EA7A397}" dt="2021-04-20T16:03:19.993" v="2229" actId="1038"/>
          <ac:cxnSpMkLst>
            <pc:docMk/>
            <pc:sldMk cId="68140892" sldId="272"/>
            <ac:cxnSpMk id="18" creationId="{D95CF6CC-C48C-4896-8375-481FB6ABBC10}"/>
          </ac:cxnSpMkLst>
        </pc:cxnChg>
        <pc:cxnChg chg="add mod">
          <ac:chgData name="Viet Tran Hoang" userId="c38b94eb56962286" providerId="LiveId" clId="{6B77A2D3-603A-418D-AFC2-5AD64EA7A397}" dt="2021-04-24T01:01:10.608" v="2953" actId="14100"/>
          <ac:cxnSpMkLst>
            <pc:docMk/>
            <pc:sldMk cId="68140892" sldId="272"/>
            <ac:cxnSpMk id="19" creationId="{7986D35B-28E7-45AF-A5D3-FEC8C831990F}"/>
          </ac:cxnSpMkLst>
        </pc:cxnChg>
        <pc:cxnChg chg="add mod">
          <ac:chgData name="Viet Tran Hoang" userId="c38b94eb56962286" providerId="LiveId" clId="{6B77A2D3-603A-418D-AFC2-5AD64EA7A397}" dt="2021-04-24T01:01:10.608" v="2953" actId="14100"/>
          <ac:cxnSpMkLst>
            <pc:docMk/>
            <pc:sldMk cId="68140892" sldId="272"/>
            <ac:cxnSpMk id="20" creationId="{400201EF-7E1C-4BF5-B9C7-98F274F16C9C}"/>
          </ac:cxnSpMkLst>
        </pc:cxnChg>
        <pc:cxnChg chg="add mod">
          <ac:chgData name="Viet Tran Hoang" userId="c38b94eb56962286" providerId="LiveId" clId="{6B77A2D3-603A-418D-AFC2-5AD64EA7A397}" dt="2021-04-20T16:03:19.993" v="2229" actId="1038"/>
          <ac:cxnSpMkLst>
            <pc:docMk/>
            <pc:sldMk cId="68140892" sldId="272"/>
            <ac:cxnSpMk id="21" creationId="{E644A135-A172-4A91-B78B-CC96470BBB67}"/>
          </ac:cxnSpMkLst>
        </pc:cxnChg>
        <pc:cxnChg chg="add mod">
          <ac:chgData name="Viet Tran Hoang" userId="c38b94eb56962286" providerId="LiveId" clId="{6B77A2D3-603A-418D-AFC2-5AD64EA7A397}" dt="2021-04-20T16:03:19.993" v="2229" actId="1038"/>
          <ac:cxnSpMkLst>
            <pc:docMk/>
            <pc:sldMk cId="68140892" sldId="272"/>
            <ac:cxnSpMk id="22" creationId="{75490A02-9C4B-49E0-B4D2-1546F8647F0A}"/>
          </ac:cxnSpMkLst>
        </pc:cxnChg>
        <pc:cxnChg chg="add mod">
          <ac:chgData name="Viet Tran Hoang" userId="c38b94eb56962286" providerId="LiveId" clId="{6B77A2D3-603A-418D-AFC2-5AD64EA7A397}" dt="2021-04-20T16:03:44.076" v="2248" actId="1035"/>
          <ac:cxnSpMkLst>
            <pc:docMk/>
            <pc:sldMk cId="68140892" sldId="272"/>
            <ac:cxnSpMk id="23" creationId="{3156E882-4230-4666-8D85-B213C6996DDE}"/>
          </ac:cxnSpMkLst>
        </pc:cxnChg>
        <pc:cxnChg chg="add mod">
          <ac:chgData name="Viet Tran Hoang" userId="c38b94eb56962286" providerId="LiveId" clId="{6B77A2D3-603A-418D-AFC2-5AD64EA7A397}" dt="2021-04-20T16:03:49.696" v="2255" actId="1038"/>
          <ac:cxnSpMkLst>
            <pc:docMk/>
            <pc:sldMk cId="68140892" sldId="272"/>
            <ac:cxnSpMk id="24" creationId="{12AAA18A-0A53-4038-9C37-05326E54537F}"/>
          </ac:cxnSpMkLst>
        </pc:cxnChg>
        <pc:cxnChg chg="add mod">
          <ac:chgData name="Viet Tran Hoang" userId="c38b94eb56962286" providerId="LiveId" clId="{6B77A2D3-603A-418D-AFC2-5AD64EA7A397}" dt="2021-04-20T16:03:38.234" v="2243" actId="1076"/>
          <ac:cxnSpMkLst>
            <pc:docMk/>
            <pc:sldMk cId="68140892" sldId="272"/>
            <ac:cxnSpMk id="25" creationId="{797B98A9-EDF2-4891-BAFE-5576BF82FB54}"/>
          </ac:cxnSpMkLst>
        </pc:cxnChg>
        <pc:cxnChg chg="add mod">
          <ac:chgData name="Viet Tran Hoang" userId="c38b94eb56962286" providerId="LiveId" clId="{6B77A2D3-603A-418D-AFC2-5AD64EA7A397}" dt="2021-04-20T16:03:31.947" v="2241" actId="1037"/>
          <ac:cxnSpMkLst>
            <pc:docMk/>
            <pc:sldMk cId="68140892" sldId="272"/>
            <ac:cxnSpMk id="26" creationId="{667E1B98-9DDA-4701-88F3-62E9549E8618}"/>
          </ac:cxnSpMkLst>
        </pc:cxnChg>
      </pc:sldChg>
      <pc:sldChg chg="addSp modSp new mod">
        <pc:chgData name="Viet Tran Hoang" userId="c38b94eb56962286" providerId="LiveId" clId="{6B77A2D3-603A-418D-AFC2-5AD64EA7A397}" dt="2021-04-21T01:53:29.357" v="2826" actId="20577"/>
        <pc:sldMkLst>
          <pc:docMk/>
          <pc:sldMk cId="3541730903" sldId="273"/>
        </pc:sldMkLst>
        <pc:spChg chg="mod">
          <ac:chgData name="Viet Tran Hoang" userId="c38b94eb56962286" providerId="LiveId" clId="{6B77A2D3-603A-418D-AFC2-5AD64EA7A397}" dt="2021-04-21T01:53:29.357" v="2826" actId="20577"/>
          <ac:spMkLst>
            <pc:docMk/>
            <pc:sldMk cId="3541730903" sldId="273"/>
            <ac:spMk id="2" creationId="{EBBBBFCC-6175-492D-8E64-8DD699B82303}"/>
          </ac:spMkLst>
        </pc:spChg>
        <pc:spChg chg="mod">
          <ac:chgData name="Viet Tran Hoang" userId="c38b94eb56962286" providerId="LiveId" clId="{6B77A2D3-603A-418D-AFC2-5AD64EA7A397}" dt="2021-04-20T16:05:10.343" v="2261" actId="27636"/>
          <ac:spMkLst>
            <pc:docMk/>
            <pc:sldMk cId="3541730903" sldId="273"/>
            <ac:spMk id="3" creationId="{EB79E873-EDE0-41DF-A5E5-3E46A6713158}"/>
          </ac:spMkLst>
        </pc:spChg>
        <pc:spChg chg="add mod">
          <ac:chgData name="Viet Tran Hoang" userId="c38b94eb56962286" providerId="LiveId" clId="{6B77A2D3-603A-418D-AFC2-5AD64EA7A397}" dt="2021-04-21T01:34:11.931" v="2798" actId="207"/>
          <ac:spMkLst>
            <pc:docMk/>
            <pc:sldMk cId="3541730903" sldId="273"/>
            <ac:spMk id="6" creationId="{5DD6B360-736E-40B6-9845-5967BBC655E9}"/>
          </ac:spMkLst>
        </pc:spChg>
        <pc:spChg chg="add mod">
          <ac:chgData name="Viet Tran Hoang" userId="c38b94eb56962286" providerId="LiveId" clId="{6B77A2D3-603A-418D-AFC2-5AD64EA7A397}" dt="2021-04-21T01:34:11.931" v="2798" actId="207"/>
          <ac:spMkLst>
            <pc:docMk/>
            <pc:sldMk cId="3541730903" sldId="273"/>
            <ac:spMk id="7" creationId="{E52ABE4C-285F-4B82-A64A-A5BAAA43E202}"/>
          </ac:spMkLst>
        </pc:spChg>
        <pc:spChg chg="add mod">
          <ac:chgData name="Viet Tran Hoang" userId="c38b94eb56962286" providerId="LiveId" clId="{6B77A2D3-603A-418D-AFC2-5AD64EA7A397}" dt="2021-04-21T01:34:11.931" v="2798" actId="207"/>
          <ac:spMkLst>
            <pc:docMk/>
            <pc:sldMk cId="3541730903" sldId="273"/>
            <ac:spMk id="8" creationId="{9BA12188-4B4C-4E53-877C-F0D37AE558F8}"/>
          </ac:spMkLst>
        </pc:spChg>
        <pc:spChg chg="add mod">
          <ac:chgData name="Viet Tran Hoang" userId="c38b94eb56962286" providerId="LiveId" clId="{6B77A2D3-603A-418D-AFC2-5AD64EA7A397}" dt="2021-04-21T01:34:11.931" v="2798" actId="207"/>
          <ac:spMkLst>
            <pc:docMk/>
            <pc:sldMk cId="3541730903" sldId="273"/>
            <ac:spMk id="9" creationId="{35A16ECD-3BE1-4CD6-A8E0-342BA867D3E7}"/>
          </ac:spMkLst>
        </pc:spChg>
        <pc:spChg chg="add mod">
          <ac:chgData name="Viet Tran Hoang" userId="c38b94eb56962286" providerId="LiveId" clId="{6B77A2D3-603A-418D-AFC2-5AD64EA7A397}" dt="2021-04-21T01:34:11.931" v="2798" actId="207"/>
          <ac:spMkLst>
            <pc:docMk/>
            <pc:sldMk cId="3541730903" sldId="273"/>
            <ac:spMk id="10" creationId="{99B473AF-6FB6-4061-8EED-23435B4089A8}"/>
          </ac:spMkLst>
        </pc:spChg>
        <pc:spChg chg="add mod">
          <ac:chgData name="Viet Tran Hoang" userId="c38b94eb56962286" providerId="LiveId" clId="{6B77A2D3-603A-418D-AFC2-5AD64EA7A397}" dt="2021-04-21T01:34:11.931" v="2798" actId="207"/>
          <ac:spMkLst>
            <pc:docMk/>
            <pc:sldMk cId="3541730903" sldId="273"/>
            <ac:spMk id="11" creationId="{260D7D26-BABB-48B1-9622-37E2801E58A0}"/>
          </ac:spMkLst>
        </pc:spChg>
        <pc:spChg chg="add mod">
          <ac:chgData name="Viet Tran Hoang" userId="c38b94eb56962286" providerId="LiveId" clId="{6B77A2D3-603A-418D-AFC2-5AD64EA7A397}" dt="2021-04-21T01:34:11.931" v="2798" actId="207"/>
          <ac:spMkLst>
            <pc:docMk/>
            <pc:sldMk cId="3541730903" sldId="273"/>
            <ac:spMk id="12" creationId="{91753B02-B0DA-496A-9C6E-46AABC90C13C}"/>
          </ac:spMkLst>
        </pc:spChg>
        <pc:spChg chg="add mod">
          <ac:chgData name="Viet Tran Hoang" userId="c38b94eb56962286" providerId="LiveId" clId="{6B77A2D3-603A-418D-AFC2-5AD64EA7A397}" dt="2021-04-21T01:34:11.931" v="2798" actId="207"/>
          <ac:spMkLst>
            <pc:docMk/>
            <pc:sldMk cId="3541730903" sldId="273"/>
            <ac:spMk id="13" creationId="{899DB6FA-D606-4C23-B231-03CD2546E8CB}"/>
          </ac:spMkLst>
        </pc:spChg>
        <pc:spChg chg="add mod">
          <ac:chgData name="Viet Tran Hoang" userId="c38b94eb56962286" providerId="LiveId" clId="{6B77A2D3-603A-418D-AFC2-5AD64EA7A397}" dt="2021-04-21T01:34:11.931" v="2798" actId="207"/>
          <ac:spMkLst>
            <pc:docMk/>
            <pc:sldMk cId="3541730903" sldId="273"/>
            <ac:spMk id="14" creationId="{CA9FD4F5-6B2F-47AD-A38D-1EFDC4AE023B}"/>
          </ac:spMkLst>
        </pc:spChg>
        <pc:spChg chg="add mod">
          <ac:chgData name="Viet Tran Hoang" userId="c38b94eb56962286" providerId="LiveId" clId="{6B77A2D3-603A-418D-AFC2-5AD64EA7A397}" dt="2021-04-21T01:34:11.931" v="2798" actId="207"/>
          <ac:spMkLst>
            <pc:docMk/>
            <pc:sldMk cId="3541730903" sldId="273"/>
            <ac:spMk id="15" creationId="{F7817AFF-0157-4E92-994C-D1D270D327CD}"/>
          </ac:spMkLst>
        </pc:spChg>
        <pc:spChg chg="add mod">
          <ac:chgData name="Viet Tran Hoang" userId="c38b94eb56962286" providerId="LiveId" clId="{6B77A2D3-603A-418D-AFC2-5AD64EA7A397}" dt="2021-04-21T01:34:11.931" v="2798" actId="207"/>
          <ac:spMkLst>
            <pc:docMk/>
            <pc:sldMk cId="3541730903" sldId="273"/>
            <ac:spMk id="16" creationId="{0C9F54D3-973B-47BB-A1A3-4C3775DEDA58}"/>
          </ac:spMkLst>
        </pc:spChg>
        <pc:cxnChg chg="add mod">
          <ac:chgData name="Viet Tran Hoang" userId="c38b94eb56962286" providerId="LiveId" clId="{6B77A2D3-603A-418D-AFC2-5AD64EA7A397}" dt="2021-04-20T16:06:31.729" v="2282" actId="1038"/>
          <ac:cxnSpMkLst>
            <pc:docMk/>
            <pc:sldMk cId="3541730903" sldId="273"/>
            <ac:cxnSpMk id="17" creationId="{FDD30522-C1D7-4AE8-B81C-B7BB53C0D983}"/>
          </ac:cxnSpMkLst>
        </pc:cxnChg>
        <pc:cxnChg chg="add mod">
          <ac:chgData name="Viet Tran Hoang" userId="c38b94eb56962286" providerId="LiveId" clId="{6B77A2D3-603A-418D-AFC2-5AD64EA7A397}" dt="2021-04-20T16:06:31.729" v="2282" actId="1038"/>
          <ac:cxnSpMkLst>
            <pc:docMk/>
            <pc:sldMk cId="3541730903" sldId="273"/>
            <ac:cxnSpMk id="18" creationId="{E43EF630-D63B-4277-A191-8968570C6DBC}"/>
          </ac:cxnSpMkLst>
        </pc:cxnChg>
        <pc:cxnChg chg="add mod">
          <ac:chgData name="Viet Tran Hoang" userId="c38b94eb56962286" providerId="LiveId" clId="{6B77A2D3-603A-418D-AFC2-5AD64EA7A397}" dt="2021-04-20T16:06:31.729" v="2282" actId="1038"/>
          <ac:cxnSpMkLst>
            <pc:docMk/>
            <pc:sldMk cId="3541730903" sldId="273"/>
            <ac:cxnSpMk id="19" creationId="{52402B81-A618-47F0-8D56-40B9ACBF16A2}"/>
          </ac:cxnSpMkLst>
        </pc:cxnChg>
        <pc:cxnChg chg="add mod">
          <ac:chgData name="Viet Tran Hoang" userId="c38b94eb56962286" providerId="LiveId" clId="{6B77A2D3-603A-418D-AFC2-5AD64EA7A397}" dt="2021-04-20T16:06:31.729" v="2282" actId="1038"/>
          <ac:cxnSpMkLst>
            <pc:docMk/>
            <pc:sldMk cId="3541730903" sldId="273"/>
            <ac:cxnSpMk id="20" creationId="{18F4B07F-786D-4BF3-AF43-89EC55703A42}"/>
          </ac:cxnSpMkLst>
        </pc:cxnChg>
        <pc:cxnChg chg="add mod">
          <ac:chgData name="Viet Tran Hoang" userId="c38b94eb56962286" providerId="LiveId" clId="{6B77A2D3-603A-418D-AFC2-5AD64EA7A397}" dt="2021-04-20T16:06:31.729" v="2282" actId="1038"/>
          <ac:cxnSpMkLst>
            <pc:docMk/>
            <pc:sldMk cId="3541730903" sldId="273"/>
            <ac:cxnSpMk id="21" creationId="{9B251BDD-C3BE-4D55-9E8D-2B7917624F5F}"/>
          </ac:cxnSpMkLst>
        </pc:cxnChg>
        <pc:cxnChg chg="add mod">
          <ac:chgData name="Viet Tran Hoang" userId="c38b94eb56962286" providerId="LiveId" clId="{6B77A2D3-603A-418D-AFC2-5AD64EA7A397}" dt="2021-04-20T16:06:31.729" v="2282" actId="1038"/>
          <ac:cxnSpMkLst>
            <pc:docMk/>
            <pc:sldMk cId="3541730903" sldId="273"/>
            <ac:cxnSpMk id="22" creationId="{1A578F0B-70B9-4263-88F9-2B7504012D00}"/>
          </ac:cxnSpMkLst>
        </pc:cxnChg>
        <pc:cxnChg chg="add mod">
          <ac:chgData name="Viet Tran Hoang" userId="c38b94eb56962286" providerId="LiveId" clId="{6B77A2D3-603A-418D-AFC2-5AD64EA7A397}" dt="2021-04-20T16:07:15.329" v="2314" actId="1076"/>
          <ac:cxnSpMkLst>
            <pc:docMk/>
            <pc:sldMk cId="3541730903" sldId="273"/>
            <ac:cxnSpMk id="23" creationId="{B815ACEF-D1A9-4399-AFB8-2E021A242050}"/>
          </ac:cxnSpMkLst>
        </pc:cxnChg>
        <pc:cxnChg chg="add mod">
          <ac:chgData name="Viet Tran Hoang" userId="c38b94eb56962286" providerId="LiveId" clId="{6B77A2D3-603A-418D-AFC2-5AD64EA7A397}" dt="2021-04-20T16:07:17.529" v="2315" actId="1076"/>
          <ac:cxnSpMkLst>
            <pc:docMk/>
            <pc:sldMk cId="3541730903" sldId="273"/>
            <ac:cxnSpMk id="24" creationId="{FC57D8B4-403A-4EC9-B073-19D637E653C3}"/>
          </ac:cxnSpMkLst>
        </pc:cxnChg>
        <pc:cxnChg chg="add mod">
          <ac:chgData name="Viet Tran Hoang" userId="c38b94eb56962286" providerId="LiveId" clId="{6B77A2D3-603A-418D-AFC2-5AD64EA7A397}" dt="2021-04-20T16:07:12.762" v="2313" actId="1076"/>
          <ac:cxnSpMkLst>
            <pc:docMk/>
            <pc:sldMk cId="3541730903" sldId="273"/>
            <ac:cxnSpMk id="25" creationId="{3C38166E-0C61-4139-BB4D-E05128DAA66C}"/>
          </ac:cxnSpMkLst>
        </pc:cxnChg>
        <pc:cxnChg chg="add mod">
          <ac:chgData name="Viet Tran Hoang" userId="c38b94eb56962286" providerId="LiveId" clId="{6B77A2D3-603A-418D-AFC2-5AD64EA7A397}" dt="2021-04-20T16:06:39.985" v="2283" actId="14100"/>
          <ac:cxnSpMkLst>
            <pc:docMk/>
            <pc:sldMk cId="3541730903" sldId="273"/>
            <ac:cxnSpMk id="26" creationId="{BA8FAF9D-AD9B-47A9-8BF6-BD2BCF26400D}"/>
          </ac:cxnSpMkLst>
        </pc:cxnChg>
      </pc:sldChg>
      <pc:sldChg chg="addSp modSp new mod">
        <pc:chgData name="Viet Tran Hoang" userId="c38b94eb56962286" providerId="LiveId" clId="{6B77A2D3-603A-418D-AFC2-5AD64EA7A397}" dt="2021-04-21T02:00:30.744" v="2926" actId="14100"/>
        <pc:sldMkLst>
          <pc:docMk/>
          <pc:sldMk cId="3509372712" sldId="274"/>
        </pc:sldMkLst>
        <pc:spChg chg="mod">
          <ac:chgData name="Viet Tran Hoang" userId="c38b94eb56962286" providerId="LiveId" clId="{6B77A2D3-603A-418D-AFC2-5AD64EA7A397}" dt="2021-04-20T16:07:48.194" v="2317"/>
          <ac:spMkLst>
            <pc:docMk/>
            <pc:sldMk cId="3509372712" sldId="274"/>
            <ac:spMk id="2" creationId="{BF757FFD-E908-4D36-A438-1ACD2EA8EA11}"/>
          </ac:spMkLst>
        </pc:spChg>
        <pc:spChg chg="mod">
          <ac:chgData name="Viet Tran Hoang" userId="c38b94eb56962286" providerId="LiveId" clId="{6B77A2D3-603A-418D-AFC2-5AD64EA7A397}" dt="2021-04-20T16:07:59.956" v="2320" actId="6549"/>
          <ac:spMkLst>
            <pc:docMk/>
            <pc:sldMk cId="3509372712" sldId="274"/>
            <ac:spMk id="3" creationId="{C8E77475-CAFB-47FD-A793-DF7C26A3C235}"/>
          </ac:spMkLst>
        </pc:spChg>
        <pc:picChg chg="add mod">
          <ac:chgData name="Viet Tran Hoang" userId="c38b94eb56962286" providerId="LiveId" clId="{6B77A2D3-603A-418D-AFC2-5AD64EA7A397}" dt="2021-04-21T02:00:30.744" v="2926" actId="14100"/>
          <ac:picMkLst>
            <pc:docMk/>
            <pc:sldMk cId="3509372712" sldId="274"/>
            <ac:picMk id="6" creationId="{2922CD26-3792-43D3-A301-3F5907F9A594}"/>
          </ac:picMkLst>
        </pc:picChg>
      </pc:sldChg>
      <pc:sldChg chg="addSp modSp new mod">
        <pc:chgData name="Viet Tran Hoang" userId="c38b94eb56962286" providerId="LiveId" clId="{6B77A2D3-603A-418D-AFC2-5AD64EA7A397}" dt="2021-04-21T02:00:54.563" v="2931" actId="1038"/>
        <pc:sldMkLst>
          <pc:docMk/>
          <pc:sldMk cId="580317335" sldId="275"/>
        </pc:sldMkLst>
        <pc:spChg chg="mod">
          <ac:chgData name="Viet Tran Hoang" userId="c38b94eb56962286" providerId="LiveId" clId="{6B77A2D3-603A-418D-AFC2-5AD64EA7A397}" dt="2021-04-20T16:10:38.919" v="2329"/>
          <ac:spMkLst>
            <pc:docMk/>
            <pc:sldMk cId="580317335" sldId="275"/>
            <ac:spMk id="2" creationId="{55B33F4A-86BF-4606-9BDD-55C9F71154D4}"/>
          </ac:spMkLst>
        </pc:spChg>
        <pc:spChg chg="mod">
          <ac:chgData name="Viet Tran Hoang" userId="c38b94eb56962286" providerId="LiveId" clId="{6B77A2D3-603A-418D-AFC2-5AD64EA7A397}" dt="2021-04-21T01:58:44.982" v="2924" actId="20577"/>
          <ac:spMkLst>
            <pc:docMk/>
            <pc:sldMk cId="580317335" sldId="275"/>
            <ac:spMk id="3" creationId="{3E42A363-7280-4959-9D78-2A2304302827}"/>
          </ac:spMkLst>
        </pc:spChg>
        <pc:picChg chg="add mod">
          <ac:chgData name="Viet Tran Hoang" userId="c38b94eb56962286" providerId="LiveId" clId="{6B77A2D3-603A-418D-AFC2-5AD64EA7A397}" dt="2021-04-21T02:00:54.563" v="2931" actId="1038"/>
          <ac:picMkLst>
            <pc:docMk/>
            <pc:sldMk cId="580317335" sldId="275"/>
            <ac:picMk id="6" creationId="{74F21CC7-5BC1-4E98-81C8-9E594806E42E}"/>
          </ac:picMkLst>
        </pc:picChg>
      </pc:sldChg>
      <pc:sldChg chg="addSp modSp new mod ord">
        <pc:chgData name="Viet Tran Hoang" userId="c38b94eb56962286" providerId="LiveId" clId="{6B77A2D3-603A-418D-AFC2-5AD64EA7A397}" dt="2021-04-24T01:12:12.349" v="3090" actId="20577"/>
        <pc:sldMkLst>
          <pc:docMk/>
          <pc:sldMk cId="2331827344" sldId="276"/>
        </pc:sldMkLst>
        <pc:spChg chg="mod">
          <ac:chgData name="Viet Tran Hoang" userId="c38b94eb56962286" providerId="LiveId" clId="{6B77A2D3-603A-418D-AFC2-5AD64EA7A397}" dt="2021-04-20T16:14:22.928" v="2367" actId="1037"/>
          <ac:spMkLst>
            <pc:docMk/>
            <pc:sldMk cId="2331827344" sldId="276"/>
            <ac:spMk id="2" creationId="{93ADA4B2-741B-481B-98F7-85D09AAA22BF}"/>
          </ac:spMkLst>
        </pc:spChg>
        <pc:spChg chg="mod">
          <ac:chgData name="Viet Tran Hoang" userId="c38b94eb56962286" providerId="LiveId" clId="{6B77A2D3-603A-418D-AFC2-5AD64EA7A397}" dt="2021-04-24T01:12:12.349" v="3090" actId="20577"/>
          <ac:spMkLst>
            <pc:docMk/>
            <pc:sldMk cId="2331827344" sldId="276"/>
            <ac:spMk id="3" creationId="{F72E8427-7D70-4E39-867E-6A839C4AB47D}"/>
          </ac:spMkLst>
        </pc:spChg>
        <pc:picChg chg="add mod">
          <ac:chgData name="Viet Tran Hoang" userId="c38b94eb56962286" providerId="LiveId" clId="{6B77A2D3-603A-418D-AFC2-5AD64EA7A397}" dt="2021-04-20T16:24:04.097" v="2442" actId="14100"/>
          <ac:picMkLst>
            <pc:docMk/>
            <pc:sldMk cId="2331827344" sldId="276"/>
            <ac:picMk id="6" creationId="{D62F69DA-8A0A-4CCA-AACC-CCB7B2891030}"/>
          </ac:picMkLst>
        </pc:picChg>
      </pc:sldChg>
      <pc:sldChg chg="addSp modSp new mod">
        <pc:chgData name="Viet Tran Hoang" userId="c38b94eb56962286" providerId="LiveId" clId="{6B77A2D3-603A-418D-AFC2-5AD64EA7A397}" dt="2021-04-20T16:19:01.438" v="2403" actId="27636"/>
        <pc:sldMkLst>
          <pc:docMk/>
          <pc:sldMk cId="1531623938" sldId="277"/>
        </pc:sldMkLst>
        <pc:spChg chg="mod">
          <ac:chgData name="Viet Tran Hoang" userId="c38b94eb56962286" providerId="LiveId" clId="{6B77A2D3-603A-418D-AFC2-5AD64EA7A397}" dt="2021-04-20T16:16:41.066" v="2371"/>
          <ac:spMkLst>
            <pc:docMk/>
            <pc:sldMk cId="1531623938" sldId="277"/>
            <ac:spMk id="2" creationId="{9B7F18E2-6387-4C9D-AE4C-63693FC039B2}"/>
          </ac:spMkLst>
        </pc:spChg>
        <pc:spChg chg="mod">
          <ac:chgData name="Viet Tran Hoang" userId="c38b94eb56962286" providerId="LiveId" clId="{6B77A2D3-603A-418D-AFC2-5AD64EA7A397}" dt="2021-04-20T16:19:01.438" v="2403" actId="27636"/>
          <ac:spMkLst>
            <pc:docMk/>
            <pc:sldMk cId="1531623938" sldId="277"/>
            <ac:spMk id="3" creationId="{77E1FD83-E25A-4933-A139-38294EE07E57}"/>
          </ac:spMkLst>
        </pc:spChg>
        <pc:spChg chg="add mod">
          <ac:chgData name="Viet Tran Hoang" userId="c38b94eb56962286" providerId="LiveId" clId="{6B77A2D3-603A-418D-AFC2-5AD64EA7A397}" dt="2021-04-20T16:17:48.010" v="2383" actId="1076"/>
          <ac:spMkLst>
            <pc:docMk/>
            <pc:sldMk cId="1531623938" sldId="277"/>
            <ac:spMk id="6" creationId="{FD7C007D-D2F7-4A5D-99C3-9094B2B66830}"/>
          </ac:spMkLst>
        </pc:spChg>
        <pc:spChg chg="add mod">
          <ac:chgData name="Viet Tran Hoang" userId="c38b94eb56962286" providerId="LiveId" clId="{6B77A2D3-603A-418D-AFC2-5AD64EA7A397}" dt="2021-04-20T16:18:31.241" v="2394" actId="1076"/>
          <ac:spMkLst>
            <pc:docMk/>
            <pc:sldMk cId="1531623938" sldId="277"/>
            <ac:spMk id="7" creationId="{F14C4CC7-D74F-4B83-9A2D-81CB605B74C3}"/>
          </ac:spMkLst>
        </pc:spChg>
        <pc:spChg chg="add mod">
          <ac:chgData name="Viet Tran Hoang" userId="c38b94eb56962286" providerId="LiveId" clId="{6B77A2D3-603A-418D-AFC2-5AD64EA7A397}" dt="2021-04-20T16:18:44.113" v="2398" actId="1076"/>
          <ac:spMkLst>
            <pc:docMk/>
            <pc:sldMk cId="1531623938" sldId="277"/>
            <ac:spMk id="8" creationId="{0A229313-B97F-40D9-86F7-2AC2C63BABDA}"/>
          </ac:spMkLst>
        </pc:spChg>
        <pc:spChg chg="add mod">
          <ac:chgData name="Viet Tran Hoang" userId="c38b94eb56962286" providerId="LiveId" clId="{6B77A2D3-603A-418D-AFC2-5AD64EA7A397}" dt="2021-04-20T16:18:24.741" v="2393" actId="571"/>
          <ac:spMkLst>
            <pc:docMk/>
            <pc:sldMk cId="1531623938" sldId="277"/>
            <ac:spMk id="14" creationId="{536B058E-B8DF-417C-8C27-BEB49E75CBA3}"/>
          </ac:spMkLst>
        </pc:spChg>
        <pc:cxnChg chg="add mod">
          <ac:chgData name="Viet Tran Hoang" userId="c38b94eb56962286" providerId="LiveId" clId="{6B77A2D3-603A-418D-AFC2-5AD64EA7A397}" dt="2021-04-20T16:18:31.241" v="2394" actId="1076"/>
          <ac:cxnSpMkLst>
            <pc:docMk/>
            <pc:sldMk cId="1531623938" sldId="277"/>
            <ac:cxnSpMk id="9" creationId="{04CCFEE2-E0B1-4641-8124-3652B3EF6483}"/>
          </ac:cxnSpMkLst>
        </pc:cxnChg>
        <pc:cxnChg chg="add mod">
          <ac:chgData name="Viet Tran Hoang" userId="c38b94eb56962286" providerId="LiveId" clId="{6B77A2D3-603A-418D-AFC2-5AD64EA7A397}" dt="2021-04-20T16:18:44.113" v="2398" actId="1076"/>
          <ac:cxnSpMkLst>
            <pc:docMk/>
            <pc:sldMk cId="1531623938" sldId="277"/>
            <ac:cxnSpMk id="10" creationId="{A26B7492-89BA-48C8-B9DC-252412F515A3}"/>
          </ac:cxnSpMkLst>
        </pc:cxnChg>
      </pc:sldChg>
      <pc:sldChg chg="addSp modSp new mod">
        <pc:chgData name="Viet Tran Hoang" userId="c38b94eb56962286" providerId="LiveId" clId="{6B77A2D3-603A-418D-AFC2-5AD64EA7A397}" dt="2021-04-20T16:22:20.944" v="2428" actId="1076"/>
        <pc:sldMkLst>
          <pc:docMk/>
          <pc:sldMk cId="1542114306" sldId="278"/>
        </pc:sldMkLst>
        <pc:spChg chg="mod">
          <ac:chgData name="Viet Tran Hoang" userId="c38b94eb56962286" providerId="LiveId" clId="{6B77A2D3-603A-418D-AFC2-5AD64EA7A397}" dt="2021-04-20T16:20:18.891" v="2405"/>
          <ac:spMkLst>
            <pc:docMk/>
            <pc:sldMk cId="1542114306" sldId="278"/>
            <ac:spMk id="2" creationId="{C2AD5E4D-7BCE-443A-A45B-C5CD95A50777}"/>
          </ac:spMkLst>
        </pc:spChg>
        <pc:spChg chg="mod">
          <ac:chgData name="Viet Tran Hoang" userId="c38b94eb56962286" providerId="LiveId" clId="{6B77A2D3-603A-418D-AFC2-5AD64EA7A397}" dt="2021-04-20T16:22:07.785" v="2423" actId="14100"/>
          <ac:spMkLst>
            <pc:docMk/>
            <pc:sldMk cId="1542114306" sldId="278"/>
            <ac:spMk id="3" creationId="{FB00E09F-ECE9-4DBA-A8F6-F55B52053A1A}"/>
          </ac:spMkLst>
        </pc:spChg>
        <pc:spChg chg="add mod">
          <ac:chgData name="Viet Tran Hoang" userId="c38b94eb56962286" providerId="LiveId" clId="{6B77A2D3-603A-418D-AFC2-5AD64EA7A397}" dt="2021-04-20T16:22:10.308" v="2424" actId="1038"/>
          <ac:spMkLst>
            <pc:docMk/>
            <pc:sldMk cId="1542114306" sldId="278"/>
            <ac:spMk id="6" creationId="{C25F6ADE-43B4-4A7E-BE25-F6494071B29D}"/>
          </ac:spMkLst>
        </pc:spChg>
        <pc:spChg chg="add mod">
          <ac:chgData name="Viet Tran Hoang" userId="c38b94eb56962286" providerId="LiveId" clId="{6B77A2D3-603A-418D-AFC2-5AD64EA7A397}" dt="2021-04-20T16:22:12.236" v="2425" actId="1038"/>
          <ac:spMkLst>
            <pc:docMk/>
            <pc:sldMk cId="1542114306" sldId="278"/>
            <ac:spMk id="7" creationId="{064EE260-1769-45FD-ADC8-36A89F99A746}"/>
          </ac:spMkLst>
        </pc:spChg>
        <pc:spChg chg="add mod">
          <ac:chgData name="Viet Tran Hoang" userId="c38b94eb56962286" providerId="LiveId" clId="{6B77A2D3-603A-418D-AFC2-5AD64EA7A397}" dt="2021-04-20T16:22:20.944" v="2428" actId="1076"/>
          <ac:spMkLst>
            <pc:docMk/>
            <pc:sldMk cId="1542114306" sldId="278"/>
            <ac:spMk id="8" creationId="{EB6FCF27-3535-4186-9576-12325198665E}"/>
          </ac:spMkLst>
        </pc:spChg>
        <pc:cxnChg chg="add mod">
          <ac:chgData name="Viet Tran Hoang" userId="c38b94eb56962286" providerId="LiveId" clId="{6B77A2D3-603A-418D-AFC2-5AD64EA7A397}" dt="2021-04-20T16:22:12.236" v="2425" actId="1038"/>
          <ac:cxnSpMkLst>
            <pc:docMk/>
            <pc:sldMk cId="1542114306" sldId="278"/>
            <ac:cxnSpMk id="9" creationId="{50A13506-3C36-4D0E-9422-4F8AECCF31C4}"/>
          </ac:cxnSpMkLst>
        </pc:cxnChg>
        <pc:cxnChg chg="add mod">
          <ac:chgData name="Viet Tran Hoang" userId="c38b94eb56962286" providerId="LiveId" clId="{6B77A2D3-603A-418D-AFC2-5AD64EA7A397}" dt="2021-04-20T16:22:20.944" v="2428" actId="1076"/>
          <ac:cxnSpMkLst>
            <pc:docMk/>
            <pc:sldMk cId="1542114306" sldId="278"/>
            <ac:cxnSpMk id="10" creationId="{883B7D0E-8A78-4946-A84E-8BFAC191DF0E}"/>
          </ac:cxnSpMkLst>
        </pc:cxnChg>
      </pc:sldChg>
      <pc:sldChg chg="addSp modSp new mod">
        <pc:chgData name="Viet Tran Hoang" userId="c38b94eb56962286" providerId="LiveId" clId="{6B77A2D3-603A-418D-AFC2-5AD64EA7A397}" dt="2021-04-20T16:23:52.466" v="2440" actId="1076"/>
        <pc:sldMkLst>
          <pc:docMk/>
          <pc:sldMk cId="1505876022" sldId="279"/>
        </pc:sldMkLst>
        <pc:spChg chg="mod">
          <ac:chgData name="Viet Tran Hoang" userId="c38b94eb56962286" providerId="LiveId" clId="{6B77A2D3-603A-418D-AFC2-5AD64EA7A397}" dt="2021-04-20T16:23:42.466" v="2437" actId="14100"/>
          <ac:spMkLst>
            <pc:docMk/>
            <pc:sldMk cId="1505876022" sldId="279"/>
            <ac:spMk id="2" creationId="{2A0AB5C1-91FA-48CF-9A0F-A1587F66A0D9}"/>
          </ac:spMkLst>
        </pc:spChg>
        <pc:spChg chg="mod">
          <ac:chgData name="Viet Tran Hoang" userId="c38b94eb56962286" providerId="LiveId" clId="{6B77A2D3-603A-418D-AFC2-5AD64EA7A397}" dt="2021-04-20T16:23:25.535" v="2434" actId="27636"/>
          <ac:spMkLst>
            <pc:docMk/>
            <pc:sldMk cId="1505876022" sldId="279"/>
            <ac:spMk id="3" creationId="{A2CE3819-0E14-4D87-A022-62FD18348B9E}"/>
          </ac:spMkLst>
        </pc:spChg>
        <pc:picChg chg="add mod">
          <ac:chgData name="Viet Tran Hoang" userId="c38b94eb56962286" providerId="LiveId" clId="{6B77A2D3-603A-418D-AFC2-5AD64EA7A397}" dt="2021-04-20T16:23:52.466" v="2440" actId="1076"/>
          <ac:picMkLst>
            <pc:docMk/>
            <pc:sldMk cId="1505876022" sldId="279"/>
            <ac:picMk id="6" creationId="{D03CE827-E58B-4026-A2FE-4963D36D97BC}"/>
          </ac:picMkLst>
        </pc:picChg>
      </pc:sldChg>
      <pc:sldChg chg="addSp modSp new mod">
        <pc:chgData name="Viet Tran Hoang" userId="c38b94eb56962286" providerId="LiveId" clId="{6B77A2D3-603A-418D-AFC2-5AD64EA7A397}" dt="2021-04-24T01:17:56.944" v="3095" actId="6549"/>
        <pc:sldMkLst>
          <pc:docMk/>
          <pc:sldMk cId="2020345147" sldId="280"/>
        </pc:sldMkLst>
        <pc:spChg chg="mod">
          <ac:chgData name="Viet Tran Hoang" userId="c38b94eb56962286" providerId="LiveId" clId="{6B77A2D3-603A-418D-AFC2-5AD64EA7A397}" dt="2021-04-20T16:24:51.724" v="2447" actId="120"/>
          <ac:spMkLst>
            <pc:docMk/>
            <pc:sldMk cId="2020345147" sldId="280"/>
            <ac:spMk id="2" creationId="{A0CE001E-B491-4C7A-BA0C-693F3569A81D}"/>
          </ac:spMkLst>
        </pc:spChg>
        <pc:spChg chg="mod">
          <ac:chgData name="Viet Tran Hoang" userId="c38b94eb56962286" providerId="LiveId" clId="{6B77A2D3-603A-418D-AFC2-5AD64EA7A397}" dt="2021-04-24T01:17:56.944" v="3095" actId="6549"/>
          <ac:spMkLst>
            <pc:docMk/>
            <pc:sldMk cId="2020345147" sldId="280"/>
            <ac:spMk id="3" creationId="{F496B55B-61F0-4DC2-BC57-102B378946A3}"/>
          </ac:spMkLst>
        </pc:spChg>
        <pc:picChg chg="add mod">
          <ac:chgData name="Viet Tran Hoang" userId="c38b94eb56962286" providerId="LiveId" clId="{6B77A2D3-603A-418D-AFC2-5AD64EA7A397}" dt="2021-04-20T16:25:11.136" v="2453" actId="14100"/>
          <ac:picMkLst>
            <pc:docMk/>
            <pc:sldMk cId="2020345147" sldId="280"/>
            <ac:picMk id="6" creationId="{5AC111E4-CBB8-40E8-A320-2CF7DFC5E7E5}"/>
          </ac:picMkLst>
        </pc:picChg>
      </pc:sldChg>
      <pc:sldChg chg="modSp add mod">
        <pc:chgData name="Viet Tran Hoang" userId="c38b94eb56962286" providerId="LiveId" clId="{6B77A2D3-603A-418D-AFC2-5AD64EA7A397}" dt="2021-04-20T16:26:31.384" v="2459" actId="113"/>
        <pc:sldMkLst>
          <pc:docMk/>
          <pc:sldMk cId="2088425826" sldId="281"/>
        </pc:sldMkLst>
        <pc:spChg chg="mod">
          <ac:chgData name="Viet Tran Hoang" userId="c38b94eb56962286" providerId="LiveId" clId="{6B77A2D3-603A-418D-AFC2-5AD64EA7A397}" dt="2021-04-20T16:26:31.384" v="2459" actId="113"/>
          <ac:spMkLst>
            <pc:docMk/>
            <pc:sldMk cId="2088425826" sldId="281"/>
            <ac:spMk id="6147" creationId="{00000000-0000-0000-0000-000000000000}"/>
          </ac:spMkLst>
        </pc:spChg>
      </pc:sldChg>
      <pc:sldChg chg="del">
        <pc:chgData name="Viet Tran Hoang" userId="c38b94eb56962286" providerId="LiveId" clId="{6B77A2D3-603A-418D-AFC2-5AD64EA7A397}" dt="2021-04-18T09:04:35.685" v="5" actId="47"/>
        <pc:sldMkLst>
          <pc:docMk/>
          <pc:sldMk cId="3743033575" sldId="281"/>
        </pc:sldMkLst>
      </pc:sldChg>
      <pc:sldChg chg="del">
        <pc:chgData name="Viet Tran Hoang" userId="c38b94eb56962286" providerId="LiveId" clId="{6B77A2D3-603A-418D-AFC2-5AD64EA7A397}" dt="2021-04-18T09:04:35.685" v="5" actId="47"/>
        <pc:sldMkLst>
          <pc:docMk/>
          <pc:sldMk cId="712807415" sldId="282"/>
        </pc:sldMkLst>
      </pc:sldChg>
      <pc:sldChg chg="addSp modSp new mod">
        <pc:chgData name="Viet Tran Hoang" userId="c38b94eb56962286" providerId="LiveId" clId="{6B77A2D3-603A-418D-AFC2-5AD64EA7A397}" dt="2021-04-20T16:27:13.386" v="2467" actId="1076"/>
        <pc:sldMkLst>
          <pc:docMk/>
          <pc:sldMk cId="1093184983" sldId="282"/>
        </pc:sldMkLst>
        <pc:spChg chg="mod">
          <ac:chgData name="Viet Tran Hoang" userId="c38b94eb56962286" providerId="LiveId" clId="{6B77A2D3-603A-418D-AFC2-5AD64EA7A397}" dt="2021-04-20T16:26:44.904" v="2461"/>
          <ac:spMkLst>
            <pc:docMk/>
            <pc:sldMk cId="1093184983" sldId="282"/>
            <ac:spMk id="2" creationId="{3FFD7537-8A75-4793-9F0A-5C89001A2391}"/>
          </ac:spMkLst>
        </pc:spChg>
        <pc:spChg chg="mod">
          <ac:chgData name="Viet Tran Hoang" userId="c38b94eb56962286" providerId="LiveId" clId="{6B77A2D3-603A-418D-AFC2-5AD64EA7A397}" dt="2021-04-20T16:26:53.011" v="2463" actId="6549"/>
          <ac:spMkLst>
            <pc:docMk/>
            <pc:sldMk cId="1093184983" sldId="282"/>
            <ac:spMk id="3" creationId="{98C9CEE6-7451-45DB-847F-1FEAEEC40E32}"/>
          </ac:spMkLst>
        </pc:spChg>
        <pc:picChg chg="add mod">
          <ac:chgData name="Viet Tran Hoang" userId="c38b94eb56962286" providerId="LiveId" clId="{6B77A2D3-603A-418D-AFC2-5AD64EA7A397}" dt="2021-04-20T16:27:13.386" v="2467" actId="1076"/>
          <ac:picMkLst>
            <pc:docMk/>
            <pc:sldMk cId="1093184983" sldId="282"/>
            <ac:picMk id="6" creationId="{AE99C976-7213-4CEE-901D-F38243FE88DB}"/>
          </ac:picMkLst>
        </pc:picChg>
      </pc:sldChg>
      <pc:sldChg chg="del">
        <pc:chgData name="Viet Tran Hoang" userId="c38b94eb56962286" providerId="LiveId" clId="{6B77A2D3-603A-418D-AFC2-5AD64EA7A397}" dt="2021-04-18T09:04:35.685" v="5" actId="47"/>
        <pc:sldMkLst>
          <pc:docMk/>
          <pc:sldMk cId="297181122" sldId="283"/>
        </pc:sldMkLst>
      </pc:sldChg>
      <pc:sldChg chg="modSp new mod">
        <pc:chgData name="Viet Tran Hoang" userId="c38b94eb56962286" providerId="LiveId" clId="{6B77A2D3-603A-418D-AFC2-5AD64EA7A397}" dt="2021-04-20T16:27:41.682" v="2471" actId="6549"/>
        <pc:sldMkLst>
          <pc:docMk/>
          <pc:sldMk cId="3701643624" sldId="283"/>
        </pc:sldMkLst>
        <pc:spChg chg="mod">
          <ac:chgData name="Viet Tran Hoang" userId="c38b94eb56962286" providerId="LiveId" clId="{6B77A2D3-603A-418D-AFC2-5AD64EA7A397}" dt="2021-04-20T16:27:35.457" v="2469"/>
          <ac:spMkLst>
            <pc:docMk/>
            <pc:sldMk cId="3701643624" sldId="283"/>
            <ac:spMk id="2" creationId="{16140E8E-4CE8-488A-BD3E-82C3FB316684}"/>
          </ac:spMkLst>
        </pc:spChg>
        <pc:spChg chg="mod">
          <ac:chgData name="Viet Tran Hoang" userId="c38b94eb56962286" providerId="LiveId" clId="{6B77A2D3-603A-418D-AFC2-5AD64EA7A397}" dt="2021-04-20T16:27:41.682" v="2471" actId="6549"/>
          <ac:spMkLst>
            <pc:docMk/>
            <pc:sldMk cId="3701643624" sldId="283"/>
            <ac:spMk id="3" creationId="{05232AF2-D9AA-48EA-A67A-B7DF2386C5E0}"/>
          </ac:spMkLst>
        </pc:spChg>
      </pc:sldChg>
      <pc:sldChg chg="addSp modSp new mod">
        <pc:chgData name="Viet Tran Hoang" userId="c38b94eb56962286" providerId="LiveId" clId="{6B77A2D3-603A-418D-AFC2-5AD64EA7A397}" dt="2021-04-21T10:20:59.172" v="2933" actId="20577"/>
        <pc:sldMkLst>
          <pc:docMk/>
          <pc:sldMk cId="226849665" sldId="284"/>
        </pc:sldMkLst>
        <pc:spChg chg="mod">
          <ac:chgData name="Viet Tran Hoang" userId="c38b94eb56962286" providerId="LiveId" clId="{6B77A2D3-603A-418D-AFC2-5AD64EA7A397}" dt="2021-04-20T16:28:34.961" v="2478" actId="14100"/>
          <ac:spMkLst>
            <pc:docMk/>
            <pc:sldMk cId="226849665" sldId="284"/>
            <ac:spMk id="2" creationId="{4CE7D75D-77F9-49D2-9C8B-CCDC59B19845}"/>
          </ac:spMkLst>
        </pc:spChg>
        <pc:spChg chg="mod">
          <ac:chgData name="Viet Tran Hoang" userId="c38b94eb56962286" providerId="LiveId" clId="{6B77A2D3-603A-418D-AFC2-5AD64EA7A397}" dt="2021-04-21T10:20:59.172" v="2933" actId="20577"/>
          <ac:spMkLst>
            <pc:docMk/>
            <pc:sldMk cId="226849665" sldId="284"/>
            <ac:spMk id="3" creationId="{26B42098-2A7F-4956-9D9A-13288835E8B2}"/>
          </ac:spMkLst>
        </pc:spChg>
        <pc:picChg chg="add mod">
          <ac:chgData name="Viet Tran Hoang" userId="c38b94eb56962286" providerId="LiveId" clId="{6B77A2D3-603A-418D-AFC2-5AD64EA7A397}" dt="2021-04-20T16:31:19.080" v="2494" actId="14100"/>
          <ac:picMkLst>
            <pc:docMk/>
            <pc:sldMk cId="226849665" sldId="284"/>
            <ac:picMk id="6" creationId="{3B1CB706-29C6-4E5F-B643-FFAFFE45CCF6}"/>
          </ac:picMkLst>
        </pc:picChg>
      </pc:sldChg>
      <pc:sldChg chg="del">
        <pc:chgData name="Viet Tran Hoang" userId="c38b94eb56962286" providerId="LiveId" clId="{6B77A2D3-603A-418D-AFC2-5AD64EA7A397}" dt="2021-04-18T09:04:35.685" v="5" actId="47"/>
        <pc:sldMkLst>
          <pc:docMk/>
          <pc:sldMk cId="1998374848" sldId="284"/>
        </pc:sldMkLst>
      </pc:sldChg>
      <pc:sldChg chg="addSp modSp new mod">
        <pc:chgData name="Viet Tran Hoang" userId="c38b94eb56962286" providerId="LiveId" clId="{6B77A2D3-603A-418D-AFC2-5AD64EA7A397}" dt="2021-04-20T16:41:44.409" v="2609" actId="20577"/>
        <pc:sldMkLst>
          <pc:docMk/>
          <pc:sldMk cId="1531420261" sldId="285"/>
        </pc:sldMkLst>
        <pc:spChg chg="mod">
          <ac:chgData name="Viet Tran Hoang" userId="c38b94eb56962286" providerId="LiveId" clId="{6B77A2D3-603A-418D-AFC2-5AD64EA7A397}" dt="2021-04-20T16:31:08.345" v="2493" actId="14100"/>
          <ac:spMkLst>
            <pc:docMk/>
            <pc:sldMk cId="1531420261" sldId="285"/>
            <ac:spMk id="2" creationId="{3D82A287-4159-4D2D-A2F4-6C4AE0EC57C7}"/>
          </ac:spMkLst>
        </pc:spChg>
        <pc:spChg chg="mod">
          <ac:chgData name="Viet Tran Hoang" userId="c38b94eb56962286" providerId="LiveId" clId="{6B77A2D3-603A-418D-AFC2-5AD64EA7A397}" dt="2021-04-20T16:41:44.409" v="2609" actId="20577"/>
          <ac:spMkLst>
            <pc:docMk/>
            <pc:sldMk cId="1531420261" sldId="285"/>
            <ac:spMk id="3" creationId="{BE89A657-F2E7-4CCB-BDBD-3A192A0E894E}"/>
          </ac:spMkLst>
        </pc:spChg>
        <pc:picChg chg="add mod">
          <ac:chgData name="Viet Tran Hoang" userId="c38b94eb56962286" providerId="LiveId" clId="{6B77A2D3-603A-418D-AFC2-5AD64EA7A397}" dt="2021-04-20T16:31:23.624" v="2495" actId="14100"/>
          <ac:picMkLst>
            <pc:docMk/>
            <pc:sldMk cId="1531420261" sldId="285"/>
            <ac:picMk id="6" creationId="{D095382C-4BBB-4623-97BE-792B294E8716}"/>
          </ac:picMkLst>
        </pc:picChg>
      </pc:sldChg>
      <pc:sldChg chg="del">
        <pc:chgData name="Viet Tran Hoang" userId="c38b94eb56962286" providerId="LiveId" clId="{6B77A2D3-603A-418D-AFC2-5AD64EA7A397}" dt="2021-04-18T09:04:35.685" v="5" actId="47"/>
        <pc:sldMkLst>
          <pc:docMk/>
          <pc:sldMk cId="3036806873" sldId="285"/>
        </pc:sldMkLst>
      </pc:sldChg>
      <pc:sldChg chg="addSp modSp new mod">
        <pc:chgData name="Viet Tran Hoang" userId="c38b94eb56962286" providerId="LiveId" clId="{6B77A2D3-603A-418D-AFC2-5AD64EA7A397}" dt="2021-04-20T16:40:47.728" v="2602" actId="2711"/>
        <pc:sldMkLst>
          <pc:docMk/>
          <pc:sldMk cId="127010292" sldId="286"/>
        </pc:sldMkLst>
        <pc:spChg chg="mod">
          <ac:chgData name="Viet Tran Hoang" userId="c38b94eb56962286" providerId="LiveId" clId="{6B77A2D3-603A-418D-AFC2-5AD64EA7A397}" dt="2021-04-20T16:39:23.729" v="2596" actId="14100"/>
          <ac:spMkLst>
            <pc:docMk/>
            <pc:sldMk cId="127010292" sldId="286"/>
            <ac:spMk id="2" creationId="{6DCFA18C-6555-42E4-83CB-01DF948FED79}"/>
          </ac:spMkLst>
        </pc:spChg>
        <pc:spChg chg="mod">
          <ac:chgData name="Viet Tran Hoang" userId="c38b94eb56962286" providerId="LiveId" clId="{6B77A2D3-603A-418D-AFC2-5AD64EA7A397}" dt="2021-04-20T16:40:47.728" v="2602" actId="2711"/>
          <ac:spMkLst>
            <pc:docMk/>
            <pc:sldMk cId="127010292" sldId="286"/>
            <ac:spMk id="3" creationId="{798DA189-162B-472B-97AA-57E70F9931D4}"/>
          </ac:spMkLst>
        </pc:spChg>
        <pc:picChg chg="add mod">
          <ac:chgData name="Viet Tran Hoang" userId="c38b94eb56962286" providerId="LiveId" clId="{6B77A2D3-603A-418D-AFC2-5AD64EA7A397}" dt="2021-04-20T16:38:05.842" v="2576"/>
          <ac:picMkLst>
            <pc:docMk/>
            <pc:sldMk cId="127010292" sldId="286"/>
            <ac:picMk id="6" creationId="{65B59E4A-A01D-4CC8-BF31-163B0031D82C}"/>
          </ac:picMkLst>
        </pc:picChg>
      </pc:sldChg>
      <pc:sldChg chg="del">
        <pc:chgData name="Viet Tran Hoang" userId="c38b94eb56962286" providerId="LiveId" clId="{6B77A2D3-603A-418D-AFC2-5AD64EA7A397}" dt="2021-04-18T09:04:35.685" v="5" actId="47"/>
        <pc:sldMkLst>
          <pc:docMk/>
          <pc:sldMk cId="2589831987" sldId="286"/>
        </pc:sldMkLst>
      </pc:sldChg>
      <pc:sldChg chg="del">
        <pc:chgData name="Viet Tran Hoang" userId="c38b94eb56962286" providerId="LiveId" clId="{6B77A2D3-603A-418D-AFC2-5AD64EA7A397}" dt="2021-04-18T09:04:35.685" v="5" actId="47"/>
        <pc:sldMkLst>
          <pc:docMk/>
          <pc:sldMk cId="2344350990" sldId="287"/>
        </pc:sldMkLst>
      </pc:sldChg>
      <pc:sldChg chg="addSp modSp new mod">
        <pc:chgData name="Viet Tran Hoang" userId="c38b94eb56962286" providerId="LiveId" clId="{6B77A2D3-603A-418D-AFC2-5AD64EA7A397}" dt="2021-04-21T10:35:54.222" v="2946" actId="20577"/>
        <pc:sldMkLst>
          <pc:docMk/>
          <pc:sldMk cId="3468865409" sldId="287"/>
        </pc:sldMkLst>
        <pc:spChg chg="mod">
          <ac:chgData name="Viet Tran Hoang" userId="c38b94eb56962286" providerId="LiveId" clId="{6B77A2D3-603A-418D-AFC2-5AD64EA7A397}" dt="2021-04-20T16:42:36.688" v="2614" actId="14100"/>
          <ac:spMkLst>
            <pc:docMk/>
            <pc:sldMk cId="3468865409" sldId="287"/>
            <ac:spMk id="2" creationId="{BDBAD62E-EDC0-465B-B9FA-C106001C52CC}"/>
          </ac:spMkLst>
        </pc:spChg>
        <pc:spChg chg="mod">
          <ac:chgData name="Viet Tran Hoang" userId="c38b94eb56962286" providerId="LiveId" clId="{6B77A2D3-603A-418D-AFC2-5AD64EA7A397}" dt="2021-04-21T10:35:54.222" v="2946" actId="20577"/>
          <ac:spMkLst>
            <pc:docMk/>
            <pc:sldMk cId="3468865409" sldId="287"/>
            <ac:spMk id="3" creationId="{88E85DFE-4A6C-402D-94C6-1CDEEEDA3498}"/>
          </ac:spMkLst>
        </pc:spChg>
        <pc:picChg chg="add mod">
          <ac:chgData name="Viet Tran Hoang" userId="c38b94eb56962286" providerId="LiveId" clId="{6B77A2D3-603A-418D-AFC2-5AD64EA7A397}" dt="2021-04-20T16:42:48.232" v="2618" actId="14100"/>
          <ac:picMkLst>
            <pc:docMk/>
            <pc:sldMk cId="3468865409" sldId="287"/>
            <ac:picMk id="6" creationId="{3ED124E9-6101-418F-A334-3BDD6E226D26}"/>
          </ac:picMkLst>
        </pc:picChg>
      </pc:sldChg>
      <pc:sldChg chg="del">
        <pc:chgData name="Viet Tran Hoang" userId="c38b94eb56962286" providerId="LiveId" clId="{6B77A2D3-603A-418D-AFC2-5AD64EA7A397}" dt="2021-04-18T09:04:35.685" v="5" actId="47"/>
        <pc:sldMkLst>
          <pc:docMk/>
          <pc:sldMk cId="253969751" sldId="288"/>
        </pc:sldMkLst>
      </pc:sldChg>
      <pc:sldChg chg="addSp modSp new mod modNotesTx">
        <pc:chgData name="Viet Tran Hoang" userId="c38b94eb56962286" providerId="LiveId" clId="{6B77A2D3-603A-418D-AFC2-5AD64EA7A397}" dt="2021-04-24T20:58:02.195" v="3578" actId="20577"/>
        <pc:sldMkLst>
          <pc:docMk/>
          <pc:sldMk cId="1611922666" sldId="288"/>
        </pc:sldMkLst>
        <pc:spChg chg="mod">
          <ac:chgData name="Viet Tran Hoang" userId="c38b94eb56962286" providerId="LiveId" clId="{6B77A2D3-603A-418D-AFC2-5AD64EA7A397}" dt="2021-04-20T16:44:06.360" v="2635" actId="14100"/>
          <ac:spMkLst>
            <pc:docMk/>
            <pc:sldMk cId="1611922666" sldId="288"/>
            <ac:spMk id="2" creationId="{E2580191-99C6-4C50-BD1D-FB1A24CADB82}"/>
          </ac:spMkLst>
        </pc:spChg>
        <pc:spChg chg="mod">
          <ac:chgData name="Viet Tran Hoang" userId="c38b94eb56962286" providerId="LiveId" clId="{6B77A2D3-603A-418D-AFC2-5AD64EA7A397}" dt="2021-04-20T16:43:53.637" v="2634" actId="6549"/>
          <ac:spMkLst>
            <pc:docMk/>
            <pc:sldMk cId="1611922666" sldId="288"/>
            <ac:spMk id="3" creationId="{888CDADA-C74B-40BD-9726-85E2C838D750}"/>
          </ac:spMkLst>
        </pc:spChg>
        <pc:picChg chg="add mod">
          <ac:chgData name="Viet Tran Hoang" userId="c38b94eb56962286" providerId="LiveId" clId="{6B77A2D3-603A-418D-AFC2-5AD64EA7A397}" dt="2021-04-20T16:44:15.311" v="2638" actId="14100"/>
          <ac:picMkLst>
            <pc:docMk/>
            <pc:sldMk cId="1611922666" sldId="288"/>
            <ac:picMk id="6" creationId="{418D286E-CAB9-4579-A906-8804BC9B0CC3}"/>
          </ac:picMkLst>
        </pc:picChg>
      </pc:sldChg>
      <pc:sldChg chg="del">
        <pc:chgData name="Viet Tran Hoang" userId="c38b94eb56962286" providerId="LiveId" clId="{6B77A2D3-603A-418D-AFC2-5AD64EA7A397}" dt="2021-04-18T09:04:35.685" v="5" actId="47"/>
        <pc:sldMkLst>
          <pc:docMk/>
          <pc:sldMk cId="295457434" sldId="289"/>
        </pc:sldMkLst>
      </pc:sldChg>
      <pc:sldChg chg="delSp modSp new del mod">
        <pc:chgData name="Viet Tran Hoang" userId="c38b94eb56962286" providerId="LiveId" clId="{6B77A2D3-603A-418D-AFC2-5AD64EA7A397}" dt="2021-04-20T16:45:15.329" v="2649" actId="47"/>
        <pc:sldMkLst>
          <pc:docMk/>
          <pc:sldMk cId="2914751672" sldId="289"/>
        </pc:sldMkLst>
        <pc:spChg chg="mod">
          <ac:chgData name="Viet Tran Hoang" userId="c38b94eb56962286" providerId="LiveId" clId="{6B77A2D3-603A-418D-AFC2-5AD64EA7A397}" dt="2021-04-20T16:44:47.418" v="2645" actId="1076"/>
          <ac:spMkLst>
            <pc:docMk/>
            <pc:sldMk cId="2914751672" sldId="289"/>
            <ac:spMk id="2" creationId="{4B925285-9486-47BF-A42A-6E17B3EF4EB5}"/>
          </ac:spMkLst>
        </pc:spChg>
        <pc:spChg chg="del">
          <ac:chgData name="Viet Tran Hoang" userId="c38b94eb56962286" providerId="LiveId" clId="{6B77A2D3-603A-418D-AFC2-5AD64EA7A397}" dt="2021-04-20T16:44:42.743" v="2644" actId="478"/>
          <ac:spMkLst>
            <pc:docMk/>
            <pc:sldMk cId="2914751672" sldId="289"/>
            <ac:spMk id="3" creationId="{D4707F77-3F35-4310-B391-3F5FDB0D3B55}"/>
          </ac:spMkLst>
        </pc:spChg>
      </pc:sldChg>
      <pc:sldChg chg="del">
        <pc:chgData name="Viet Tran Hoang" userId="c38b94eb56962286" providerId="LiveId" clId="{6B77A2D3-603A-418D-AFC2-5AD64EA7A397}" dt="2021-04-18T09:04:35.685" v="5" actId="47"/>
        <pc:sldMkLst>
          <pc:docMk/>
          <pc:sldMk cId="295457434" sldId="290"/>
        </pc:sldMkLst>
      </pc:sldChg>
      <pc:sldChg chg="new del">
        <pc:chgData name="Viet Tran Hoang" userId="c38b94eb56962286" providerId="LiveId" clId="{6B77A2D3-603A-418D-AFC2-5AD64EA7A397}" dt="2021-04-20T16:45:16.654" v="2650" actId="47"/>
        <pc:sldMkLst>
          <pc:docMk/>
          <pc:sldMk cId="418190080" sldId="290"/>
        </pc:sldMkLst>
      </pc:sldChg>
      <pc:sldChg chg="del">
        <pc:chgData name="Viet Tran Hoang" userId="c38b94eb56962286" providerId="LiveId" clId="{6B77A2D3-603A-418D-AFC2-5AD64EA7A397}" dt="2021-04-18T09:04:35.685" v="5" actId="47"/>
        <pc:sldMkLst>
          <pc:docMk/>
          <pc:sldMk cId="295457434" sldId="291"/>
        </pc:sldMkLst>
      </pc:sldChg>
      <pc:sldChg chg="addSp modSp new">
        <pc:chgData name="Viet Tran Hoang" userId="c38b94eb56962286" providerId="LiveId" clId="{6B77A2D3-603A-418D-AFC2-5AD64EA7A397}" dt="2021-04-20T16:45:12.614" v="2648"/>
        <pc:sldMkLst>
          <pc:docMk/>
          <pc:sldMk cId="3276565155" sldId="291"/>
        </pc:sldMkLst>
        <pc:spChg chg="add mod">
          <ac:chgData name="Viet Tran Hoang" userId="c38b94eb56962286" providerId="LiveId" clId="{6B77A2D3-603A-418D-AFC2-5AD64EA7A397}" dt="2021-04-20T16:45:12.614" v="2648"/>
          <ac:spMkLst>
            <pc:docMk/>
            <pc:sldMk cId="3276565155" sldId="291"/>
            <ac:spMk id="4" creationId="{F83B9AC3-AAB4-45B8-BBBF-609EF857EC29}"/>
          </ac:spMkLst>
        </pc:spChg>
      </pc:sldChg>
      <pc:sldChg chg="del">
        <pc:chgData name="Viet Tran Hoang" userId="c38b94eb56962286" providerId="LiveId" clId="{6B77A2D3-603A-418D-AFC2-5AD64EA7A397}" dt="2021-04-18T09:04:35.685" v="5" actId="47"/>
        <pc:sldMkLst>
          <pc:docMk/>
          <pc:sldMk cId="295457434" sldId="292"/>
        </pc:sldMkLst>
      </pc:sldChg>
      <pc:sldChg chg="new del">
        <pc:chgData name="Viet Tran Hoang" userId="c38b94eb56962286" providerId="LiveId" clId="{6B77A2D3-603A-418D-AFC2-5AD64EA7A397}" dt="2021-04-20T16:45:45.651" v="2652" actId="47"/>
        <pc:sldMkLst>
          <pc:docMk/>
          <pc:sldMk cId="3850268177" sldId="292"/>
        </pc:sldMkLst>
      </pc:sldChg>
      <pc:sldChg chg="addSp modSp new mod">
        <pc:chgData name="Viet Tran Hoang" userId="c38b94eb56962286" providerId="LiveId" clId="{6B77A2D3-603A-418D-AFC2-5AD64EA7A397}" dt="2021-04-20T16:47:06.856" v="2674" actId="14100"/>
        <pc:sldMkLst>
          <pc:docMk/>
          <pc:sldMk cId="4021213070" sldId="292"/>
        </pc:sldMkLst>
        <pc:spChg chg="mod">
          <ac:chgData name="Viet Tran Hoang" userId="c38b94eb56962286" providerId="LiveId" clId="{6B77A2D3-603A-418D-AFC2-5AD64EA7A397}" dt="2021-04-20T16:45:51.945" v="2654"/>
          <ac:spMkLst>
            <pc:docMk/>
            <pc:sldMk cId="4021213070" sldId="292"/>
            <ac:spMk id="2" creationId="{4B165405-B8B1-40F6-974D-2FE6EBF637D6}"/>
          </ac:spMkLst>
        </pc:spChg>
        <pc:spChg chg="mod">
          <ac:chgData name="Viet Tran Hoang" userId="c38b94eb56962286" providerId="LiveId" clId="{6B77A2D3-603A-418D-AFC2-5AD64EA7A397}" dt="2021-04-20T16:47:02.014" v="2673" actId="120"/>
          <ac:spMkLst>
            <pc:docMk/>
            <pc:sldMk cId="4021213070" sldId="292"/>
            <ac:spMk id="3" creationId="{29998D37-68BE-4CFD-8F24-B2C706DF9635}"/>
          </ac:spMkLst>
        </pc:spChg>
        <pc:spChg chg="add mod">
          <ac:chgData name="Viet Tran Hoang" userId="c38b94eb56962286" providerId="LiveId" clId="{6B77A2D3-603A-418D-AFC2-5AD64EA7A397}" dt="2021-04-20T16:46:13.410" v="2659" actId="1076"/>
          <ac:spMkLst>
            <pc:docMk/>
            <pc:sldMk cId="4021213070" sldId="292"/>
            <ac:spMk id="6" creationId="{290C0436-FE1E-4087-8ADB-C02942A7B9D4}"/>
          </ac:spMkLst>
        </pc:spChg>
        <pc:picChg chg="add mod">
          <ac:chgData name="Viet Tran Hoang" userId="c38b94eb56962286" providerId="LiveId" clId="{6B77A2D3-603A-418D-AFC2-5AD64EA7A397}" dt="2021-04-20T16:47:06.856" v="2674" actId="14100"/>
          <ac:picMkLst>
            <pc:docMk/>
            <pc:sldMk cId="4021213070" sldId="292"/>
            <ac:picMk id="7" creationId="{2AB2A672-B984-480A-B1BC-8CAFA117AD7F}"/>
          </ac:picMkLst>
        </pc:picChg>
      </pc:sldChg>
      <pc:sldChg chg="del">
        <pc:chgData name="Viet Tran Hoang" userId="c38b94eb56962286" providerId="LiveId" clId="{6B77A2D3-603A-418D-AFC2-5AD64EA7A397}" dt="2021-04-18T09:04:35.685" v="5" actId="47"/>
        <pc:sldMkLst>
          <pc:docMk/>
          <pc:sldMk cId="1361035260" sldId="293"/>
        </pc:sldMkLst>
      </pc:sldChg>
      <pc:sldChg chg="addSp modSp new mod">
        <pc:chgData name="Viet Tran Hoang" userId="c38b94eb56962286" providerId="LiveId" clId="{6B77A2D3-603A-418D-AFC2-5AD64EA7A397}" dt="2021-04-20T16:49:44.895" v="2704" actId="14100"/>
        <pc:sldMkLst>
          <pc:docMk/>
          <pc:sldMk cId="2204656434" sldId="293"/>
        </pc:sldMkLst>
        <pc:spChg chg="mod">
          <ac:chgData name="Viet Tran Hoang" userId="c38b94eb56962286" providerId="LiveId" clId="{6B77A2D3-603A-418D-AFC2-5AD64EA7A397}" dt="2021-04-20T16:47:27.916" v="2676"/>
          <ac:spMkLst>
            <pc:docMk/>
            <pc:sldMk cId="2204656434" sldId="293"/>
            <ac:spMk id="2" creationId="{9FC5BDC8-E8E3-4F8A-AA2D-0FEFBDA15EEB}"/>
          </ac:spMkLst>
        </pc:spChg>
        <pc:spChg chg="mod">
          <ac:chgData name="Viet Tran Hoang" userId="c38b94eb56962286" providerId="LiveId" clId="{6B77A2D3-603A-418D-AFC2-5AD64EA7A397}" dt="2021-04-20T16:49:44.895" v="2704" actId="14100"/>
          <ac:spMkLst>
            <pc:docMk/>
            <pc:sldMk cId="2204656434" sldId="293"/>
            <ac:spMk id="3" creationId="{88D124A1-B92D-4E7F-A89C-8BF767B144DD}"/>
          </ac:spMkLst>
        </pc:spChg>
        <pc:picChg chg="add mod">
          <ac:chgData name="Viet Tran Hoang" userId="c38b94eb56962286" providerId="LiveId" clId="{6B77A2D3-603A-418D-AFC2-5AD64EA7A397}" dt="2021-04-20T16:49:39.592" v="2703" actId="1076"/>
          <ac:picMkLst>
            <pc:docMk/>
            <pc:sldMk cId="2204656434" sldId="293"/>
            <ac:picMk id="6" creationId="{E670B128-DF21-40A9-940B-0D0F039D2551}"/>
          </ac:picMkLst>
        </pc:picChg>
      </pc:sldChg>
      <pc:sldChg chg="del">
        <pc:chgData name="Viet Tran Hoang" userId="c38b94eb56962286" providerId="LiveId" clId="{6B77A2D3-603A-418D-AFC2-5AD64EA7A397}" dt="2021-04-18T09:04:35.685" v="5" actId="47"/>
        <pc:sldMkLst>
          <pc:docMk/>
          <pc:sldMk cId="1741359986" sldId="294"/>
        </pc:sldMkLst>
      </pc:sldChg>
      <pc:sldChg chg="addSp modSp new mod">
        <pc:chgData name="Viet Tran Hoang" userId="c38b94eb56962286" providerId="LiveId" clId="{6B77A2D3-603A-418D-AFC2-5AD64EA7A397}" dt="2021-04-20T16:49:31.471" v="2701" actId="1076"/>
        <pc:sldMkLst>
          <pc:docMk/>
          <pc:sldMk cId="2513186023" sldId="294"/>
        </pc:sldMkLst>
        <pc:spChg chg="mod">
          <ac:chgData name="Viet Tran Hoang" userId="c38b94eb56962286" providerId="LiveId" clId="{6B77A2D3-603A-418D-AFC2-5AD64EA7A397}" dt="2021-04-20T16:49:12.747" v="2693"/>
          <ac:spMkLst>
            <pc:docMk/>
            <pc:sldMk cId="2513186023" sldId="294"/>
            <ac:spMk id="2" creationId="{EF389212-2802-4B22-8AAD-392976C5D8F3}"/>
          </ac:spMkLst>
        </pc:spChg>
        <pc:spChg chg="mod">
          <ac:chgData name="Viet Tran Hoang" userId="c38b94eb56962286" providerId="LiveId" clId="{6B77A2D3-603A-418D-AFC2-5AD64EA7A397}" dt="2021-04-20T16:49:22.185" v="2698" actId="14100"/>
          <ac:spMkLst>
            <pc:docMk/>
            <pc:sldMk cId="2513186023" sldId="294"/>
            <ac:spMk id="3" creationId="{632096D8-F95E-4E94-897C-D26EFBBB3098}"/>
          </ac:spMkLst>
        </pc:spChg>
        <pc:picChg chg="add mod">
          <ac:chgData name="Viet Tran Hoang" userId="c38b94eb56962286" providerId="LiveId" clId="{6B77A2D3-603A-418D-AFC2-5AD64EA7A397}" dt="2021-04-20T16:49:31.471" v="2701" actId="1076"/>
          <ac:picMkLst>
            <pc:docMk/>
            <pc:sldMk cId="2513186023" sldId="294"/>
            <ac:picMk id="6" creationId="{CE9BAFF6-0EF7-4186-BD9C-2776651FB35C}"/>
          </ac:picMkLst>
        </pc:picChg>
      </pc:sldChg>
      <pc:sldChg chg="del">
        <pc:chgData name="Viet Tran Hoang" userId="c38b94eb56962286" providerId="LiveId" clId="{6B77A2D3-603A-418D-AFC2-5AD64EA7A397}" dt="2021-04-18T09:04:55.579" v="6" actId="47"/>
        <pc:sldMkLst>
          <pc:docMk/>
          <pc:sldMk cId="781746652" sldId="295"/>
        </pc:sldMkLst>
      </pc:sldChg>
      <pc:sldChg chg="addSp modSp new mod">
        <pc:chgData name="Viet Tran Hoang" userId="c38b94eb56962286" providerId="LiveId" clId="{6B77A2D3-603A-418D-AFC2-5AD64EA7A397}" dt="2021-04-20T16:51:11.552" v="2729" actId="14100"/>
        <pc:sldMkLst>
          <pc:docMk/>
          <pc:sldMk cId="1310734787" sldId="295"/>
        </pc:sldMkLst>
        <pc:spChg chg="mod">
          <ac:chgData name="Viet Tran Hoang" userId="c38b94eb56962286" providerId="LiveId" clId="{6B77A2D3-603A-418D-AFC2-5AD64EA7A397}" dt="2021-04-20T16:50:00.458" v="2706"/>
          <ac:spMkLst>
            <pc:docMk/>
            <pc:sldMk cId="1310734787" sldId="295"/>
            <ac:spMk id="2" creationId="{FA6DCC88-7B18-4DCC-AE06-512DBF2A07DA}"/>
          </ac:spMkLst>
        </pc:spChg>
        <pc:spChg chg="mod">
          <ac:chgData name="Viet Tran Hoang" userId="c38b94eb56962286" providerId="LiveId" clId="{6B77A2D3-603A-418D-AFC2-5AD64EA7A397}" dt="2021-04-20T16:51:06.007" v="2728" actId="14100"/>
          <ac:spMkLst>
            <pc:docMk/>
            <pc:sldMk cId="1310734787" sldId="295"/>
            <ac:spMk id="3" creationId="{3CD9C81B-3802-4549-BCB7-37D031513F3B}"/>
          </ac:spMkLst>
        </pc:spChg>
        <pc:picChg chg="add mod">
          <ac:chgData name="Viet Tran Hoang" userId="c38b94eb56962286" providerId="LiveId" clId="{6B77A2D3-603A-418D-AFC2-5AD64EA7A397}" dt="2021-04-20T16:51:11.552" v="2729" actId="14100"/>
          <ac:picMkLst>
            <pc:docMk/>
            <pc:sldMk cId="1310734787" sldId="295"/>
            <ac:picMk id="6" creationId="{D69419ED-71C2-4246-9064-CECAF37D819E}"/>
          </ac:picMkLst>
        </pc:picChg>
      </pc:sldChg>
      <pc:sldChg chg="addSp modSp new mod">
        <pc:chgData name="Viet Tran Hoang" userId="c38b94eb56962286" providerId="LiveId" clId="{6B77A2D3-603A-418D-AFC2-5AD64EA7A397}" dt="2021-04-20T16:52:12.915" v="2747" actId="1036"/>
        <pc:sldMkLst>
          <pc:docMk/>
          <pc:sldMk cId="911097784" sldId="296"/>
        </pc:sldMkLst>
        <pc:spChg chg="mod">
          <ac:chgData name="Viet Tran Hoang" userId="c38b94eb56962286" providerId="LiveId" clId="{6B77A2D3-603A-418D-AFC2-5AD64EA7A397}" dt="2021-04-20T16:51:30.543" v="2731"/>
          <ac:spMkLst>
            <pc:docMk/>
            <pc:sldMk cId="911097784" sldId="296"/>
            <ac:spMk id="2" creationId="{104A11D1-1DAD-47EB-A87A-976B49541AB5}"/>
          </ac:spMkLst>
        </pc:spChg>
        <pc:spChg chg="mod">
          <ac:chgData name="Viet Tran Hoang" userId="c38b94eb56962286" providerId="LiveId" clId="{6B77A2D3-603A-418D-AFC2-5AD64EA7A397}" dt="2021-04-20T16:52:01.623" v="2743" actId="14100"/>
          <ac:spMkLst>
            <pc:docMk/>
            <pc:sldMk cId="911097784" sldId="296"/>
            <ac:spMk id="3" creationId="{BD0DE1EB-07DF-4E11-B908-3D87EBC4F003}"/>
          </ac:spMkLst>
        </pc:spChg>
        <pc:picChg chg="add mod">
          <ac:chgData name="Viet Tran Hoang" userId="c38b94eb56962286" providerId="LiveId" clId="{6B77A2D3-603A-418D-AFC2-5AD64EA7A397}" dt="2021-04-20T16:52:12.915" v="2747" actId="1036"/>
          <ac:picMkLst>
            <pc:docMk/>
            <pc:sldMk cId="911097784" sldId="296"/>
            <ac:picMk id="6" creationId="{20A6D770-9014-4D22-8152-7A3B81029479}"/>
          </ac:picMkLst>
        </pc:picChg>
      </pc:sldChg>
      <pc:sldChg chg="addSp modSp new mod">
        <pc:chgData name="Viet Tran Hoang" userId="c38b94eb56962286" providerId="LiveId" clId="{6B77A2D3-603A-418D-AFC2-5AD64EA7A397}" dt="2021-04-20T16:53:06.375" v="2764" actId="27636"/>
        <pc:sldMkLst>
          <pc:docMk/>
          <pc:sldMk cId="4030838135" sldId="297"/>
        </pc:sldMkLst>
        <pc:spChg chg="mod">
          <ac:chgData name="Viet Tran Hoang" userId="c38b94eb56962286" providerId="LiveId" clId="{6B77A2D3-603A-418D-AFC2-5AD64EA7A397}" dt="2021-04-20T16:52:26.205" v="2749"/>
          <ac:spMkLst>
            <pc:docMk/>
            <pc:sldMk cId="4030838135" sldId="297"/>
            <ac:spMk id="2" creationId="{09410E26-020F-45A5-A0CB-5554221A7FBB}"/>
          </ac:spMkLst>
        </pc:spChg>
        <pc:spChg chg="mod">
          <ac:chgData name="Viet Tran Hoang" userId="c38b94eb56962286" providerId="LiveId" clId="{6B77A2D3-603A-418D-AFC2-5AD64EA7A397}" dt="2021-04-20T16:53:06.375" v="2764" actId="27636"/>
          <ac:spMkLst>
            <pc:docMk/>
            <pc:sldMk cId="4030838135" sldId="297"/>
            <ac:spMk id="3" creationId="{56C6E52D-4C39-4899-97F5-D8F82BD626DB}"/>
          </ac:spMkLst>
        </pc:spChg>
        <pc:picChg chg="add mod">
          <ac:chgData name="Viet Tran Hoang" userId="c38b94eb56962286" providerId="LiveId" clId="{6B77A2D3-603A-418D-AFC2-5AD64EA7A397}" dt="2021-04-20T16:52:59.969" v="2762" actId="14100"/>
          <ac:picMkLst>
            <pc:docMk/>
            <pc:sldMk cId="4030838135" sldId="297"/>
            <ac:picMk id="6" creationId="{46B23985-534E-4C79-95DD-A25175B8396E}"/>
          </ac:picMkLst>
        </pc:picChg>
      </pc:sldChg>
      <pc:sldChg chg="addSp modSp new mod">
        <pc:chgData name="Viet Tran Hoang" userId="c38b94eb56962286" providerId="LiveId" clId="{6B77A2D3-603A-418D-AFC2-5AD64EA7A397}" dt="2021-04-20T16:54:29.518" v="2783" actId="167"/>
        <pc:sldMkLst>
          <pc:docMk/>
          <pc:sldMk cId="2536505384" sldId="298"/>
        </pc:sldMkLst>
        <pc:spChg chg="mod">
          <ac:chgData name="Viet Tran Hoang" userId="c38b94eb56962286" providerId="LiveId" clId="{6B77A2D3-603A-418D-AFC2-5AD64EA7A397}" dt="2021-04-20T16:53:29.414" v="2766"/>
          <ac:spMkLst>
            <pc:docMk/>
            <pc:sldMk cId="2536505384" sldId="298"/>
            <ac:spMk id="2" creationId="{C27CF8F2-3F04-43C0-97B0-E5F172BAC14D}"/>
          </ac:spMkLst>
        </pc:spChg>
        <pc:spChg chg="mod">
          <ac:chgData name="Viet Tran Hoang" userId="c38b94eb56962286" providerId="LiveId" clId="{6B77A2D3-603A-418D-AFC2-5AD64EA7A397}" dt="2021-04-20T16:54:05.680" v="2779" actId="14100"/>
          <ac:spMkLst>
            <pc:docMk/>
            <pc:sldMk cId="2536505384" sldId="298"/>
            <ac:spMk id="3" creationId="{EBF8FBE4-6CE4-4364-BFC3-4FAA038CE841}"/>
          </ac:spMkLst>
        </pc:spChg>
        <pc:picChg chg="add mod">
          <ac:chgData name="Viet Tran Hoang" userId="c38b94eb56962286" providerId="LiveId" clId="{6B77A2D3-603A-418D-AFC2-5AD64EA7A397}" dt="2021-04-20T16:54:29.518" v="2783" actId="167"/>
          <ac:picMkLst>
            <pc:docMk/>
            <pc:sldMk cId="2536505384" sldId="298"/>
            <ac:picMk id="6" creationId="{D59C4B68-B31B-4B87-A399-3261D78D22AB}"/>
          </ac:picMkLst>
        </pc:picChg>
      </pc:sldChg>
      <pc:sldChg chg="modSp mod">
        <pc:chgData name="Viet Tran Hoang" userId="c38b94eb56962286" providerId="LiveId" clId="{6B77A2D3-603A-418D-AFC2-5AD64EA7A397}" dt="2021-04-25T02:01:23.371" v="5781" actId="20577"/>
        <pc:sldMkLst>
          <pc:docMk/>
          <pc:sldMk cId="2193357711" sldId="299"/>
        </pc:sldMkLst>
        <pc:spChg chg="mod">
          <ac:chgData name="Viet Tran Hoang" userId="c38b94eb56962286" providerId="LiveId" clId="{6B77A2D3-603A-418D-AFC2-5AD64EA7A397}" dt="2021-04-25T02:01:23.371" v="5781" actId="20577"/>
          <ac:spMkLst>
            <pc:docMk/>
            <pc:sldMk cId="2193357711" sldId="299"/>
            <ac:spMk id="3" creationId="{5E420862-714A-4C3B-929F-59839AE84CA8}"/>
          </ac:spMkLst>
        </pc:spChg>
      </pc:sldChg>
      <pc:sldChg chg="modSp new mod">
        <pc:chgData name="Viet Tran Hoang" userId="c38b94eb56962286" providerId="LiveId" clId="{6B77A2D3-603A-418D-AFC2-5AD64EA7A397}" dt="2021-04-25T01:38:24.036" v="3579" actId="6549"/>
        <pc:sldMkLst>
          <pc:docMk/>
          <pc:sldMk cId="2645986077" sldId="300"/>
        </pc:sldMkLst>
        <pc:spChg chg="mod">
          <ac:chgData name="Viet Tran Hoang" userId="c38b94eb56962286" providerId="LiveId" clId="{6B77A2D3-603A-418D-AFC2-5AD64EA7A397}" dt="2021-04-24T20:52:06.146" v="3192" actId="20577"/>
          <ac:spMkLst>
            <pc:docMk/>
            <pc:sldMk cId="2645986077" sldId="300"/>
            <ac:spMk id="2" creationId="{B2D1B603-47D2-42D3-8A11-076FD1F6B837}"/>
          </ac:spMkLst>
        </pc:spChg>
        <pc:spChg chg="mod">
          <ac:chgData name="Viet Tran Hoang" userId="c38b94eb56962286" providerId="LiveId" clId="{6B77A2D3-603A-418D-AFC2-5AD64EA7A397}" dt="2021-04-25T01:38:24.036" v="3579" actId="6549"/>
          <ac:spMkLst>
            <pc:docMk/>
            <pc:sldMk cId="2645986077" sldId="300"/>
            <ac:spMk id="3" creationId="{30BA8F2E-91BD-4C38-B26C-42FCB5993DDE}"/>
          </ac:spMkLst>
        </pc:spChg>
      </pc:sldChg>
      <pc:sldChg chg="modSp new mod modNotesTx">
        <pc:chgData name="Viet Tran Hoang" userId="c38b94eb56962286" providerId="LiveId" clId="{6B77A2D3-603A-418D-AFC2-5AD64EA7A397}" dt="2021-04-25T02:02:50.890" v="5813" actId="20577"/>
        <pc:sldMkLst>
          <pc:docMk/>
          <pc:sldMk cId="1886013848" sldId="301"/>
        </pc:sldMkLst>
        <pc:spChg chg="mod">
          <ac:chgData name="Viet Tran Hoang" userId="c38b94eb56962286" providerId="LiveId" clId="{6B77A2D3-603A-418D-AFC2-5AD64EA7A397}" dt="2021-04-25T01:42:24.814" v="3646" actId="20577"/>
          <ac:spMkLst>
            <pc:docMk/>
            <pc:sldMk cId="1886013848" sldId="301"/>
            <ac:spMk id="2" creationId="{8AB20A7B-57F1-49FC-A93B-BF0E3E8E1849}"/>
          </ac:spMkLst>
        </pc:spChg>
        <pc:spChg chg="mod">
          <ac:chgData name="Viet Tran Hoang" userId="c38b94eb56962286" providerId="LiveId" clId="{6B77A2D3-603A-418D-AFC2-5AD64EA7A397}" dt="2021-04-25T02:02:50.890" v="5813" actId="20577"/>
          <ac:spMkLst>
            <pc:docMk/>
            <pc:sldMk cId="1886013848" sldId="301"/>
            <ac:spMk id="3" creationId="{4EE1DD52-6AFC-4546-BB9A-E2CF0669255A}"/>
          </ac:spMkLst>
        </pc:spChg>
      </pc:sldChg>
      <pc:sldMasterChg chg="modSp modSldLayout">
        <pc:chgData name="Viet Tran Hoang" userId="c38b94eb56962286" providerId="LiveId" clId="{6B77A2D3-603A-418D-AFC2-5AD64EA7A397}" dt="2021-04-20T16:08:17.204" v="2321" actId="207"/>
        <pc:sldMasterMkLst>
          <pc:docMk/>
          <pc:sldMasterMk cId="3332245791" sldId="2147483674"/>
        </pc:sldMasterMkLst>
        <pc:spChg chg="mod">
          <ac:chgData name="Viet Tran Hoang" userId="c38b94eb56962286" providerId="LiveId" clId="{6B77A2D3-603A-418D-AFC2-5AD64EA7A397}" dt="2021-04-18T09:18:17.361" v="54"/>
          <ac:spMkLst>
            <pc:docMk/>
            <pc:sldMasterMk cId="3332245791" sldId="2147483674"/>
            <ac:spMk id="4" creationId="{00000000-0000-0000-0000-000000000000}"/>
          </ac:spMkLst>
        </pc:spChg>
        <pc:spChg chg="mod">
          <ac:chgData name="Viet Tran Hoang" userId="c38b94eb56962286" providerId="LiveId" clId="{6B77A2D3-603A-418D-AFC2-5AD64EA7A397}" dt="2021-04-18T09:18:17.361" v="54"/>
          <ac:spMkLst>
            <pc:docMk/>
            <pc:sldMasterMk cId="3332245791" sldId="2147483674"/>
            <ac:spMk id="5" creationId="{00000000-0000-0000-0000-000000000000}"/>
          </ac:spMkLst>
        </pc:spChg>
        <pc:spChg chg="mod">
          <ac:chgData name="Viet Tran Hoang" userId="c38b94eb56962286" providerId="LiveId" clId="{6B77A2D3-603A-418D-AFC2-5AD64EA7A397}" dt="2021-04-18T09:18:17.361" v="54"/>
          <ac:spMkLst>
            <pc:docMk/>
            <pc:sldMasterMk cId="3332245791" sldId="2147483674"/>
            <ac:spMk id="6" creationId="{00000000-0000-0000-0000-000000000000}"/>
          </ac:spMkLst>
        </pc:spChg>
        <pc:spChg chg="mod">
          <ac:chgData name="Viet Tran Hoang" userId="c38b94eb56962286" providerId="LiveId" clId="{6B77A2D3-603A-418D-AFC2-5AD64EA7A397}" dt="2021-04-18T09:18:17.361" v="54"/>
          <ac:spMkLst>
            <pc:docMk/>
            <pc:sldMasterMk cId="3332245791" sldId="2147483674"/>
            <ac:spMk id="4098" creationId="{00000000-0000-0000-0000-000000000000}"/>
          </ac:spMkLst>
        </pc:spChg>
        <pc:spChg chg="mod">
          <ac:chgData name="Viet Tran Hoang" userId="c38b94eb56962286" providerId="LiveId" clId="{6B77A2D3-603A-418D-AFC2-5AD64EA7A397}" dt="2021-04-18T09:18:17.361" v="54"/>
          <ac:spMkLst>
            <pc:docMk/>
            <pc:sldMasterMk cId="3332245791" sldId="2147483674"/>
            <ac:spMk id="4099" creationId="{00000000-0000-0000-0000-000000000000}"/>
          </ac:spMkLst>
        </pc:spChg>
        <pc:sldLayoutChg chg="modSp">
          <pc:chgData name="Viet Tran Hoang" userId="c38b94eb56962286" providerId="LiveId" clId="{6B77A2D3-603A-418D-AFC2-5AD64EA7A397}" dt="2021-04-18T09:18:17.361" v="54"/>
          <pc:sldLayoutMkLst>
            <pc:docMk/>
            <pc:sldMasterMk cId="3332245791" sldId="2147483674"/>
            <pc:sldLayoutMk cId="2370718734" sldId="2147483675"/>
          </pc:sldLayoutMkLst>
          <pc:spChg chg="mod">
            <ac:chgData name="Viet Tran Hoang" userId="c38b94eb56962286" providerId="LiveId" clId="{6B77A2D3-603A-418D-AFC2-5AD64EA7A397}" dt="2021-04-18T09:18:17.361" v="54"/>
            <ac:spMkLst>
              <pc:docMk/>
              <pc:sldMasterMk cId="3332245791" sldId="2147483674"/>
              <pc:sldLayoutMk cId="2370718734" sldId="2147483675"/>
              <ac:spMk id="2"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2370718734" sldId="2147483675"/>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2370718734" sldId="2147483675"/>
              <ac:spMk id="5" creationId="{00000000-0000-0000-0000-000000000000}"/>
            </ac:spMkLst>
          </pc:spChg>
        </pc:sldLayoutChg>
        <pc:sldLayoutChg chg="modSp mod">
          <pc:chgData name="Viet Tran Hoang" userId="c38b94eb56962286" providerId="LiveId" clId="{6B77A2D3-603A-418D-AFC2-5AD64EA7A397}" dt="2021-04-20T16:08:17.204" v="2321" actId="207"/>
          <pc:sldLayoutMkLst>
            <pc:docMk/>
            <pc:sldMasterMk cId="3332245791" sldId="2147483674"/>
            <pc:sldLayoutMk cId="805901969" sldId="2147483676"/>
          </pc:sldLayoutMkLst>
          <pc:spChg chg="mod">
            <ac:chgData name="Viet Tran Hoang" userId="c38b94eb56962286" providerId="LiveId" clId="{6B77A2D3-603A-418D-AFC2-5AD64EA7A397}" dt="2021-04-18T09:18:17.361" v="54"/>
            <ac:spMkLst>
              <pc:docMk/>
              <pc:sldMasterMk cId="3332245791" sldId="2147483674"/>
              <pc:sldLayoutMk cId="805901969" sldId="2147483676"/>
              <ac:spMk id="2" creationId="{00000000-0000-0000-0000-000000000000}"/>
            </ac:spMkLst>
          </pc:spChg>
          <pc:spChg chg="mod">
            <ac:chgData name="Viet Tran Hoang" userId="c38b94eb56962286" providerId="LiveId" clId="{6B77A2D3-603A-418D-AFC2-5AD64EA7A397}" dt="2021-04-20T16:08:17.204" v="2321" actId="207"/>
            <ac:spMkLst>
              <pc:docMk/>
              <pc:sldMasterMk cId="3332245791" sldId="2147483674"/>
              <pc:sldLayoutMk cId="805901969" sldId="2147483676"/>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805901969" sldId="2147483676"/>
              <ac:spMk id="6" creationId="{00000000-0000-0000-0000-000000000000}"/>
            </ac:spMkLst>
          </pc:spChg>
          <pc:cxnChg chg="mod">
            <ac:chgData name="Viet Tran Hoang" userId="c38b94eb56962286" providerId="LiveId" clId="{6B77A2D3-603A-418D-AFC2-5AD64EA7A397}" dt="2021-04-18T09:18:17.361" v="54"/>
            <ac:cxnSpMkLst>
              <pc:docMk/>
              <pc:sldMasterMk cId="3332245791" sldId="2147483674"/>
              <pc:sldLayoutMk cId="805901969" sldId="2147483676"/>
              <ac:cxnSpMk id="4" creationId="{00000000-0000-0000-0000-000000000000}"/>
            </ac:cxnSpMkLst>
          </pc:cxnChg>
        </pc:sldLayoutChg>
        <pc:sldLayoutChg chg="modSp">
          <pc:chgData name="Viet Tran Hoang" userId="c38b94eb56962286" providerId="LiveId" clId="{6B77A2D3-603A-418D-AFC2-5AD64EA7A397}" dt="2021-04-18T09:18:17.361" v="54"/>
          <pc:sldLayoutMkLst>
            <pc:docMk/>
            <pc:sldMasterMk cId="3332245791" sldId="2147483674"/>
            <pc:sldLayoutMk cId="2548813625" sldId="2147483677"/>
          </pc:sldLayoutMkLst>
          <pc:spChg chg="mod">
            <ac:chgData name="Viet Tran Hoang" userId="c38b94eb56962286" providerId="LiveId" clId="{6B77A2D3-603A-418D-AFC2-5AD64EA7A397}" dt="2021-04-18T09:18:17.361" v="54"/>
            <ac:spMkLst>
              <pc:docMk/>
              <pc:sldMasterMk cId="3332245791" sldId="2147483674"/>
              <pc:sldLayoutMk cId="2548813625" sldId="2147483677"/>
              <ac:spMk id="2"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2548813625" sldId="2147483677"/>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2548813625" sldId="2147483677"/>
              <ac:spMk id="5" creationId="{00000000-0000-0000-0000-000000000000}"/>
            </ac:spMkLst>
          </pc:spChg>
        </pc:sldLayoutChg>
        <pc:sldLayoutChg chg="modSp">
          <pc:chgData name="Viet Tran Hoang" userId="c38b94eb56962286" providerId="LiveId" clId="{6B77A2D3-603A-418D-AFC2-5AD64EA7A397}" dt="2021-04-18T09:18:17.361" v="54"/>
          <pc:sldLayoutMkLst>
            <pc:docMk/>
            <pc:sldMasterMk cId="3332245791" sldId="2147483674"/>
            <pc:sldLayoutMk cId="3417280257" sldId="2147483678"/>
          </pc:sldLayoutMkLst>
          <pc:spChg chg="mod">
            <ac:chgData name="Viet Tran Hoang" userId="c38b94eb56962286" providerId="LiveId" clId="{6B77A2D3-603A-418D-AFC2-5AD64EA7A397}" dt="2021-04-18T09:18:17.361" v="54"/>
            <ac:spMkLst>
              <pc:docMk/>
              <pc:sldMasterMk cId="3332245791" sldId="2147483674"/>
              <pc:sldLayoutMk cId="3417280257" sldId="2147483678"/>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3417280257" sldId="2147483678"/>
              <ac:spMk id="4"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3417280257" sldId="2147483678"/>
              <ac:spMk id="7" creationId="{00000000-0000-0000-0000-000000000000}"/>
            </ac:spMkLst>
          </pc:spChg>
          <pc:cxnChg chg="mod">
            <ac:chgData name="Viet Tran Hoang" userId="c38b94eb56962286" providerId="LiveId" clId="{6B77A2D3-603A-418D-AFC2-5AD64EA7A397}" dt="2021-04-18T09:18:17.361" v="54"/>
            <ac:cxnSpMkLst>
              <pc:docMk/>
              <pc:sldMasterMk cId="3332245791" sldId="2147483674"/>
              <pc:sldLayoutMk cId="3417280257" sldId="2147483678"/>
              <ac:cxnSpMk id="5" creationId="{00000000-0000-0000-0000-000000000000}"/>
            </ac:cxnSpMkLst>
          </pc:cxnChg>
        </pc:sldLayoutChg>
        <pc:sldLayoutChg chg="modSp">
          <pc:chgData name="Viet Tran Hoang" userId="c38b94eb56962286" providerId="LiveId" clId="{6B77A2D3-603A-418D-AFC2-5AD64EA7A397}" dt="2021-04-18T09:18:17.361" v="54"/>
          <pc:sldLayoutMkLst>
            <pc:docMk/>
            <pc:sldMasterMk cId="3332245791" sldId="2147483674"/>
            <pc:sldLayoutMk cId="97776287" sldId="2147483679"/>
          </pc:sldLayoutMkLst>
          <pc:spChg chg="mod">
            <ac:chgData name="Viet Tran Hoang" userId="c38b94eb56962286" providerId="LiveId" clId="{6B77A2D3-603A-418D-AFC2-5AD64EA7A397}" dt="2021-04-18T09:18:17.361" v="54"/>
            <ac:spMkLst>
              <pc:docMk/>
              <pc:sldMasterMk cId="3332245791" sldId="2147483674"/>
              <pc:sldLayoutMk cId="97776287" sldId="2147483679"/>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97776287" sldId="2147483679"/>
              <ac:spMk id="4"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97776287" sldId="2147483679"/>
              <ac:spMk id="5"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97776287" sldId="2147483679"/>
              <ac:spMk id="6"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97776287" sldId="2147483679"/>
              <ac:spMk id="9" creationId="{00000000-0000-0000-0000-000000000000}"/>
            </ac:spMkLst>
          </pc:spChg>
          <pc:cxnChg chg="mod">
            <ac:chgData name="Viet Tran Hoang" userId="c38b94eb56962286" providerId="LiveId" clId="{6B77A2D3-603A-418D-AFC2-5AD64EA7A397}" dt="2021-04-18T09:18:17.361" v="54"/>
            <ac:cxnSpMkLst>
              <pc:docMk/>
              <pc:sldMasterMk cId="3332245791" sldId="2147483674"/>
              <pc:sldLayoutMk cId="97776287" sldId="2147483679"/>
              <ac:cxnSpMk id="7" creationId="{00000000-0000-0000-0000-000000000000}"/>
            </ac:cxnSpMkLst>
          </pc:cxnChg>
        </pc:sldLayoutChg>
        <pc:sldLayoutChg chg="modSp">
          <pc:chgData name="Viet Tran Hoang" userId="c38b94eb56962286" providerId="LiveId" clId="{6B77A2D3-603A-418D-AFC2-5AD64EA7A397}" dt="2021-04-18T09:18:17.361" v="54"/>
          <pc:sldLayoutMkLst>
            <pc:docMk/>
            <pc:sldMasterMk cId="3332245791" sldId="2147483674"/>
            <pc:sldLayoutMk cId="3616668572" sldId="2147483680"/>
          </pc:sldLayoutMkLst>
          <pc:spChg chg="mod">
            <ac:chgData name="Viet Tran Hoang" userId="c38b94eb56962286" providerId="LiveId" clId="{6B77A2D3-603A-418D-AFC2-5AD64EA7A397}" dt="2021-04-18T09:18:17.361" v="54"/>
            <ac:spMkLst>
              <pc:docMk/>
              <pc:sldMasterMk cId="3332245791" sldId="2147483674"/>
              <pc:sldLayoutMk cId="3616668572" sldId="2147483680"/>
              <ac:spMk id="2"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3616668572" sldId="2147483680"/>
              <ac:spMk id="5" creationId="{00000000-0000-0000-0000-000000000000}"/>
            </ac:spMkLst>
          </pc:spChg>
          <pc:cxnChg chg="mod">
            <ac:chgData name="Viet Tran Hoang" userId="c38b94eb56962286" providerId="LiveId" clId="{6B77A2D3-603A-418D-AFC2-5AD64EA7A397}" dt="2021-04-18T09:18:17.361" v="54"/>
            <ac:cxnSpMkLst>
              <pc:docMk/>
              <pc:sldMasterMk cId="3332245791" sldId="2147483674"/>
              <pc:sldLayoutMk cId="3616668572" sldId="2147483680"/>
              <ac:cxnSpMk id="3" creationId="{00000000-0000-0000-0000-000000000000}"/>
            </ac:cxnSpMkLst>
          </pc:cxnChg>
        </pc:sldLayoutChg>
        <pc:sldLayoutChg chg="modSp">
          <pc:chgData name="Viet Tran Hoang" userId="c38b94eb56962286" providerId="LiveId" clId="{6B77A2D3-603A-418D-AFC2-5AD64EA7A397}" dt="2021-04-18T09:18:17.361" v="54"/>
          <pc:sldLayoutMkLst>
            <pc:docMk/>
            <pc:sldMasterMk cId="3332245791" sldId="2147483674"/>
            <pc:sldLayoutMk cId="1852618619" sldId="2147483681"/>
          </pc:sldLayoutMkLst>
          <pc:spChg chg="mod">
            <ac:chgData name="Viet Tran Hoang" userId="c38b94eb56962286" providerId="LiveId" clId="{6B77A2D3-603A-418D-AFC2-5AD64EA7A397}" dt="2021-04-18T09:18:17.361" v="54"/>
            <ac:spMkLst>
              <pc:docMk/>
              <pc:sldMasterMk cId="3332245791" sldId="2147483674"/>
              <pc:sldLayoutMk cId="1852618619" sldId="2147483681"/>
              <ac:spMk id="3" creationId="{00000000-0000-0000-0000-000000000000}"/>
            </ac:spMkLst>
          </pc:spChg>
        </pc:sldLayoutChg>
        <pc:sldLayoutChg chg="modSp">
          <pc:chgData name="Viet Tran Hoang" userId="c38b94eb56962286" providerId="LiveId" clId="{6B77A2D3-603A-418D-AFC2-5AD64EA7A397}" dt="2021-04-18T09:18:17.361" v="54"/>
          <pc:sldLayoutMkLst>
            <pc:docMk/>
            <pc:sldMasterMk cId="3332245791" sldId="2147483674"/>
            <pc:sldLayoutMk cId="4001159359" sldId="2147483682"/>
          </pc:sldLayoutMkLst>
          <pc:spChg chg="mod">
            <ac:chgData name="Viet Tran Hoang" userId="c38b94eb56962286" providerId="LiveId" clId="{6B77A2D3-603A-418D-AFC2-5AD64EA7A397}" dt="2021-04-18T09:18:17.361" v="54"/>
            <ac:spMkLst>
              <pc:docMk/>
              <pc:sldMasterMk cId="3332245791" sldId="2147483674"/>
              <pc:sldLayoutMk cId="4001159359" sldId="2147483682"/>
              <ac:spMk id="2"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4001159359" sldId="2147483682"/>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4001159359" sldId="2147483682"/>
              <ac:spMk id="4" creationId="{00000000-0000-0000-0000-000000000000}"/>
            </ac:spMkLst>
          </pc:spChg>
        </pc:sldLayoutChg>
        <pc:sldLayoutChg chg="modSp">
          <pc:chgData name="Viet Tran Hoang" userId="c38b94eb56962286" providerId="LiveId" clId="{6B77A2D3-603A-418D-AFC2-5AD64EA7A397}" dt="2021-04-18T09:18:17.361" v="54"/>
          <pc:sldLayoutMkLst>
            <pc:docMk/>
            <pc:sldMasterMk cId="3332245791" sldId="2147483674"/>
            <pc:sldLayoutMk cId="1170367111" sldId="2147483683"/>
          </pc:sldLayoutMkLst>
          <pc:spChg chg="mod">
            <ac:chgData name="Viet Tran Hoang" userId="c38b94eb56962286" providerId="LiveId" clId="{6B77A2D3-603A-418D-AFC2-5AD64EA7A397}" dt="2021-04-18T09:18:17.361" v="54"/>
            <ac:spMkLst>
              <pc:docMk/>
              <pc:sldMasterMk cId="3332245791" sldId="2147483674"/>
              <pc:sldLayoutMk cId="1170367111" sldId="2147483683"/>
              <ac:spMk id="2"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1170367111" sldId="2147483683"/>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1170367111" sldId="2147483683"/>
              <ac:spMk id="4" creationId="{00000000-0000-0000-0000-000000000000}"/>
            </ac:spMkLst>
          </pc:spChg>
        </pc:sldLayoutChg>
        <pc:sldLayoutChg chg="modSp">
          <pc:chgData name="Viet Tran Hoang" userId="c38b94eb56962286" providerId="LiveId" clId="{6B77A2D3-603A-418D-AFC2-5AD64EA7A397}" dt="2021-04-18T09:18:17.361" v="54"/>
          <pc:sldLayoutMkLst>
            <pc:docMk/>
            <pc:sldMasterMk cId="3332245791" sldId="2147483674"/>
            <pc:sldLayoutMk cId="434712949" sldId="2147483685"/>
          </pc:sldLayoutMkLst>
          <pc:spChg chg="mod">
            <ac:chgData name="Viet Tran Hoang" userId="c38b94eb56962286" providerId="LiveId" clId="{6B77A2D3-603A-418D-AFC2-5AD64EA7A397}" dt="2021-04-18T09:18:17.361" v="54"/>
            <ac:spMkLst>
              <pc:docMk/>
              <pc:sldMasterMk cId="3332245791" sldId="2147483674"/>
              <pc:sldLayoutMk cId="434712949" sldId="2147483685"/>
              <ac:spMk id="2"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434712949" sldId="2147483685"/>
              <ac:spMk id="3" creationId="{00000000-0000-0000-0000-000000000000}"/>
            </ac:spMkLst>
          </pc:spChg>
        </pc:sldLayoutChg>
        <pc:sldLayoutChg chg="modSp">
          <pc:chgData name="Viet Tran Hoang" userId="c38b94eb56962286" providerId="LiveId" clId="{6B77A2D3-603A-418D-AFC2-5AD64EA7A397}" dt="2021-04-18T09:18:17.361" v="54"/>
          <pc:sldLayoutMkLst>
            <pc:docMk/>
            <pc:sldMasterMk cId="3332245791" sldId="2147483674"/>
            <pc:sldLayoutMk cId="2920133879" sldId="2147483686"/>
          </pc:sldLayoutMkLst>
          <pc:spChg chg="mod">
            <ac:chgData name="Viet Tran Hoang" userId="c38b94eb56962286" providerId="LiveId" clId="{6B77A2D3-603A-418D-AFC2-5AD64EA7A397}" dt="2021-04-18T09:18:17.361" v="54"/>
            <ac:spMkLst>
              <pc:docMk/>
              <pc:sldMasterMk cId="3332245791" sldId="2147483674"/>
              <pc:sldLayoutMk cId="2920133879" sldId="2147483686"/>
              <ac:spMk id="2"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2920133879" sldId="2147483686"/>
              <ac:spMk id="3" creationId="{00000000-0000-0000-0000-000000000000}"/>
            </ac:spMkLst>
          </pc:spChg>
          <pc:spChg chg="mod">
            <ac:chgData name="Viet Tran Hoang" userId="c38b94eb56962286" providerId="LiveId" clId="{6B77A2D3-603A-418D-AFC2-5AD64EA7A397}" dt="2021-04-18T09:18:17.361" v="54"/>
            <ac:spMkLst>
              <pc:docMk/>
              <pc:sldMasterMk cId="3332245791" sldId="2147483674"/>
              <pc:sldLayoutMk cId="2920133879" sldId="2147483686"/>
              <ac:spMk id="4" creationId="{00000000-0000-0000-0000-000000000000}"/>
            </ac:spMkLst>
          </pc:spChg>
        </pc:sldLayoutChg>
      </pc:sldMasterChg>
    </pc:docChg>
  </pc:docChgLst>
  <pc:docChgLst>
    <pc:chgData name="Viet Tran Hoang" userId="c38b94eb56962286" providerId="LiveId" clId="{843D4B47-DD25-464D-9817-8062141BD3CE}"/>
    <pc:docChg chg="modSld">
      <pc:chgData name="Viet Tran Hoang" userId="c38b94eb56962286" providerId="LiveId" clId="{843D4B47-DD25-464D-9817-8062141BD3CE}" dt="2021-08-01T09:20:42.687" v="5" actId="14100"/>
      <pc:docMkLst>
        <pc:docMk/>
      </pc:docMkLst>
      <pc:sldChg chg="addSp modSp mod">
        <pc:chgData name="Viet Tran Hoang" userId="c38b94eb56962286" providerId="LiveId" clId="{843D4B47-DD25-464D-9817-8062141BD3CE}" dt="2021-08-01T09:20:42.687" v="5" actId="14100"/>
        <pc:sldMkLst>
          <pc:docMk/>
          <pc:sldMk cId="35541774" sldId="258"/>
        </pc:sldMkLst>
        <pc:cxnChg chg="add mod">
          <ac:chgData name="Viet Tran Hoang" userId="c38b94eb56962286" providerId="LiveId" clId="{843D4B47-DD25-464D-9817-8062141BD3CE}" dt="2021-08-01T09:20:42.687" v="5" actId="14100"/>
          <ac:cxnSpMkLst>
            <pc:docMk/>
            <pc:sldMk cId="35541774" sldId="258"/>
            <ac:cxnSpMk id="21" creationId="{CAB31C43-FCB0-41C7-A618-0273E2392F3F}"/>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295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GB" dirty="0"/>
              <a:t>Click to edit Master notes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1319417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xfrm>
            <a:off x="1571625" y="833438"/>
            <a:ext cx="3689350" cy="2768600"/>
          </a:xfrm>
          <a:ln cap="flat"/>
        </p:spPr>
      </p:sp>
    </p:spTree>
    <p:extLst>
      <p:ext uri="{BB962C8B-B14F-4D97-AF65-F5344CB8AC3E}">
        <p14:creationId xmlns:p14="http://schemas.microsoft.com/office/powerpoint/2010/main" val="297102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841844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21166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Thêm slide số 5</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t>Phạm vi dự án được biểu diễn bằng WBS</a:t>
            </a:r>
          </a:p>
        </p:txBody>
      </p:sp>
    </p:spTree>
    <p:extLst>
      <p:ext uri="{BB962C8B-B14F-4D97-AF65-F5344CB8AC3E}">
        <p14:creationId xmlns:p14="http://schemas.microsoft.com/office/powerpoint/2010/main" val="1084869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4204360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2178121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Đầu ra của việc này là hai kế hoạch: Kế hoạch quản lý phạm vi dự án và kế hoạch quản lý yêu cầu của dự án. Tùy độ lớn của dự án, kế hoạch này có thể tồn tại dưới dạng không chính thức, tổng quan hoặc dưới dạng viết, chi tiết.</a:t>
            </a:r>
          </a:p>
          <a:p>
            <a:r>
              <a:rPr lang="en-US"/>
              <a:t>Kế hoạch quản lý phạm vi dự án thường bao gồm các thông tin sau:</a:t>
            </a:r>
          </a:p>
        </p:txBody>
      </p:sp>
    </p:spTree>
    <p:extLst>
      <p:ext uri="{BB962C8B-B14F-4D97-AF65-F5344CB8AC3E}">
        <p14:creationId xmlns:p14="http://schemas.microsoft.com/office/powerpoint/2010/main" val="1659396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4213646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300964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3301" y="2122536"/>
            <a:ext cx="7744064" cy="1464580"/>
          </a:xfrm>
        </p:spPr>
        <p:txBody>
          <a:bodyPr/>
          <a:lstStyle>
            <a:lvl1pPr>
              <a:defRPr>
                <a:solidFill>
                  <a:schemeClr val="accent6">
                    <a:lumMod val="50000"/>
                  </a:schemeClr>
                </a:solidFill>
              </a:defRPr>
            </a:lvl1pPr>
          </a:lstStyle>
          <a:p>
            <a:r>
              <a:rPr lang="en-US"/>
              <a:t>Click to edit Master title style</a:t>
            </a:r>
          </a:p>
        </p:txBody>
      </p:sp>
      <p:sp>
        <p:nvSpPr>
          <p:cNvPr id="3" name="Subtitle 2"/>
          <p:cNvSpPr>
            <a:spLocks noGrp="1"/>
          </p:cNvSpPr>
          <p:nvPr>
            <p:ph type="subTitle" idx="1"/>
          </p:nvPr>
        </p:nvSpPr>
        <p:spPr>
          <a:xfrm>
            <a:off x="1366600" y="3871808"/>
            <a:ext cx="6377464" cy="1746109"/>
          </a:xfrm>
        </p:spPr>
        <p:txBody>
          <a:bodyPr/>
          <a:lstStyle>
            <a:lvl1pPr marL="0" indent="0" algn="ctr">
              <a:buNone/>
              <a:defRPr b="1">
                <a:solidFill>
                  <a:srgbClr val="C00000"/>
                </a:solidFill>
                <a:effectLst/>
              </a:defRPr>
            </a:lvl1pPr>
            <a:lvl2pPr marL="434877" indent="0" algn="ctr">
              <a:buNone/>
              <a:defRPr>
                <a:solidFill>
                  <a:schemeClr val="tx1">
                    <a:tint val="75000"/>
                  </a:schemeClr>
                </a:solidFill>
              </a:defRPr>
            </a:lvl2pPr>
            <a:lvl3pPr marL="869755" indent="0" algn="ctr">
              <a:buNone/>
              <a:defRPr>
                <a:solidFill>
                  <a:schemeClr val="tx1">
                    <a:tint val="75000"/>
                  </a:schemeClr>
                </a:solidFill>
              </a:defRPr>
            </a:lvl3pPr>
            <a:lvl4pPr marL="1304632" indent="0" algn="ctr">
              <a:buNone/>
              <a:defRPr>
                <a:solidFill>
                  <a:schemeClr val="tx1">
                    <a:tint val="75000"/>
                  </a:schemeClr>
                </a:solidFill>
              </a:defRPr>
            </a:lvl4pPr>
            <a:lvl5pPr marL="1739509" indent="0" algn="ctr">
              <a:buNone/>
              <a:defRPr>
                <a:solidFill>
                  <a:schemeClr val="tx1">
                    <a:tint val="75000"/>
                  </a:schemeClr>
                </a:solidFill>
              </a:defRPr>
            </a:lvl5pPr>
            <a:lvl6pPr marL="2174387" indent="0" algn="ctr">
              <a:buNone/>
              <a:defRPr>
                <a:solidFill>
                  <a:schemeClr val="tx1">
                    <a:tint val="75000"/>
                  </a:schemeClr>
                </a:solidFill>
              </a:defRPr>
            </a:lvl6pPr>
            <a:lvl7pPr marL="2609264" indent="0" algn="ctr">
              <a:buNone/>
              <a:defRPr>
                <a:solidFill>
                  <a:schemeClr val="tx1">
                    <a:tint val="75000"/>
                  </a:schemeClr>
                </a:solidFill>
              </a:defRPr>
            </a:lvl7pPr>
            <a:lvl8pPr marL="3044141" indent="0" algn="ctr">
              <a:buNone/>
              <a:defRPr>
                <a:solidFill>
                  <a:schemeClr val="tx1">
                    <a:tint val="75000"/>
                  </a:schemeClr>
                </a:solidFill>
              </a:defRPr>
            </a:lvl8pPr>
            <a:lvl9pPr marL="347901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C310125E-3209-4400-8719-2AFB66A729C3}" type="datetime1">
              <a:rPr lang="en-US" smtClean="0"/>
              <a:t>8/19/2023</a:t>
            </a:fld>
            <a:endParaRPr lang="en-US"/>
          </a:p>
        </p:txBody>
      </p:sp>
      <p:sp>
        <p:nvSpPr>
          <p:cNvPr id="5" name="Footer Placeholder 4"/>
          <p:cNvSpPr>
            <a:spLocks noGrp="1"/>
          </p:cNvSpPr>
          <p:nvPr>
            <p:ph type="ftr" sz="quarter" idx="11"/>
          </p:nvPr>
        </p:nvSpPr>
        <p:spPr>
          <a:xfrm>
            <a:off x="2268136" y="6332810"/>
            <a:ext cx="4345671" cy="363773"/>
          </a:xfrm>
        </p:spPr>
        <p:txBody>
          <a:bodyPr/>
          <a:lstStyle>
            <a:lvl1pPr>
              <a:defRPr/>
            </a:lvl1p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7F9886A4-4ACE-4E07-8C07-313BEFE82934}" type="slidenum">
              <a:rPr lang="en-US"/>
              <a:pPr>
                <a:defRPr/>
              </a:pPr>
              <a:t>‹#›</a:t>
            </a:fld>
            <a:endParaRPr lang="en-US"/>
          </a:p>
        </p:txBody>
      </p:sp>
    </p:spTree>
    <p:extLst>
      <p:ext uri="{BB962C8B-B14F-4D97-AF65-F5344CB8AC3E}">
        <p14:creationId xmlns:p14="http://schemas.microsoft.com/office/powerpoint/2010/main" val="237071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DCA622-37BD-4FFA-B689-6ABA2E2BA156}" type="datetime1">
              <a:rPr lang="en-US" smtClean="0"/>
              <a:t>8/19/2023</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06BE2097-9A97-4296-A839-7902B94E4460}" type="slidenum">
              <a:rPr lang="en-US"/>
              <a:pPr>
                <a:defRPr/>
              </a:pPr>
              <a:t>‹#›</a:t>
            </a:fld>
            <a:endParaRPr lang="en-US"/>
          </a:p>
        </p:txBody>
      </p:sp>
    </p:spTree>
    <p:extLst>
      <p:ext uri="{BB962C8B-B14F-4D97-AF65-F5344CB8AC3E}">
        <p14:creationId xmlns:p14="http://schemas.microsoft.com/office/powerpoint/2010/main" val="202006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5230" y="273623"/>
            <a:ext cx="2049900" cy="582985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533" y="273623"/>
            <a:ext cx="5997854" cy="58298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83C17A0-63C8-474B-8DB4-3677A5F42550}" type="datetime1">
              <a:rPr lang="en-US" smtClean="0"/>
              <a:t>8/19/2023</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609E2E0B-A0B9-4072-B062-59BFD7EFAF68}" type="slidenum">
              <a:rPr lang="en-US"/>
              <a:pPr>
                <a:defRPr/>
              </a:pPr>
              <a:t>‹#›</a:t>
            </a:fld>
            <a:endParaRPr lang="en-US"/>
          </a:p>
        </p:txBody>
      </p:sp>
    </p:spTree>
    <p:extLst>
      <p:ext uri="{BB962C8B-B14F-4D97-AF65-F5344CB8AC3E}">
        <p14:creationId xmlns:p14="http://schemas.microsoft.com/office/powerpoint/2010/main" val="434712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7484" y="305256"/>
            <a:ext cx="7775698" cy="914177"/>
          </a:xfrm>
        </p:spPr>
        <p:txBody>
          <a:bodyPr/>
          <a:lstStyle/>
          <a:p>
            <a:r>
              <a:rPr lang="en-US"/>
              <a:t>Click to edit Master title style</a:t>
            </a:r>
          </a:p>
        </p:txBody>
      </p:sp>
      <p:sp>
        <p:nvSpPr>
          <p:cNvPr id="3" name="Text Placeholder 2"/>
          <p:cNvSpPr>
            <a:spLocks noGrp="1"/>
          </p:cNvSpPr>
          <p:nvPr>
            <p:ph type="body" sz="half" idx="1"/>
          </p:nvPr>
        </p:nvSpPr>
        <p:spPr>
          <a:xfrm>
            <a:off x="986989" y="1670193"/>
            <a:ext cx="3811927" cy="41153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0759" y="1670193"/>
            <a:ext cx="3811927" cy="41153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13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27063" y="1352286"/>
            <a:ext cx="8185361" cy="0"/>
          </a:xfrm>
          <a:prstGeom prst="line">
            <a:avLst/>
          </a:prstGeom>
          <a:ln>
            <a:solidFill>
              <a:schemeClr val="accent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27033" y="63501"/>
            <a:ext cx="8199597" cy="1138767"/>
          </a:xfrm>
        </p:spPr>
        <p:txBody>
          <a:bodyPr>
            <a:normAutofit/>
          </a:bodyPr>
          <a:lstStyle>
            <a:lvl1pPr>
              <a:defRPr>
                <a:solidFill>
                  <a:srgbClr val="0070C0"/>
                </a:solidFill>
              </a:defRPr>
            </a:lvl1pPr>
          </a:lstStyle>
          <a:p>
            <a:r>
              <a:rPr lang="en-US"/>
              <a:t>Click to edit Master title style</a:t>
            </a:r>
          </a:p>
        </p:txBody>
      </p:sp>
      <p:sp>
        <p:nvSpPr>
          <p:cNvPr id="3" name="Content Placeholder 2"/>
          <p:cNvSpPr>
            <a:spLocks noGrp="1"/>
          </p:cNvSpPr>
          <p:nvPr>
            <p:ph idx="1"/>
          </p:nvPr>
        </p:nvSpPr>
        <p:spPr/>
        <p:txBody>
          <a:bodyPr>
            <a:normAutofit/>
          </a:bodyPr>
          <a:lstStyle>
            <a:lvl2pPr>
              <a:defRPr>
                <a:solidFill>
                  <a:schemeClr val="tx1"/>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5B2E895B-C373-4F4C-960B-6D783C9E4D75}" type="datetime1">
              <a:rPr lang="en-US" smtClean="0"/>
              <a:t>8/19/2023</a:t>
            </a:fld>
            <a:endParaRPr lang="en-US"/>
          </a:p>
        </p:txBody>
      </p:sp>
      <p:sp>
        <p:nvSpPr>
          <p:cNvPr id="6" name="Footer Placeholder 4"/>
          <p:cNvSpPr>
            <a:spLocks noGrp="1"/>
          </p:cNvSpPr>
          <p:nvPr>
            <p:ph type="ftr" sz="quarter" idx="11"/>
          </p:nvPr>
        </p:nvSpPr>
        <p:spPr>
          <a:xfrm>
            <a:off x="2268136" y="6332810"/>
            <a:ext cx="4421911" cy="363773"/>
          </a:xfrm>
        </p:spPr>
        <p:txBody>
          <a:bodyPr/>
          <a:lstStyle>
            <a:lvl1pPr>
              <a:defRPr/>
            </a:lvl1pPr>
          </a:lstStyle>
          <a:p>
            <a:pPr>
              <a:defRPr/>
            </a:pPr>
            <a:r>
              <a:rPr lang="vi-VN"/>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sz="1101">
                <a:latin typeface="Arial" panose="020B0604020202020204" pitchFamily="34" charset="0"/>
                <a:cs typeface="Arial" panose="020B0604020202020204" pitchFamily="34" charset="0"/>
              </a:defRPr>
            </a:lvl1pPr>
          </a:lstStyle>
          <a:p>
            <a:pPr>
              <a:defRPr/>
            </a:pPr>
            <a:fld id="{A7A27918-AF68-41BB-82C7-522D23BA7CE7}" type="slidenum">
              <a:rPr lang="en-US" smtClean="0"/>
              <a:pPr>
                <a:defRPr/>
              </a:pPr>
              <a:t>‹#›</a:t>
            </a:fld>
            <a:endParaRPr lang="en-US" dirty="0"/>
          </a:p>
        </p:txBody>
      </p:sp>
    </p:spTree>
    <p:extLst>
      <p:ext uri="{BB962C8B-B14F-4D97-AF65-F5344CB8AC3E}">
        <p14:creationId xmlns:p14="http://schemas.microsoft.com/office/powerpoint/2010/main" val="805901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681" y="4390580"/>
            <a:ext cx="7744064" cy="1357030"/>
          </a:xfrm>
        </p:spPr>
        <p:txBody>
          <a:bodyPr anchor="t"/>
          <a:lstStyle>
            <a:lvl1pPr algn="l">
              <a:defRPr sz="3802" b="1" cap="all"/>
            </a:lvl1pPr>
          </a:lstStyle>
          <a:p>
            <a:r>
              <a:rPr lang="en-US"/>
              <a:t>Click to edit Master title style</a:t>
            </a:r>
          </a:p>
        </p:txBody>
      </p:sp>
      <p:sp>
        <p:nvSpPr>
          <p:cNvPr id="3" name="Text Placeholder 2"/>
          <p:cNvSpPr>
            <a:spLocks noGrp="1"/>
          </p:cNvSpPr>
          <p:nvPr>
            <p:ph type="body" idx="1"/>
          </p:nvPr>
        </p:nvSpPr>
        <p:spPr>
          <a:xfrm>
            <a:off x="719681" y="2895949"/>
            <a:ext cx="7744064" cy="1494631"/>
          </a:xfrm>
        </p:spPr>
        <p:txBody>
          <a:bodyPr anchor="b"/>
          <a:lstStyle>
            <a:lvl1pPr marL="0" indent="0">
              <a:buNone/>
              <a:defRPr sz="1901">
                <a:solidFill>
                  <a:schemeClr val="tx1">
                    <a:tint val="75000"/>
                  </a:schemeClr>
                </a:solidFill>
              </a:defRPr>
            </a:lvl1pPr>
            <a:lvl2pPr marL="434877" indent="0">
              <a:buNone/>
              <a:defRPr sz="1701">
                <a:solidFill>
                  <a:schemeClr val="tx1">
                    <a:tint val="75000"/>
                  </a:schemeClr>
                </a:solidFill>
              </a:defRPr>
            </a:lvl2pPr>
            <a:lvl3pPr marL="869755" indent="0">
              <a:buNone/>
              <a:defRPr sz="1501">
                <a:solidFill>
                  <a:schemeClr val="tx1">
                    <a:tint val="75000"/>
                  </a:schemeClr>
                </a:solidFill>
              </a:defRPr>
            </a:lvl3pPr>
            <a:lvl4pPr marL="1304632" indent="0">
              <a:buNone/>
              <a:defRPr sz="1301">
                <a:solidFill>
                  <a:schemeClr val="tx1">
                    <a:tint val="75000"/>
                  </a:schemeClr>
                </a:solidFill>
              </a:defRPr>
            </a:lvl4pPr>
            <a:lvl5pPr marL="1739509" indent="0">
              <a:buNone/>
              <a:defRPr sz="1301">
                <a:solidFill>
                  <a:schemeClr val="tx1">
                    <a:tint val="75000"/>
                  </a:schemeClr>
                </a:solidFill>
              </a:defRPr>
            </a:lvl5pPr>
            <a:lvl6pPr marL="2174387" indent="0">
              <a:buNone/>
              <a:defRPr sz="1301">
                <a:solidFill>
                  <a:schemeClr val="tx1">
                    <a:tint val="75000"/>
                  </a:schemeClr>
                </a:solidFill>
              </a:defRPr>
            </a:lvl6pPr>
            <a:lvl7pPr marL="2609264" indent="0">
              <a:buNone/>
              <a:defRPr sz="1301">
                <a:solidFill>
                  <a:schemeClr val="tx1">
                    <a:tint val="75000"/>
                  </a:schemeClr>
                </a:solidFill>
              </a:defRPr>
            </a:lvl7pPr>
            <a:lvl8pPr marL="3044141" indent="0">
              <a:buNone/>
              <a:defRPr sz="1301">
                <a:solidFill>
                  <a:schemeClr val="tx1">
                    <a:tint val="75000"/>
                  </a:schemeClr>
                </a:solidFill>
              </a:defRPr>
            </a:lvl8pPr>
            <a:lvl9pPr marL="3479019" indent="0">
              <a:buNone/>
              <a:defRPr sz="13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E07C649-3657-4728-A20C-80FE7427F96D}" type="datetime1">
              <a:rPr lang="en-US" smtClean="0"/>
              <a:t>8/19/2023</a:t>
            </a:fld>
            <a:endParaRPr lang="en-US"/>
          </a:p>
        </p:txBody>
      </p:sp>
      <p:sp>
        <p:nvSpPr>
          <p:cNvPr id="5" name="Footer Placeholder 4"/>
          <p:cNvSpPr>
            <a:spLocks noGrp="1"/>
          </p:cNvSpPr>
          <p:nvPr>
            <p:ph type="ftr" sz="quarter" idx="11"/>
          </p:nvPr>
        </p:nvSpPr>
        <p:spPr>
          <a:xfrm>
            <a:off x="2268136" y="6332810"/>
            <a:ext cx="4421911" cy="363773"/>
          </a:xfrm>
        </p:spPr>
        <p:txBody>
          <a:bodyPr/>
          <a:lstStyle>
            <a:lvl1pPr>
              <a:defRPr/>
            </a:lvl1pPr>
          </a:lstStyle>
          <a:p>
            <a:pPr>
              <a:defRPr/>
            </a:pPr>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FCF7F873-6AAF-4FAD-930F-0A383F3CB85E}" type="slidenum">
              <a:rPr lang="en-US"/>
              <a:pPr>
                <a:defRPr/>
              </a:pPr>
              <a:t>‹#›</a:t>
            </a:fld>
            <a:endParaRPr lang="en-US"/>
          </a:p>
        </p:txBody>
      </p:sp>
    </p:spTree>
    <p:extLst>
      <p:ext uri="{BB962C8B-B14F-4D97-AF65-F5344CB8AC3E}">
        <p14:creationId xmlns:p14="http://schemas.microsoft.com/office/powerpoint/2010/main" val="2548813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427063" y="1352286"/>
            <a:ext cx="8185361"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533" y="1594275"/>
            <a:ext cx="4023877" cy="4509200"/>
          </a:xfrm>
        </p:spPr>
        <p:txBody>
          <a:bodyPr/>
          <a:lstStyle>
            <a:lvl1pPr>
              <a:defRPr sz="2701"/>
            </a:lvl1pPr>
            <a:lvl2pPr>
              <a:defRPr sz="2301"/>
            </a:lvl2pPr>
            <a:lvl3pPr>
              <a:defRPr sz="1901"/>
            </a:lvl3pPr>
            <a:lvl4pPr>
              <a:defRPr sz="1701"/>
            </a:lvl4pPr>
            <a:lvl5pPr>
              <a:defRPr sz="1701"/>
            </a:lvl5pPr>
            <a:lvl6pPr>
              <a:defRPr sz="1701"/>
            </a:lvl6pPr>
            <a:lvl7pPr>
              <a:defRPr sz="1701"/>
            </a:lvl7pPr>
            <a:lvl8pPr>
              <a:defRPr sz="1701"/>
            </a:lvl8pPr>
            <a:lvl9pPr>
              <a:defRPr sz="17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1254" y="1594275"/>
            <a:ext cx="4023877" cy="4509200"/>
          </a:xfrm>
        </p:spPr>
        <p:txBody>
          <a:bodyPr/>
          <a:lstStyle>
            <a:lvl1pPr>
              <a:defRPr sz="2701"/>
            </a:lvl1pPr>
            <a:lvl2pPr>
              <a:defRPr sz="2301"/>
            </a:lvl2pPr>
            <a:lvl3pPr>
              <a:defRPr sz="1901"/>
            </a:lvl3pPr>
            <a:lvl4pPr>
              <a:defRPr sz="1701"/>
            </a:lvl4pPr>
            <a:lvl5pPr>
              <a:defRPr sz="1701"/>
            </a:lvl5pPr>
            <a:lvl6pPr>
              <a:defRPr sz="1701"/>
            </a:lvl6pPr>
            <a:lvl7pPr>
              <a:defRPr sz="1701"/>
            </a:lvl7pPr>
            <a:lvl8pPr>
              <a:defRPr sz="1701"/>
            </a:lvl8pPr>
            <a:lvl9pPr>
              <a:defRPr sz="17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lvl1pPr>
          </a:lstStyle>
          <a:p>
            <a:pPr>
              <a:defRPr/>
            </a:pPr>
            <a:fld id="{EE2960B3-A68F-4B53-A96B-9AE3AF45B783}" type="datetime1">
              <a:rPr lang="en-US" smtClean="0"/>
              <a:t>8/19/2023</a:t>
            </a:fld>
            <a:endParaRPr lang="en-US"/>
          </a:p>
        </p:txBody>
      </p:sp>
      <p:sp>
        <p:nvSpPr>
          <p:cNvPr id="7" name="Footer Placeholder 5"/>
          <p:cNvSpPr>
            <a:spLocks noGrp="1"/>
          </p:cNvSpPr>
          <p:nvPr>
            <p:ph type="ftr" sz="quarter" idx="11"/>
          </p:nvPr>
        </p:nvSpPr>
        <p:spPr>
          <a:xfrm>
            <a:off x="2268136" y="6332810"/>
            <a:ext cx="4345671" cy="363773"/>
          </a:xfrm>
        </p:spPr>
        <p:txBody>
          <a:bodyPr/>
          <a:lstStyle>
            <a:lvl1pPr>
              <a:defRPr/>
            </a:lvl1pPr>
          </a:lstStyle>
          <a:p>
            <a:pPr>
              <a:defRPr/>
            </a:pPr>
            <a:r>
              <a:rPr lang="vi-VN"/>
              <a:t>Bộ môn Công nghệ phần mềm - Khoa CNTT - Trường ĐHCN - ĐHQGHN</a:t>
            </a:r>
            <a:endParaRPr lang="en-US"/>
          </a:p>
        </p:txBody>
      </p:sp>
      <p:sp>
        <p:nvSpPr>
          <p:cNvPr id="8" name="Slide Number Placeholder 6"/>
          <p:cNvSpPr>
            <a:spLocks noGrp="1"/>
          </p:cNvSpPr>
          <p:nvPr>
            <p:ph type="sldNum" sz="quarter" idx="12"/>
          </p:nvPr>
        </p:nvSpPr>
        <p:spPr/>
        <p:txBody>
          <a:bodyPr/>
          <a:lstStyle>
            <a:lvl1pPr>
              <a:defRPr/>
            </a:lvl1pPr>
          </a:lstStyle>
          <a:p>
            <a:pPr>
              <a:defRPr/>
            </a:pPr>
            <a:fld id="{3C05E3E2-4364-4633-A996-4ACFBEBDB5EB}" type="slidenum">
              <a:rPr lang="en-US"/>
              <a:pPr>
                <a:defRPr/>
              </a:pPr>
              <a:t>‹#›</a:t>
            </a:fld>
            <a:endParaRPr lang="en-US"/>
          </a:p>
        </p:txBody>
      </p:sp>
    </p:spTree>
    <p:extLst>
      <p:ext uri="{BB962C8B-B14F-4D97-AF65-F5344CB8AC3E}">
        <p14:creationId xmlns:p14="http://schemas.microsoft.com/office/powerpoint/2010/main" val="3417280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427063" y="1352286"/>
            <a:ext cx="8185361"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5533" y="1529428"/>
            <a:ext cx="4025458" cy="637393"/>
          </a:xfrm>
        </p:spPr>
        <p:txBody>
          <a:bodyPr anchor="b"/>
          <a:lstStyle>
            <a:lvl1pPr marL="0" indent="0">
              <a:buNone/>
              <a:defRPr sz="2301" b="1"/>
            </a:lvl1pPr>
            <a:lvl2pPr marL="434877" indent="0">
              <a:buNone/>
              <a:defRPr sz="1901" b="1"/>
            </a:lvl2pPr>
            <a:lvl3pPr marL="869755" indent="0">
              <a:buNone/>
              <a:defRPr sz="1701" b="1"/>
            </a:lvl3pPr>
            <a:lvl4pPr marL="1304632" indent="0">
              <a:buNone/>
              <a:defRPr sz="1501" b="1"/>
            </a:lvl4pPr>
            <a:lvl5pPr marL="1739509" indent="0">
              <a:buNone/>
              <a:defRPr sz="1501" b="1"/>
            </a:lvl5pPr>
            <a:lvl6pPr marL="2174387" indent="0">
              <a:buNone/>
              <a:defRPr sz="1501" b="1"/>
            </a:lvl6pPr>
            <a:lvl7pPr marL="2609264" indent="0">
              <a:buNone/>
              <a:defRPr sz="1501" b="1"/>
            </a:lvl7pPr>
            <a:lvl8pPr marL="3044141" indent="0">
              <a:buNone/>
              <a:defRPr sz="1501" b="1"/>
            </a:lvl8pPr>
            <a:lvl9pPr marL="3479019" indent="0">
              <a:buNone/>
              <a:defRPr sz="1501" b="1"/>
            </a:lvl9pPr>
          </a:lstStyle>
          <a:p>
            <a:pPr lvl="0"/>
            <a:r>
              <a:rPr lang="en-US"/>
              <a:t>Click to edit Master text styles</a:t>
            </a:r>
          </a:p>
        </p:txBody>
      </p:sp>
      <p:sp>
        <p:nvSpPr>
          <p:cNvPr id="4" name="Content Placeholder 3"/>
          <p:cNvSpPr>
            <a:spLocks noGrp="1"/>
          </p:cNvSpPr>
          <p:nvPr>
            <p:ph sz="half" idx="2"/>
          </p:nvPr>
        </p:nvSpPr>
        <p:spPr>
          <a:xfrm>
            <a:off x="455533" y="2166820"/>
            <a:ext cx="4025458" cy="3936654"/>
          </a:xfrm>
        </p:spPr>
        <p:txBody>
          <a:bodyPr/>
          <a:lstStyle>
            <a:lvl1pPr>
              <a:defRPr sz="2301"/>
            </a:lvl1pPr>
            <a:lvl2pPr>
              <a:defRPr sz="1901"/>
            </a:lvl2pPr>
            <a:lvl3pPr>
              <a:defRPr sz="1701"/>
            </a:lvl3pPr>
            <a:lvl4pPr>
              <a:defRPr sz="1501"/>
            </a:lvl4pPr>
            <a:lvl5pPr>
              <a:defRPr sz="1501"/>
            </a:lvl5pPr>
            <a:lvl6pPr>
              <a:defRPr sz="1501"/>
            </a:lvl6pPr>
            <a:lvl7pPr>
              <a:defRPr sz="1501"/>
            </a:lvl7pPr>
            <a:lvl8pPr>
              <a:defRPr sz="1501"/>
            </a:lvl8pPr>
            <a:lvl9pPr>
              <a:defRPr sz="15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8091" y="1529428"/>
            <a:ext cx="4027040" cy="637393"/>
          </a:xfrm>
        </p:spPr>
        <p:txBody>
          <a:bodyPr anchor="b"/>
          <a:lstStyle>
            <a:lvl1pPr marL="0" indent="0">
              <a:buNone/>
              <a:defRPr sz="2301" b="1"/>
            </a:lvl1pPr>
            <a:lvl2pPr marL="434877" indent="0">
              <a:buNone/>
              <a:defRPr sz="1901" b="1"/>
            </a:lvl2pPr>
            <a:lvl3pPr marL="869755" indent="0">
              <a:buNone/>
              <a:defRPr sz="1701" b="1"/>
            </a:lvl3pPr>
            <a:lvl4pPr marL="1304632" indent="0">
              <a:buNone/>
              <a:defRPr sz="1501" b="1"/>
            </a:lvl4pPr>
            <a:lvl5pPr marL="1739509" indent="0">
              <a:buNone/>
              <a:defRPr sz="1501" b="1"/>
            </a:lvl5pPr>
            <a:lvl6pPr marL="2174387" indent="0">
              <a:buNone/>
              <a:defRPr sz="1501" b="1"/>
            </a:lvl6pPr>
            <a:lvl7pPr marL="2609264" indent="0">
              <a:buNone/>
              <a:defRPr sz="1501" b="1"/>
            </a:lvl7pPr>
            <a:lvl8pPr marL="3044141" indent="0">
              <a:buNone/>
              <a:defRPr sz="1501" b="1"/>
            </a:lvl8pPr>
            <a:lvl9pPr marL="3479019" indent="0">
              <a:buNone/>
              <a:defRPr sz="1501" b="1"/>
            </a:lvl9pPr>
          </a:lstStyle>
          <a:p>
            <a:pPr lvl="0"/>
            <a:r>
              <a:rPr lang="en-US"/>
              <a:t>Click to edit Master text styles</a:t>
            </a:r>
          </a:p>
        </p:txBody>
      </p:sp>
      <p:sp>
        <p:nvSpPr>
          <p:cNvPr id="6" name="Content Placeholder 5"/>
          <p:cNvSpPr>
            <a:spLocks noGrp="1"/>
          </p:cNvSpPr>
          <p:nvPr>
            <p:ph sz="quarter" idx="4"/>
          </p:nvPr>
        </p:nvSpPr>
        <p:spPr>
          <a:xfrm>
            <a:off x="4628091" y="2166820"/>
            <a:ext cx="4027040" cy="3936654"/>
          </a:xfrm>
        </p:spPr>
        <p:txBody>
          <a:bodyPr/>
          <a:lstStyle>
            <a:lvl1pPr>
              <a:defRPr sz="2301"/>
            </a:lvl1pPr>
            <a:lvl2pPr>
              <a:defRPr sz="1901"/>
            </a:lvl2pPr>
            <a:lvl3pPr>
              <a:defRPr sz="1701"/>
            </a:lvl3pPr>
            <a:lvl4pPr>
              <a:defRPr sz="1501"/>
            </a:lvl4pPr>
            <a:lvl5pPr>
              <a:defRPr sz="1501"/>
            </a:lvl5pPr>
            <a:lvl6pPr>
              <a:defRPr sz="1501"/>
            </a:lvl6pPr>
            <a:lvl7pPr>
              <a:defRPr sz="1501"/>
            </a:lvl7pPr>
            <a:lvl8pPr>
              <a:defRPr sz="1501"/>
            </a:lvl8pPr>
            <a:lvl9pPr>
              <a:defRPr sz="15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lvl1pPr>
          </a:lstStyle>
          <a:p>
            <a:pPr>
              <a:defRPr/>
            </a:pPr>
            <a:fld id="{35D1B8B1-DDF1-48D3-9B4B-D8E8B5AE0B84}" type="datetime1">
              <a:rPr lang="en-US" smtClean="0"/>
              <a:t>8/19/2023</a:t>
            </a:fld>
            <a:endParaRPr lang="en-US"/>
          </a:p>
        </p:txBody>
      </p:sp>
      <p:sp>
        <p:nvSpPr>
          <p:cNvPr id="9" name="Footer Placeholder 7"/>
          <p:cNvSpPr>
            <a:spLocks noGrp="1"/>
          </p:cNvSpPr>
          <p:nvPr>
            <p:ph type="ftr" sz="quarter" idx="11"/>
          </p:nvPr>
        </p:nvSpPr>
        <p:spPr>
          <a:xfrm>
            <a:off x="2268136" y="6332810"/>
            <a:ext cx="4421911" cy="363773"/>
          </a:xfrm>
        </p:spPr>
        <p:txBody>
          <a:bodyPr/>
          <a:lstStyle>
            <a:lvl1pPr>
              <a:defRPr/>
            </a:lvl1pPr>
          </a:lstStyle>
          <a:p>
            <a:pPr>
              <a:defRPr/>
            </a:pPr>
            <a:r>
              <a:rPr lang="vi-VN"/>
              <a:t>Bộ môn Công nghệ phần mềm - Khoa CNTT - Trường ĐHCN - ĐHQGHN</a:t>
            </a:r>
            <a:endParaRPr lang="en-US"/>
          </a:p>
        </p:txBody>
      </p:sp>
      <p:sp>
        <p:nvSpPr>
          <p:cNvPr id="10" name="Slide Number Placeholder 8"/>
          <p:cNvSpPr>
            <a:spLocks noGrp="1"/>
          </p:cNvSpPr>
          <p:nvPr>
            <p:ph type="sldNum" sz="quarter" idx="12"/>
          </p:nvPr>
        </p:nvSpPr>
        <p:spPr/>
        <p:txBody>
          <a:bodyPr/>
          <a:lstStyle>
            <a:lvl1pPr>
              <a:defRPr/>
            </a:lvl1pPr>
          </a:lstStyle>
          <a:p>
            <a:pPr>
              <a:defRPr/>
            </a:pPr>
            <a:fld id="{ACA978B3-9D9A-4ED8-888E-FD7CF5FBB116}" type="slidenum">
              <a:rPr lang="en-US"/>
              <a:pPr>
                <a:defRPr/>
              </a:pPr>
              <a:t>‹#›</a:t>
            </a:fld>
            <a:endParaRPr lang="en-US"/>
          </a:p>
        </p:txBody>
      </p:sp>
    </p:spTree>
    <p:extLst>
      <p:ext uri="{BB962C8B-B14F-4D97-AF65-F5344CB8AC3E}">
        <p14:creationId xmlns:p14="http://schemas.microsoft.com/office/powerpoint/2010/main" val="97776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427063" y="1352286"/>
            <a:ext cx="8185361"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55533" y="215901"/>
            <a:ext cx="8199597" cy="1138767"/>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2263394E-F1DF-4E4C-9AF2-D2783063BC5C}" type="datetime1">
              <a:rPr lang="en-US" smtClean="0"/>
              <a:t>8/19/2023</a:t>
            </a:fld>
            <a:endParaRPr lang="en-US"/>
          </a:p>
        </p:txBody>
      </p:sp>
      <p:sp>
        <p:nvSpPr>
          <p:cNvPr id="5" name="Footer Placeholder 3"/>
          <p:cNvSpPr>
            <a:spLocks noGrp="1"/>
          </p:cNvSpPr>
          <p:nvPr>
            <p:ph type="ftr" sz="quarter" idx="11"/>
          </p:nvPr>
        </p:nvSpPr>
        <p:spPr>
          <a:xfrm>
            <a:off x="2344376" y="6332810"/>
            <a:ext cx="4345671" cy="363773"/>
          </a:xfrm>
        </p:spPr>
        <p:txBody>
          <a:bodyPr/>
          <a:lstStyle>
            <a:lvl1pPr>
              <a:defRPr/>
            </a:lvl1pPr>
          </a:lstStyle>
          <a:p>
            <a:pPr>
              <a:defRPr/>
            </a:pPr>
            <a:r>
              <a:rPr lang="vi-VN"/>
              <a:t>Bộ môn Công nghệ phần mềm - Khoa CNTT - Trường ĐHCN - ĐHQGHN</a:t>
            </a:r>
            <a:endParaRPr lang="en-US"/>
          </a:p>
        </p:txBody>
      </p:sp>
      <p:sp>
        <p:nvSpPr>
          <p:cNvPr id="6" name="Slide Number Placeholder 4"/>
          <p:cNvSpPr>
            <a:spLocks noGrp="1"/>
          </p:cNvSpPr>
          <p:nvPr>
            <p:ph type="sldNum" sz="quarter" idx="12"/>
          </p:nvPr>
        </p:nvSpPr>
        <p:spPr/>
        <p:txBody>
          <a:bodyPr/>
          <a:lstStyle>
            <a:lvl1pPr>
              <a:defRPr/>
            </a:lvl1pPr>
          </a:lstStyle>
          <a:p>
            <a:pPr>
              <a:defRPr/>
            </a:pPr>
            <a:fld id="{EFF4AC4C-135F-4522-8940-2B69BB186A39}" type="slidenum">
              <a:rPr lang="en-US"/>
              <a:pPr>
                <a:defRPr/>
              </a:pPr>
              <a:t>‹#›</a:t>
            </a:fld>
            <a:endParaRPr lang="en-US"/>
          </a:p>
        </p:txBody>
      </p:sp>
    </p:spTree>
    <p:extLst>
      <p:ext uri="{BB962C8B-B14F-4D97-AF65-F5344CB8AC3E}">
        <p14:creationId xmlns:p14="http://schemas.microsoft.com/office/powerpoint/2010/main" val="3616668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11958A4-12E2-459D-942D-87FECE3D5082}" type="datetime1">
              <a:rPr lang="en-US" smtClean="0"/>
              <a:t>8/19/2023</a:t>
            </a:fld>
            <a:endParaRPr lang="en-US"/>
          </a:p>
        </p:txBody>
      </p:sp>
      <p:sp>
        <p:nvSpPr>
          <p:cNvPr id="3" name="Footer Placeholder 4"/>
          <p:cNvSpPr>
            <a:spLocks noGrp="1"/>
          </p:cNvSpPr>
          <p:nvPr>
            <p:ph type="ftr" sz="quarter" idx="11"/>
          </p:nvPr>
        </p:nvSpPr>
        <p:spPr>
          <a:xfrm>
            <a:off x="2268136" y="6332810"/>
            <a:ext cx="4421911" cy="363773"/>
          </a:xfrm>
        </p:spPr>
        <p:txBody>
          <a:bodyPr/>
          <a:lstStyle>
            <a:lvl1pPr>
              <a:defRPr/>
            </a:lvl1pPr>
          </a:lstStyle>
          <a:p>
            <a:pPr>
              <a:defRPr/>
            </a:pPr>
            <a:r>
              <a:rPr lang="vi-VN"/>
              <a:t>Bộ môn Công nghệ phần mềm - Khoa CNTT - Trường ĐHCN - ĐHQGHN</a:t>
            </a:r>
            <a:endParaRPr lang="en-US"/>
          </a:p>
        </p:txBody>
      </p:sp>
      <p:sp>
        <p:nvSpPr>
          <p:cNvPr id="4" name="Slide Number Placeholder 5"/>
          <p:cNvSpPr>
            <a:spLocks noGrp="1"/>
          </p:cNvSpPr>
          <p:nvPr>
            <p:ph type="sldNum" sz="quarter" idx="12"/>
          </p:nvPr>
        </p:nvSpPr>
        <p:spPr/>
        <p:txBody>
          <a:bodyPr/>
          <a:lstStyle>
            <a:lvl1pPr>
              <a:defRPr/>
            </a:lvl1pPr>
          </a:lstStyle>
          <a:p>
            <a:pPr>
              <a:defRPr/>
            </a:pPr>
            <a:fld id="{DD031BC6-5C94-4CD4-B195-0CCA50D36433}" type="slidenum">
              <a:rPr lang="en-US"/>
              <a:pPr>
                <a:defRPr/>
              </a:pPr>
              <a:t>‹#›</a:t>
            </a:fld>
            <a:endParaRPr lang="en-US"/>
          </a:p>
        </p:txBody>
      </p:sp>
    </p:spTree>
    <p:extLst>
      <p:ext uri="{BB962C8B-B14F-4D97-AF65-F5344CB8AC3E}">
        <p14:creationId xmlns:p14="http://schemas.microsoft.com/office/powerpoint/2010/main" val="1852618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5534" y="272039"/>
            <a:ext cx="2997346" cy="1157746"/>
          </a:xfrm>
        </p:spPr>
        <p:txBody>
          <a:bodyPr anchor="b"/>
          <a:lstStyle>
            <a:lvl1pPr algn="l">
              <a:defRPr sz="1901" b="1"/>
            </a:lvl1pPr>
          </a:lstStyle>
          <a:p>
            <a:r>
              <a:rPr lang="en-US"/>
              <a:t>Click to edit Master title style</a:t>
            </a:r>
          </a:p>
        </p:txBody>
      </p:sp>
      <p:sp>
        <p:nvSpPr>
          <p:cNvPr id="3" name="Content Placeholder 2"/>
          <p:cNvSpPr>
            <a:spLocks noGrp="1"/>
          </p:cNvSpPr>
          <p:nvPr>
            <p:ph idx="1"/>
          </p:nvPr>
        </p:nvSpPr>
        <p:spPr>
          <a:xfrm>
            <a:off x="3562018" y="272041"/>
            <a:ext cx="5093114" cy="5831435"/>
          </a:xfrm>
        </p:spPr>
        <p:txBody>
          <a:bodyPr/>
          <a:lstStyle>
            <a:lvl1pPr>
              <a:defRPr sz="3002"/>
            </a:lvl1pPr>
            <a:lvl2pPr>
              <a:defRPr sz="2701"/>
            </a:lvl2pPr>
            <a:lvl3pPr>
              <a:defRPr sz="2301"/>
            </a:lvl3pPr>
            <a:lvl4pPr>
              <a:defRPr sz="1901"/>
            </a:lvl4pPr>
            <a:lvl5pPr>
              <a:defRPr sz="1901"/>
            </a:lvl5pPr>
            <a:lvl6pPr>
              <a:defRPr sz="1901"/>
            </a:lvl6pPr>
            <a:lvl7pPr>
              <a:defRPr sz="1901"/>
            </a:lvl7pPr>
            <a:lvl8pPr>
              <a:defRPr sz="1901"/>
            </a:lvl8pPr>
            <a:lvl9pPr>
              <a:defRPr sz="19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5534" y="1429786"/>
            <a:ext cx="2997346" cy="4673689"/>
          </a:xfrm>
        </p:spPr>
        <p:txBody>
          <a:bodyPr/>
          <a:lstStyle>
            <a:lvl1pPr marL="0" indent="0">
              <a:buNone/>
              <a:defRPr sz="1301"/>
            </a:lvl1pPr>
            <a:lvl2pPr marL="434877" indent="0">
              <a:buNone/>
              <a:defRPr sz="1101"/>
            </a:lvl2pPr>
            <a:lvl3pPr marL="869755" indent="0">
              <a:buNone/>
              <a:defRPr sz="1001"/>
            </a:lvl3pPr>
            <a:lvl4pPr marL="1304632" indent="0">
              <a:buNone/>
              <a:defRPr sz="900"/>
            </a:lvl4pPr>
            <a:lvl5pPr marL="1739509" indent="0">
              <a:buNone/>
              <a:defRPr sz="900"/>
            </a:lvl5pPr>
            <a:lvl6pPr marL="2174387" indent="0">
              <a:buNone/>
              <a:defRPr sz="900"/>
            </a:lvl6pPr>
            <a:lvl7pPr marL="2609264" indent="0">
              <a:buNone/>
              <a:defRPr sz="900"/>
            </a:lvl7pPr>
            <a:lvl8pPr marL="3044141" indent="0">
              <a:buNone/>
              <a:defRPr sz="900"/>
            </a:lvl8pPr>
            <a:lvl9pPr marL="3479019"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EE86AB2-C284-4EF6-9A4F-ED7957A4238F}" type="datetime1">
              <a:rPr lang="en-US" smtClean="0"/>
              <a:t>8/19/2023</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F0F41CBC-9904-4263-9153-B1006F3BD479}" type="slidenum">
              <a:rPr lang="en-US"/>
              <a:pPr>
                <a:defRPr/>
              </a:pPr>
              <a:t>‹#›</a:t>
            </a:fld>
            <a:endParaRPr lang="en-US"/>
          </a:p>
        </p:txBody>
      </p:sp>
    </p:spTree>
    <p:extLst>
      <p:ext uri="{BB962C8B-B14F-4D97-AF65-F5344CB8AC3E}">
        <p14:creationId xmlns:p14="http://schemas.microsoft.com/office/powerpoint/2010/main" val="400115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5753" y="4782821"/>
            <a:ext cx="5466398" cy="564639"/>
          </a:xfrm>
        </p:spPr>
        <p:txBody>
          <a:bodyPr anchor="b"/>
          <a:lstStyle>
            <a:lvl1pPr algn="l">
              <a:defRPr sz="1901" b="1"/>
            </a:lvl1pPr>
          </a:lstStyle>
          <a:p>
            <a:r>
              <a:rPr lang="en-US"/>
              <a:t>Click to edit Master title style</a:t>
            </a:r>
          </a:p>
        </p:txBody>
      </p:sp>
      <p:sp>
        <p:nvSpPr>
          <p:cNvPr id="3" name="Picture Placeholder 2"/>
          <p:cNvSpPr>
            <a:spLocks noGrp="1"/>
          </p:cNvSpPr>
          <p:nvPr>
            <p:ph type="pic" idx="1"/>
          </p:nvPr>
        </p:nvSpPr>
        <p:spPr>
          <a:xfrm>
            <a:off x="1785753" y="610505"/>
            <a:ext cx="5466398" cy="4099560"/>
          </a:xfrm>
        </p:spPr>
        <p:txBody>
          <a:bodyPr rtlCol="0">
            <a:normAutofit/>
          </a:bodyPr>
          <a:lstStyle>
            <a:lvl1pPr marL="0" indent="0">
              <a:buNone/>
              <a:defRPr sz="3002"/>
            </a:lvl1pPr>
            <a:lvl2pPr marL="434877" indent="0">
              <a:buNone/>
              <a:defRPr sz="2701"/>
            </a:lvl2pPr>
            <a:lvl3pPr marL="869755" indent="0">
              <a:buNone/>
              <a:defRPr sz="2301"/>
            </a:lvl3pPr>
            <a:lvl4pPr marL="1304632" indent="0">
              <a:buNone/>
              <a:defRPr sz="1901"/>
            </a:lvl4pPr>
            <a:lvl5pPr marL="1739509" indent="0">
              <a:buNone/>
              <a:defRPr sz="1901"/>
            </a:lvl5pPr>
            <a:lvl6pPr marL="2174387" indent="0">
              <a:buNone/>
              <a:defRPr sz="1901"/>
            </a:lvl6pPr>
            <a:lvl7pPr marL="2609264" indent="0">
              <a:buNone/>
              <a:defRPr sz="1901"/>
            </a:lvl7pPr>
            <a:lvl8pPr marL="3044141" indent="0">
              <a:buNone/>
              <a:defRPr sz="1901"/>
            </a:lvl8pPr>
            <a:lvl9pPr marL="3479019" indent="0">
              <a:buNone/>
              <a:defRPr sz="1901"/>
            </a:lvl9pPr>
          </a:lstStyle>
          <a:p>
            <a:pPr lvl="0"/>
            <a:r>
              <a:rPr lang="en-US" noProof="0"/>
              <a:t>Click icon to add picture</a:t>
            </a:r>
          </a:p>
        </p:txBody>
      </p:sp>
      <p:sp>
        <p:nvSpPr>
          <p:cNvPr id="4" name="Text Placeholder 3"/>
          <p:cNvSpPr>
            <a:spLocks noGrp="1"/>
          </p:cNvSpPr>
          <p:nvPr>
            <p:ph type="body" sz="half" idx="2"/>
          </p:nvPr>
        </p:nvSpPr>
        <p:spPr>
          <a:xfrm>
            <a:off x="1785753" y="5347460"/>
            <a:ext cx="5466398" cy="801881"/>
          </a:xfrm>
        </p:spPr>
        <p:txBody>
          <a:bodyPr/>
          <a:lstStyle>
            <a:lvl1pPr marL="0" indent="0">
              <a:buNone/>
              <a:defRPr sz="1301"/>
            </a:lvl1pPr>
            <a:lvl2pPr marL="434877" indent="0">
              <a:buNone/>
              <a:defRPr sz="1101"/>
            </a:lvl2pPr>
            <a:lvl3pPr marL="869755" indent="0">
              <a:buNone/>
              <a:defRPr sz="1001"/>
            </a:lvl3pPr>
            <a:lvl4pPr marL="1304632" indent="0">
              <a:buNone/>
              <a:defRPr sz="900"/>
            </a:lvl4pPr>
            <a:lvl5pPr marL="1739509" indent="0">
              <a:buNone/>
              <a:defRPr sz="900"/>
            </a:lvl5pPr>
            <a:lvl6pPr marL="2174387" indent="0">
              <a:buNone/>
              <a:defRPr sz="900"/>
            </a:lvl6pPr>
            <a:lvl7pPr marL="2609264" indent="0">
              <a:buNone/>
              <a:defRPr sz="900"/>
            </a:lvl7pPr>
            <a:lvl8pPr marL="3044141" indent="0">
              <a:buNone/>
              <a:defRPr sz="900"/>
            </a:lvl8pPr>
            <a:lvl9pPr marL="3479019"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5804870-CCD6-493C-85E3-BD11FD7C5F9E}" type="datetime1">
              <a:rPr lang="en-US" smtClean="0"/>
              <a:t>8/19/2023</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E69F4961-C020-4071-8C36-0E057DC90EEA}" type="slidenum">
              <a:rPr lang="en-US"/>
              <a:pPr>
                <a:defRPr/>
              </a:pPr>
              <a:t>‹#›</a:t>
            </a:fld>
            <a:endParaRPr lang="en-US"/>
          </a:p>
        </p:txBody>
      </p:sp>
    </p:spTree>
    <p:extLst>
      <p:ext uri="{BB962C8B-B14F-4D97-AF65-F5344CB8AC3E}">
        <p14:creationId xmlns:p14="http://schemas.microsoft.com/office/powerpoint/2010/main" val="117036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5533" y="273622"/>
            <a:ext cx="8199597" cy="1138767"/>
          </a:xfrm>
          <a:prstGeom prst="rect">
            <a:avLst/>
          </a:prstGeom>
          <a:noFill/>
          <a:ln w="9525">
            <a:noFill/>
            <a:miter lim="800000"/>
            <a:headEnd/>
            <a:tailEnd/>
          </a:ln>
        </p:spPr>
        <p:txBody>
          <a:bodyPr vert="horz" wrap="square" lIns="86932" tIns="43466" rIns="86932" bIns="43466"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5533" y="1594275"/>
            <a:ext cx="8199597" cy="4509200"/>
          </a:xfrm>
          <a:prstGeom prst="rect">
            <a:avLst/>
          </a:prstGeom>
          <a:noFill/>
          <a:ln w="9525">
            <a:noFill/>
            <a:miter lim="800000"/>
            <a:headEnd/>
            <a:tailEnd/>
          </a:ln>
        </p:spPr>
        <p:txBody>
          <a:bodyPr vert="horz" wrap="square" lIns="86932" tIns="43466" rIns="86932" bIns="4346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5533" y="6332810"/>
            <a:ext cx="2125821" cy="363773"/>
          </a:xfrm>
          <a:prstGeom prst="rect">
            <a:avLst/>
          </a:prstGeom>
        </p:spPr>
        <p:txBody>
          <a:bodyPr vert="horz" lIns="86932" tIns="43466" rIns="86932" bIns="43466" rtlCol="0" anchor="ctr"/>
          <a:lstStyle>
            <a:lvl1pPr algn="l">
              <a:defRPr sz="1101" smtClean="0">
                <a:solidFill>
                  <a:schemeClr val="tx1">
                    <a:tint val="75000"/>
                  </a:schemeClr>
                </a:solidFill>
                <a:latin typeface="Calibri" panose="020F0502020204030204" pitchFamily="34" charset="0"/>
              </a:defRPr>
            </a:lvl1pPr>
          </a:lstStyle>
          <a:p>
            <a:pPr>
              <a:defRPr/>
            </a:pPr>
            <a:fld id="{4AF1E1A2-F633-436F-AFDA-DE914AF68904}" type="datetime1">
              <a:rPr lang="en-US" smtClean="0"/>
              <a:t>8/19/2023</a:t>
            </a:fld>
            <a:endParaRPr lang="en-US" dirty="0"/>
          </a:p>
        </p:txBody>
      </p:sp>
      <p:sp>
        <p:nvSpPr>
          <p:cNvPr id="5" name="Footer Placeholder 4"/>
          <p:cNvSpPr>
            <a:spLocks noGrp="1"/>
          </p:cNvSpPr>
          <p:nvPr>
            <p:ph type="ftr" sz="quarter" idx="3"/>
          </p:nvPr>
        </p:nvSpPr>
        <p:spPr>
          <a:xfrm>
            <a:off x="2191896" y="6332810"/>
            <a:ext cx="4498151" cy="363773"/>
          </a:xfrm>
          <a:prstGeom prst="rect">
            <a:avLst/>
          </a:prstGeom>
        </p:spPr>
        <p:txBody>
          <a:bodyPr vert="horz" lIns="86932" tIns="43466" rIns="86932" bIns="43466" rtlCol="0" anchor="ctr"/>
          <a:lstStyle>
            <a:lvl1pPr algn="ctr">
              <a:defRPr sz="1101">
                <a:solidFill>
                  <a:schemeClr val="tx1">
                    <a:tint val="75000"/>
                  </a:schemeClr>
                </a:solidFill>
                <a:latin typeface="Calibri" panose="020F0502020204030204" pitchFamily="34" charset="0"/>
              </a:defRPr>
            </a:lvl1pPr>
          </a:lstStyle>
          <a:p>
            <a:pPr>
              <a:defRPr/>
            </a:pPr>
            <a:r>
              <a:rPr lang="vi-VN"/>
              <a:t>Bộ môn Công nghệ phần mềm - Khoa CNTT - Trường ĐHCN - ĐHQGHN</a:t>
            </a:r>
            <a:endParaRPr lang="en-US" dirty="0"/>
          </a:p>
        </p:txBody>
      </p:sp>
      <p:sp>
        <p:nvSpPr>
          <p:cNvPr id="6" name="Slide Number Placeholder 5"/>
          <p:cNvSpPr>
            <a:spLocks noGrp="1"/>
          </p:cNvSpPr>
          <p:nvPr>
            <p:ph type="sldNum" sz="quarter" idx="4"/>
          </p:nvPr>
        </p:nvSpPr>
        <p:spPr>
          <a:xfrm>
            <a:off x="6529309" y="6332810"/>
            <a:ext cx="2125821" cy="363773"/>
          </a:xfrm>
          <a:prstGeom prst="rect">
            <a:avLst/>
          </a:prstGeom>
        </p:spPr>
        <p:txBody>
          <a:bodyPr vert="horz" lIns="86932" tIns="43466" rIns="86932" bIns="43466" rtlCol="0" anchor="ctr"/>
          <a:lstStyle>
            <a:lvl1pPr algn="r">
              <a:defRPr sz="1101" smtClean="0">
                <a:solidFill>
                  <a:schemeClr val="tx1">
                    <a:tint val="75000"/>
                  </a:schemeClr>
                </a:solidFill>
                <a:latin typeface="Calibri" panose="020F0502020204030204" pitchFamily="34" charset="0"/>
              </a:defRPr>
            </a:lvl1pPr>
          </a:lstStyle>
          <a:p>
            <a:pPr>
              <a:defRPr/>
            </a:pPr>
            <a:fld id="{DB8533C3-56C4-45CF-801B-3778A560EFB2}" type="slidenum">
              <a:rPr lang="en-US" smtClean="0"/>
              <a:pPr>
                <a:defRPr/>
              </a:pPr>
              <a:t>‹#›</a:t>
            </a:fld>
            <a:endParaRPr lang="en-US" dirty="0"/>
          </a:p>
        </p:txBody>
      </p:sp>
    </p:spTree>
    <p:extLst>
      <p:ext uri="{BB962C8B-B14F-4D97-AF65-F5344CB8AC3E}">
        <p14:creationId xmlns:p14="http://schemas.microsoft.com/office/powerpoint/2010/main" val="333224579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ctr" rtl="0" eaLnBrk="1" fontAlgn="base" hangingPunct="1">
        <a:spcBef>
          <a:spcPct val="0"/>
        </a:spcBef>
        <a:spcAft>
          <a:spcPct val="0"/>
        </a:spcAft>
        <a:defRPr sz="4202" kern="1200">
          <a:solidFill>
            <a:srgbClr val="0070C0"/>
          </a:solidFill>
          <a:latin typeface="+mj-lt"/>
          <a:ea typeface="+mj-ea"/>
          <a:cs typeface="+mj-cs"/>
        </a:defRPr>
      </a:lvl1pPr>
      <a:lvl2pPr algn="ctr" rtl="0" eaLnBrk="1" fontAlgn="base" hangingPunct="1">
        <a:spcBef>
          <a:spcPct val="0"/>
        </a:spcBef>
        <a:spcAft>
          <a:spcPct val="0"/>
        </a:spcAft>
        <a:defRPr sz="4202">
          <a:solidFill>
            <a:srgbClr val="B0105C"/>
          </a:solidFill>
          <a:latin typeface="Calibri" pitchFamily="34" charset="0"/>
        </a:defRPr>
      </a:lvl2pPr>
      <a:lvl3pPr algn="ctr" rtl="0" eaLnBrk="1" fontAlgn="base" hangingPunct="1">
        <a:spcBef>
          <a:spcPct val="0"/>
        </a:spcBef>
        <a:spcAft>
          <a:spcPct val="0"/>
        </a:spcAft>
        <a:defRPr sz="4202">
          <a:solidFill>
            <a:srgbClr val="B0105C"/>
          </a:solidFill>
          <a:latin typeface="Calibri" pitchFamily="34" charset="0"/>
        </a:defRPr>
      </a:lvl3pPr>
      <a:lvl4pPr algn="ctr" rtl="0" eaLnBrk="1" fontAlgn="base" hangingPunct="1">
        <a:spcBef>
          <a:spcPct val="0"/>
        </a:spcBef>
        <a:spcAft>
          <a:spcPct val="0"/>
        </a:spcAft>
        <a:defRPr sz="4202">
          <a:solidFill>
            <a:srgbClr val="B0105C"/>
          </a:solidFill>
          <a:latin typeface="Calibri" pitchFamily="34" charset="0"/>
        </a:defRPr>
      </a:lvl4pPr>
      <a:lvl5pPr algn="ctr" rtl="0" eaLnBrk="1" fontAlgn="base" hangingPunct="1">
        <a:spcBef>
          <a:spcPct val="0"/>
        </a:spcBef>
        <a:spcAft>
          <a:spcPct val="0"/>
        </a:spcAft>
        <a:defRPr sz="4202">
          <a:solidFill>
            <a:srgbClr val="B0105C"/>
          </a:solidFill>
          <a:latin typeface="Calibri" pitchFamily="34" charset="0"/>
        </a:defRPr>
      </a:lvl5pPr>
      <a:lvl6pPr marL="434877" algn="ctr" rtl="0" eaLnBrk="1" fontAlgn="base" hangingPunct="1">
        <a:spcBef>
          <a:spcPct val="0"/>
        </a:spcBef>
        <a:spcAft>
          <a:spcPct val="0"/>
        </a:spcAft>
        <a:defRPr sz="4202">
          <a:solidFill>
            <a:srgbClr val="B0105C"/>
          </a:solidFill>
          <a:latin typeface="Calibri" pitchFamily="34" charset="0"/>
        </a:defRPr>
      </a:lvl6pPr>
      <a:lvl7pPr marL="869755" algn="ctr" rtl="0" eaLnBrk="1" fontAlgn="base" hangingPunct="1">
        <a:spcBef>
          <a:spcPct val="0"/>
        </a:spcBef>
        <a:spcAft>
          <a:spcPct val="0"/>
        </a:spcAft>
        <a:defRPr sz="4202">
          <a:solidFill>
            <a:srgbClr val="B0105C"/>
          </a:solidFill>
          <a:latin typeface="Calibri" pitchFamily="34" charset="0"/>
        </a:defRPr>
      </a:lvl7pPr>
      <a:lvl8pPr marL="1304632" algn="ctr" rtl="0" eaLnBrk="1" fontAlgn="base" hangingPunct="1">
        <a:spcBef>
          <a:spcPct val="0"/>
        </a:spcBef>
        <a:spcAft>
          <a:spcPct val="0"/>
        </a:spcAft>
        <a:defRPr sz="4202">
          <a:solidFill>
            <a:srgbClr val="B0105C"/>
          </a:solidFill>
          <a:latin typeface="Calibri" pitchFamily="34" charset="0"/>
        </a:defRPr>
      </a:lvl8pPr>
      <a:lvl9pPr marL="1739509" algn="ctr" rtl="0" eaLnBrk="1" fontAlgn="base" hangingPunct="1">
        <a:spcBef>
          <a:spcPct val="0"/>
        </a:spcBef>
        <a:spcAft>
          <a:spcPct val="0"/>
        </a:spcAft>
        <a:defRPr sz="4202">
          <a:solidFill>
            <a:srgbClr val="B0105C"/>
          </a:solidFill>
          <a:latin typeface="Calibri" pitchFamily="34" charset="0"/>
        </a:defRPr>
      </a:lvl9pPr>
    </p:titleStyle>
    <p:bodyStyle>
      <a:lvl1pPr marL="326158" indent="-326158" algn="l" rtl="0" eaLnBrk="1" fontAlgn="base" hangingPunct="1">
        <a:spcBef>
          <a:spcPct val="20000"/>
        </a:spcBef>
        <a:spcAft>
          <a:spcPct val="0"/>
        </a:spcAft>
        <a:buFont typeface="Arial" charset="0"/>
        <a:buChar char="•"/>
        <a:defRPr sz="3002" kern="1200">
          <a:solidFill>
            <a:schemeClr val="tx1"/>
          </a:solidFill>
          <a:latin typeface="+mn-lt"/>
          <a:ea typeface="+mn-ea"/>
          <a:cs typeface="+mn-cs"/>
        </a:defRPr>
      </a:lvl1pPr>
      <a:lvl2pPr marL="706676" indent="-271799" algn="l" rtl="0" eaLnBrk="1" fontAlgn="base" hangingPunct="1">
        <a:spcBef>
          <a:spcPct val="20000"/>
        </a:spcBef>
        <a:spcAft>
          <a:spcPct val="0"/>
        </a:spcAft>
        <a:buFont typeface="Arial" charset="0"/>
        <a:buChar char="–"/>
        <a:defRPr sz="2701" kern="1200">
          <a:solidFill>
            <a:schemeClr val="accent2">
              <a:lumMod val="50000"/>
            </a:schemeClr>
          </a:solidFill>
          <a:latin typeface="+mn-lt"/>
          <a:ea typeface="+mn-ea"/>
          <a:cs typeface="+mn-cs"/>
        </a:defRPr>
      </a:lvl2pPr>
      <a:lvl3pPr marL="1087193" indent="-217439" algn="l" rtl="0" eaLnBrk="1" fontAlgn="base" hangingPunct="1">
        <a:spcBef>
          <a:spcPct val="20000"/>
        </a:spcBef>
        <a:spcAft>
          <a:spcPct val="0"/>
        </a:spcAft>
        <a:buFont typeface="Arial" charset="0"/>
        <a:buChar char="•"/>
        <a:defRPr sz="2301" kern="1200">
          <a:solidFill>
            <a:schemeClr val="tx1"/>
          </a:solidFill>
          <a:latin typeface="+mn-lt"/>
          <a:ea typeface="+mn-ea"/>
          <a:cs typeface="+mn-cs"/>
        </a:defRPr>
      </a:lvl3pPr>
      <a:lvl4pPr marL="1522071" indent="-217439" algn="l" rtl="0" eaLnBrk="1" fontAlgn="base" hangingPunct="1">
        <a:spcBef>
          <a:spcPct val="20000"/>
        </a:spcBef>
        <a:spcAft>
          <a:spcPct val="0"/>
        </a:spcAft>
        <a:buFont typeface="Arial" charset="0"/>
        <a:buChar char="–"/>
        <a:defRPr sz="1901" kern="1200">
          <a:solidFill>
            <a:schemeClr val="tx1"/>
          </a:solidFill>
          <a:latin typeface="+mn-lt"/>
          <a:ea typeface="+mn-ea"/>
          <a:cs typeface="+mn-cs"/>
        </a:defRPr>
      </a:lvl4pPr>
      <a:lvl5pPr marL="1956948" indent="-217439" algn="l" rtl="0" eaLnBrk="1" fontAlgn="base" hangingPunct="1">
        <a:spcBef>
          <a:spcPct val="20000"/>
        </a:spcBef>
        <a:spcAft>
          <a:spcPct val="0"/>
        </a:spcAft>
        <a:buFont typeface="Arial" charset="0"/>
        <a:buChar char="»"/>
        <a:defRPr sz="1901" kern="1200">
          <a:solidFill>
            <a:schemeClr val="tx1"/>
          </a:solidFill>
          <a:latin typeface="+mn-lt"/>
          <a:ea typeface="+mn-ea"/>
          <a:cs typeface="+mn-cs"/>
        </a:defRPr>
      </a:lvl5pPr>
      <a:lvl6pPr marL="2391825" indent="-217439" algn="l" defTabSz="869755" rtl="0" eaLnBrk="1" latinLnBrk="0" hangingPunct="1">
        <a:spcBef>
          <a:spcPct val="20000"/>
        </a:spcBef>
        <a:buFont typeface="Arial" pitchFamily="34" charset="0"/>
        <a:buChar char="•"/>
        <a:defRPr sz="1901" kern="1200">
          <a:solidFill>
            <a:schemeClr val="tx1"/>
          </a:solidFill>
          <a:latin typeface="+mn-lt"/>
          <a:ea typeface="+mn-ea"/>
          <a:cs typeface="+mn-cs"/>
        </a:defRPr>
      </a:lvl6pPr>
      <a:lvl7pPr marL="2826703" indent="-217439" algn="l" defTabSz="869755" rtl="0" eaLnBrk="1" latinLnBrk="0" hangingPunct="1">
        <a:spcBef>
          <a:spcPct val="20000"/>
        </a:spcBef>
        <a:buFont typeface="Arial" pitchFamily="34" charset="0"/>
        <a:buChar char="•"/>
        <a:defRPr sz="1901" kern="1200">
          <a:solidFill>
            <a:schemeClr val="tx1"/>
          </a:solidFill>
          <a:latin typeface="+mn-lt"/>
          <a:ea typeface="+mn-ea"/>
          <a:cs typeface="+mn-cs"/>
        </a:defRPr>
      </a:lvl7pPr>
      <a:lvl8pPr marL="3261580" indent="-217439" algn="l" defTabSz="869755" rtl="0" eaLnBrk="1" latinLnBrk="0" hangingPunct="1">
        <a:spcBef>
          <a:spcPct val="20000"/>
        </a:spcBef>
        <a:buFont typeface="Arial" pitchFamily="34" charset="0"/>
        <a:buChar char="•"/>
        <a:defRPr sz="1901" kern="1200">
          <a:solidFill>
            <a:schemeClr val="tx1"/>
          </a:solidFill>
          <a:latin typeface="+mn-lt"/>
          <a:ea typeface="+mn-ea"/>
          <a:cs typeface="+mn-cs"/>
        </a:defRPr>
      </a:lvl8pPr>
      <a:lvl9pPr marL="3696457" indent="-217439" algn="l" defTabSz="869755" rtl="0" eaLnBrk="1" latinLnBrk="0" hangingPunct="1">
        <a:spcBef>
          <a:spcPct val="20000"/>
        </a:spcBef>
        <a:buFont typeface="Arial" pitchFamily="34" charset="0"/>
        <a:buChar char="•"/>
        <a:defRPr sz="1901" kern="1200">
          <a:solidFill>
            <a:schemeClr val="tx1"/>
          </a:solidFill>
          <a:latin typeface="+mn-lt"/>
          <a:ea typeface="+mn-ea"/>
          <a:cs typeface="+mn-cs"/>
        </a:defRPr>
      </a:lvl9pPr>
    </p:bodyStyle>
    <p:otherStyle>
      <a:defPPr>
        <a:defRPr lang="en-US"/>
      </a:defPPr>
      <a:lvl1pPr marL="0" algn="l" defTabSz="869755" rtl="0" eaLnBrk="1" latinLnBrk="0" hangingPunct="1">
        <a:defRPr sz="1701" kern="1200">
          <a:solidFill>
            <a:schemeClr val="tx1"/>
          </a:solidFill>
          <a:latin typeface="+mn-lt"/>
          <a:ea typeface="+mn-ea"/>
          <a:cs typeface="+mn-cs"/>
        </a:defRPr>
      </a:lvl1pPr>
      <a:lvl2pPr marL="434877" algn="l" defTabSz="869755" rtl="0" eaLnBrk="1" latinLnBrk="0" hangingPunct="1">
        <a:defRPr sz="1701" kern="1200">
          <a:solidFill>
            <a:schemeClr val="tx1"/>
          </a:solidFill>
          <a:latin typeface="+mn-lt"/>
          <a:ea typeface="+mn-ea"/>
          <a:cs typeface="+mn-cs"/>
        </a:defRPr>
      </a:lvl2pPr>
      <a:lvl3pPr marL="869755" algn="l" defTabSz="869755" rtl="0" eaLnBrk="1" latinLnBrk="0" hangingPunct="1">
        <a:defRPr sz="1701" kern="1200">
          <a:solidFill>
            <a:schemeClr val="tx1"/>
          </a:solidFill>
          <a:latin typeface="+mn-lt"/>
          <a:ea typeface="+mn-ea"/>
          <a:cs typeface="+mn-cs"/>
        </a:defRPr>
      </a:lvl3pPr>
      <a:lvl4pPr marL="1304632" algn="l" defTabSz="869755" rtl="0" eaLnBrk="1" latinLnBrk="0" hangingPunct="1">
        <a:defRPr sz="1701" kern="1200">
          <a:solidFill>
            <a:schemeClr val="tx1"/>
          </a:solidFill>
          <a:latin typeface="+mn-lt"/>
          <a:ea typeface="+mn-ea"/>
          <a:cs typeface="+mn-cs"/>
        </a:defRPr>
      </a:lvl4pPr>
      <a:lvl5pPr marL="1739509" algn="l" defTabSz="869755" rtl="0" eaLnBrk="1" latinLnBrk="0" hangingPunct="1">
        <a:defRPr sz="1701" kern="1200">
          <a:solidFill>
            <a:schemeClr val="tx1"/>
          </a:solidFill>
          <a:latin typeface="+mn-lt"/>
          <a:ea typeface="+mn-ea"/>
          <a:cs typeface="+mn-cs"/>
        </a:defRPr>
      </a:lvl5pPr>
      <a:lvl6pPr marL="2174387" algn="l" defTabSz="869755" rtl="0" eaLnBrk="1" latinLnBrk="0" hangingPunct="1">
        <a:defRPr sz="1701" kern="1200">
          <a:solidFill>
            <a:schemeClr val="tx1"/>
          </a:solidFill>
          <a:latin typeface="+mn-lt"/>
          <a:ea typeface="+mn-ea"/>
          <a:cs typeface="+mn-cs"/>
        </a:defRPr>
      </a:lvl6pPr>
      <a:lvl7pPr marL="2609264" algn="l" defTabSz="869755" rtl="0" eaLnBrk="1" latinLnBrk="0" hangingPunct="1">
        <a:defRPr sz="1701" kern="1200">
          <a:solidFill>
            <a:schemeClr val="tx1"/>
          </a:solidFill>
          <a:latin typeface="+mn-lt"/>
          <a:ea typeface="+mn-ea"/>
          <a:cs typeface="+mn-cs"/>
        </a:defRPr>
      </a:lvl7pPr>
      <a:lvl8pPr marL="3044141" algn="l" defTabSz="869755" rtl="0" eaLnBrk="1" latinLnBrk="0" hangingPunct="1">
        <a:defRPr sz="1701" kern="1200">
          <a:solidFill>
            <a:schemeClr val="tx1"/>
          </a:solidFill>
          <a:latin typeface="+mn-lt"/>
          <a:ea typeface="+mn-ea"/>
          <a:cs typeface="+mn-cs"/>
        </a:defRPr>
      </a:lvl8pPr>
      <a:lvl9pPr marL="3479019" algn="l" defTabSz="869755" rtl="0" eaLnBrk="1" latinLnBrk="0" hangingPunct="1">
        <a:defRPr sz="17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file:///F:\VietData\vietth2004_gmail.com_onedrive\OneDrive\UET\Gi&#225;otr&#236;nhQLPM\Slide\Images\HeThongDKMH.mpp" TargetMode="External"/><Relationship Id="rId2" Type="http://schemas.openxmlformats.org/officeDocument/2006/relationships/hyperlink" Target="https://d.docs.live.net/c38b94eb56962286/UET/Gi&#225;otr&#236;nhQLPM/Slide/Images/WBS.xlsx"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t>Quản lý dự án phần mềm</a:t>
            </a:r>
            <a:endParaRPr lang="en-GB" dirty="0"/>
          </a:p>
        </p:txBody>
      </p:sp>
      <p:sp>
        <p:nvSpPr>
          <p:cNvPr id="5" name="Subtitle 4"/>
          <p:cNvSpPr>
            <a:spLocks noGrp="1"/>
          </p:cNvSpPr>
          <p:nvPr>
            <p:ph type="subTitle" idx="1"/>
          </p:nvPr>
        </p:nvSpPr>
        <p:spPr/>
        <p:txBody>
          <a:bodyPr/>
          <a:lstStyle/>
          <a:p>
            <a:r>
              <a:rPr lang="en-GB"/>
              <a:t>Bài 4: </a:t>
            </a:r>
          </a:p>
          <a:p>
            <a:r>
              <a:rPr lang="en-GB"/>
              <a:t>Quản lý phạm vi dự án</a:t>
            </a:r>
            <a:endParaRPr lang="en-GB" dirty="0" err="1"/>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89212-2802-4B22-8AAD-392976C5D8F3}"/>
              </a:ext>
            </a:extLst>
          </p:cNvPr>
          <p:cNvSpPr>
            <a:spLocks noGrp="1"/>
          </p:cNvSpPr>
          <p:nvPr>
            <p:ph type="title"/>
          </p:nvPr>
        </p:nvSpPr>
        <p:spPr/>
        <p:txBody>
          <a:bodyPr/>
          <a:lstStyle/>
          <a:p>
            <a:r>
              <a:rPr lang="vi-VN"/>
              <a:t>Các khái niệm cơ bản</a:t>
            </a:r>
            <a:r>
              <a:rPr lang="en-US"/>
              <a:t> (2/3)</a:t>
            </a:r>
          </a:p>
        </p:txBody>
      </p:sp>
      <p:sp>
        <p:nvSpPr>
          <p:cNvPr id="3" name="Content Placeholder 2">
            <a:extLst>
              <a:ext uri="{FF2B5EF4-FFF2-40B4-BE49-F238E27FC236}">
                <a16:creationId xmlns:a16="http://schemas.microsoft.com/office/drawing/2014/main" id="{632096D8-F95E-4E94-897C-D26EFBBB3098}"/>
              </a:ext>
            </a:extLst>
          </p:cNvPr>
          <p:cNvSpPr>
            <a:spLocks noGrp="1"/>
          </p:cNvSpPr>
          <p:nvPr>
            <p:ph idx="1"/>
          </p:nvPr>
        </p:nvSpPr>
        <p:spPr>
          <a:xfrm>
            <a:off x="455534" y="1594275"/>
            <a:ext cx="5852398" cy="4509200"/>
          </a:xfrm>
        </p:spPr>
        <p:txBody>
          <a:bodyPr/>
          <a:lstStyle/>
          <a:p>
            <a:r>
              <a:rPr lang="vi-VN">
                <a:latin typeface="Calibri (Body)"/>
              </a:rPr>
              <a:t>Chức năng của hệ thống (function): Từng chức năng mang lại giá trị cho người dùng. Mỗi chức năng có thể gồm nhiều việc</a:t>
            </a:r>
          </a:p>
          <a:p>
            <a:r>
              <a:rPr lang="vi-VN">
                <a:latin typeface="Calibri (Body)"/>
              </a:rPr>
              <a:t>Yêu cầu chức năng (functional requirements): </a:t>
            </a:r>
            <a:r>
              <a:rPr lang="en-US">
                <a:latin typeface="Calibri (Body)"/>
              </a:rPr>
              <a:t>Y</a:t>
            </a:r>
            <a:r>
              <a:rPr lang="vi-VN">
                <a:latin typeface="Calibri (Body)"/>
              </a:rPr>
              <a:t>êu cầu về chức năng mà hệ thống cần đáp ứng</a:t>
            </a:r>
          </a:p>
        </p:txBody>
      </p:sp>
      <p:sp>
        <p:nvSpPr>
          <p:cNvPr id="4" name="Footer Placeholder 3">
            <a:extLst>
              <a:ext uri="{FF2B5EF4-FFF2-40B4-BE49-F238E27FC236}">
                <a16:creationId xmlns:a16="http://schemas.microsoft.com/office/drawing/2014/main" id="{4C77EB29-7E67-4C27-A1CA-248A3719B104}"/>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150705C9-693B-459A-83B4-A8436670CF03}"/>
              </a:ext>
            </a:extLst>
          </p:cNvPr>
          <p:cNvSpPr>
            <a:spLocks noGrp="1"/>
          </p:cNvSpPr>
          <p:nvPr>
            <p:ph type="sldNum" sz="quarter" idx="12"/>
          </p:nvPr>
        </p:nvSpPr>
        <p:spPr/>
        <p:txBody>
          <a:bodyPr/>
          <a:lstStyle/>
          <a:p>
            <a:pPr>
              <a:defRPr/>
            </a:pPr>
            <a:fld id="{A7A27918-AF68-41BB-82C7-522D23BA7CE7}" type="slidenum">
              <a:rPr lang="en-US" smtClean="0"/>
              <a:pPr>
                <a:defRPr/>
              </a:pPr>
              <a:t>10</a:t>
            </a:fld>
            <a:endParaRPr lang="en-US" dirty="0"/>
          </a:p>
        </p:txBody>
      </p:sp>
      <p:pic>
        <p:nvPicPr>
          <p:cNvPr id="6" name="Picture 5" descr="A picture containing text, clipart&#10;&#10;Description automatically generated">
            <a:extLst>
              <a:ext uri="{FF2B5EF4-FFF2-40B4-BE49-F238E27FC236}">
                <a16:creationId xmlns:a16="http://schemas.microsoft.com/office/drawing/2014/main" id="{CE9BAFF6-0EF7-4186-BD9C-2776651FB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743" y="1599718"/>
            <a:ext cx="2680951" cy="2790626"/>
          </a:xfrm>
          <a:prstGeom prst="rect">
            <a:avLst/>
          </a:prstGeom>
          <a:noFill/>
        </p:spPr>
      </p:pic>
    </p:spTree>
    <p:extLst>
      <p:ext uri="{BB962C8B-B14F-4D97-AF65-F5344CB8AC3E}">
        <p14:creationId xmlns:p14="http://schemas.microsoft.com/office/powerpoint/2010/main" val="2513186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DCC88-7B18-4DCC-AE06-512DBF2A07DA}"/>
              </a:ext>
            </a:extLst>
          </p:cNvPr>
          <p:cNvSpPr>
            <a:spLocks noGrp="1"/>
          </p:cNvSpPr>
          <p:nvPr>
            <p:ph type="title"/>
          </p:nvPr>
        </p:nvSpPr>
        <p:spPr/>
        <p:txBody>
          <a:bodyPr/>
          <a:lstStyle/>
          <a:p>
            <a:r>
              <a:rPr lang="vi-VN"/>
              <a:t>Các khái niệm cơ bản</a:t>
            </a:r>
            <a:r>
              <a:rPr lang="en-US"/>
              <a:t> (3/3)</a:t>
            </a:r>
          </a:p>
        </p:txBody>
      </p:sp>
      <p:sp>
        <p:nvSpPr>
          <p:cNvPr id="3" name="Content Placeholder 2">
            <a:extLst>
              <a:ext uri="{FF2B5EF4-FFF2-40B4-BE49-F238E27FC236}">
                <a16:creationId xmlns:a16="http://schemas.microsoft.com/office/drawing/2014/main" id="{3CD9C81B-3802-4549-BCB7-37D031513F3B}"/>
              </a:ext>
            </a:extLst>
          </p:cNvPr>
          <p:cNvSpPr>
            <a:spLocks noGrp="1"/>
          </p:cNvSpPr>
          <p:nvPr>
            <p:ph idx="1"/>
          </p:nvPr>
        </p:nvSpPr>
        <p:spPr>
          <a:xfrm>
            <a:off x="0" y="1503868"/>
            <a:ext cx="5774531" cy="4828942"/>
          </a:xfrm>
        </p:spPr>
        <p:txBody>
          <a:bodyPr>
            <a:normAutofit/>
          </a:bodyPr>
          <a:lstStyle/>
          <a:p>
            <a:r>
              <a:rPr lang="vi-VN">
                <a:latin typeface="Calibri (Body)"/>
              </a:rPr>
              <a:t>Yêu cầu phi chức năng (non-functional requirements): Các yêu cầu khác ngoài chức năng</a:t>
            </a:r>
            <a:r>
              <a:rPr lang="en-US">
                <a:latin typeface="Calibri (Body)"/>
              </a:rPr>
              <a:t>: t</a:t>
            </a:r>
            <a:r>
              <a:rPr lang="vi-VN">
                <a:latin typeface="Calibri (Body)"/>
              </a:rPr>
              <a:t>ính dễ dùng, tính ổn định, hiệu năng tìm kiếm, v.v.</a:t>
            </a:r>
            <a:endParaRPr lang="en-US">
              <a:latin typeface="Calibri (Body)"/>
            </a:endParaRPr>
          </a:p>
          <a:p>
            <a:r>
              <a:rPr lang="vi-VN">
                <a:latin typeface="Calibri (Body)"/>
              </a:rPr>
              <a:t>Các đối tượng bàn giao (deliverables): sản phẩm của quá trình làm dự án. Đây thường là phần mềm và các tài liệu đi kèm.</a:t>
            </a:r>
            <a:endParaRPr lang="en-US">
              <a:latin typeface="Calibri (Body)"/>
            </a:endParaRPr>
          </a:p>
        </p:txBody>
      </p:sp>
      <p:sp>
        <p:nvSpPr>
          <p:cNvPr id="4" name="Footer Placeholder 3">
            <a:extLst>
              <a:ext uri="{FF2B5EF4-FFF2-40B4-BE49-F238E27FC236}">
                <a16:creationId xmlns:a16="http://schemas.microsoft.com/office/drawing/2014/main" id="{49A2DC0A-DC5C-4069-9062-B9326E4A653A}"/>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D594AF5E-7EB0-46AD-BF6A-0A453B492B96}"/>
              </a:ext>
            </a:extLst>
          </p:cNvPr>
          <p:cNvSpPr>
            <a:spLocks noGrp="1"/>
          </p:cNvSpPr>
          <p:nvPr>
            <p:ph type="sldNum" sz="quarter" idx="12"/>
          </p:nvPr>
        </p:nvSpPr>
        <p:spPr/>
        <p:txBody>
          <a:bodyPr/>
          <a:lstStyle/>
          <a:p>
            <a:pPr>
              <a:defRPr/>
            </a:pPr>
            <a:fld id="{A7A27918-AF68-41BB-82C7-522D23BA7CE7}" type="slidenum">
              <a:rPr lang="en-US" smtClean="0"/>
              <a:pPr>
                <a:defRPr/>
              </a:pPr>
              <a:t>11</a:t>
            </a:fld>
            <a:endParaRPr lang="en-US" dirty="0"/>
          </a:p>
        </p:txBody>
      </p:sp>
      <p:pic>
        <p:nvPicPr>
          <p:cNvPr id="6" name="Picture 5" descr="Diagram&#10;&#10;Description automatically generated">
            <a:extLst>
              <a:ext uri="{FF2B5EF4-FFF2-40B4-BE49-F238E27FC236}">
                <a16:creationId xmlns:a16="http://schemas.microsoft.com/office/drawing/2014/main" id="{D69419ED-71C2-4246-9064-CECAF37D8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4531" y="1503868"/>
            <a:ext cx="3276600" cy="2117407"/>
          </a:xfrm>
          <a:prstGeom prst="rect">
            <a:avLst/>
          </a:prstGeom>
          <a:noFill/>
        </p:spPr>
      </p:pic>
    </p:spTree>
    <p:extLst>
      <p:ext uri="{BB962C8B-B14F-4D97-AF65-F5344CB8AC3E}">
        <p14:creationId xmlns:p14="http://schemas.microsoft.com/office/powerpoint/2010/main" val="1310734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A11D1-1DAD-47EB-A87A-976B49541AB5}"/>
              </a:ext>
            </a:extLst>
          </p:cNvPr>
          <p:cNvSpPr>
            <a:spLocks noGrp="1"/>
          </p:cNvSpPr>
          <p:nvPr>
            <p:ph type="title"/>
          </p:nvPr>
        </p:nvSpPr>
        <p:spPr/>
        <p:txBody>
          <a:bodyPr/>
          <a:lstStyle/>
          <a:p>
            <a:r>
              <a:rPr lang="vi-VN"/>
              <a:t>Phương pháp thu thập yêu cầu</a:t>
            </a:r>
            <a:endParaRPr lang="en-US"/>
          </a:p>
        </p:txBody>
      </p:sp>
      <p:sp>
        <p:nvSpPr>
          <p:cNvPr id="3" name="Content Placeholder 2">
            <a:extLst>
              <a:ext uri="{FF2B5EF4-FFF2-40B4-BE49-F238E27FC236}">
                <a16:creationId xmlns:a16="http://schemas.microsoft.com/office/drawing/2014/main" id="{BD0DE1EB-07DF-4E11-B908-3D87EBC4F003}"/>
              </a:ext>
            </a:extLst>
          </p:cNvPr>
          <p:cNvSpPr>
            <a:spLocks noGrp="1"/>
          </p:cNvSpPr>
          <p:nvPr>
            <p:ph idx="1"/>
          </p:nvPr>
        </p:nvSpPr>
        <p:spPr>
          <a:xfrm>
            <a:off x="455533" y="1594274"/>
            <a:ext cx="5242798" cy="4738535"/>
          </a:xfrm>
        </p:spPr>
        <p:txBody>
          <a:bodyPr>
            <a:normAutofit/>
          </a:bodyPr>
          <a:lstStyle/>
          <a:p>
            <a:r>
              <a:rPr lang="en-US"/>
              <a:t>Tổ chức phỏng vấn theo nhóm</a:t>
            </a:r>
          </a:p>
          <a:p>
            <a:r>
              <a:rPr lang="en-US"/>
              <a:t>Quan sát/lắng nghe quy trình nghiệp vụ hiện có </a:t>
            </a:r>
          </a:p>
          <a:p>
            <a:r>
              <a:rPr lang="en-US"/>
              <a:t>Làm bản mẫu, phân tích tài liệu yêu cầu</a:t>
            </a:r>
          </a:p>
          <a:p>
            <a:r>
              <a:rPr lang="en-US"/>
              <a:t>Đặt câu hỏi phù hợp để xác định biên của dự án</a:t>
            </a:r>
          </a:p>
          <a:p>
            <a:r>
              <a:rPr lang="en-US"/>
              <a:t>So sánh các dự án tương tự</a:t>
            </a:r>
          </a:p>
        </p:txBody>
      </p:sp>
      <p:sp>
        <p:nvSpPr>
          <p:cNvPr id="4" name="Footer Placeholder 3">
            <a:extLst>
              <a:ext uri="{FF2B5EF4-FFF2-40B4-BE49-F238E27FC236}">
                <a16:creationId xmlns:a16="http://schemas.microsoft.com/office/drawing/2014/main" id="{1410EAC8-3842-40F7-9892-2E56916D458E}"/>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5F7B0867-97C9-4D5B-B369-B4B1FF27B01F}"/>
              </a:ext>
            </a:extLst>
          </p:cNvPr>
          <p:cNvSpPr>
            <a:spLocks noGrp="1"/>
          </p:cNvSpPr>
          <p:nvPr>
            <p:ph type="sldNum" sz="quarter" idx="12"/>
          </p:nvPr>
        </p:nvSpPr>
        <p:spPr/>
        <p:txBody>
          <a:bodyPr/>
          <a:lstStyle/>
          <a:p>
            <a:pPr>
              <a:defRPr/>
            </a:pPr>
            <a:fld id="{A7A27918-AF68-41BB-82C7-522D23BA7CE7}" type="slidenum">
              <a:rPr lang="en-US" smtClean="0"/>
              <a:pPr>
                <a:defRPr/>
              </a:pPr>
              <a:t>12</a:t>
            </a:fld>
            <a:endParaRPr lang="en-US" dirty="0"/>
          </a:p>
        </p:txBody>
      </p:sp>
      <p:pic>
        <p:nvPicPr>
          <p:cNvPr id="6" name="Picture 5">
            <a:extLst>
              <a:ext uri="{FF2B5EF4-FFF2-40B4-BE49-F238E27FC236}">
                <a16:creationId xmlns:a16="http://schemas.microsoft.com/office/drawing/2014/main" id="{20A6D770-9014-4D22-8152-7A3B81029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1015" y="1797392"/>
            <a:ext cx="3430116" cy="3295308"/>
          </a:xfrm>
          <a:prstGeom prst="rect">
            <a:avLst/>
          </a:prstGeom>
          <a:noFill/>
        </p:spPr>
      </p:pic>
    </p:spTree>
    <p:extLst>
      <p:ext uri="{BB962C8B-B14F-4D97-AF65-F5344CB8AC3E}">
        <p14:creationId xmlns:p14="http://schemas.microsoft.com/office/powerpoint/2010/main" val="911097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0E26-020F-45A5-A0CB-5554221A7FBB}"/>
              </a:ext>
            </a:extLst>
          </p:cNvPr>
          <p:cNvSpPr>
            <a:spLocks noGrp="1"/>
          </p:cNvSpPr>
          <p:nvPr>
            <p:ph type="title"/>
          </p:nvPr>
        </p:nvSpPr>
        <p:spPr/>
        <p:txBody>
          <a:bodyPr/>
          <a:lstStyle/>
          <a:p>
            <a:r>
              <a:rPr lang="en-US"/>
              <a:t>Xác định yêu cầu (1/2)</a:t>
            </a:r>
          </a:p>
        </p:txBody>
      </p:sp>
      <p:sp>
        <p:nvSpPr>
          <p:cNvPr id="3" name="Content Placeholder 2">
            <a:extLst>
              <a:ext uri="{FF2B5EF4-FFF2-40B4-BE49-F238E27FC236}">
                <a16:creationId xmlns:a16="http://schemas.microsoft.com/office/drawing/2014/main" id="{56C6E52D-4C39-4899-97F5-D8F82BD626DB}"/>
              </a:ext>
            </a:extLst>
          </p:cNvPr>
          <p:cNvSpPr>
            <a:spLocks noGrp="1"/>
          </p:cNvSpPr>
          <p:nvPr>
            <p:ph idx="1"/>
          </p:nvPr>
        </p:nvSpPr>
        <p:spPr>
          <a:xfrm>
            <a:off x="135731" y="1594275"/>
            <a:ext cx="4741715" cy="4509200"/>
          </a:xfrm>
        </p:spPr>
        <p:txBody>
          <a:bodyPr>
            <a:normAutofit/>
          </a:bodyPr>
          <a:lstStyle/>
          <a:p>
            <a:pPr>
              <a:lnSpc>
                <a:spcPct val="100000"/>
              </a:lnSpc>
            </a:pPr>
            <a:r>
              <a:rPr lang="en-US"/>
              <a:t>Định nghĩa các việc cần làm trong dự án</a:t>
            </a:r>
          </a:p>
          <a:p>
            <a:pPr lvl="1">
              <a:lnSpc>
                <a:spcPct val="100000"/>
              </a:lnSpc>
            </a:pPr>
            <a:r>
              <a:rPr lang="en-US" sz="2400"/>
              <a:t>Bản thông tin sơ bộ về dự án</a:t>
            </a:r>
          </a:p>
          <a:p>
            <a:pPr lvl="1">
              <a:lnSpc>
                <a:spcPct val="100000"/>
              </a:lnSpc>
            </a:pPr>
            <a:r>
              <a:rPr lang="en-US" sz="2400"/>
              <a:t>Từ các bên liên quan chính của dự án</a:t>
            </a:r>
          </a:p>
          <a:p>
            <a:pPr lvl="1">
              <a:lnSpc>
                <a:spcPct val="100000"/>
              </a:lnSpc>
            </a:pPr>
            <a:r>
              <a:rPr lang="en-US" sz="2400"/>
              <a:t>Sử dụng chuyên gia nghiệp vụ</a:t>
            </a:r>
          </a:p>
          <a:p>
            <a:pPr lvl="1">
              <a:lnSpc>
                <a:spcPct val="100000"/>
              </a:lnSpc>
            </a:pPr>
            <a:r>
              <a:rPr lang="en-US" sz="2400"/>
              <a:t>Phân tích nghiệp vụ sản phẩm với nghiệp vụ thực tế</a:t>
            </a:r>
          </a:p>
          <a:p>
            <a:pPr lvl="1">
              <a:lnSpc>
                <a:spcPct val="100000"/>
              </a:lnSpc>
            </a:pPr>
            <a:r>
              <a:rPr lang="en-US" sz="2400"/>
              <a:t>Sử dụng kinh nghiệp từ các dự án tương tự</a:t>
            </a:r>
            <a:endParaRPr lang="en-US"/>
          </a:p>
        </p:txBody>
      </p:sp>
      <p:sp>
        <p:nvSpPr>
          <p:cNvPr id="4" name="Footer Placeholder 3">
            <a:extLst>
              <a:ext uri="{FF2B5EF4-FFF2-40B4-BE49-F238E27FC236}">
                <a16:creationId xmlns:a16="http://schemas.microsoft.com/office/drawing/2014/main" id="{F4971EEC-24E8-4913-AB0E-06EA3926110D}"/>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157952A3-2073-4E9A-ABED-B074BDB3F44F}"/>
              </a:ext>
            </a:extLst>
          </p:cNvPr>
          <p:cNvSpPr>
            <a:spLocks noGrp="1"/>
          </p:cNvSpPr>
          <p:nvPr>
            <p:ph type="sldNum" sz="quarter" idx="12"/>
          </p:nvPr>
        </p:nvSpPr>
        <p:spPr/>
        <p:txBody>
          <a:bodyPr/>
          <a:lstStyle/>
          <a:p>
            <a:pPr>
              <a:defRPr/>
            </a:pPr>
            <a:fld id="{A7A27918-AF68-41BB-82C7-522D23BA7CE7}" type="slidenum">
              <a:rPr lang="en-US" smtClean="0"/>
              <a:pPr>
                <a:defRPr/>
              </a:pPr>
              <a:t>13</a:t>
            </a:fld>
            <a:endParaRPr lang="en-US" dirty="0"/>
          </a:p>
        </p:txBody>
      </p:sp>
      <p:pic>
        <p:nvPicPr>
          <p:cNvPr id="6" name="Picture 2" descr="Nhu cầu vs Mong muốn vs Yêu cầu | Cộng đồng Business Analyst Việt Nam">
            <a:extLst>
              <a:ext uri="{FF2B5EF4-FFF2-40B4-BE49-F238E27FC236}">
                <a16:creationId xmlns:a16="http://schemas.microsoft.com/office/drawing/2014/main" id="{46B23985-534E-4C79-95DD-A25175B83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1567" y="1673417"/>
            <a:ext cx="4209563" cy="280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838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Nhu cầu vs Mong muốn vs Yêu cầu | Cộng đồng Business Analyst Việt Nam">
            <a:extLst>
              <a:ext uri="{FF2B5EF4-FFF2-40B4-BE49-F238E27FC236}">
                <a16:creationId xmlns:a16="http://schemas.microsoft.com/office/drawing/2014/main" id="{D59C4B68-B31B-4B87-A399-3261D78D2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8731" y="1594275"/>
            <a:ext cx="4021932" cy="26844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7CF8F2-3F04-43C0-97B0-E5F172BAC14D}"/>
              </a:ext>
            </a:extLst>
          </p:cNvPr>
          <p:cNvSpPr>
            <a:spLocks noGrp="1"/>
          </p:cNvSpPr>
          <p:nvPr>
            <p:ph type="title"/>
          </p:nvPr>
        </p:nvSpPr>
        <p:spPr/>
        <p:txBody>
          <a:bodyPr/>
          <a:lstStyle/>
          <a:p>
            <a:r>
              <a:rPr lang="en-US"/>
              <a:t>Xác định yêu cầu (2/2)</a:t>
            </a:r>
          </a:p>
        </p:txBody>
      </p:sp>
      <p:sp>
        <p:nvSpPr>
          <p:cNvPr id="3" name="Content Placeholder 2">
            <a:extLst>
              <a:ext uri="{FF2B5EF4-FFF2-40B4-BE49-F238E27FC236}">
                <a16:creationId xmlns:a16="http://schemas.microsoft.com/office/drawing/2014/main" id="{EBF8FBE4-6CE4-4364-BFC3-4FAA038CE841}"/>
              </a:ext>
            </a:extLst>
          </p:cNvPr>
          <p:cNvSpPr>
            <a:spLocks noGrp="1"/>
          </p:cNvSpPr>
          <p:nvPr>
            <p:ph idx="1"/>
          </p:nvPr>
        </p:nvSpPr>
        <p:spPr>
          <a:xfrm>
            <a:off x="455534" y="1594275"/>
            <a:ext cx="5014197" cy="4509200"/>
          </a:xfrm>
        </p:spPr>
        <p:txBody>
          <a:bodyPr>
            <a:normAutofit/>
          </a:bodyPr>
          <a:lstStyle/>
          <a:p>
            <a:pPr>
              <a:lnSpc>
                <a:spcPct val="100000"/>
              </a:lnSpc>
            </a:pPr>
            <a:r>
              <a:rPr lang="en-US"/>
              <a:t>Phân tích từ các khía cạnh khác của phần mềm: chức năng, tốc độ xử lý, bảo mật, tính thân thiện, v.v.</a:t>
            </a:r>
          </a:p>
          <a:p>
            <a:pPr>
              <a:lnSpc>
                <a:spcPct val="100000"/>
              </a:lnSpc>
            </a:pPr>
            <a:r>
              <a:rPr lang="en-US"/>
              <a:t>Sử dụng ma trận thu thập yêu cầu</a:t>
            </a:r>
          </a:p>
          <a:p>
            <a:pPr>
              <a:lnSpc>
                <a:spcPct val="100000"/>
              </a:lnSpc>
            </a:pPr>
            <a:r>
              <a:rPr lang="en-US"/>
              <a:t>Phân tích các phương án nghiệp vụ khác</a:t>
            </a:r>
          </a:p>
          <a:p>
            <a:pPr>
              <a:lnSpc>
                <a:spcPct val="100000"/>
              </a:lnSpc>
            </a:pPr>
            <a:r>
              <a:rPr lang="en-US"/>
              <a:t>Tiến hành các buổi thảo luận</a:t>
            </a:r>
          </a:p>
        </p:txBody>
      </p:sp>
      <p:sp>
        <p:nvSpPr>
          <p:cNvPr id="4" name="Footer Placeholder 3">
            <a:extLst>
              <a:ext uri="{FF2B5EF4-FFF2-40B4-BE49-F238E27FC236}">
                <a16:creationId xmlns:a16="http://schemas.microsoft.com/office/drawing/2014/main" id="{BD8F0FA8-5F4A-42A4-BB2D-58DE6AD8AD4D}"/>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654E67B0-4803-4294-AEB6-8660B1601B43}"/>
              </a:ext>
            </a:extLst>
          </p:cNvPr>
          <p:cNvSpPr>
            <a:spLocks noGrp="1"/>
          </p:cNvSpPr>
          <p:nvPr>
            <p:ph type="sldNum" sz="quarter" idx="12"/>
          </p:nvPr>
        </p:nvSpPr>
        <p:spPr/>
        <p:txBody>
          <a:bodyPr/>
          <a:lstStyle/>
          <a:p>
            <a:pPr>
              <a:defRPr/>
            </a:pPr>
            <a:fld id="{A7A27918-AF68-41BB-82C7-522D23BA7CE7}" type="slidenum">
              <a:rPr lang="en-US" smtClean="0"/>
              <a:pPr>
                <a:defRPr/>
              </a:pPr>
              <a:t>14</a:t>
            </a:fld>
            <a:endParaRPr lang="en-US" dirty="0"/>
          </a:p>
        </p:txBody>
      </p:sp>
    </p:spTree>
    <p:extLst>
      <p:ext uri="{BB962C8B-B14F-4D97-AF65-F5344CB8AC3E}">
        <p14:creationId xmlns:p14="http://schemas.microsoft.com/office/powerpoint/2010/main" val="2536505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FD6D-75DD-4570-A301-F2C34C3BB886}"/>
              </a:ext>
            </a:extLst>
          </p:cNvPr>
          <p:cNvSpPr>
            <a:spLocks noGrp="1"/>
          </p:cNvSpPr>
          <p:nvPr>
            <p:ph type="title"/>
          </p:nvPr>
        </p:nvSpPr>
        <p:spPr/>
        <p:txBody>
          <a:bodyPr>
            <a:normAutofit fontScale="90000"/>
          </a:bodyPr>
          <a:lstStyle/>
          <a:p>
            <a:r>
              <a:rPr lang="en-US"/>
              <a:t>Một số đặc thù của phạm vi/yêu cầu của dự án phần mềm </a:t>
            </a:r>
          </a:p>
        </p:txBody>
      </p:sp>
      <p:sp>
        <p:nvSpPr>
          <p:cNvPr id="3" name="Content Placeholder 2">
            <a:extLst>
              <a:ext uri="{FF2B5EF4-FFF2-40B4-BE49-F238E27FC236}">
                <a16:creationId xmlns:a16="http://schemas.microsoft.com/office/drawing/2014/main" id="{AEF828AB-106C-4B8C-A7D6-6ED329DE668C}"/>
              </a:ext>
            </a:extLst>
          </p:cNvPr>
          <p:cNvSpPr>
            <a:spLocks noGrp="1"/>
          </p:cNvSpPr>
          <p:nvPr>
            <p:ph idx="1"/>
          </p:nvPr>
        </p:nvSpPr>
        <p:spPr>
          <a:xfrm>
            <a:off x="455533" y="1594275"/>
            <a:ext cx="8519398" cy="4509200"/>
          </a:xfrm>
        </p:spPr>
        <p:txBody>
          <a:bodyPr>
            <a:normAutofit fontScale="85000" lnSpcReduction="10000"/>
          </a:bodyPr>
          <a:lstStyle/>
          <a:p>
            <a:r>
              <a:rPr lang="en-US"/>
              <a:t>Sản phẩm bàn giao là phần mềm và vô hình</a:t>
            </a:r>
          </a:p>
          <a:p>
            <a:r>
              <a:rPr lang="en-US"/>
              <a:t>Các công việc có liên quan mật thiết đến nhau</a:t>
            </a:r>
          </a:p>
          <a:p>
            <a:pPr lvl="1"/>
            <a:r>
              <a:rPr lang="en-US"/>
              <a:t>Một phần thay đổi thì phần khác cũng bị ảnh hưởng</a:t>
            </a:r>
          </a:p>
          <a:p>
            <a:r>
              <a:rPr lang="en-US"/>
              <a:t>Các thành viên có kinh nghiệm, kỳ vọng, v.v. khác nhau</a:t>
            </a:r>
          </a:p>
          <a:p>
            <a:pPr lvl="1"/>
            <a:r>
              <a:rPr lang="en-US"/>
              <a:t>Hướng đến mục tiêu chung là khó</a:t>
            </a:r>
          </a:p>
          <a:p>
            <a:r>
              <a:rPr lang="en-US"/>
              <a:t>Dự án phần mềm có thể có sức ép về thời gian và lợi nhuận</a:t>
            </a:r>
          </a:p>
          <a:p>
            <a:pPr lvl="1"/>
            <a:r>
              <a:rPr lang="en-US"/>
              <a:t>Muốn có lợi nhuận thì chỉ có thể thuê nhân lực hạn chế</a:t>
            </a:r>
          </a:p>
          <a:p>
            <a:pPr lvl="1"/>
            <a:r>
              <a:rPr lang="en-US"/>
              <a:t>Muốn có chất lượng tốt thì phải thuê nhân lực có kỹ năng cao, nhiều kinh nghiệm</a:t>
            </a:r>
          </a:p>
          <a:p>
            <a:r>
              <a:rPr lang="en-US"/>
              <a:t>Dự án có thể tạo ra những thay đổi về cơ cấu tổ chức</a:t>
            </a:r>
          </a:p>
          <a:p>
            <a:pPr lvl="1"/>
            <a:r>
              <a:rPr lang="en-US"/>
              <a:t>Dự án pt phần mềm kế toán có thể làm một số người mất việc</a:t>
            </a:r>
          </a:p>
        </p:txBody>
      </p:sp>
      <p:sp>
        <p:nvSpPr>
          <p:cNvPr id="4" name="Footer Placeholder 3">
            <a:extLst>
              <a:ext uri="{FF2B5EF4-FFF2-40B4-BE49-F238E27FC236}">
                <a16:creationId xmlns:a16="http://schemas.microsoft.com/office/drawing/2014/main" id="{B2F101E0-7E84-46E5-92CF-1D1C77BA5D51}"/>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CF09A395-2714-4830-9EC5-057D1C11A2A8}"/>
              </a:ext>
            </a:extLst>
          </p:cNvPr>
          <p:cNvSpPr>
            <a:spLocks noGrp="1"/>
          </p:cNvSpPr>
          <p:nvPr>
            <p:ph type="sldNum" sz="quarter" idx="12"/>
          </p:nvPr>
        </p:nvSpPr>
        <p:spPr/>
        <p:txBody>
          <a:bodyPr/>
          <a:lstStyle/>
          <a:p>
            <a:pPr>
              <a:defRPr/>
            </a:pPr>
            <a:fld id="{A7A27918-AF68-41BB-82C7-522D23BA7CE7}" type="slidenum">
              <a:rPr lang="en-US" smtClean="0"/>
              <a:pPr>
                <a:defRPr/>
              </a:pPr>
              <a:t>15</a:t>
            </a:fld>
            <a:endParaRPr lang="en-US" dirty="0"/>
          </a:p>
        </p:txBody>
      </p:sp>
    </p:spTree>
    <p:extLst>
      <p:ext uri="{BB962C8B-B14F-4D97-AF65-F5344CB8AC3E}">
        <p14:creationId xmlns:p14="http://schemas.microsoft.com/office/powerpoint/2010/main" val="942587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20A7B-57F1-49FC-A93B-BF0E3E8E1849}"/>
              </a:ext>
            </a:extLst>
          </p:cNvPr>
          <p:cNvSpPr>
            <a:spLocks noGrp="1"/>
          </p:cNvSpPr>
          <p:nvPr>
            <p:ph type="title"/>
          </p:nvPr>
        </p:nvSpPr>
        <p:spPr/>
        <p:txBody>
          <a:bodyPr/>
          <a:lstStyle/>
          <a:p>
            <a:r>
              <a:rPr lang="en-US"/>
              <a:t>Lập kế hoạch quản lý phạm vi dự án</a:t>
            </a:r>
          </a:p>
        </p:txBody>
      </p:sp>
      <p:sp>
        <p:nvSpPr>
          <p:cNvPr id="3" name="Content Placeholder 2">
            <a:extLst>
              <a:ext uri="{FF2B5EF4-FFF2-40B4-BE49-F238E27FC236}">
                <a16:creationId xmlns:a16="http://schemas.microsoft.com/office/drawing/2014/main" id="{4EE1DD52-6AFC-4546-BB9A-E2CF0669255A}"/>
              </a:ext>
            </a:extLst>
          </p:cNvPr>
          <p:cNvSpPr>
            <a:spLocks noGrp="1"/>
          </p:cNvSpPr>
          <p:nvPr>
            <p:ph idx="1"/>
          </p:nvPr>
        </p:nvSpPr>
        <p:spPr>
          <a:xfrm>
            <a:off x="0" y="1513179"/>
            <a:ext cx="9110664" cy="4509200"/>
          </a:xfrm>
        </p:spPr>
        <p:txBody>
          <a:bodyPr/>
          <a:lstStyle/>
          <a:p>
            <a:r>
              <a:rPr lang="en-US"/>
              <a:t>Kế hoạch quản lý phạm vi dự án thường bao gồm:</a:t>
            </a:r>
          </a:p>
          <a:p>
            <a:pPr lvl="1"/>
            <a:r>
              <a:rPr lang="en-US"/>
              <a:t>Hướng dẫn viết các phát biểu chi tiết về phạm vi dự án</a:t>
            </a:r>
          </a:p>
          <a:p>
            <a:pPr lvl="1"/>
            <a:r>
              <a:rPr lang="en-US"/>
              <a:t>Hướng dẫn tạo WBS</a:t>
            </a:r>
          </a:p>
          <a:p>
            <a:pPr lvl="1"/>
            <a:r>
              <a:rPr lang="en-US"/>
              <a:t>Hướng dẫn quản lý và phê duyệt WBS</a:t>
            </a:r>
          </a:p>
          <a:p>
            <a:pPr lvl="1"/>
            <a:r>
              <a:rPr lang="en-US"/>
              <a:t>Hướng dẫn để có được sự chấp thuận cho các sản phẩm bàn giao của dự án</a:t>
            </a:r>
          </a:p>
          <a:p>
            <a:pPr lvl="1"/>
            <a:r>
              <a:rPr lang="en-US"/>
              <a:t>Hướng dẫn kiểm soát các yêu cầu thay đổi đến phạm vi dự án</a:t>
            </a:r>
          </a:p>
          <a:p>
            <a:pPr lvl="1"/>
            <a:endParaRPr lang="en-US"/>
          </a:p>
        </p:txBody>
      </p:sp>
      <p:sp>
        <p:nvSpPr>
          <p:cNvPr id="4" name="Footer Placeholder 3">
            <a:extLst>
              <a:ext uri="{FF2B5EF4-FFF2-40B4-BE49-F238E27FC236}">
                <a16:creationId xmlns:a16="http://schemas.microsoft.com/office/drawing/2014/main" id="{29EEA29C-1027-4757-964E-86A85E741C2D}"/>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67F34D4A-337F-4C0C-87A2-F811576A96FA}"/>
              </a:ext>
            </a:extLst>
          </p:cNvPr>
          <p:cNvSpPr>
            <a:spLocks noGrp="1"/>
          </p:cNvSpPr>
          <p:nvPr>
            <p:ph type="sldNum" sz="quarter" idx="12"/>
          </p:nvPr>
        </p:nvSpPr>
        <p:spPr/>
        <p:txBody>
          <a:bodyPr/>
          <a:lstStyle/>
          <a:p>
            <a:pPr>
              <a:defRPr/>
            </a:pPr>
            <a:fld id="{A7A27918-AF68-41BB-82C7-522D23BA7CE7}" type="slidenum">
              <a:rPr lang="en-US" smtClean="0"/>
              <a:pPr>
                <a:defRPr/>
              </a:pPr>
              <a:t>16</a:t>
            </a:fld>
            <a:endParaRPr lang="en-US" dirty="0"/>
          </a:p>
        </p:txBody>
      </p:sp>
    </p:spTree>
    <p:extLst>
      <p:ext uri="{BB962C8B-B14F-4D97-AF65-F5344CB8AC3E}">
        <p14:creationId xmlns:p14="http://schemas.microsoft.com/office/powerpoint/2010/main" val="1886013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7033" y="-14493"/>
            <a:ext cx="8199596" cy="1139363"/>
          </a:xfrm>
          <a:noFill/>
          <a:ln/>
        </p:spPr>
        <p:txBody>
          <a:bodyPr vert="horz" wrap="square" lIns="90534" tIns="44473" rIns="90534" bIns="44473" numCol="1" anchor="ctr" anchorCtr="0" compatLnSpc="1">
            <a:prstTxWarp prst="textNoShape">
              <a:avLst/>
            </a:prstTxWarp>
            <a:normAutofit/>
          </a:bodyPr>
          <a:lstStyle/>
          <a:p>
            <a:r>
              <a:rPr lang="en-GB"/>
              <a:t>Nội dung</a:t>
            </a:r>
          </a:p>
        </p:txBody>
      </p:sp>
      <p:sp>
        <p:nvSpPr>
          <p:cNvPr id="6147" name="Rectangle 3"/>
          <p:cNvSpPr>
            <a:spLocks noGrp="1" noChangeArrowheads="1"/>
          </p:cNvSpPr>
          <p:nvPr>
            <p:ph idx="1"/>
          </p:nvPr>
        </p:nvSpPr>
        <p:spPr>
          <a:noFill/>
          <a:ln/>
        </p:spPr>
        <p:txBody>
          <a:bodyPr vert="horz" wrap="square" lIns="90534" tIns="44473" rIns="90534" bIns="44473" numCol="1" anchor="t" anchorCtr="0" compatLnSpc="1">
            <a:prstTxWarp prst="textNoShape">
              <a:avLst/>
            </a:prstTxWarp>
            <a:normAutofit/>
          </a:bodyPr>
          <a:lstStyle/>
          <a:p>
            <a:pPr>
              <a:lnSpc>
                <a:spcPct val="90000"/>
              </a:lnSpc>
            </a:pPr>
            <a:r>
              <a:rPr lang="vi-VN">
                <a:latin typeface="Calibri (Body)"/>
              </a:rPr>
              <a:t>Các khái niệm cơ bản</a:t>
            </a:r>
          </a:p>
          <a:p>
            <a:pPr>
              <a:lnSpc>
                <a:spcPct val="90000"/>
              </a:lnSpc>
            </a:pPr>
            <a:r>
              <a:rPr lang="vi-VN" b="1">
                <a:latin typeface="Calibri (Body)"/>
              </a:rPr>
              <a:t>Xây dựng bảng phân rã công việc (WBS)</a:t>
            </a:r>
          </a:p>
          <a:p>
            <a:pPr>
              <a:lnSpc>
                <a:spcPct val="90000"/>
              </a:lnSpc>
            </a:pPr>
            <a:r>
              <a:rPr lang="vi-VN">
                <a:latin typeface="Calibri (Body)"/>
              </a:rPr>
              <a:t>Ví dụ áp dụng</a:t>
            </a:r>
            <a:endParaRPr lang="vi-VN" dirty="0" err="1">
              <a:latin typeface="Calibri (Body)"/>
            </a:endParaRPr>
          </a:p>
        </p:txBody>
      </p:sp>
      <p:sp>
        <p:nvSpPr>
          <p:cNvPr id="3" name="Footer Placeholder 2"/>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2" name="Slide Number Placeholder 1"/>
          <p:cNvSpPr>
            <a:spLocks noGrp="1"/>
          </p:cNvSpPr>
          <p:nvPr>
            <p:ph type="sldNum" sz="quarter" idx="12"/>
          </p:nvPr>
        </p:nvSpPr>
        <p:spPr/>
        <p:txBody>
          <a:bodyPr/>
          <a:lstStyle/>
          <a:p>
            <a:pPr>
              <a:defRPr/>
            </a:pPr>
            <a:fld id="{A7A27918-AF68-41BB-82C7-522D23BA7CE7}" type="slidenum">
              <a:rPr lang="en-US" smtClean="0"/>
              <a:pPr>
                <a:defRPr/>
              </a:pPr>
              <a:t>17</a:t>
            </a:fld>
            <a:endParaRPr lang="en-US" dirty="0"/>
          </a:p>
        </p:txBody>
      </p:sp>
    </p:spTree>
    <p:extLst>
      <p:ext uri="{BB962C8B-B14F-4D97-AF65-F5344CB8AC3E}">
        <p14:creationId xmlns:p14="http://schemas.microsoft.com/office/powerpoint/2010/main" val="220336543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D3E8-2FD4-4B6D-A1FD-E7A867298AC8}"/>
              </a:ext>
            </a:extLst>
          </p:cNvPr>
          <p:cNvSpPr>
            <a:spLocks noGrp="1"/>
          </p:cNvSpPr>
          <p:nvPr>
            <p:ph type="title"/>
          </p:nvPr>
        </p:nvSpPr>
        <p:spPr/>
        <p:txBody>
          <a:bodyPr/>
          <a:lstStyle/>
          <a:p>
            <a:r>
              <a:rPr lang="en-US"/>
              <a:t>Xác định phạm vi dự án</a:t>
            </a:r>
          </a:p>
        </p:txBody>
      </p:sp>
      <p:sp>
        <p:nvSpPr>
          <p:cNvPr id="3" name="Content Placeholder 2">
            <a:extLst>
              <a:ext uri="{FF2B5EF4-FFF2-40B4-BE49-F238E27FC236}">
                <a16:creationId xmlns:a16="http://schemas.microsoft.com/office/drawing/2014/main" id="{E5EC19FD-8262-460A-BBC7-F936E8F9D3B1}"/>
              </a:ext>
            </a:extLst>
          </p:cNvPr>
          <p:cNvSpPr>
            <a:spLocks noGrp="1"/>
          </p:cNvSpPr>
          <p:nvPr>
            <p:ph idx="1"/>
          </p:nvPr>
        </p:nvSpPr>
        <p:spPr>
          <a:xfrm>
            <a:off x="455533" y="1594275"/>
            <a:ext cx="8519397" cy="4509200"/>
          </a:xfrm>
        </p:spPr>
        <p:txBody>
          <a:bodyPr>
            <a:normAutofit fontScale="92500" lnSpcReduction="20000"/>
          </a:bodyPr>
          <a:lstStyle/>
          <a:p>
            <a:r>
              <a:rPr lang="vi-VN">
                <a:latin typeface="Calibri (Body)"/>
              </a:rPr>
              <a:t>Xác định chi tiết những công việc được tiến hành trong dự án</a:t>
            </a:r>
          </a:p>
          <a:p>
            <a:r>
              <a:rPr lang="vi-VN">
                <a:latin typeface="Calibri (Body)"/>
              </a:rPr>
              <a:t>Sử dụng đánh giá của chuyên gia</a:t>
            </a:r>
          </a:p>
          <a:p>
            <a:r>
              <a:rPr lang="vi-VN">
                <a:latin typeface="Calibri (Body)"/>
              </a:rPr>
              <a:t>Sử dụng kinh nghiệm từ các dự án tương tự</a:t>
            </a:r>
          </a:p>
          <a:p>
            <a:r>
              <a:rPr lang="vi-VN">
                <a:latin typeface="Calibri (Body)"/>
              </a:rPr>
              <a:t>Phân tích sản phẩm</a:t>
            </a:r>
          </a:p>
          <a:p>
            <a:r>
              <a:rPr lang="vi-VN">
                <a:latin typeface="Calibri (Body)"/>
              </a:rPr>
              <a:t>Các tài liệu yêu cầu</a:t>
            </a:r>
          </a:p>
          <a:p>
            <a:r>
              <a:rPr lang="vi-VN">
                <a:latin typeface="Calibri (Body)"/>
              </a:rPr>
              <a:t>Mô tả phạm vi sản phẩm</a:t>
            </a:r>
          </a:p>
          <a:p>
            <a:r>
              <a:rPr lang="vi-VN">
                <a:latin typeface="Calibri (Body)"/>
              </a:rPr>
              <a:t>Các tiêu chí hoàn thành</a:t>
            </a:r>
          </a:p>
          <a:p>
            <a:r>
              <a:rPr lang="vi-VN">
                <a:latin typeface="Calibri (Body)"/>
              </a:rPr>
              <a:t>Các sản phẩm bàn giao</a:t>
            </a:r>
          </a:p>
          <a:p>
            <a:r>
              <a:rPr lang="vi-VN">
                <a:latin typeface="Calibri (Body)"/>
              </a:rPr>
              <a:t>Các biên, ràng buộc, và giả định của dự án</a:t>
            </a:r>
            <a:endParaRPr lang="en-US">
              <a:latin typeface="Calibri (Body)"/>
            </a:endParaRPr>
          </a:p>
        </p:txBody>
      </p:sp>
      <p:sp>
        <p:nvSpPr>
          <p:cNvPr id="4" name="Footer Placeholder 3">
            <a:extLst>
              <a:ext uri="{FF2B5EF4-FFF2-40B4-BE49-F238E27FC236}">
                <a16:creationId xmlns:a16="http://schemas.microsoft.com/office/drawing/2014/main" id="{B8C927B2-E978-4B06-BBCC-490ED474EE43}"/>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000A7324-4FB7-419C-A97A-D8BB2913BBB9}"/>
              </a:ext>
            </a:extLst>
          </p:cNvPr>
          <p:cNvSpPr>
            <a:spLocks noGrp="1"/>
          </p:cNvSpPr>
          <p:nvPr>
            <p:ph type="sldNum" sz="quarter" idx="12"/>
          </p:nvPr>
        </p:nvSpPr>
        <p:spPr/>
        <p:txBody>
          <a:bodyPr/>
          <a:lstStyle/>
          <a:p>
            <a:pPr>
              <a:defRPr/>
            </a:pPr>
            <a:fld id="{A7A27918-AF68-41BB-82C7-522D23BA7CE7}" type="slidenum">
              <a:rPr lang="en-US" smtClean="0"/>
              <a:pPr>
                <a:defRPr/>
              </a:pPr>
              <a:t>18</a:t>
            </a:fld>
            <a:endParaRPr lang="en-US" dirty="0"/>
          </a:p>
        </p:txBody>
      </p:sp>
      <p:pic>
        <p:nvPicPr>
          <p:cNvPr id="6" name="Picture 5" descr="A picture containing qr code&#10;&#10;Description automatically generated">
            <a:extLst>
              <a:ext uri="{FF2B5EF4-FFF2-40B4-BE49-F238E27FC236}">
                <a16:creationId xmlns:a16="http://schemas.microsoft.com/office/drawing/2014/main" id="{8D90F1F5-D25F-4462-B28A-171590C90C9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975" r="10180"/>
          <a:stretch/>
        </p:blipFill>
        <p:spPr>
          <a:xfrm>
            <a:off x="6399534" y="3416300"/>
            <a:ext cx="2575396" cy="1469255"/>
          </a:xfrm>
          <a:prstGeom prst="rect">
            <a:avLst/>
          </a:prstGeom>
          <a:noFill/>
        </p:spPr>
      </p:pic>
    </p:spTree>
    <p:extLst>
      <p:ext uri="{BB962C8B-B14F-4D97-AF65-F5344CB8AC3E}">
        <p14:creationId xmlns:p14="http://schemas.microsoft.com/office/powerpoint/2010/main" val="2745321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65405-B8B1-40F6-974D-2FE6EBF637D6}"/>
              </a:ext>
            </a:extLst>
          </p:cNvPr>
          <p:cNvSpPr>
            <a:spLocks noGrp="1"/>
          </p:cNvSpPr>
          <p:nvPr>
            <p:ph type="title"/>
          </p:nvPr>
        </p:nvSpPr>
        <p:spPr/>
        <p:txBody>
          <a:bodyPr/>
          <a:lstStyle/>
          <a:p>
            <a:r>
              <a:rPr lang="en-US"/>
              <a:t>Ví dụ về bảng phân rã công việc</a:t>
            </a:r>
          </a:p>
        </p:txBody>
      </p:sp>
      <p:sp>
        <p:nvSpPr>
          <p:cNvPr id="3" name="Content Placeholder 2">
            <a:extLst>
              <a:ext uri="{FF2B5EF4-FFF2-40B4-BE49-F238E27FC236}">
                <a16:creationId xmlns:a16="http://schemas.microsoft.com/office/drawing/2014/main" id="{29998D37-68BE-4CFD-8F24-B2C706DF9635}"/>
              </a:ext>
            </a:extLst>
          </p:cNvPr>
          <p:cNvSpPr>
            <a:spLocks noGrp="1"/>
          </p:cNvSpPr>
          <p:nvPr>
            <p:ph idx="1"/>
          </p:nvPr>
        </p:nvSpPr>
        <p:spPr>
          <a:xfrm>
            <a:off x="455533" y="1594275"/>
            <a:ext cx="8199597" cy="1288625"/>
          </a:xfrm>
        </p:spPr>
        <p:txBody>
          <a:bodyPr>
            <a:normAutofit fontScale="92500" lnSpcReduction="10000"/>
          </a:bodyPr>
          <a:lstStyle/>
          <a:p>
            <a:r>
              <a:rPr lang="vi-VN">
                <a:latin typeface="Calibri (Body)"/>
              </a:rPr>
              <a:t>Xây dựng bảng phân rã công việc cho dự án xây dựng hệ thống phần mềm đăng kí môn học của trường ĐH</a:t>
            </a:r>
            <a:r>
              <a:rPr lang="en-US">
                <a:latin typeface="Calibri (Body)"/>
              </a:rPr>
              <a:t>QGHN</a:t>
            </a:r>
          </a:p>
        </p:txBody>
      </p:sp>
      <p:sp>
        <p:nvSpPr>
          <p:cNvPr id="4" name="Footer Placeholder 3">
            <a:extLst>
              <a:ext uri="{FF2B5EF4-FFF2-40B4-BE49-F238E27FC236}">
                <a16:creationId xmlns:a16="http://schemas.microsoft.com/office/drawing/2014/main" id="{A7B028F6-355F-421A-908B-82D2D9FE288B}"/>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EB1E07A0-AF8D-49B4-A64A-063C5864BBBB}"/>
              </a:ext>
            </a:extLst>
          </p:cNvPr>
          <p:cNvSpPr>
            <a:spLocks noGrp="1"/>
          </p:cNvSpPr>
          <p:nvPr>
            <p:ph type="sldNum" sz="quarter" idx="12"/>
          </p:nvPr>
        </p:nvSpPr>
        <p:spPr/>
        <p:txBody>
          <a:bodyPr/>
          <a:lstStyle/>
          <a:p>
            <a:pPr>
              <a:defRPr/>
            </a:pPr>
            <a:fld id="{A7A27918-AF68-41BB-82C7-522D23BA7CE7}" type="slidenum">
              <a:rPr lang="en-US" smtClean="0"/>
              <a:pPr>
                <a:defRPr/>
              </a:pPr>
              <a:t>19</a:t>
            </a:fld>
            <a:endParaRPr lang="en-US" dirty="0"/>
          </a:p>
        </p:txBody>
      </p:sp>
      <p:sp>
        <p:nvSpPr>
          <p:cNvPr id="6" name="TextBox 5">
            <a:hlinkClick r:id="rId2"/>
            <a:extLst>
              <a:ext uri="{FF2B5EF4-FFF2-40B4-BE49-F238E27FC236}">
                <a16:creationId xmlns:a16="http://schemas.microsoft.com/office/drawing/2014/main" id="{290C0436-FE1E-4087-8ADB-C02942A7B9D4}"/>
              </a:ext>
            </a:extLst>
          </p:cNvPr>
          <p:cNvSpPr txBox="1"/>
          <p:nvPr/>
        </p:nvSpPr>
        <p:spPr>
          <a:xfrm>
            <a:off x="211931" y="5358746"/>
            <a:ext cx="2455088" cy="954107"/>
          </a:xfrm>
          <a:prstGeom prst="rect">
            <a:avLst/>
          </a:prstGeom>
          <a:noFill/>
        </p:spPr>
        <p:txBody>
          <a:bodyPr wrap="square" rtlCol="0">
            <a:spAutoFit/>
          </a:bodyPr>
          <a:lstStyle/>
          <a:p>
            <a:r>
              <a:rPr lang="en-US" sz="2800" err="1">
                <a:hlinkClick r:id="rId3" action="ppaction://hlinkfile"/>
              </a:rPr>
              <a:t>Hệ</a:t>
            </a:r>
            <a:r>
              <a:rPr lang="en-US" sz="2800">
                <a:hlinkClick r:id="rId3" action="ppaction://hlinkfile"/>
              </a:rPr>
              <a:t> </a:t>
            </a:r>
            <a:r>
              <a:rPr lang="en-US" sz="2800" err="1">
                <a:hlinkClick r:id="rId3" action="ppaction://hlinkfile"/>
              </a:rPr>
              <a:t>thống</a:t>
            </a:r>
            <a:r>
              <a:rPr lang="en-US" sz="2800">
                <a:hlinkClick r:id="rId3" action="ppaction://hlinkfile"/>
              </a:rPr>
              <a:t> </a:t>
            </a:r>
            <a:r>
              <a:rPr lang="en-US" sz="2800" err="1">
                <a:hlinkClick r:id="rId3" action="ppaction://hlinkfile"/>
              </a:rPr>
              <a:t>đăng</a:t>
            </a:r>
            <a:r>
              <a:rPr lang="en-US" sz="2800">
                <a:hlinkClick r:id="rId3" action="ppaction://hlinkfile"/>
              </a:rPr>
              <a:t> </a:t>
            </a:r>
            <a:r>
              <a:rPr lang="en-US" sz="2800" err="1">
                <a:hlinkClick r:id="rId3" action="ppaction://hlinkfile"/>
              </a:rPr>
              <a:t>kí</a:t>
            </a:r>
            <a:r>
              <a:rPr lang="en-US" sz="2800">
                <a:hlinkClick r:id="rId3" action="ppaction://hlinkfile"/>
              </a:rPr>
              <a:t> </a:t>
            </a:r>
            <a:r>
              <a:rPr lang="en-US" sz="2800" err="1">
                <a:hlinkClick r:id="rId3" action="ppaction://hlinkfile"/>
              </a:rPr>
              <a:t>môn</a:t>
            </a:r>
            <a:r>
              <a:rPr lang="en-US" sz="2800">
                <a:hlinkClick r:id="rId3" action="ppaction://hlinkfile"/>
              </a:rPr>
              <a:t> </a:t>
            </a:r>
            <a:r>
              <a:rPr lang="en-US" sz="2800" err="1">
                <a:hlinkClick r:id="rId3" action="ppaction://hlinkfile"/>
              </a:rPr>
              <a:t>học</a:t>
            </a:r>
            <a:endParaRPr lang="en-US" sz="2800"/>
          </a:p>
        </p:txBody>
      </p:sp>
      <p:pic>
        <p:nvPicPr>
          <p:cNvPr id="7" name="Picture 6">
            <a:extLst>
              <a:ext uri="{FF2B5EF4-FFF2-40B4-BE49-F238E27FC236}">
                <a16:creationId xmlns:a16="http://schemas.microsoft.com/office/drawing/2014/main" id="{2AB2A672-B984-480A-B1BC-8CAFA117AD7F}"/>
              </a:ext>
            </a:extLst>
          </p:cNvPr>
          <p:cNvPicPr>
            <a:picLocks noChangeAspect="1"/>
          </p:cNvPicPr>
          <p:nvPr/>
        </p:nvPicPr>
        <p:blipFill>
          <a:blip r:embed="rId4"/>
          <a:stretch>
            <a:fillRect/>
          </a:stretch>
        </p:blipFill>
        <p:spPr>
          <a:xfrm>
            <a:off x="2489768" y="2902857"/>
            <a:ext cx="5114993" cy="3409995"/>
          </a:xfrm>
          <a:prstGeom prst="rect">
            <a:avLst/>
          </a:prstGeom>
        </p:spPr>
      </p:pic>
    </p:spTree>
    <p:extLst>
      <p:ext uri="{BB962C8B-B14F-4D97-AF65-F5344CB8AC3E}">
        <p14:creationId xmlns:p14="http://schemas.microsoft.com/office/powerpoint/2010/main" val="402121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4EC54216-2384-41D4-8D35-102C8B465919}"/>
              </a:ext>
            </a:extLst>
          </p:cNvPr>
          <p:cNvSpPr/>
          <p:nvPr/>
        </p:nvSpPr>
        <p:spPr>
          <a:xfrm>
            <a:off x="2649062" y="1663700"/>
            <a:ext cx="3529037" cy="171379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Quản lý phạm vi dự án</a:t>
            </a:r>
          </a:p>
        </p:txBody>
      </p:sp>
      <p:sp>
        <p:nvSpPr>
          <p:cNvPr id="6146" name="Rectangle 2"/>
          <p:cNvSpPr>
            <a:spLocks noGrp="1" noChangeArrowheads="1"/>
          </p:cNvSpPr>
          <p:nvPr>
            <p:ph type="title"/>
          </p:nvPr>
        </p:nvSpPr>
        <p:spPr>
          <a:xfrm>
            <a:off x="427033" y="-14493"/>
            <a:ext cx="8199596" cy="1139363"/>
          </a:xfrm>
          <a:noFill/>
          <a:ln/>
        </p:spPr>
        <p:txBody>
          <a:bodyPr vert="horz" wrap="square" lIns="90534" tIns="44473" rIns="90534" bIns="44473" numCol="1" anchor="ctr" anchorCtr="0" compatLnSpc="1">
            <a:prstTxWarp prst="textNoShape">
              <a:avLst/>
            </a:prstTxWarp>
            <a:normAutofit fontScale="90000"/>
          </a:bodyPr>
          <a:lstStyle/>
          <a:p>
            <a:r>
              <a:rPr lang="en-GB"/>
              <a:t>Ôn lại bài cũ: Quy trình quản lý dự án</a:t>
            </a:r>
          </a:p>
        </p:txBody>
      </p:sp>
      <p:sp>
        <p:nvSpPr>
          <p:cNvPr id="3" name="Footer Placeholder 2"/>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2" name="Slide Number Placeholder 1"/>
          <p:cNvSpPr>
            <a:spLocks noGrp="1"/>
          </p:cNvSpPr>
          <p:nvPr>
            <p:ph type="sldNum" sz="quarter" idx="12"/>
          </p:nvPr>
        </p:nvSpPr>
        <p:spPr/>
        <p:txBody>
          <a:bodyPr/>
          <a:lstStyle/>
          <a:p>
            <a:pPr>
              <a:defRPr/>
            </a:pPr>
            <a:fld id="{A7A27918-AF68-41BB-82C7-522D23BA7CE7}" type="slidenum">
              <a:rPr lang="en-US" smtClean="0"/>
              <a:pPr>
                <a:defRPr/>
              </a:pPr>
              <a:t>2</a:t>
            </a:fld>
            <a:endParaRPr lang="en-US" dirty="0"/>
          </a:p>
        </p:txBody>
      </p:sp>
      <p:sp>
        <p:nvSpPr>
          <p:cNvPr id="25" name="Rectangle 24">
            <a:extLst>
              <a:ext uri="{FF2B5EF4-FFF2-40B4-BE49-F238E27FC236}">
                <a16:creationId xmlns:a16="http://schemas.microsoft.com/office/drawing/2014/main" id="{F02CA68E-B05A-4648-8234-31D7D3D1FA79}"/>
              </a:ext>
            </a:extLst>
          </p:cNvPr>
          <p:cNvSpPr/>
          <p:nvPr/>
        </p:nvSpPr>
        <p:spPr>
          <a:xfrm>
            <a:off x="3541561" y="1594685"/>
            <a:ext cx="1629537" cy="6011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1">
                <a:solidFill>
                  <a:schemeClr val="tx1"/>
                </a:solidFill>
              </a:rPr>
              <a:t>Khởi tạo</a:t>
            </a:r>
          </a:p>
        </p:txBody>
      </p:sp>
      <p:sp>
        <p:nvSpPr>
          <p:cNvPr id="26" name="Rectangle 25">
            <a:extLst>
              <a:ext uri="{FF2B5EF4-FFF2-40B4-BE49-F238E27FC236}">
                <a16:creationId xmlns:a16="http://schemas.microsoft.com/office/drawing/2014/main" id="{FC418B43-B541-4B4F-91B8-8550655E51AA}"/>
              </a:ext>
            </a:extLst>
          </p:cNvPr>
          <p:cNvSpPr/>
          <p:nvPr/>
        </p:nvSpPr>
        <p:spPr>
          <a:xfrm>
            <a:off x="3446558" y="2733319"/>
            <a:ext cx="1819542" cy="94252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1">
                <a:solidFill>
                  <a:schemeClr val="tx1"/>
                </a:solidFill>
              </a:rPr>
              <a:t>Lập kế hoạch</a:t>
            </a:r>
          </a:p>
        </p:txBody>
      </p:sp>
      <p:sp>
        <p:nvSpPr>
          <p:cNvPr id="27" name="Rectangle 26">
            <a:extLst>
              <a:ext uri="{FF2B5EF4-FFF2-40B4-BE49-F238E27FC236}">
                <a16:creationId xmlns:a16="http://schemas.microsoft.com/office/drawing/2014/main" id="{5D3D3F6D-9CE5-4CB4-AAE2-E3132490F6FB}"/>
              </a:ext>
            </a:extLst>
          </p:cNvPr>
          <p:cNvSpPr/>
          <p:nvPr/>
        </p:nvSpPr>
        <p:spPr>
          <a:xfrm>
            <a:off x="4575813" y="4223460"/>
            <a:ext cx="1878110" cy="67713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1">
                <a:solidFill>
                  <a:schemeClr val="tx1"/>
                </a:solidFill>
              </a:rPr>
              <a:t>Thực hiện</a:t>
            </a:r>
          </a:p>
        </p:txBody>
      </p:sp>
      <p:sp>
        <p:nvSpPr>
          <p:cNvPr id="28" name="Rectangle 27">
            <a:extLst>
              <a:ext uri="{FF2B5EF4-FFF2-40B4-BE49-F238E27FC236}">
                <a16:creationId xmlns:a16="http://schemas.microsoft.com/office/drawing/2014/main" id="{E96B8CAA-3BA8-4625-94A4-F166AFE7C360}"/>
              </a:ext>
            </a:extLst>
          </p:cNvPr>
          <p:cNvSpPr/>
          <p:nvPr/>
        </p:nvSpPr>
        <p:spPr>
          <a:xfrm>
            <a:off x="2086994" y="4220638"/>
            <a:ext cx="1629537" cy="67713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1">
                <a:solidFill>
                  <a:schemeClr val="tx1"/>
                </a:solidFill>
              </a:rPr>
              <a:t>Kiểm soát</a:t>
            </a:r>
          </a:p>
        </p:txBody>
      </p:sp>
      <p:sp>
        <p:nvSpPr>
          <p:cNvPr id="29" name="Rectangle 28">
            <a:extLst>
              <a:ext uri="{FF2B5EF4-FFF2-40B4-BE49-F238E27FC236}">
                <a16:creationId xmlns:a16="http://schemas.microsoft.com/office/drawing/2014/main" id="{2A89FABE-B2BB-485B-94F0-572203BEC1CB}"/>
              </a:ext>
            </a:extLst>
          </p:cNvPr>
          <p:cNvSpPr/>
          <p:nvPr/>
        </p:nvSpPr>
        <p:spPr>
          <a:xfrm>
            <a:off x="6777020" y="5614564"/>
            <a:ext cx="1878110" cy="62113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1">
                <a:solidFill>
                  <a:schemeClr val="tx1"/>
                </a:solidFill>
              </a:rPr>
              <a:t>Kết thúc</a:t>
            </a:r>
          </a:p>
        </p:txBody>
      </p:sp>
      <p:cxnSp>
        <p:nvCxnSpPr>
          <p:cNvPr id="30" name="Connector: Elbow 29">
            <a:extLst>
              <a:ext uri="{FF2B5EF4-FFF2-40B4-BE49-F238E27FC236}">
                <a16:creationId xmlns:a16="http://schemas.microsoft.com/office/drawing/2014/main" id="{3BFFF23F-07AE-4930-8941-EDACE11155BD}"/>
              </a:ext>
            </a:extLst>
          </p:cNvPr>
          <p:cNvCxnSpPr>
            <a:cxnSpLocks/>
            <a:stCxn id="25" idx="2"/>
            <a:endCxn id="26" idx="0"/>
          </p:cNvCxnSpPr>
          <p:nvPr/>
        </p:nvCxnSpPr>
        <p:spPr>
          <a:xfrm rot="5400000">
            <a:off x="4087611" y="2464599"/>
            <a:ext cx="537439" cy="1"/>
          </a:xfrm>
          <a:prstGeom prst="bentConnector3">
            <a:avLst>
              <a:gd name="adj1" fmla="val 50000"/>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C985F076-1312-48E0-81D0-D55FCBB93B13}"/>
              </a:ext>
            </a:extLst>
          </p:cNvPr>
          <p:cNvCxnSpPr>
            <a:cxnSpLocks/>
            <a:stCxn id="26" idx="3"/>
            <a:endCxn id="27" idx="0"/>
          </p:cNvCxnSpPr>
          <p:nvPr/>
        </p:nvCxnSpPr>
        <p:spPr>
          <a:xfrm>
            <a:off x="5266100" y="3204583"/>
            <a:ext cx="248768" cy="1018877"/>
          </a:xfrm>
          <a:prstGeom prst="bentConnector2">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391A1219-7E72-4899-B1CF-E65764FACC1C}"/>
              </a:ext>
            </a:extLst>
          </p:cNvPr>
          <p:cNvCxnSpPr>
            <a:cxnSpLocks/>
            <a:stCxn id="27" idx="1"/>
            <a:endCxn id="28" idx="3"/>
          </p:cNvCxnSpPr>
          <p:nvPr/>
        </p:nvCxnSpPr>
        <p:spPr>
          <a:xfrm rot="10800000">
            <a:off x="3716531" y="4559207"/>
            <a:ext cx="859282" cy="2822"/>
          </a:xfrm>
          <a:prstGeom prst="bentConnector3">
            <a:avLst>
              <a:gd name="adj1" fmla="val 50000"/>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1900CB17-0AFB-4920-8533-772EB74FB8D2}"/>
              </a:ext>
            </a:extLst>
          </p:cNvPr>
          <p:cNvCxnSpPr>
            <a:cxnSpLocks/>
            <a:stCxn id="27" idx="3"/>
            <a:endCxn id="29" idx="0"/>
          </p:cNvCxnSpPr>
          <p:nvPr/>
        </p:nvCxnSpPr>
        <p:spPr>
          <a:xfrm>
            <a:off x="6453923" y="4562029"/>
            <a:ext cx="1262152" cy="1052535"/>
          </a:xfrm>
          <a:prstGeom prst="bentConnector2">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4" name="Speech Bubble: Rectangle 33">
            <a:extLst>
              <a:ext uri="{FF2B5EF4-FFF2-40B4-BE49-F238E27FC236}">
                <a16:creationId xmlns:a16="http://schemas.microsoft.com/office/drawing/2014/main" id="{6E17FEE3-7889-4CEB-94F8-F8A4D4CA2BAB}"/>
              </a:ext>
            </a:extLst>
          </p:cNvPr>
          <p:cNvSpPr/>
          <p:nvPr/>
        </p:nvSpPr>
        <p:spPr>
          <a:xfrm>
            <a:off x="95726" y="1669406"/>
            <a:ext cx="1991268" cy="1052943"/>
          </a:xfrm>
          <a:prstGeom prst="wedgeRectCallout">
            <a:avLst>
              <a:gd name="adj1" fmla="val 123635"/>
              <a:gd name="adj2" fmla="val -35333"/>
            </a:avLst>
          </a:pr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1">
                <a:solidFill>
                  <a:schemeClr val="tx2"/>
                </a:solidFill>
              </a:rPr>
              <a:t>ĐN dự án, XĐ yêu cầu, phân công TN, v.v.</a:t>
            </a:r>
          </a:p>
        </p:txBody>
      </p:sp>
      <p:sp>
        <p:nvSpPr>
          <p:cNvPr id="35" name="Speech Bubble: Rectangle 34">
            <a:extLst>
              <a:ext uri="{FF2B5EF4-FFF2-40B4-BE49-F238E27FC236}">
                <a16:creationId xmlns:a16="http://schemas.microsoft.com/office/drawing/2014/main" id="{15CBBA37-3455-4ECD-AC2A-CFBBD7728FA0}"/>
              </a:ext>
            </a:extLst>
          </p:cNvPr>
          <p:cNvSpPr/>
          <p:nvPr/>
        </p:nvSpPr>
        <p:spPr>
          <a:xfrm>
            <a:off x="95726" y="3170381"/>
            <a:ext cx="1819542" cy="1458108"/>
          </a:xfrm>
          <a:prstGeom prst="wedgeRectCallout">
            <a:avLst>
              <a:gd name="adj1" fmla="val 141762"/>
              <a:gd name="adj2" fmla="val -39624"/>
            </a:avLst>
          </a:pr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1">
                <a:solidFill>
                  <a:schemeClr val="tx2"/>
                </a:solidFill>
              </a:rPr>
              <a:t>Thiết lập phạm vi, XĐ đường tới mục tiêu, v.v.</a:t>
            </a:r>
          </a:p>
        </p:txBody>
      </p:sp>
      <p:sp>
        <p:nvSpPr>
          <p:cNvPr id="36" name="Speech Bubble: Rectangle 35">
            <a:extLst>
              <a:ext uri="{FF2B5EF4-FFF2-40B4-BE49-F238E27FC236}">
                <a16:creationId xmlns:a16="http://schemas.microsoft.com/office/drawing/2014/main" id="{3F287566-546E-4E93-805A-4ED394CAAA27}"/>
              </a:ext>
            </a:extLst>
          </p:cNvPr>
          <p:cNvSpPr/>
          <p:nvPr/>
        </p:nvSpPr>
        <p:spPr>
          <a:xfrm>
            <a:off x="1386728" y="5346735"/>
            <a:ext cx="2777632" cy="888965"/>
          </a:xfrm>
          <a:prstGeom prst="wedgeRectCallout">
            <a:avLst>
              <a:gd name="adj1" fmla="val 18421"/>
              <a:gd name="adj2" fmla="val -103047"/>
            </a:avLst>
          </a:pr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1">
                <a:solidFill>
                  <a:schemeClr val="tx2"/>
                </a:solidFill>
              </a:rPr>
              <a:t>Thực hiện các công việc theo kế hoạch</a:t>
            </a:r>
          </a:p>
        </p:txBody>
      </p:sp>
      <p:sp>
        <p:nvSpPr>
          <p:cNvPr id="37" name="Speech Bubble: Rectangle 36">
            <a:extLst>
              <a:ext uri="{FF2B5EF4-FFF2-40B4-BE49-F238E27FC236}">
                <a16:creationId xmlns:a16="http://schemas.microsoft.com/office/drawing/2014/main" id="{A046C599-7474-4684-8CFC-5FAD48D0F92F}"/>
              </a:ext>
            </a:extLst>
          </p:cNvPr>
          <p:cNvSpPr/>
          <p:nvPr/>
        </p:nvSpPr>
        <p:spPr>
          <a:xfrm>
            <a:off x="6179369" y="1463439"/>
            <a:ext cx="2522130" cy="1139364"/>
          </a:xfrm>
          <a:prstGeom prst="wedgeRectCallout">
            <a:avLst>
              <a:gd name="adj1" fmla="val -60553"/>
              <a:gd name="adj2" fmla="val 190451"/>
            </a:avLst>
          </a:pr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1">
                <a:solidFill>
                  <a:schemeClr val="tx2"/>
                </a:solidFill>
              </a:rPr>
              <a:t>Theo dõi, điều chỉnh tiến độ, xử lý phát sinh, v.v.</a:t>
            </a:r>
          </a:p>
        </p:txBody>
      </p:sp>
      <p:sp>
        <p:nvSpPr>
          <p:cNvPr id="38" name="Speech Bubble: Rectangle 37">
            <a:extLst>
              <a:ext uri="{FF2B5EF4-FFF2-40B4-BE49-F238E27FC236}">
                <a16:creationId xmlns:a16="http://schemas.microsoft.com/office/drawing/2014/main" id="{499256AC-EE51-4E6F-AA7D-D4AA500A66ED}"/>
              </a:ext>
            </a:extLst>
          </p:cNvPr>
          <p:cNvSpPr/>
          <p:nvPr/>
        </p:nvSpPr>
        <p:spPr>
          <a:xfrm>
            <a:off x="6841331" y="3142930"/>
            <a:ext cx="2038096" cy="1139364"/>
          </a:xfrm>
          <a:prstGeom prst="wedgeRectCallout">
            <a:avLst>
              <a:gd name="adj1" fmla="val 14296"/>
              <a:gd name="adj2" fmla="val 169344"/>
            </a:avLst>
          </a:prstGeom>
          <a:no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1">
                <a:solidFill>
                  <a:schemeClr val="tx2"/>
                </a:solidFill>
              </a:rPr>
              <a:t>Kết thúc tất cả các hoạt động của dự án</a:t>
            </a:r>
          </a:p>
        </p:txBody>
      </p:sp>
      <p:cxnSp>
        <p:nvCxnSpPr>
          <p:cNvPr id="39" name="Connector: Elbow 38">
            <a:extLst>
              <a:ext uri="{FF2B5EF4-FFF2-40B4-BE49-F238E27FC236}">
                <a16:creationId xmlns:a16="http://schemas.microsoft.com/office/drawing/2014/main" id="{DE2445AC-AA9A-41D8-8946-D4112AE3EE0A}"/>
              </a:ext>
            </a:extLst>
          </p:cNvPr>
          <p:cNvCxnSpPr>
            <a:cxnSpLocks/>
            <a:stCxn id="28" idx="0"/>
            <a:endCxn id="26" idx="1"/>
          </p:cNvCxnSpPr>
          <p:nvPr/>
        </p:nvCxnSpPr>
        <p:spPr>
          <a:xfrm rot="5400000" flipH="1" flipV="1">
            <a:off x="2666133" y="3440214"/>
            <a:ext cx="1016055" cy="544795"/>
          </a:xfrm>
          <a:prstGeom prst="bentConnector2">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CAB31C43-FCB0-41C7-A618-0273E2392F3F}"/>
              </a:ext>
            </a:extLst>
          </p:cNvPr>
          <p:cNvCxnSpPr>
            <a:cxnSpLocks/>
          </p:cNvCxnSpPr>
          <p:nvPr/>
        </p:nvCxnSpPr>
        <p:spPr>
          <a:xfrm flipV="1">
            <a:off x="3699259" y="4385603"/>
            <a:ext cx="876554" cy="2908"/>
          </a:xfrm>
          <a:prstGeom prst="bentConnector3">
            <a:avLst>
              <a:gd name="adj1" fmla="val 50000"/>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177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B588-2B59-4D72-A3D2-DDEF3565BE28}"/>
              </a:ext>
            </a:extLst>
          </p:cNvPr>
          <p:cNvSpPr>
            <a:spLocks noGrp="1"/>
          </p:cNvSpPr>
          <p:nvPr>
            <p:ph type="title"/>
          </p:nvPr>
        </p:nvSpPr>
        <p:spPr/>
        <p:txBody>
          <a:bodyPr/>
          <a:lstStyle/>
          <a:p>
            <a:r>
              <a:rPr lang="en-US"/>
              <a:t>Quy trình tạo bảng phân rã công việc</a:t>
            </a:r>
          </a:p>
        </p:txBody>
      </p:sp>
      <p:sp>
        <p:nvSpPr>
          <p:cNvPr id="4" name="Footer Placeholder 3">
            <a:extLst>
              <a:ext uri="{FF2B5EF4-FFF2-40B4-BE49-F238E27FC236}">
                <a16:creationId xmlns:a16="http://schemas.microsoft.com/office/drawing/2014/main" id="{7BC6531D-507E-43C6-B45C-507AB5825C64}"/>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E25EFA15-A96C-43EB-B0AB-24C304621FAC}"/>
              </a:ext>
            </a:extLst>
          </p:cNvPr>
          <p:cNvSpPr>
            <a:spLocks noGrp="1"/>
          </p:cNvSpPr>
          <p:nvPr>
            <p:ph type="sldNum" sz="quarter" idx="12"/>
          </p:nvPr>
        </p:nvSpPr>
        <p:spPr/>
        <p:txBody>
          <a:bodyPr/>
          <a:lstStyle/>
          <a:p>
            <a:pPr>
              <a:defRPr/>
            </a:pPr>
            <a:fld id="{A7A27918-AF68-41BB-82C7-522D23BA7CE7}" type="slidenum">
              <a:rPr lang="en-US" smtClean="0"/>
              <a:pPr>
                <a:defRPr/>
              </a:pPr>
              <a:t>20</a:t>
            </a:fld>
            <a:endParaRPr lang="en-US" dirty="0"/>
          </a:p>
        </p:txBody>
      </p:sp>
      <p:pic>
        <p:nvPicPr>
          <p:cNvPr id="6" name="Picture 5">
            <a:extLst>
              <a:ext uri="{FF2B5EF4-FFF2-40B4-BE49-F238E27FC236}">
                <a16:creationId xmlns:a16="http://schemas.microsoft.com/office/drawing/2014/main" id="{D558F602-6525-44B5-A426-0D5B298E0CBA}"/>
              </a:ext>
            </a:extLst>
          </p:cNvPr>
          <p:cNvPicPr>
            <a:picLocks noChangeAspect="1"/>
          </p:cNvPicPr>
          <p:nvPr/>
        </p:nvPicPr>
        <p:blipFill>
          <a:blip r:embed="rId2"/>
          <a:stretch>
            <a:fillRect/>
          </a:stretch>
        </p:blipFill>
        <p:spPr>
          <a:xfrm>
            <a:off x="215803" y="1892300"/>
            <a:ext cx="8679056" cy="3282306"/>
          </a:xfrm>
          <a:prstGeom prst="rect">
            <a:avLst/>
          </a:prstGeom>
        </p:spPr>
      </p:pic>
    </p:spTree>
    <p:extLst>
      <p:ext uri="{BB962C8B-B14F-4D97-AF65-F5344CB8AC3E}">
        <p14:creationId xmlns:p14="http://schemas.microsoft.com/office/powerpoint/2010/main" val="74056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DBE85-44F8-4CDF-B615-86A3FDE4DDBD}"/>
              </a:ext>
            </a:extLst>
          </p:cNvPr>
          <p:cNvSpPr>
            <a:spLocks noGrp="1"/>
          </p:cNvSpPr>
          <p:nvPr>
            <p:ph type="title"/>
          </p:nvPr>
        </p:nvSpPr>
        <p:spPr/>
        <p:txBody>
          <a:bodyPr/>
          <a:lstStyle/>
          <a:p>
            <a:r>
              <a:rPr lang="en-US"/>
              <a:t>Xây dựng bảng phân rã công việc</a:t>
            </a:r>
          </a:p>
        </p:txBody>
      </p:sp>
      <p:sp>
        <p:nvSpPr>
          <p:cNvPr id="3" name="Content Placeholder 2">
            <a:extLst>
              <a:ext uri="{FF2B5EF4-FFF2-40B4-BE49-F238E27FC236}">
                <a16:creationId xmlns:a16="http://schemas.microsoft.com/office/drawing/2014/main" id="{84E87A0D-FBB5-4287-BD9D-F38C85ABF436}"/>
              </a:ext>
            </a:extLst>
          </p:cNvPr>
          <p:cNvSpPr>
            <a:spLocks noGrp="1"/>
          </p:cNvSpPr>
          <p:nvPr>
            <p:ph idx="1"/>
          </p:nvPr>
        </p:nvSpPr>
        <p:spPr>
          <a:xfrm>
            <a:off x="455533" y="1594274"/>
            <a:ext cx="5852397" cy="4641425"/>
          </a:xfrm>
        </p:spPr>
        <p:txBody>
          <a:bodyPr>
            <a:normAutofit/>
          </a:bodyPr>
          <a:lstStyle/>
          <a:p>
            <a:r>
              <a:rPr lang="vi-VN">
                <a:latin typeface="Calibri (Body)"/>
              </a:rPr>
              <a:t>Các phương pháp xây dựng WBS</a:t>
            </a:r>
          </a:p>
          <a:p>
            <a:pPr lvl="1"/>
            <a:r>
              <a:rPr lang="vi-VN">
                <a:solidFill>
                  <a:schemeClr val="tx1"/>
                </a:solidFill>
                <a:latin typeface="Calibri (Body)"/>
              </a:rPr>
              <a:t>Sử dụng</a:t>
            </a:r>
            <a:r>
              <a:rPr lang="en-US">
                <a:solidFill>
                  <a:schemeClr val="tx1"/>
                </a:solidFill>
                <a:latin typeface="Calibri (Body)"/>
              </a:rPr>
              <a:t> </a:t>
            </a:r>
            <a:r>
              <a:rPr lang="vi-VN">
                <a:solidFill>
                  <a:schemeClr val="tx1"/>
                </a:solidFill>
                <a:latin typeface="Calibri (Body)"/>
              </a:rPr>
              <a:t>tài liệu hướng dẫn của tổ chức</a:t>
            </a:r>
          </a:p>
          <a:p>
            <a:pPr lvl="1"/>
            <a:r>
              <a:rPr lang="vi-VN">
                <a:solidFill>
                  <a:schemeClr val="tx1"/>
                </a:solidFill>
                <a:latin typeface="Calibri (Body)"/>
              </a:rPr>
              <a:t>Phương pháp tương tự (tham khảo WBS của dự án tương tự)</a:t>
            </a:r>
          </a:p>
          <a:p>
            <a:pPr lvl="1"/>
            <a:r>
              <a:rPr lang="vi-VN">
                <a:solidFill>
                  <a:schemeClr val="tx1"/>
                </a:solidFill>
                <a:latin typeface="Calibri (Body)"/>
              </a:rPr>
              <a:t>Top-down</a:t>
            </a:r>
          </a:p>
          <a:p>
            <a:pPr lvl="1"/>
            <a:r>
              <a:rPr lang="vi-VN">
                <a:solidFill>
                  <a:schemeClr val="tx1"/>
                </a:solidFill>
                <a:latin typeface="Calibri (Body)"/>
              </a:rPr>
              <a:t>Bottom-up</a:t>
            </a:r>
          </a:p>
          <a:p>
            <a:pPr lvl="1"/>
            <a:r>
              <a:rPr lang="vi-VN">
                <a:solidFill>
                  <a:schemeClr val="tx1"/>
                </a:solidFill>
                <a:latin typeface="Calibri (Body)"/>
              </a:rPr>
              <a:t>Mind-mapping</a:t>
            </a:r>
          </a:p>
          <a:p>
            <a:endParaRPr lang="en-US">
              <a:latin typeface="Calibri (Body)"/>
            </a:endParaRPr>
          </a:p>
        </p:txBody>
      </p:sp>
      <p:sp>
        <p:nvSpPr>
          <p:cNvPr id="4" name="Footer Placeholder 3">
            <a:extLst>
              <a:ext uri="{FF2B5EF4-FFF2-40B4-BE49-F238E27FC236}">
                <a16:creationId xmlns:a16="http://schemas.microsoft.com/office/drawing/2014/main" id="{14754E96-0FA0-4FCA-9C8F-2D44BA428474}"/>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7C1C46C1-7D99-4E36-88FA-EEA4BF0804C0}"/>
              </a:ext>
            </a:extLst>
          </p:cNvPr>
          <p:cNvSpPr>
            <a:spLocks noGrp="1"/>
          </p:cNvSpPr>
          <p:nvPr>
            <p:ph type="sldNum" sz="quarter" idx="12"/>
          </p:nvPr>
        </p:nvSpPr>
        <p:spPr/>
        <p:txBody>
          <a:bodyPr/>
          <a:lstStyle/>
          <a:p>
            <a:pPr>
              <a:defRPr/>
            </a:pPr>
            <a:fld id="{A7A27918-AF68-41BB-82C7-522D23BA7CE7}" type="slidenum">
              <a:rPr lang="en-US" smtClean="0"/>
              <a:pPr>
                <a:defRPr/>
              </a:pPr>
              <a:t>21</a:t>
            </a:fld>
            <a:endParaRPr lang="en-US" dirty="0"/>
          </a:p>
        </p:txBody>
      </p:sp>
      <p:pic>
        <p:nvPicPr>
          <p:cNvPr id="6" name="Picture 5">
            <a:extLst>
              <a:ext uri="{FF2B5EF4-FFF2-40B4-BE49-F238E27FC236}">
                <a16:creationId xmlns:a16="http://schemas.microsoft.com/office/drawing/2014/main" id="{46CF3B87-733B-4275-BC7A-69EEDDC723B2}"/>
              </a:ext>
            </a:extLst>
          </p:cNvPr>
          <p:cNvPicPr>
            <a:picLocks noChangeAspect="1"/>
          </p:cNvPicPr>
          <p:nvPr/>
        </p:nvPicPr>
        <p:blipFill>
          <a:blip r:embed="rId2"/>
          <a:stretch>
            <a:fillRect/>
          </a:stretch>
        </p:blipFill>
        <p:spPr>
          <a:xfrm>
            <a:off x="6305796" y="1816101"/>
            <a:ext cx="2320834" cy="1981200"/>
          </a:xfrm>
          <a:prstGeom prst="rect">
            <a:avLst/>
          </a:prstGeom>
        </p:spPr>
      </p:pic>
    </p:spTree>
    <p:extLst>
      <p:ext uri="{BB962C8B-B14F-4D97-AF65-F5344CB8AC3E}">
        <p14:creationId xmlns:p14="http://schemas.microsoft.com/office/powerpoint/2010/main" val="124999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7A1BF-D120-45E6-A8B2-E6EDCC40D707}"/>
              </a:ext>
            </a:extLst>
          </p:cNvPr>
          <p:cNvSpPr>
            <a:spLocks noGrp="1"/>
          </p:cNvSpPr>
          <p:nvPr>
            <p:ph type="title"/>
          </p:nvPr>
        </p:nvSpPr>
        <p:spPr/>
        <p:txBody>
          <a:bodyPr>
            <a:normAutofit fontScale="90000"/>
          </a:bodyPr>
          <a:lstStyle/>
          <a:p>
            <a:r>
              <a:rPr lang="vi-VN"/>
              <a:t>Sử dụng tài liệu hướng dẫn của tổ chức</a:t>
            </a:r>
            <a:endParaRPr lang="en-US"/>
          </a:p>
        </p:txBody>
      </p:sp>
      <p:sp>
        <p:nvSpPr>
          <p:cNvPr id="3" name="Content Placeholder 2">
            <a:extLst>
              <a:ext uri="{FF2B5EF4-FFF2-40B4-BE49-F238E27FC236}">
                <a16:creationId xmlns:a16="http://schemas.microsoft.com/office/drawing/2014/main" id="{5B839406-4CF8-4DC9-BEBC-75A39D0F455D}"/>
              </a:ext>
            </a:extLst>
          </p:cNvPr>
          <p:cNvSpPr>
            <a:spLocks noGrp="1"/>
          </p:cNvSpPr>
          <p:nvPr>
            <p:ph idx="1"/>
          </p:nvPr>
        </p:nvSpPr>
        <p:spPr/>
        <p:txBody>
          <a:bodyPr/>
          <a:lstStyle/>
          <a:p>
            <a:r>
              <a:rPr lang="en-US">
                <a:latin typeface="Calibri (Body)"/>
              </a:rPr>
              <a:t>Nếu có tài liệu hướng dẫn </a:t>
            </a:r>
            <a:r>
              <a:rPr lang="en-US">
                <a:latin typeface="Calibri (Body)"/>
                <a:sym typeface="Wingdings" panose="05000000000000000000" pitchFamily="2" charset="2"/>
              </a:rPr>
              <a:t> cần tuân thủ</a:t>
            </a:r>
          </a:p>
          <a:p>
            <a:r>
              <a:rPr lang="en-US">
                <a:latin typeface="Calibri (Body)"/>
                <a:sym typeface="Wingdings" panose="05000000000000000000" pitchFamily="2" charset="2"/>
              </a:rPr>
              <a:t>Một số hình thức hướng dẫn</a:t>
            </a:r>
          </a:p>
          <a:p>
            <a:pPr lvl="1"/>
            <a:r>
              <a:rPr lang="en-US">
                <a:solidFill>
                  <a:schemeClr val="tx1"/>
                </a:solidFill>
                <a:latin typeface="Calibri (Body)"/>
                <a:sym typeface="Wingdings" panose="05000000000000000000" pitchFamily="2" charset="2"/>
              </a:rPr>
              <a:t>Từ điển WBS mẫu</a:t>
            </a:r>
          </a:p>
          <a:p>
            <a:pPr lvl="1"/>
            <a:r>
              <a:rPr lang="en-US">
                <a:solidFill>
                  <a:schemeClr val="tx1"/>
                </a:solidFill>
                <a:latin typeface="Calibri (Body)"/>
                <a:sym typeface="Wingdings" panose="05000000000000000000" pitchFamily="2" charset="2"/>
              </a:rPr>
              <a:t>Mô tả mức độ chi tiết của đầu việc</a:t>
            </a:r>
          </a:p>
          <a:p>
            <a:pPr lvl="1"/>
            <a:r>
              <a:rPr lang="en-US">
                <a:solidFill>
                  <a:schemeClr val="tx1"/>
                </a:solidFill>
                <a:latin typeface="Calibri (Body)"/>
                <a:sym typeface="Wingdings" panose="05000000000000000000" pitchFamily="2" charset="2"/>
              </a:rPr>
              <a:t>Cấu trúc, thành phần của WBS</a:t>
            </a:r>
          </a:p>
          <a:p>
            <a:pPr lvl="1"/>
            <a:r>
              <a:rPr lang="en-US">
                <a:solidFill>
                  <a:schemeClr val="tx1"/>
                </a:solidFill>
                <a:latin typeface="Calibri (Body)"/>
                <a:sym typeface="Wingdings" panose="05000000000000000000" pitchFamily="2" charset="2"/>
              </a:rPr>
              <a:t>Các bản mẫu WBS cho việc đấu thầu</a:t>
            </a:r>
          </a:p>
          <a:p>
            <a:pPr lvl="1"/>
            <a:r>
              <a:rPr lang="en-US">
                <a:solidFill>
                  <a:schemeClr val="tx1"/>
                </a:solidFill>
                <a:latin typeface="Calibri (Body)"/>
                <a:sym typeface="Wingdings" panose="05000000000000000000" pitchFamily="2" charset="2"/>
              </a:rPr>
              <a:t>Các hướng dẫn của các tổ chức uy tín như PMI</a:t>
            </a:r>
            <a:r>
              <a:rPr lang="en-US" baseline="30000">
                <a:solidFill>
                  <a:schemeClr val="tx1"/>
                </a:solidFill>
                <a:latin typeface="Calibri (Body)"/>
                <a:sym typeface="Wingdings" panose="05000000000000000000" pitchFamily="2" charset="2"/>
              </a:rPr>
              <a:t>1</a:t>
            </a:r>
            <a:endParaRPr lang="en-US" baseline="30000">
              <a:solidFill>
                <a:schemeClr val="tx1"/>
              </a:solidFill>
              <a:latin typeface="Calibri (Body)"/>
            </a:endParaRPr>
          </a:p>
        </p:txBody>
      </p:sp>
      <p:sp>
        <p:nvSpPr>
          <p:cNvPr id="4" name="Footer Placeholder 3">
            <a:extLst>
              <a:ext uri="{FF2B5EF4-FFF2-40B4-BE49-F238E27FC236}">
                <a16:creationId xmlns:a16="http://schemas.microsoft.com/office/drawing/2014/main" id="{385E07DA-39B2-4F66-817C-893C4378912F}"/>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B011ADC5-4B4C-456E-A111-AC808FE4F7BC}"/>
              </a:ext>
            </a:extLst>
          </p:cNvPr>
          <p:cNvSpPr>
            <a:spLocks noGrp="1"/>
          </p:cNvSpPr>
          <p:nvPr>
            <p:ph type="sldNum" sz="quarter" idx="12"/>
          </p:nvPr>
        </p:nvSpPr>
        <p:spPr/>
        <p:txBody>
          <a:bodyPr/>
          <a:lstStyle/>
          <a:p>
            <a:pPr>
              <a:defRPr/>
            </a:pPr>
            <a:fld id="{A7A27918-AF68-41BB-82C7-522D23BA7CE7}" type="slidenum">
              <a:rPr lang="en-US" smtClean="0"/>
              <a:pPr>
                <a:defRPr/>
              </a:pPr>
              <a:t>22</a:t>
            </a:fld>
            <a:endParaRPr lang="en-US" dirty="0"/>
          </a:p>
        </p:txBody>
      </p:sp>
      <p:sp>
        <p:nvSpPr>
          <p:cNvPr id="6" name="TextBox 5">
            <a:extLst>
              <a:ext uri="{FF2B5EF4-FFF2-40B4-BE49-F238E27FC236}">
                <a16:creationId xmlns:a16="http://schemas.microsoft.com/office/drawing/2014/main" id="{8B2B484A-2D11-48A6-BD62-41B3D2243CEF}"/>
              </a:ext>
            </a:extLst>
          </p:cNvPr>
          <p:cNvSpPr txBox="1"/>
          <p:nvPr/>
        </p:nvSpPr>
        <p:spPr>
          <a:xfrm>
            <a:off x="5380005" y="5703365"/>
            <a:ext cx="3276599" cy="400110"/>
          </a:xfrm>
          <a:prstGeom prst="rect">
            <a:avLst/>
          </a:prstGeom>
          <a:noFill/>
        </p:spPr>
        <p:txBody>
          <a:bodyPr wrap="square" rtlCol="0">
            <a:spAutoFit/>
          </a:bodyPr>
          <a:lstStyle/>
          <a:p>
            <a:r>
              <a:rPr lang="en-US" sz="2000" baseline="30000"/>
              <a:t>1</a:t>
            </a:r>
            <a:r>
              <a:rPr lang="en-US" sz="2000"/>
              <a:t>Project Management Institute</a:t>
            </a:r>
          </a:p>
        </p:txBody>
      </p:sp>
    </p:spTree>
    <p:extLst>
      <p:ext uri="{BB962C8B-B14F-4D97-AF65-F5344CB8AC3E}">
        <p14:creationId xmlns:p14="http://schemas.microsoft.com/office/powerpoint/2010/main" val="1973170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20D23-D192-43D4-9635-77629885EC6F}"/>
              </a:ext>
            </a:extLst>
          </p:cNvPr>
          <p:cNvSpPr>
            <a:spLocks noGrp="1"/>
          </p:cNvSpPr>
          <p:nvPr>
            <p:ph type="title"/>
          </p:nvPr>
        </p:nvSpPr>
        <p:spPr/>
        <p:txBody>
          <a:bodyPr/>
          <a:lstStyle/>
          <a:p>
            <a:r>
              <a:rPr lang="vi-VN"/>
              <a:t>Phương pháp tương tự</a:t>
            </a:r>
            <a:endParaRPr lang="en-US"/>
          </a:p>
        </p:txBody>
      </p:sp>
      <p:sp>
        <p:nvSpPr>
          <p:cNvPr id="3" name="Content Placeholder 2">
            <a:extLst>
              <a:ext uri="{FF2B5EF4-FFF2-40B4-BE49-F238E27FC236}">
                <a16:creationId xmlns:a16="http://schemas.microsoft.com/office/drawing/2014/main" id="{249218B2-7CDA-4480-A883-8BB942D7AB59}"/>
              </a:ext>
            </a:extLst>
          </p:cNvPr>
          <p:cNvSpPr>
            <a:spLocks noGrp="1"/>
          </p:cNvSpPr>
          <p:nvPr>
            <p:ph idx="1"/>
          </p:nvPr>
        </p:nvSpPr>
        <p:spPr/>
        <p:txBody>
          <a:bodyPr>
            <a:normAutofit/>
          </a:bodyPr>
          <a:lstStyle/>
          <a:p>
            <a:r>
              <a:rPr lang="en-US"/>
              <a:t>Sử dụng WBS của các dự án tương tự để tham khảo</a:t>
            </a:r>
          </a:p>
          <a:p>
            <a:pPr lvl="1"/>
            <a:r>
              <a:rPr lang="en-US">
                <a:solidFill>
                  <a:schemeClr val="tx1"/>
                </a:solidFill>
              </a:rPr>
              <a:t>Nhanh, tốn ít công sức</a:t>
            </a:r>
          </a:p>
          <a:p>
            <a:pPr lvl="1"/>
            <a:r>
              <a:rPr lang="en-US"/>
              <a:t>Là cơ sở để thảo luận, xây dựng WBS cho dự án mới</a:t>
            </a:r>
          </a:p>
          <a:p>
            <a:pPr lvl="1"/>
            <a:r>
              <a:rPr lang="en-US"/>
              <a:t>Đem lại sự nhất quán giữa các dự án khác nhau</a:t>
            </a:r>
            <a:endParaRPr lang="en-US">
              <a:solidFill>
                <a:schemeClr val="tx1"/>
              </a:solidFill>
            </a:endParaRPr>
          </a:p>
          <a:p>
            <a:pPr lvl="1"/>
            <a:r>
              <a:rPr lang="en-US">
                <a:solidFill>
                  <a:schemeClr val="tx1"/>
                </a:solidFill>
              </a:rPr>
              <a:t>Cần đảm bảo là đã hiểu rõ WBS của dự án trước</a:t>
            </a:r>
          </a:p>
          <a:p>
            <a:pPr lvl="1"/>
            <a:r>
              <a:rPr lang="en-US">
                <a:solidFill>
                  <a:schemeClr val="tx1"/>
                </a:solidFill>
              </a:rPr>
              <a:t>Cần rà soát cẩn thận sự phù hợp của WBS của dự án trước cho dự án hiện tại</a:t>
            </a:r>
          </a:p>
          <a:p>
            <a:endParaRPr lang="en-US"/>
          </a:p>
        </p:txBody>
      </p:sp>
      <p:sp>
        <p:nvSpPr>
          <p:cNvPr id="4" name="Footer Placeholder 3">
            <a:extLst>
              <a:ext uri="{FF2B5EF4-FFF2-40B4-BE49-F238E27FC236}">
                <a16:creationId xmlns:a16="http://schemas.microsoft.com/office/drawing/2014/main" id="{DF1D857E-8F4F-44D4-B37C-B52FDCBB05F8}"/>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B41C5B79-D44D-4397-8DED-5436D31C6B59}"/>
              </a:ext>
            </a:extLst>
          </p:cNvPr>
          <p:cNvSpPr>
            <a:spLocks noGrp="1"/>
          </p:cNvSpPr>
          <p:nvPr>
            <p:ph type="sldNum" sz="quarter" idx="12"/>
          </p:nvPr>
        </p:nvSpPr>
        <p:spPr/>
        <p:txBody>
          <a:bodyPr/>
          <a:lstStyle/>
          <a:p>
            <a:pPr>
              <a:defRPr/>
            </a:pPr>
            <a:fld id="{A7A27918-AF68-41BB-82C7-522D23BA7CE7}" type="slidenum">
              <a:rPr lang="en-US" smtClean="0"/>
              <a:pPr>
                <a:defRPr/>
              </a:pPr>
              <a:t>23</a:t>
            </a:fld>
            <a:endParaRPr lang="en-US" dirty="0"/>
          </a:p>
        </p:txBody>
      </p:sp>
    </p:spTree>
    <p:extLst>
      <p:ext uri="{BB962C8B-B14F-4D97-AF65-F5344CB8AC3E}">
        <p14:creationId xmlns:p14="http://schemas.microsoft.com/office/powerpoint/2010/main" val="872550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3E3C-04A3-484B-802F-299974DF1AA6}"/>
              </a:ext>
            </a:extLst>
          </p:cNvPr>
          <p:cNvSpPr>
            <a:spLocks noGrp="1"/>
          </p:cNvSpPr>
          <p:nvPr>
            <p:ph type="title"/>
          </p:nvPr>
        </p:nvSpPr>
        <p:spPr/>
        <p:txBody>
          <a:bodyPr/>
          <a:lstStyle/>
          <a:p>
            <a:r>
              <a:rPr lang="vi-VN"/>
              <a:t>Phương pháp top-down</a:t>
            </a:r>
            <a:endParaRPr lang="en-US"/>
          </a:p>
        </p:txBody>
      </p:sp>
      <p:sp>
        <p:nvSpPr>
          <p:cNvPr id="3" name="Content Placeholder 2">
            <a:extLst>
              <a:ext uri="{FF2B5EF4-FFF2-40B4-BE49-F238E27FC236}">
                <a16:creationId xmlns:a16="http://schemas.microsoft.com/office/drawing/2014/main" id="{A39FC3E1-1293-4C8B-ADDA-68D211B303DE}"/>
              </a:ext>
            </a:extLst>
          </p:cNvPr>
          <p:cNvSpPr>
            <a:spLocks noGrp="1"/>
          </p:cNvSpPr>
          <p:nvPr>
            <p:ph idx="1"/>
          </p:nvPr>
        </p:nvSpPr>
        <p:spPr>
          <a:xfrm>
            <a:off x="455534" y="1594275"/>
            <a:ext cx="6234513" cy="4509200"/>
          </a:xfrm>
        </p:spPr>
        <p:txBody>
          <a:bodyPr>
            <a:normAutofit/>
          </a:bodyPr>
          <a:lstStyle/>
          <a:p>
            <a:r>
              <a:rPr lang="vi-VN" sz="2800">
                <a:latin typeface="Calibri (Body)"/>
              </a:rPr>
              <a:t>Bước 1: Viết ra mục tiêu của dự án</a:t>
            </a:r>
          </a:p>
          <a:p>
            <a:r>
              <a:rPr lang="vi-VN" sz="2800">
                <a:latin typeface="Calibri (Body)"/>
              </a:rPr>
              <a:t>Bước 2: Tạo danh sách sản phẩm bàn giao, phân rã mức thấp hơn</a:t>
            </a:r>
          </a:p>
          <a:p>
            <a:r>
              <a:rPr lang="vi-VN" sz="2800">
                <a:latin typeface="Calibri (Body)"/>
              </a:rPr>
              <a:t>Bước 3: Liệt kê các việc cần làm để hoàn thành mỗi sản phẩm bàn giao</a:t>
            </a:r>
          </a:p>
          <a:p>
            <a:r>
              <a:rPr lang="vi-VN" sz="2800">
                <a:latin typeface="Calibri (Body)"/>
              </a:rPr>
              <a:t>Bước 4: Đánh mã duy nhất cho mỗi sản phẩm, mỗi việc cần làm</a:t>
            </a:r>
          </a:p>
          <a:p>
            <a:r>
              <a:rPr lang="vi-VN" sz="2800">
                <a:latin typeface="Calibri (Body)"/>
              </a:rPr>
              <a:t>Bước 5: Rà soát lại WBS</a:t>
            </a:r>
            <a:endParaRPr lang="en-US" sz="2800">
              <a:latin typeface="Calibri (Body)"/>
            </a:endParaRPr>
          </a:p>
        </p:txBody>
      </p:sp>
      <p:sp>
        <p:nvSpPr>
          <p:cNvPr id="4" name="Footer Placeholder 3">
            <a:extLst>
              <a:ext uri="{FF2B5EF4-FFF2-40B4-BE49-F238E27FC236}">
                <a16:creationId xmlns:a16="http://schemas.microsoft.com/office/drawing/2014/main" id="{73F5239C-E20B-4FAE-B61D-1890BD77FCEF}"/>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6B351EBE-60E5-4218-B5FC-F8639B969435}"/>
              </a:ext>
            </a:extLst>
          </p:cNvPr>
          <p:cNvSpPr>
            <a:spLocks noGrp="1"/>
          </p:cNvSpPr>
          <p:nvPr>
            <p:ph type="sldNum" sz="quarter" idx="12"/>
          </p:nvPr>
        </p:nvSpPr>
        <p:spPr/>
        <p:txBody>
          <a:bodyPr/>
          <a:lstStyle/>
          <a:p>
            <a:pPr>
              <a:defRPr/>
            </a:pPr>
            <a:fld id="{A7A27918-AF68-41BB-82C7-522D23BA7CE7}" type="slidenum">
              <a:rPr lang="en-US" smtClean="0"/>
              <a:pPr>
                <a:defRPr/>
              </a:pPr>
              <a:t>24</a:t>
            </a:fld>
            <a:endParaRPr lang="en-US" dirty="0"/>
          </a:p>
        </p:txBody>
      </p:sp>
      <p:grpSp>
        <p:nvGrpSpPr>
          <p:cNvPr id="6" name="Group 5">
            <a:extLst>
              <a:ext uri="{FF2B5EF4-FFF2-40B4-BE49-F238E27FC236}">
                <a16:creationId xmlns:a16="http://schemas.microsoft.com/office/drawing/2014/main" id="{D61BA275-FF00-462F-81AC-8A09EE87E104}"/>
              </a:ext>
            </a:extLst>
          </p:cNvPr>
          <p:cNvGrpSpPr/>
          <p:nvPr/>
        </p:nvGrpSpPr>
        <p:grpSpPr>
          <a:xfrm>
            <a:off x="6817663" y="1594275"/>
            <a:ext cx="2125821" cy="4370157"/>
            <a:chOff x="8441303" y="1338055"/>
            <a:chExt cx="3168954" cy="4393787"/>
          </a:xfrm>
        </p:grpSpPr>
        <p:sp>
          <p:nvSpPr>
            <p:cNvPr id="7" name="Rectangle 6">
              <a:extLst>
                <a:ext uri="{FF2B5EF4-FFF2-40B4-BE49-F238E27FC236}">
                  <a16:creationId xmlns:a16="http://schemas.microsoft.com/office/drawing/2014/main" id="{332F4041-5E67-45D8-BE8C-E5EBD751F234}"/>
                </a:ext>
              </a:extLst>
            </p:cNvPr>
            <p:cNvSpPr/>
            <p:nvPr/>
          </p:nvSpPr>
          <p:spPr>
            <a:xfrm>
              <a:off x="8746103" y="1338055"/>
              <a:ext cx="2451984" cy="74874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Mục</a:t>
              </a:r>
              <a:r>
                <a:rPr lang="en-US">
                  <a:solidFill>
                    <a:schemeClr val="tx1"/>
                  </a:solidFill>
                </a:rPr>
                <a:t> </a:t>
              </a:r>
              <a:r>
                <a:rPr lang="en-US" err="1">
                  <a:solidFill>
                    <a:schemeClr val="tx1"/>
                  </a:solidFill>
                </a:rPr>
                <a:t>tiêu</a:t>
              </a:r>
              <a:r>
                <a:rPr lang="en-US">
                  <a:solidFill>
                    <a:schemeClr val="tx1"/>
                  </a:solidFill>
                </a:rPr>
                <a:t> </a:t>
              </a:r>
              <a:r>
                <a:rPr lang="en-US" err="1">
                  <a:solidFill>
                    <a:schemeClr val="tx1"/>
                  </a:solidFill>
                </a:rPr>
                <a:t>dự</a:t>
              </a:r>
              <a:r>
                <a:rPr lang="en-US">
                  <a:solidFill>
                    <a:schemeClr val="tx1"/>
                  </a:solidFill>
                </a:rPr>
                <a:t> </a:t>
              </a:r>
              <a:r>
                <a:rPr lang="en-US" err="1">
                  <a:solidFill>
                    <a:schemeClr val="tx1"/>
                  </a:solidFill>
                </a:rPr>
                <a:t>án</a:t>
              </a:r>
              <a:endParaRPr lang="en-US">
                <a:solidFill>
                  <a:schemeClr val="tx1"/>
                </a:solidFill>
              </a:endParaRPr>
            </a:p>
          </p:txBody>
        </p:sp>
        <p:sp>
          <p:nvSpPr>
            <p:cNvPr id="8" name="Rectangle 7">
              <a:extLst>
                <a:ext uri="{FF2B5EF4-FFF2-40B4-BE49-F238E27FC236}">
                  <a16:creationId xmlns:a16="http://schemas.microsoft.com/office/drawing/2014/main" id="{AA32CFF5-BA49-4A82-BE7E-BED4F8DD9D0B}"/>
                </a:ext>
              </a:extLst>
            </p:cNvPr>
            <p:cNvSpPr/>
            <p:nvPr/>
          </p:nvSpPr>
          <p:spPr>
            <a:xfrm>
              <a:off x="8441303" y="3016708"/>
              <a:ext cx="3061584" cy="74874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Sản</a:t>
              </a:r>
              <a:r>
                <a:rPr lang="en-US">
                  <a:solidFill>
                    <a:schemeClr val="tx1"/>
                  </a:solidFill>
                </a:rPr>
                <a:t> </a:t>
              </a:r>
              <a:r>
                <a:rPr lang="en-US" err="1">
                  <a:solidFill>
                    <a:schemeClr val="tx1"/>
                  </a:solidFill>
                </a:rPr>
                <a:t>phẩm</a:t>
              </a:r>
              <a:r>
                <a:rPr lang="en-US">
                  <a:solidFill>
                    <a:schemeClr val="tx1"/>
                  </a:solidFill>
                </a:rPr>
                <a:t> </a:t>
              </a:r>
              <a:r>
                <a:rPr lang="en-US" err="1">
                  <a:solidFill>
                    <a:schemeClr val="tx1"/>
                  </a:solidFill>
                </a:rPr>
                <a:t>bàn</a:t>
              </a:r>
              <a:r>
                <a:rPr lang="en-US">
                  <a:solidFill>
                    <a:schemeClr val="tx1"/>
                  </a:solidFill>
                </a:rPr>
                <a:t> </a:t>
              </a:r>
              <a:r>
                <a:rPr lang="en-US" err="1">
                  <a:solidFill>
                    <a:schemeClr val="tx1"/>
                  </a:solidFill>
                </a:rPr>
                <a:t>giao</a:t>
              </a:r>
              <a:endParaRPr lang="en-US">
                <a:solidFill>
                  <a:schemeClr val="tx1"/>
                </a:solidFill>
              </a:endParaRPr>
            </a:p>
          </p:txBody>
        </p:sp>
        <p:sp>
          <p:nvSpPr>
            <p:cNvPr id="9" name="Flowchart: Multidocument 8">
              <a:extLst>
                <a:ext uri="{FF2B5EF4-FFF2-40B4-BE49-F238E27FC236}">
                  <a16:creationId xmlns:a16="http://schemas.microsoft.com/office/drawing/2014/main" id="{B2498B47-2AAC-4A33-A12B-9C37A5EA3143}"/>
                </a:ext>
              </a:extLst>
            </p:cNvPr>
            <p:cNvSpPr/>
            <p:nvPr/>
          </p:nvSpPr>
          <p:spPr>
            <a:xfrm>
              <a:off x="8482741" y="4645164"/>
              <a:ext cx="2609326" cy="1086678"/>
            </a:xfrm>
            <a:prstGeom prst="flowChartMultidocumen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Danh</a:t>
              </a:r>
              <a:r>
                <a:rPr lang="en-US">
                  <a:solidFill>
                    <a:schemeClr val="tx1"/>
                  </a:solidFill>
                </a:rPr>
                <a:t> </a:t>
              </a:r>
              <a:r>
                <a:rPr lang="en-US" err="1">
                  <a:solidFill>
                    <a:schemeClr val="tx1"/>
                  </a:solidFill>
                </a:rPr>
                <a:t>sách</a:t>
              </a:r>
              <a:r>
                <a:rPr lang="en-US">
                  <a:solidFill>
                    <a:schemeClr val="tx1"/>
                  </a:solidFill>
                </a:rPr>
                <a:t> </a:t>
              </a:r>
              <a:r>
                <a:rPr lang="en-US" err="1">
                  <a:solidFill>
                    <a:schemeClr val="tx1"/>
                  </a:solidFill>
                </a:rPr>
                <a:t>công</a:t>
              </a:r>
              <a:r>
                <a:rPr lang="en-US">
                  <a:solidFill>
                    <a:schemeClr val="tx1"/>
                  </a:solidFill>
                </a:rPr>
                <a:t> </a:t>
              </a:r>
              <a:r>
                <a:rPr lang="en-US" err="1">
                  <a:solidFill>
                    <a:schemeClr val="tx1"/>
                  </a:solidFill>
                </a:rPr>
                <a:t>việc</a:t>
              </a:r>
              <a:endParaRPr lang="en-US">
                <a:solidFill>
                  <a:schemeClr val="tx1"/>
                </a:solidFill>
              </a:endParaRPr>
            </a:p>
          </p:txBody>
        </p:sp>
        <p:cxnSp>
          <p:nvCxnSpPr>
            <p:cNvPr id="10" name="Connector: Elbow 9">
              <a:extLst>
                <a:ext uri="{FF2B5EF4-FFF2-40B4-BE49-F238E27FC236}">
                  <a16:creationId xmlns:a16="http://schemas.microsoft.com/office/drawing/2014/main" id="{57A83071-926B-4154-B558-C89CFEF8B819}"/>
                </a:ext>
              </a:extLst>
            </p:cNvPr>
            <p:cNvCxnSpPr>
              <a:cxnSpLocks/>
              <a:stCxn id="7" idx="2"/>
              <a:endCxn id="8" idx="0"/>
            </p:cNvCxnSpPr>
            <p:nvPr/>
          </p:nvCxnSpPr>
          <p:spPr>
            <a:xfrm>
              <a:off x="9972095" y="2086803"/>
              <a:ext cx="0" cy="929905"/>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2">
              <a:extLst>
                <a:ext uri="{FF2B5EF4-FFF2-40B4-BE49-F238E27FC236}">
                  <a16:creationId xmlns:a16="http://schemas.microsoft.com/office/drawing/2014/main" id="{14A3E65F-D92B-47F7-AC78-223843CB9F01}"/>
                </a:ext>
              </a:extLst>
            </p:cNvPr>
            <p:cNvCxnSpPr>
              <a:cxnSpLocks/>
              <a:stCxn id="8" idx="2"/>
              <a:endCxn id="9" idx="0"/>
            </p:cNvCxnSpPr>
            <p:nvPr/>
          </p:nvCxnSpPr>
          <p:spPr>
            <a:xfrm flipH="1">
              <a:off x="9966916" y="3765456"/>
              <a:ext cx="5179" cy="879708"/>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DA3B37A-B680-4BC3-900A-5C7CF95DE455}"/>
                </a:ext>
              </a:extLst>
            </p:cNvPr>
            <p:cNvSpPr txBox="1"/>
            <p:nvPr/>
          </p:nvSpPr>
          <p:spPr>
            <a:xfrm>
              <a:off x="9940483" y="2097364"/>
              <a:ext cx="1669774" cy="835490"/>
            </a:xfrm>
            <a:prstGeom prst="rect">
              <a:avLst/>
            </a:prstGeom>
            <a:noFill/>
            <a:ln>
              <a:noFill/>
            </a:ln>
          </p:spPr>
          <p:txBody>
            <a:bodyPr wrap="square" rtlCol="0">
              <a:spAutoFit/>
            </a:bodyPr>
            <a:lstStyle/>
            <a:p>
              <a:r>
                <a:rPr lang="en-US" sz="1600" err="1"/>
                <a:t>Xác</a:t>
              </a:r>
              <a:r>
                <a:rPr lang="en-US" sz="1600"/>
                <a:t> </a:t>
              </a:r>
              <a:r>
                <a:rPr lang="en-US" sz="1600" err="1"/>
                <a:t>định</a:t>
              </a:r>
              <a:r>
                <a:rPr lang="en-US" sz="1600"/>
                <a:t> </a:t>
              </a:r>
              <a:r>
                <a:rPr lang="en-US" sz="1600" err="1"/>
                <a:t>kết</a:t>
              </a:r>
              <a:r>
                <a:rPr lang="en-US" sz="1600"/>
                <a:t> </a:t>
              </a:r>
              <a:r>
                <a:rPr lang="en-US" sz="1600" err="1"/>
                <a:t>quả</a:t>
              </a:r>
              <a:r>
                <a:rPr lang="en-US" sz="1600"/>
                <a:t> </a:t>
              </a:r>
              <a:r>
                <a:rPr lang="en-US" sz="1600" err="1"/>
                <a:t>bàn</a:t>
              </a:r>
              <a:r>
                <a:rPr lang="en-US" sz="1600"/>
                <a:t> </a:t>
              </a:r>
              <a:r>
                <a:rPr lang="en-US" sz="1600" err="1"/>
                <a:t>giao</a:t>
              </a:r>
              <a:endParaRPr lang="en-US" sz="1600"/>
            </a:p>
          </p:txBody>
        </p:sp>
        <p:sp>
          <p:nvSpPr>
            <p:cNvPr id="13" name="TextBox 12">
              <a:extLst>
                <a:ext uri="{FF2B5EF4-FFF2-40B4-BE49-F238E27FC236}">
                  <a16:creationId xmlns:a16="http://schemas.microsoft.com/office/drawing/2014/main" id="{C5996E25-D4CE-46C4-8AB9-41E75DD65CA6}"/>
                </a:ext>
              </a:extLst>
            </p:cNvPr>
            <p:cNvSpPr txBox="1"/>
            <p:nvPr/>
          </p:nvSpPr>
          <p:spPr>
            <a:xfrm>
              <a:off x="9940483" y="3783406"/>
              <a:ext cx="1669774" cy="835490"/>
            </a:xfrm>
            <a:prstGeom prst="rect">
              <a:avLst/>
            </a:prstGeom>
            <a:noFill/>
            <a:ln>
              <a:noFill/>
            </a:ln>
          </p:spPr>
          <p:txBody>
            <a:bodyPr wrap="square" rtlCol="0">
              <a:spAutoFit/>
            </a:bodyPr>
            <a:lstStyle/>
            <a:p>
              <a:r>
                <a:rPr lang="en-US" sz="1600" err="1"/>
                <a:t>Xác</a:t>
              </a:r>
              <a:r>
                <a:rPr lang="en-US" sz="1600"/>
                <a:t> </a:t>
              </a:r>
              <a:r>
                <a:rPr lang="en-US" sz="1600" err="1"/>
                <a:t>định</a:t>
              </a:r>
              <a:r>
                <a:rPr lang="en-US" sz="1600"/>
                <a:t> </a:t>
              </a:r>
              <a:r>
                <a:rPr lang="en-US" sz="1600" err="1"/>
                <a:t>các</a:t>
              </a:r>
              <a:r>
                <a:rPr lang="en-US" sz="1600"/>
                <a:t> </a:t>
              </a:r>
              <a:r>
                <a:rPr lang="en-US" sz="1600" err="1"/>
                <a:t>việc</a:t>
              </a:r>
              <a:r>
                <a:rPr lang="en-US" sz="1600"/>
                <a:t> </a:t>
              </a:r>
              <a:r>
                <a:rPr lang="en-US" sz="1600" err="1"/>
                <a:t>cần</a:t>
              </a:r>
              <a:r>
                <a:rPr lang="en-US" sz="1600"/>
                <a:t> </a:t>
              </a:r>
              <a:r>
                <a:rPr lang="en-US" sz="1600" err="1"/>
                <a:t>làm</a:t>
              </a:r>
              <a:endParaRPr lang="en-US" sz="1600"/>
            </a:p>
          </p:txBody>
        </p:sp>
      </p:grpSp>
    </p:spTree>
    <p:extLst>
      <p:ext uri="{BB962C8B-B14F-4D97-AF65-F5344CB8AC3E}">
        <p14:creationId xmlns:p14="http://schemas.microsoft.com/office/powerpoint/2010/main" val="3716145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79EE-E79A-49D9-A5A5-A4E2D32D2FDD}"/>
              </a:ext>
            </a:extLst>
          </p:cNvPr>
          <p:cNvSpPr>
            <a:spLocks noGrp="1"/>
          </p:cNvSpPr>
          <p:nvPr>
            <p:ph type="title"/>
          </p:nvPr>
        </p:nvSpPr>
        <p:spPr/>
        <p:txBody>
          <a:bodyPr/>
          <a:lstStyle/>
          <a:p>
            <a:r>
              <a:rPr lang="en-US"/>
              <a:t>Phương pháp bottom-up</a:t>
            </a:r>
          </a:p>
        </p:txBody>
      </p:sp>
      <p:sp>
        <p:nvSpPr>
          <p:cNvPr id="3" name="Content Placeholder 2">
            <a:extLst>
              <a:ext uri="{FF2B5EF4-FFF2-40B4-BE49-F238E27FC236}">
                <a16:creationId xmlns:a16="http://schemas.microsoft.com/office/drawing/2014/main" id="{651EADE8-7498-49AB-AE64-D0B155DBC256}"/>
              </a:ext>
            </a:extLst>
          </p:cNvPr>
          <p:cNvSpPr>
            <a:spLocks noGrp="1"/>
          </p:cNvSpPr>
          <p:nvPr>
            <p:ph idx="1"/>
          </p:nvPr>
        </p:nvSpPr>
        <p:spPr>
          <a:xfrm>
            <a:off x="455534" y="1594275"/>
            <a:ext cx="6073775" cy="4509200"/>
          </a:xfrm>
        </p:spPr>
        <p:txBody>
          <a:bodyPr>
            <a:normAutofit fontScale="92500"/>
          </a:bodyPr>
          <a:lstStyle/>
          <a:p>
            <a:r>
              <a:rPr lang="vi-VN">
                <a:latin typeface="Calibri (Body)"/>
              </a:rPr>
              <a:t>Nhóm dự án liệt kê càng nhiều đầu việc liên quan đến dự án càng tốt</a:t>
            </a:r>
          </a:p>
          <a:p>
            <a:r>
              <a:rPr lang="vi-VN">
                <a:latin typeface="Calibri (Body)"/>
              </a:rPr>
              <a:t>Nhóm các đầu việc liên quan lại thành các nhóm và tạo thành các cấp cao hơn</a:t>
            </a:r>
          </a:p>
          <a:p>
            <a:r>
              <a:rPr lang="vi-VN">
                <a:latin typeface="Calibri (Body)"/>
              </a:rPr>
              <a:t>…</a:t>
            </a:r>
          </a:p>
          <a:p>
            <a:r>
              <a:rPr lang="vi-VN">
                <a:latin typeface="Calibri (Body)"/>
              </a:rPr>
              <a:t>Gom thành sản phẩm cuối cùng của dự án</a:t>
            </a:r>
          </a:p>
          <a:p>
            <a:r>
              <a:rPr lang="en-US">
                <a:latin typeface="Calibri (Body)"/>
              </a:rPr>
              <a:t>T</a:t>
            </a:r>
            <a:r>
              <a:rPr lang="vi-VN">
                <a:latin typeface="Calibri (Body)"/>
              </a:rPr>
              <a:t>rình bày WBS</a:t>
            </a:r>
            <a:endParaRPr lang="en-US">
              <a:latin typeface="Calibri (Body)"/>
            </a:endParaRPr>
          </a:p>
        </p:txBody>
      </p:sp>
      <p:sp>
        <p:nvSpPr>
          <p:cNvPr id="4" name="Footer Placeholder 3">
            <a:extLst>
              <a:ext uri="{FF2B5EF4-FFF2-40B4-BE49-F238E27FC236}">
                <a16:creationId xmlns:a16="http://schemas.microsoft.com/office/drawing/2014/main" id="{7CDA187E-139D-4304-B21F-2F211438D549}"/>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A37338EB-BB29-4216-AB10-A4E513153050}"/>
              </a:ext>
            </a:extLst>
          </p:cNvPr>
          <p:cNvSpPr>
            <a:spLocks noGrp="1"/>
          </p:cNvSpPr>
          <p:nvPr>
            <p:ph type="sldNum" sz="quarter" idx="12"/>
          </p:nvPr>
        </p:nvSpPr>
        <p:spPr/>
        <p:txBody>
          <a:bodyPr/>
          <a:lstStyle/>
          <a:p>
            <a:pPr>
              <a:defRPr/>
            </a:pPr>
            <a:fld id="{A7A27918-AF68-41BB-82C7-522D23BA7CE7}" type="slidenum">
              <a:rPr lang="en-US" smtClean="0"/>
              <a:pPr>
                <a:defRPr/>
              </a:pPr>
              <a:t>25</a:t>
            </a:fld>
            <a:endParaRPr lang="en-US" dirty="0"/>
          </a:p>
        </p:txBody>
      </p:sp>
      <p:grpSp>
        <p:nvGrpSpPr>
          <p:cNvPr id="6" name="Group 5">
            <a:extLst>
              <a:ext uri="{FF2B5EF4-FFF2-40B4-BE49-F238E27FC236}">
                <a16:creationId xmlns:a16="http://schemas.microsoft.com/office/drawing/2014/main" id="{10AE28F7-474F-452F-AF67-F15A3A830120}"/>
              </a:ext>
            </a:extLst>
          </p:cNvPr>
          <p:cNvGrpSpPr/>
          <p:nvPr/>
        </p:nvGrpSpPr>
        <p:grpSpPr>
          <a:xfrm>
            <a:off x="6307931" y="1587500"/>
            <a:ext cx="2784814" cy="4398453"/>
            <a:chOff x="8441303" y="1338055"/>
            <a:chExt cx="3168954" cy="4393787"/>
          </a:xfrm>
        </p:grpSpPr>
        <p:sp>
          <p:nvSpPr>
            <p:cNvPr id="7" name="Rectangle 6">
              <a:extLst>
                <a:ext uri="{FF2B5EF4-FFF2-40B4-BE49-F238E27FC236}">
                  <a16:creationId xmlns:a16="http://schemas.microsoft.com/office/drawing/2014/main" id="{E31DDD42-3583-4309-8EE2-0622FB7B3875}"/>
                </a:ext>
              </a:extLst>
            </p:cNvPr>
            <p:cNvSpPr/>
            <p:nvPr/>
          </p:nvSpPr>
          <p:spPr>
            <a:xfrm>
              <a:off x="8746103" y="1338055"/>
              <a:ext cx="2451984" cy="74874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Mục</a:t>
              </a:r>
              <a:r>
                <a:rPr lang="en-US">
                  <a:solidFill>
                    <a:schemeClr val="tx1"/>
                  </a:solidFill>
                </a:rPr>
                <a:t> </a:t>
              </a:r>
              <a:r>
                <a:rPr lang="en-US" err="1">
                  <a:solidFill>
                    <a:schemeClr val="tx1"/>
                  </a:solidFill>
                </a:rPr>
                <a:t>tiêu</a:t>
              </a:r>
              <a:r>
                <a:rPr lang="en-US">
                  <a:solidFill>
                    <a:schemeClr val="tx1"/>
                  </a:solidFill>
                </a:rPr>
                <a:t> </a:t>
              </a:r>
              <a:r>
                <a:rPr lang="en-US" err="1">
                  <a:solidFill>
                    <a:schemeClr val="tx1"/>
                  </a:solidFill>
                </a:rPr>
                <a:t>dự</a:t>
              </a:r>
              <a:r>
                <a:rPr lang="en-US">
                  <a:solidFill>
                    <a:schemeClr val="tx1"/>
                  </a:solidFill>
                </a:rPr>
                <a:t> </a:t>
              </a:r>
              <a:r>
                <a:rPr lang="en-US" err="1">
                  <a:solidFill>
                    <a:schemeClr val="tx1"/>
                  </a:solidFill>
                </a:rPr>
                <a:t>án</a:t>
              </a:r>
              <a:endParaRPr lang="en-US">
                <a:solidFill>
                  <a:schemeClr val="tx1"/>
                </a:solidFill>
              </a:endParaRPr>
            </a:p>
          </p:txBody>
        </p:sp>
        <p:sp>
          <p:nvSpPr>
            <p:cNvPr id="8" name="Rectangle 7">
              <a:extLst>
                <a:ext uri="{FF2B5EF4-FFF2-40B4-BE49-F238E27FC236}">
                  <a16:creationId xmlns:a16="http://schemas.microsoft.com/office/drawing/2014/main" id="{378CE98F-7DE3-450B-8763-6FA246387DCE}"/>
                </a:ext>
              </a:extLst>
            </p:cNvPr>
            <p:cNvSpPr/>
            <p:nvPr/>
          </p:nvSpPr>
          <p:spPr>
            <a:xfrm>
              <a:off x="8441303" y="2900493"/>
              <a:ext cx="3061583" cy="74874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Sản</a:t>
              </a:r>
              <a:r>
                <a:rPr lang="en-US">
                  <a:solidFill>
                    <a:schemeClr val="tx1"/>
                  </a:solidFill>
                </a:rPr>
                <a:t> </a:t>
              </a:r>
              <a:r>
                <a:rPr lang="en-US" err="1">
                  <a:solidFill>
                    <a:schemeClr val="tx1"/>
                  </a:solidFill>
                </a:rPr>
                <a:t>phẩm</a:t>
              </a:r>
              <a:r>
                <a:rPr lang="en-US">
                  <a:solidFill>
                    <a:schemeClr val="tx1"/>
                  </a:solidFill>
                </a:rPr>
                <a:t> </a:t>
              </a:r>
              <a:r>
                <a:rPr lang="en-US" err="1">
                  <a:solidFill>
                    <a:schemeClr val="tx1"/>
                  </a:solidFill>
                </a:rPr>
                <a:t>bàn</a:t>
              </a:r>
              <a:r>
                <a:rPr lang="en-US">
                  <a:solidFill>
                    <a:schemeClr val="tx1"/>
                  </a:solidFill>
                </a:rPr>
                <a:t> </a:t>
              </a:r>
              <a:r>
                <a:rPr lang="en-US" err="1">
                  <a:solidFill>
                    <a:schemeClr val="tx1"/>
                  </a:solidFill>
                </a:rPr>
                <a:t>giao</a:t>
              </a:r>
              <a:endParaRPr lang="en-US">
                <a:solidFill>
                  <a:schemeClr val="tx1"/>
                </a:solidFill>
              </a:endParaRPr>
            </a:p>
          </p:txBody>
        </p:sp>
        <p:sp>
          <p:nvSpPr>
            <p:cNvPr id="9" name="Flowchart: Multidocument 8">
              <a:extLst>
                <a:ext uri="{FF2B5EF4-FFF2-40B4-BE49-F238E27FC236}">
                  <a16:creationId xmlns:a16="http://schemas.microsoft.com/office/drawing/2014/main" id="{CEECE4BF-9D09-4866-9CD7-9A0414444256}"/>
                </a:ext>
              </a:extLst>
            </p:cNvPr>
            <p:cNvSpPr/>
            <p:nvPr/>
          </p:nvSpPr>
          <p:spPr>
            <a:xfrm>
              <a:off x="8482741" y="4645164"/>
              <a:ext cx="2609326" cy="1086678"/>
            </a:xfrm>
            <a:prstGeom prst="flowChartMultidocumen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Danh</a:t>
              </a:r>
              <a:r>
                <a:rPr lang="en-US">
                  <a:solidFill>
                    <a:schemeClr val="tx1"/>
                  </a:solidFill>
                </a:rPr>
                <a:t> </a:t>
              </a:r>
              <a:r>
                <a:rPr lang="en-US" err="1">
                  <a:solidFill>
                    <a:schemeClr val="tx1"/>
                  </a:solidFill>
                </a:rPr>
                <a:t>sách</a:t>
              </a:r>
              <a:r>
                <a:rPr lang="en-US">
                  <a:solidFill>
                    <a:schemeClr val="tx1"/>
                  </a:solidFill>
                </a:rPr>
                <a:t> </a:t>
              </a:r>
              <a:r>
                <a:rPr lang="en-US" err="1">
                  <a:solidFill>
                    <a:schemeClr val="tx1"/>
                  </a:solidFill>
                </a:rPr>
                <a:t>công</a:t>
              </a:r>
              <a:r>
                <a:rPr lang="en-US">
                  <a:solidFill>
                    <a:schemeClr val="tx1"/>
                  </a:solidFill>
                </a:rPr>
                <a:t> </a:t>
              </a:r>
              <a:r>
                <a:rPr lang="en-US" err="1">
                  <a:solidFill>
                    <a:schemeClr val="tx1"/>
                  </a:solidFill>
                </a:rPr>
                <a:t>việc</a:t>
              </a:r>
              <a:endParaRPr lang="en-US">
                <a:solidFill>
                  <a:schemeClr val="tx1"/>
                </a:solidFill>
              </a:endParaRPr>
            </a:p>
          </p:txBody>
        </p:sp>
        <p:cxnSp>
          <p:nvCxnSpPr>
            <p:cNvPr id="10" name="Connector: Elbow 9">
              <a:extLst>
                <a:ext uri="{FF2B5EF4-FFF2-40B4-BE49-F238E27FC236}">
                  <a16:creationId xmlns:a16="http://schemas.microsoft.com/office/drawing/2014/main" id="{C637D3A5-4C21-4FA2-9652-0404DDB3F588}"/>
                </a:ext>
              </a:extLst>
            </p:cNvPr>
            <p:cNvCxnSpPr>
              <a:cxnSpLocks/>
              <a:stCxn id="8" idx="0"/>
              <a:endCxn id="7" idx="2"/>
            </p:cNvCxnSpPr>
            <p:nvPr/>
          </p:nvCxnSpPr>
          <p:spPr>
            <a:xfrm flipV="1">
              <a:off x="9972095" y="2086803"/>
              <a:ext cx="0" cy="81369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2">
              <a:extLst>
                <a:ext uri="{FF2B5EF4-FFF2-40B4-BE49-F238E27FC236}">
                  <a16:creationId xmlns:a16="http://schemas.microsoft.com/office/drawing/2014/main" id="{E43FCCA6-5140-4EEE-95C5-A4B05ED057B4}"/>
                </a:ext>
              </a:extLst>
            </p:cNvPr>
            <p:cNvCxnSpPr>
              <a:cxnSpLocks/>
              <a:stCxn id="9" idx="0"/>
              <a:endCxn id="8" idx="2"/>
            </p:cNvCxnSpPr>
            <p:nvPr/>
          </p:nvCxnSpPr>
          <p:spPr>
            <a:xfrm flipV="1">
              <a:off x="9966916" y="3649241"/>
              <a:ext cx="5179" cy="995923"/>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B78F72-DF13-4E3D-A830-24EC37C0A891}"/>
                </a:ext>
              </a:extLst>
            </p:cNvPr>
            <p:cNvSpPr txBox="1"/>
            <p:nvPr/>
          </p:nvSpPr>
          <p:spPr>
            <a:xfrm>
              <a:off x="10115549" y="2166379"/>
              <a:ext cx="1494706" cy="645645"/>
            </a:xfrm>
            <a:prstGeom prst="rect">
              <a:avLst/>
            </a:prstGeom>
            <a:noFill/>
            <a:ln>
              <a:noFill/>
            </a:ln>
          </p:spPr>
          <p:txBody>
            <a:bodyPr wrap="square" rtlCol="0">
              <a:spAutoFit/>
            </a:bodyPr>
            <a:lstStyle/>
            <a:p>
              <a:r>
                <a:rPr lang="en-US" sz="1800" err="1"/>
                <a:t>Sản</a:t>
              </a:r>
              <a:r>
                <a:rPr lang="en-US" sz="1800"/>
                <a:t> </a:t>
              </a:r>
              <a:r>
                <a:rPr lang="en-US" sz="1800" err="1"/>
                <a:t>phẩm</a:t>
              </a:r>
              <a:r>
                <a:rPr lang="en-US" sz="1800"/>
                <a:t> </a:t>
              </a:r>
              <a:r>
                <a:rPr lang="en-US" sz="1800" err="1"/>
                <a:t>cuối</a:t>
              </a:r>
              <a:r>
                <a:rPr lang="en-US" sz="1800"/>
                <a:t> </a:t>
              </a:r>
              <a:r>
                <a:rPr lang="en-US" sz="1800" err="1"/>
                <a:t>cùng</a:t>
              </a:r>
              <a:endParaRPr lang="en-US" sz="1800"/>
            </a:p>
          </p:txBody>
        </p:sp>
        <p:sp>
          <p:nvSpPr>
            <p:cNvPr id="13" name="TextBox 12">
              <a:extLst>
                <a:ext uri="{FF2B5EF4-FFF2-40B4-BE49-F238E27FC236}">
                  <a16:creationId xmlns:a16="http://schemas.microsoft.com/office/drawing/2014/main" id="{42B44932-FAF2-43FB-8DB7-744523237B2D}"/>
                </a:ext>
              </a:extLst>
            </p:cNvPr>
            <p:cNvSpPr txBox="1"/>
            <p:nvPr/>
          </p:nvSpPr>
          <p:spPr>
            <a:xfrm>
              <a:off x="9940483" y="3813295"/>
              <a:ext cx="1669774" cy="645645"/>
            </a:xfrm>
            <a:prstGeom prst="rect">
              <a:avLst/>
            </a:prstGeom>
            <a:noFill/>
          </p:spPr>
          <p:txBody>
            <a:bodyPr wrap="square" rtlCol="0">
              <a:spAutoFit/>
            </a:bodyPr>
            <a:lstStyle/>
            <a:p>
              <a:r>
                <a:rPr lang="en-US" sz="1800" err="1"/>
                <a:t>Gom</a:t>
              </a:r>
              <a:r>
                <a:rPr lang="en-US" sz="1800"/>
                <a:t> </a:t>
              </a:r>
              <a:r>
                <a:rPr lang="en-US" sz="1800" err="1"/>
                <a:t>nhóm</a:t>
              </a:r>
              <a:r>
                <a:rPr lang="en-US" sz="1800"/>
                <a:t> </a:t>
              </a:r>
              <a:r>
                <a:rPr lang="en-US" sz="1800" err="1"/>
                <a:t>các</a:t>
              </a:r>
              <a:r>
                <a:rPr lang="en-US" sz="1800"/>
                <a:t> </a:t>
              </a:r>
              <a:r>
                <a:rPr lang="en-US" sz="1800" err="1"/>
                <a:t>công</a:t>
              </a:r>
              <a:r>
                <a:rPr lang="en-US" sz="1800"/>
                <a:t> </a:t>
              </a:r>
              <a:r>
                <a:rPr lang="en-US" sz="1800" err="1"/>
                <a:t>việc</a:t>
              </a:r>
              <a:endParaRPr lang="en-US" sz="1800"/>
            </a:p>
          </p:txBody>
        </p:sp>
      </p:grpSp>
    </p:spTree>
    <p:extLst>
      <p:ext uri="{BB962C8B-B14F-4D97-AF65-F5344CB8AC3E}">
        <p14:creationId xmlns:p14="http://schemas.microsoft.com/office/powerpoint/2010/main" val="106825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8C49-8C78-4D24-AE97-3058D8CB4FA2}"/>
              </a:ext>
            </a:extLst>
          </p:cNvPr>
          <p:cNvSpPr>
            <a:spLocks noGrp="1"/>
          </p:cNvSpPr>
          <p:nvPr>
            <p:ph type="title"/>
          </p:nvPr>
        </p:nvSpPr>
        <p:spPr/>
        <p:txBody>
          <a:bodyPr/>
          <a:lstStyle/>
          <a:p>
            <a:r>
              <a:rPr lang="vi-VN"/>
              <a:t>Phương pháp mind-mapping</a:t>
            </a:r>
            <a:endParaRPr lang="en-US"/>
          </a:p>
        </p:txBody>
      </p:sp>
      <p:sp>
        <p:nvSpPr>
          <p:cNvPr id="3" name="Content Placeholder 2">
            <a:extLst>
              <a:ext uri="{FF2B5EF4-FFF2-40B4-BE49-F238E27FC236}">
                <a16:creationId xmlns:a16="http://schemas.microsoft.com/office/drawing/2014/main" id="{5C5DA6E8-AE8B-47A1-9BE8-B4A48EF62453}"/>
              </a:ext>
            </a:extLst>
          </p:cNvPr>
          <p:cNvSpPr>
            <a:spLocks noGrp="1"/>
          </p:cNvSpPr>
          <p:nvPr>
            <p:ph idx="1"/>
          </p:nvPr>
        </p:nvSpPr>
        <p:spPr>
          <a:xfrm>
            <a:off x="455533" y="1511300"/>
            <a:ext cx="8199597" cy="1822025"/>
          </a:xfrm>
        </p:spPr>
        <p:txBody>
          <a:bodyPr>
            <a:normAutofit fontScale="85000" lnSpcReduction="10000"/>
          </a:bodyPr>
          <a:lstStyle/>
          <a:p>
            <a:r>
              <a:rPr lang="vi-VN">
                <a:latin typeface="Calibri (Body)"/>
              </a:rPr>
              <a:t>Liệt kê các công việc dưới dạng không tuyến tính</a:t>
            </a:r>
          </a:p>
          <a:p>
            <a:pPr lvl="1"/>
            <a:r>
              <a:rPr lang="vi-VN">
                <a:solidFill>
                  <a:schemeClr val="tx1"/>
                </a:solidFill>
                <a:latin typeface="Calibri (Body)"/>
              </a:rPr>
              <a:t>Tăng sự sáng tạo của các thành viên</a:t>
            </a:r>
          </a:p>
          <a:p>
            <a:pPr lvl="1"/>
            <a:r>
              <a:rPr lang="vi-VN">
                <a:solidFill>
                  <a:schemeClr val="tx1"/>
                </a:solidFill>
                <a:latin typeface="Calibri (Body)"/>
              </a:rPr>
              <a:t>Tăng sự tham gia của các thành viên </a:t>
            </a:r>
          </a:p>
          <a:p>
            <a:r>
              <a:rPr lang="vi-VN">
                <a:latin typeface="Calibri (Body)"/>
              </a:rPr>
              <a:t>Các đầu việc liên quan đến nhau được nối với nhau</a:t>
            </a:r>
            <a:endParaRPr lang="en-US">
              <a:latin typeface="Calibri (Body)"/>
            </a:endParaRPr>
          </a:p>
        </p:txBody>
      </p:sp>
      <p:sp>
        <p:nvSpPr>
          <p:cNvPr id="4" name="Footer Placeholder 3">
            <a:extLst>
              <a:ext uri="{FF2B5EF4-FFF2-40B4-BE49-F238E27FC236}">
                <a16:creationId xmlns:a16="http://schemas.microsoft.com/office/drawing/2014/main" id="{D5CCF2C8-7517-4FB2-8AAA-F8D348A6930E}"/>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DD286990-6B3B-419F-B447-FAE302733B3E}"/>
              </a:ext>
            </a:extLst>
          </p:cNvPr>
          <p:cNvSpPr>
            <a:spLocks noGrp="1"/>
          </p:cNvSpPr>
          <p:nvPr>
            <p:ph type="sldNum" sz="quarter" idx="12"/>
          </p:nvPr>
        </p:nvSpPr>
        <p:spPr/>
        <p:txBody>
          <a:bodyPr/>
          <a:lstStyle/>
          <a:p>
            <a:pPr>
              <a:defRPr/>
            </a:pPr>
            <a:fld id="{A7A27918-AF68-41BB-82C7-522D23BA7CE7}" type="slidenum">
              <a:rPr lang="en-US" sz="1100" smtClean="0"/>
              <a:pPr>
                <a:defRPr/>
              </a:pPr>
              <a:t>26</a:t>
            </a:fld>
            <a:endParaRPr lang="en-US" sz="1100" dirty="0"/>
          </a:p>
        </p:txBody>
      </p:sp>
      <p:sp>
        <p:nvSpPr>
          <p:cNvPr id="7" name="Rectangle 6">
            <a:extLst>
              <a:ext uri="{FF2B5EF4-FFF2-40B4-BE49-F238E27FC236}">
                <a16:creationId xmlns:a16="http://schemas.microsoft.com/office/drawing/2014/main" id="{077A926D-A414-443F-8FB6-505637ACB790}"/>
              </a:ext>
            </a:extLst>
          </p:cNvPr>
          <p:cNvSpPr/>
          <p:nvPr/>
        </p:nvSpPr>
        <p:spPr>
          <a:xfrm>
            <a:off x="276981" y="4326671"/>
            <a:ext cx="2754350" cy="90559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err="1">
                <a:solidFill>
                  <a:schemeClr val="tx1"/>
                </a:solidFill>
              </a:rPr>
              <a:t>Hệ</a:t>
            </a:r>
            <a:r>
              <a:rPr lang="en-US" sz="2000">
                <a:solidFill>
                  <a:schemeClr val="tx1"/>
                </a:solidFill>
              </a:rPr>
              <a:t> </a:t>
            </a:r>
            <a:r>
              <a:rPr lang="en-US" sz="2000" err="1">
                <a:solidFill>
                  <a:schemeClr val="tx1"/>
                </a:solidFill>
              </a:rPr>
              <a:t>thống</a:t>
            </a:r>
            <a:r>
              <a:rPr lang="en-US" sz="2000">
                <a:solidFill>
                  <a:schemeClr val="tx1"/>
                </a:solidFill>
              </a:rPr>
              <a:t> </a:t>
            </a:r>
            <a:r>
              <a:rPr lang="en-US" sz="2000" err="1">
                <a:solidFill>
                  <a:schemeClr val="tx1"/>
                </a:solidFill>
              </a:rPr>
              <a:t>đăng</a:t>
            </a:r>
            <a:r>
              <a:rPr lang="en-US" sz="2000">
                <a:solidFill>
                  <a:schemeClr val="tx1"/>
                </a:solidFill>
              </a:rPr>
              <a:t> </a:t>
            </a:r>
            <a:r>
              <a:rPr lang="en-US" sz="2000" err="1">
                <a:solidFill>
                  <a:schemeClr val="tx1"/>
                </a:solidFill>
              </a:rPr>
              <a:t>kí</a:t>
            </a:r>
            <a:r>
              <a:rPr lang="en-US" sz="2000">
                <a:solidFill>
                  <a:schemeClr val="tx1"/>
                </a:solidFill>
              </a:rPr>
              <a:t> </a:t>
            </a:r>
            <a:r>
              <a:rPr lang="en-US" sz="2000" err="1">
                <a:solidFill>
                  <a:schemeClr val="tx1"/>
                </a:solidFill>
              </a:rPr>
              <a:t>môn</a:t>
            </a:r>
            <a:r>
              <a:rPr lang="en-US" sz="2000">
                <a:solidFill>
                  <a:schemeClr val="tx1"/>
                </a:solidFill>
              </a:rPr>
              <a:t> học của ĐHQGHN</a:t>
            </a:r>
          </a:p>
        </p:txBody>
      </p:sp>
      <p:sp>
        <p:nvSpPr>
          <p:cNvPr id="10" name="Rectangle 9">
            <a:extLst>
              <a:ext uri="{FF2B5EF4-FFF2-40B4-BE49-F238E27FC236}">
                <a16:creationId xmlns:a16="http://schemas.microsoft.com/office/drawing/2014/main" id="{A5249801-F68F-4D4B-AD6B-48407CE3C99C}"/>
              </a:ext>
            </a:extLst>
          </p:cNvPr>
          <p:cNvSpPr/>
          <p:nvPr/>
        </p:nvSpPr>
        <p:spPr>
          <a:xfrm>
            <a:off x="3474652" y="3791362"/>
            <a:ext cx="1929222" cy="667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err="1">
                <a:solidFill>
                  <a:schemeClr val="tx1"/>
                </a:solidFill>
              </a:rPr>
              <a:t>Quản</a:t>
            </a:r>
            <a:r>
              <a:rPr lang="en-US" sz="2000">
                <a:solidFill>
                  <a:schemeClr val="tx1"/>
                </a:solidFill>
              </a:rPr>
              <a:t> </a:t>
            </a:r>
            <a:r>
              <a:rPr lang="en-US" sz="2000" err="1">
                <a:solidFill>
                  <a:schemeClr val="tx1"/>
                </a:solidFill>
              </a:rPr>
              <a:t>lý</a:t>
            </a:r>
            <a:r>
              <a:rPr lang="en-US" sz="2000">
                <a:solidFill>
                  <a:schemeClr val="tx1"/>
                </a:solidFill>
              </a:rPr>
              <a:t> chương trình ĐT</a:t>
            </a:r>
          </a:p>
        </p:txBody>
      </p:sp>
      <p:sp>
        <p:nvSpPr>
          <p:cNvPr id="11" name="Rectangle 10">
            <a:extLst>
              <a:ext uri="{FF2B5EF4-FFF2-40B4-BE49-F238E27FC236}">
                <a16:creationId xmlns:a16="http://schemas.microsoft.com/office/drawing/2014/main" id="{F88E77AC-4B3A-484D-9760-B6053C702B0F}"/>
              </a:ext>
            </a:extLst>
          </p:cNvPr>
          <p:cNvSpPr/>
          <p:nvPr/>
        </p:nvSpPr>
        <p:spPr>
          <a:xfrm>
            <a:off x="3474652" y="5488179"/>
            <a:ext cx="1565632" cy="67522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err="1">
                <a:solidFill>
                  <a:schemeClr val="tx1"/>
                </a:solidFill>
              </a:rPr>
              <a:t>Quản</a:t>
            </a:r>
            <a:r>
              <a:rPr lang="en-US" sz="2000">
                <a:solidFill>
                  <a:schemeClr val="tx1"/>
                </a:solidFill>
              </a:rPr>
              <a:t> </a:t>
            </a:r>
            <a:r>
              <a:rPr lang="en-US" sz="2000" err="1">
                <a:solidFill>
                  <a:schemeClr val="tx1"/>
                </a:solidFill>
              </a:rPr>
              <a:t>lý</a:t>
            </a:r>
            <a:r>
              <a:rPr lang="en-US" sz="2000">
                <a:solidFill>
                  <a:schemeClr val="tx1"/>
                </a:solidFill>
              </a:rPr>
              <a:t> thời khóa biểu</a:t>
            </a:r>
          </a:p>
        </p:txBody>
      </p:sp>
      <p:cxnSp>
        <p:nvCxnSpPr>
          <p:cNvPr id="17" name="Connector: Elbow 16">
            <a:extLst>
              <a:ext uri="{FF2B5EF4-FFF2-40B4-BE49-F238E27FC236}">
                <a16:creationId xmlns:a16="http://schemas.microsoft.com/office/drawing/2014/main" id="{F4CE36FB-6120-4146-89BE-7472C8207C13}"/>
              </a:ext>
            </a:extLst>
          </p:cNvPr>
          <p:cNvCxnSpPr>
            <a:cxnSpLocks/>
            <a:stCxn id="10" idx="3"/>
            <a:endCxn id="57" idx="1"/>
          </p:cNvCxnSpPr>
          <p:nvPr/>
        </p:nvCxnSpPr>
        <p:spPr>
          <a:xfrm flipV="1">
            <a:off x="5403874" y="3420392"/>
            <a:ext cx="1046462" cy="704620"/>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3CB2AD6-FFD9-46CD-BD53-89D0E0840AE1}"/>
              </a:ext>
            </a:extLst>
          </p:cNvPr>
          <p:cNvSpPr/>
          <p:nvPr/>
        </p:nvSpPr>
        <p:spPr>
          <a:xfrm>
            <a:off x="7113008" y="3735810"/>
            <a:ext cx="1245634" cy="47740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err="1">
                <a:solidFill>
                  <a:schemeClr val="tx1"/>
                </a:solidFill>
              </a:rPr>
              <a:t>Tìm</a:t>
            </a:r>
            <a:r>
              <a:rPr lang="en-US" sz="2000">
                <a:solidFill>
                  <a:schemeClr val="tx1"/>
                </a:solidFill>
              </a:rPr>
              <a:t> </a:t>
            </a:r>
            <a:r>
              <a:rPr lang="en-US" sz="2000" err="1">
                <a:solidFill>
                  <a:schemeClr val="tx1"/>
                </a:solidFill>
              </a:rPr>
              <a:t>kiếm</a:t>
            </a:r>
            <a:endParaRPr lang="en-US" sz="2000">
              <a:solidFill>
                <a:schemeClr val="tx1"/>
              </a:solidFill>
            </a:endParaRPr>
          </a:p>
        </p:txBody>
      </p:sp>
      <p:sp>
        <p:nvSpPr>
          <p:cNvPr id="21" name="Rectangle 20">
            <a:extLst>
              <a:ext uri="{FF2B5EF4-FFF2-40B4-BE49-F238E27FC236}">
                <a16:creationId xmlns:a16="http://schemas.microsoft.com/office/drawing/2014/main" id="{5DF0A88C-5B00-4D4C-8E51-6E726B94E177}"/>
              </a:ext>
            </a:extLst>
          </p:cNvPr>
          <p:cNvSpPr/>
          <p:nvPr/>
        </p:nvSpPr>
        <p:spPr>
          <a:xfrm>
            <a:off x="7101764" y="4448335"/>
            <a:ext cx="1245634" cy="51783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err="1">
                <a:solidFill>
                  <a:schemeClr val="tx1"/>
                </a:solidFill>
              </a:rPr>
              <a:t>Thêm</a:t>
            </a:r>
            <a:endParaRPr lang="en-US" sz="2000">
              <a:solidFill>
                <a:schemeClr val="tx1"/>
              </a:solidFill>
            </a:endParaRPr>
          </a:p>
        </p:txBody>
      </p:sp>
      <p:sp>
        <p:nvSpPr>
          <p:cNvPr id="22" name="Rectangle 21">
            <a:extLst>
              <a:ext uri="{FF2B5EF4-FFF2-40B4-BE49-F238E27FC236}">
                <a16:creationId xmlns:a16="http://schemas.microsoft.com/office/drawing/2014/main" id="{8F0B2367-0764-4F90-8898-7C07FBBA8D7D}"/>
              </a:ext>
            </a:extLst>
          </p:cNvPr>
          <p:cNvSpPr/>
          <p:nvPr/>
        </p:nvSpPr>
        <p:spPr>
          <a:xfrm>
            <a:off x="7115117" y="5181072"/>
            <a:ext cx="1243525" cy="51783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err="1">
                <a:solidFill>
                  <a:schemeClr val="tx1"/>
                </a:solidFill>
              </a:rPr>
              <a:t>Sửa</a:t>
            </a:r>
            <a:endParaRPr lang="en-US" sz="2000">
              <a:solidFill>
                <a:schemeClr val="tx1"/>
              </a:solidFill>
            </a:endParaRPr>
          </a:p>
        </p:txBody>
      </p:sp>
      <p:sp>
        <p:nvSpPr>
          <p:cNvPr id="23" name="Rectangle 22">
            <a:extLst>
              <a:ext uri="{FF2B5EF4-FFF2-40B4-BE49-F238E27FC236}">
                <a16:creationId xmlns:a16="http://schemas.microsoft.com/office/drawing/2014/main" id="{3FE38E68-99CB-4177-93EC-852CEBECCE38}"/>
              </a:ext>
            </a:extLst>
          </p:cNvPr>
          <p:cNvSpPr/>
          <p:nvPr/>
        </p:nvSpPr>
        <p:spPr>
          <a:xfrm>
            <a:off x="7101763" y="5872392"/>
            <a:ext cx="1243524" cy="46313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err="1">
                <a:solidFill>
                  <a:schemeClr val="tx1"/>
                </a:solidFill>
              </a:rPr>
              <a:t>Xóa</a:t>
            </a:r>
            <a:endParaRPr lang="en-US" sz="2000">
              <a:solidFill>
                <a:schemeClr val="tx1"/>
              </a:solidFill>
            </a:endParaRPr>
          </a:p>
        </p:txBody>
      </p:sp>
      <p:cxnSp>
        <p:nvCxnSpPr>
          <p:cNvPr id="24" name="Connector: Elbow 23">
            <a:extLst>
              <a:ext uri="{FF2B5EF4-FFF2-40B4-BE49-F238E27FC236}">
                <a16:creationId xmlns:a16="http://schemas.microsoft.com/office/drawing/2014/main" id="{64FA76F2-2FC8-47CF-9FEB-3DEABE23F652}"/>
              </a:ext>
            </a:extLst>
          </p:cNvPr>
          <p:cNvCxnSpPr>
            <a:cxnSpLocks/>
            <a:stCxn id="11" idx="3"/>
            <a:endCxn id="20" idx="1"/>
          </p:cNvCxnSpPr>
          <p:nvPr/>
        </p:nvCxnSpPr>
        <p:spPr>
          <a:xfrm flipV="1">
            <a:off x="5040284" y="3974513"/>
            <a:ext cx="2072724" cy="1851281"/>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AD722B4-D0E0-44BC-8B4B-86A95860B3F8}"/>
              </a:ext>
            </a:extLst>
          </p:cNvPr>
          <p:cNvCxnSpPr>
            <a:cxnSpLocks/>
            <a:stCxn id="11" idx="3"/>
            <a:endCxn id="21" idx="1"/>
          </p:cNvCxnSpPr>
          <p:nvPr/>
        </p:nvCxnSpPr>
        <p:spPr>
          <a:xfrm flipV="1">
            <a:off x="5040284" y="4707251"/>
            <a:ext cx="2061480" cy="1118543"/>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12DB1F14-41FC-411D-85ED-3A75AB00B9D1}"/>
              </a:ext>
            </a:extLst>
          </p:cNvPr>
          <p:cNvCxnSpPr>
            <a:cxnSpLocks/>
            <a:stCxn id="11" idx="3"/>
            <a:endCxn id="22" idx="1"/>
          </p:cNvCxnSpPr>
          <p:nvPr/>
        </p:nvCxnSpPr>
        <p:spPr>
          <a:xfrm flipV="1">
            <a:off x="5040284" y="5439988"/>
            <a:ext cx="2074833" cy="385806"/>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773E362D-43A1-4D46-8646-B57974BC73EB}"/>
              </a:ext>
            </a:extLst>
          </p:cNvPr>
          <p:cNvCxnSpPr>
            <a:cxnSpLocks/>
            <a:stCxn id="11" idx="3"/>
            <a:endCxn id="23" idx="1"/>
          </p:cNvCxnSpPr>
          <p:nvPr/>
        </p:nvCxnSpPr>
        <p:spPr>
          <a:xfrm>
            <a:off x="5040284" y="5825794"/>
            <a:ext cx="2061479" cy="278166"/>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F54DE692-84C5-402E-AF0A-DFF92137B945}"/>
              </a:ext>
            </a:extLst>
          </p:cNvPr>
          <p:cNvCxnSpPr>
            <a:cxnSpLocks/>
            <a:stCxn id="7" idx="3"/>
            <a:endCxn id="11" idx="1"/>
          </p:cNvCxnSpPr>
          <p:nvPr/>
        </p:nvCxnSpPr>
        <p:spPr>
          <a:xfrm>
            <a:off x="3031331" y="4779468"/>
            <a:ext cx="443321" cy="1046326"/>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ABA2D27C-4E08-4275-83A9-767E545C6FCF}"/>
              </a:ext>
            </a:extLst>
          </p:cNvPr>
          <p:cNvCxnSpPr>
            <a:cxnSpLocks/>
            <a:stCxn id="7" idx="2"/>
            <a:endCxn id="33" idx="0"/>
          </p:cNvCxnSpPr>
          <p:nvPr/>
        </p:nvCxnSpPr>
        <p:spPr>
          <a:xfrm rot="16200000" flipH="1">
            <a:off x="1473405" y="5413014"/>
            <a:ext cx="361502" cy="1"/>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4E9EAA5B-2250-4FD4-98A1-F1E401E1C6A2}"/>
              </a:ext>
            </a:extLst>
          </p:cNvPr>
          <p:cNvSpPr/>
          <p:nvPr/>
        </p:nvSpPr>
        <p:spPr>
          <a:xfrm>
            <a:off x="1097156" y="5593766"/>
            <a:ext cx="1114001" cy="56964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a:t>
            </a:r>
          </a:p>
        </p:txBody>
      </p:sp>
      <p:cxnSp>
        <p:nvCxnSpPr>
          <p:cNvPr id="45" name="Connector: Elbow 44">
            <a:extLst>
              <a:ext uri="{FF2B5EF4-FFF2-40B4-BE49-F238E27FC236}">
                <a16:creationId xmlns:a16="http://schemas.microsoft.com/office/drawing/2014/main" id="{344220D1-5AA3-4E91-950F-177B05BFDEDF}"/>
              </a:ext>
            </a:extLst>
          </p:cNvPr>
          <p:cNvCxnSpPr>
            <a:cxnSpLocks/>
            <a:stCxn id="7" idx="3"/>
            <a:endCxn id="10" idx="1"/>
          </p:cNvCxnSpPr>
          <p:nvPr/>
        </p:nvCxnSpPr>
        <p:spPr>
          <a:xfrm flipV="1">
            <a:off x="3031331" y="4125012"/>
            <a:ext cx="443321" cy="654456"/>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AB542BB8-FC9B-4E4E-8647-3913146D60B0}"/>
              </a:ext>
            </a:extLst>
          </p:cNvPr>
          <p:cNvSpPr/>
          <p:nvPr/>
        </p:nvSpPr>
        <p:spPr>
          <a:xfrm>
            <a:off x="6450336" y="3248512"/>
            <a:ext cx="907062" cy="34376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a:t>
            </a:r>
          </a:p>
        </p:txBody>
      </p:sp>
      <p:sp>
        <p:nvSpPr>
          <p:cNvPr id="116" name="Rectangle 115">
            <a:extLst>
              <a:ext uri="{FF2B5EF4-FFF2-40B4-BE49-F238E27FC236}">
                <a16:creationId xmlns:a16="http://schemas.microsoft.com/office/drawing/2014/main" id="{052AD00A-2D7C-40B1-A979-1E4FE80EF0AE}"/>
              </a:ext>
            </a:extLst>
          </p:cNvPr>
          <p:cNvSpPr/>
          <p:nvPr/>
        </p:nvSpPr>
        <p:spPr>
          <a:xfrm>
            <a:off x="692845" y="3358600"/>
            <a:ext cx="1929222" cy="667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err="1">
                <a:solidFill>
                  <a:schemeClr val="tx1"/>
                </a:solidFill>
              </a:rPr>
              <a:t>Quản</a:t>
            </a:r>
            <a:r>
              <a:rPr lang="en-US" sz="2000">
                <a:solidFill>
                  <a:schemeClr val="tx1"/>
                </a:solidFill>
              </a:rPr>
              <a:t> </a:t>
            </a:r>
            <a:r>
              <a:rPr lang="en-US" sz="2000" err="1">
                <a:solidFill>
                  <a:schemeClr val="tx1"/>
                </a:solidFill>
              </a:rPr>
              <a:t>lý</a:t>
            </a:r>
            <a:r>
              <a:rPr lang="en-US" sz="2000">
                <a:solidFill>
                  <a:schemeClr val="tx1"/>
                </a:solidFill>
              </a:rPr>
              <a:t> các đợt đăng kí</a:t>
            </a:r>
          </a:p>
        </p:txBody>
      </p:sp>
      <p:cxnSp>
        <p:nvCxnSpPr>
          <p:cNvPr id="117" name="Connector: Elbow 116">
            <a:extLst>
              <a:ext uri="{FF2B5EF4-FFF2-40B4-BE49-F238E27FC236}">
                <a16:creationId xmlns:a16="http://schemas.microsoft.com/office/drawing/2014/main" id="{810FDE0A-AF72-4D69-B208-936DD51DD734}"/>
              </a:ext>
            </a:extLst>
          </p:cNvPr>
          <p:cNvCxnSpPr>
            <a:cxnSpLocks/>
            <a:stCxn id="7" idx="0"/>
            <a:endCxn id="116" idx="2"/>
          </p:cNvCxnSpPr>
          <p:nvPr/>
        </p:nvCxnSpPr>
        <p:spPr>
          <a:xfrm rot="5400000" flipH="1" flipV="1">
            <a:off x="1505421" y="4174636"/>
            <a:ext cx="300771" cy="3300"/>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9EEEEAAE-6FAD-482C-84FB-1B221E39899D}"/>
              </a:ext>
            </a:extLst>
          </p:cNvPr>
          <p:cNvSpPr/>
          <p:nvPr/>
        </p:nvSpPr>
        <p:spPr>
          <a:xfrm>
            <a:off x="3606443" y="3301140"/>
            <a:ext cx="907062" cy="34376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a:t>
            </a:r>
          </a:p>
        </p:txBody>
      </p:sp>
      <p:cxnSp>
        <p:nvCxnSpPr>
          <p:cNvPr id="123" name="Connector: Elbow 122">
            <a:extLst>
              <a:ext uri="{FF2B5EF4-FFF2-40B4-BE49-F238E27FC236}">
                <a16:creationId xmlns:a16="http://schemas.microsoft.com/office/drawing/2014/main" id="{30B684AF-92E6-41A6-8201-7DDA72665C4A}"/>
              </a:ext>
            </a:extLst>
          </p:cNvPr>
          <p:cNvCxnSpPr>
            <a:cxnSpLocks/>
            <a:stCxn id="116" idx="3"/>
            <a:endCxn id="122" idx="1"/>
          </p:cNvCxnSpPr>
          <p:nvPr/>
        </p:nvCxnSpPr>
        <p:spPr>
          <a:xfrm flipV="1">
            <a:off x="2622067" y="3473020"/>
            <a:ext cx="984376" cy="219230"/>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530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B874-3EE3-42B0-9C34-89EB1CFD91F1}"/>
              </a:ext>
            </a:extLst>
          </p:cNvPr>
          <p:cNvSpPr>
            <a:spLocks noGrp="1"/>
          </p:cNvSpPr>
          <p:nvPr>
            <p:ph type="title"/>
          </p:nvPr>
        </p:nvSpPr>
        <p:spPr/>
        <p:txBody>
          <a:bodyPr>
            <a:normAutofit/>
          </a:bodyPr>
          <a:lstStyle/>
          <a:p>
            <a:r>
              <a:rPr lang="en-US"/>
              <a:t>Trình bày WBS (1/3)</a:t>
            </a:r>
          </a:p>
        </p:txBody>
      </p:sp>
      <p:sp>
        <p:nvSpPr>
          <p:cNvPr id="3" name="Content Placeholder 2">
            <a:extLst>
              <a:ext uri="{FF2B5EF4-FFF2-40B4-BE49-F238E27FC236}">
                <a16:creationId xmlns:a16="http://schemas.microsoft.com/office/drawing/2014/main" id="{9154B69A-F0B4-45E3-BEA4-5C78CE5AA016}"/>
              </a:ext>
            </a:extLst>
          </p:cNvPr>
          <p:cNvSpPr>
            <a:spLocks noGrp="1"/>
          </p:cNvSpPr>
          <p:nvPr>
            <p:ph idx="1"/>
          </p:nvPr>
        </p:nvSpPr>
        <p:spPr>
          <a:xfrm>
            <a:off x="455533" y="1594275"/>
            <a:ext cx="8199597" cy="526625"/>
          </a:xfrm>
        </p:spPr>
        <p:txBody>
          <a:bodyPr>
            <a:normAutofit lnSpcReduction="10000"/>
          </a:bodyPr>
          <a:lstStyle/>
          <a:p>
            <a:r>
              <a:rPr lang="en-US">
                <a:latin typeface="Calibri (Body)"/>
              </a:rPr>
              <a:t>Trình bày theo sản phẩm</a:t>
            </a:r>
          </a:p>
        </p:txBody>
      </p:sp>
      <p:sp>
        <p:nvSpPr>
          <p:cNvPr id="4" name="Footer Placeholder 3">
            <a:extLst>
              <a:ext uri="{FF2B5EF4-FFF2-40B4-BE49-F238E27FC236}">
                <a16:creationId xmlns:a16="http://schemas.microsoft.com/office/drawing/2014/main" id="{4EF4F168-8CB7-4C07-9EF1-8F733C0A195F}"/>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797F7E0E-39FA-4F96-82C3-5F9FFBCBCAEB}"/>
              </a:ext>
            </a:extLst>
          </p:cNvPr>
          <p:cNvSpPr>
            <a:spLocks noGrp="1"/>
          </p:cNvSpPr>
          <p:nvPr>
            <p:ph type="sldNum" sz="quarter" idx="12"/>
          </p:nvPr>
        </p:nvSpPr>
        <p:spPr/>
        <p:txBody>
          <a:bodyPr/>
          <a:lstStyle/>
          <a:p>
            <a:pPr>
              <a:defRPr/>
            </a:pPr>
            <a:fld id="{A7A27918-AF68-41BB-82C7-522D23BA7CE7}" type="slidenum">
              <a:rPr lang="en-US" smtClean="0"/>
              <a:pPr>
                <a:defRPr/>
              </a:pPr>
              <a:t>27</a:t>
            </a:fld>
            <a:endParaRPr lang="en-US" dirty="0"/>
          </a:p>
        </p:txBody>
      </p:sp>
      <p:sp>
        <p:nvSpPr>
          <p:cNvPr id="7" name="Rectangle 6">
            <a:extLst>
              <a:ext uri="{FF2B5EF4-FFF2-40B4-BE49-F238E27FC236}">
                <a16:creationId xmlns:a16="http://schemas.microsoft.com/office/drawing/2014/main" id="{104EF57F-914D-4522-A6DE-C6A2C12B7F40}"/>
              </a:ext>
            </a:extLst>
          </p:cNvPr>
          <p:cNvSpPr/>
          <p:nvPr/>
        </p:nvSpPr>
        <p:spPr>
          <a:xfrm>
            <a:off x="3004060" y="2208045"/>
            <a:ext cx="2983172" cy="90345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Hệ</a:t>
            </a:r>
            <a:r>
              <a:rPr lang="en-US">
                <a:solidFill>
                  <a:schemeClr val="tx1"/>
                </a:solidFill>
              </a:rPr>
              <a:t> </a:t>
            </a:r>
            <a:r>
              <a:rPr lang="en-US" err="1">
                <a:solidFill>
                  <a:schemeClr val="tx1"/>
                </a:solidFill>
              </a:rPr>
              <a:t>thống</a:t>
            </a:r>
            <a:r>
              <a:rPr lang="en-US">
                <a:solidFill>
                  <a:schemeClr val="tx1"/>
                </a:solidFill>
              </a:rPr>
              <a:t> </a:t>
            </a:r>
            <a:r>
              <a:rPr lang="en-US" err="1">
                <a:solidFill>
                  <a:schemeClr val="tx1"/>
                </a:solidFill>
              </a:rPr>
              <a:t>đăng</a:t>
            </a:r>
            <a:r>
              <a:rPr lang="en-US">
                <a:solidFill>
                  <a:schemeClr val="tx1"/>
                </a:solidFill>
              </a:rPr>
              <a:t> </a:t>
            </a:r>
            <a:r>
              <a:rPr lang="en-US" err="1">
                <a:solidFill>
                  <a:schemeClr val="tx1"/>
                </a:solidFill>
              </a:rPr>
              <a:t>kí</a:t>
            </a:r>
            <a:r>
              <a:rPr lang="en-US">
                <a:solidFill>
                  <a:schemeClr val="tx1"/>
                </a:solidFill>
              </a:rPr>
              <a:t> </a:t>
            </a:r>
            <a:r>
              <a:rPr lang="en-US" err="1">
                <a:solidFill>
                  <a:schemeClr val="tx1"/>
                </a:solidFill>
              </a:rPr>
              <a:t>môn</a:t>
            </a:r>
            <a:r>
              <a:rPr lang="en-US">
                <a:solidFill>
                  <a:schemeClr val="tx1"/>
                </a:solidFill>
              </a:rPr>
              <a:t> học của ĐHQGHN</a:t>
            </a:r>
          </a:p>
        </p:txBody>
      </p:sp>
      <p:sp>
        <p:nvSpPr>
          <p:cNvPr id="9" name="Rectangle 8">
            <a:extLst>
              <a:ext uri="{FF2B5EF4-FFF2-40B4-BE49-F238E27FC236}">
                <a16:creationId xmlns:a16="http://schemas.microsoft.com/office/drawing/2014/main" id="{8CD4246C-B93F-4383-AF61-4DB39220E281}"/>
              </a:ext>
            </a:extLst>
          </p:cNvPr>
          <p:cNvSpPr/>
          <p:nvPr/>
        </p:nvSpPr>
        <p:spPr>
          <a:xfrm>
            <a:off x="135731" y="3742102"/>
            <a:ext cx="994482" cy="84813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t>
            </a:r>
          </a:p>
        </p:txBody>
      </p:sp>
      <p:sp>
        <p:nvSpPr>
          <p:cNvPr id="10" name="Rectangle 9">
            <a:extLst>
              <a:ext uri="{FF2B5EF4-FFF2-40B4-BE49-F238E27FC236}">
                <a16:creationId xmlns:a16="http://schemas.microsoft.com/office/drawing/2014/main" id="{E3030C54-66BA-46F6-BDF6-38DF3360DA37}"/>
              </a:ext>
            </a:extLst>
          </p:cNvPr>
          <p:cNvSpPr/>
          <p:nvPr/>
        </p:nvSpPr>
        <p:spPr>
          <a:xfrm>
            <a:off x="1366591" y="3730645"/>
            <a:ext cx="2165240" cy="88203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Quản</a:t>
            </a:r>
            <a:r>
              <a:rPr lang="en-US">
                <a:solidFill>
                  <a:schemeClr val="tx1"/>
                </a:solidFill>
              </a:rPr>
              <a:t> </a:t>
            </a:r>
            <a:r>
              <a:rPr lang="en-US" err="1">
                <a:solidFill>
                  <a:schemeClr val="tx1"/>
                </a:solidFill>
              </a:rPr>
              <a:t>lý</a:t>
            </a:r>
            <a:r>
              <a:rPr lang="en-US">
                <a:solidFill>
                  <a:schemeClr val="tx1"/>
                </a:solidFill>
              </a:rPr>
              <a:t> chương trình ĐT</a:t>
            </a:r>
          </a:p>
        </p:txBody>
      </p:sp>
      <p:sp>
        <p:nvSpPr>
          <p:cNvPr id="11" name="Rectangle 10">
            <a:extLst>
              <a:ext uri="{FF2B5EF4-FFF2-40B4-BE49-F238E27FC236}">
                <a16:creationId xmlns:a16="http://schemas.microsoft.com/office/drawing/2014/main" id="{A17FDC9C-8ECC-4873-A1C6-A3C927AEFBFA}"/>
              </a:ext>
            </a:extLst>
          </p:cNvPr>
          <p:cNvSpPr/>
          <p:nvPr/>
        </p:nvSpPr>
        <p:spPr>
          <a:xfrm>
            <a:off x="3628596" y="3704168"/>
            <a:ext cx="1734100" cy="89752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Quản</a:t>
            </a:r>
            <a:r>
              <a:rPr lang="en-US">
                <a:solidFill>
                  <a:schemeClr val="tx1"/>
                </a:solidFill>
              </a:rPr>
              <a:t> </a:t>
            </a:r>
            <a:r>
              <a:rPr lang="en-US" err="1">
                <a:solidFill>
                  <a:schemeClr val="tx1"/>
                </a:solidFill>
              </a:rPr>
              <a:t>lý</a:t>
            </a:r>
            <a:r>
              <a:rPr lang="en-US">
                <a:solidFill>
                  <a:schemeClr val="tx1"/>
                </a:solidFill>
              </a:rPr>
              <a:t> </a:t>
            </a:r>
            <a:r>
              <a:rPr lang="en-US" err="1">
                <a:solidFill>
                  <a:schemeClr val="tx1"/>
                </a:solidFill>
              </a:rPr>
              <a:t>các</a:t>
            </a:r>
            <a:r>
              <a:rPr lang="en-US">
                <a:solidFill>
                  <a:schemeClr val="tx1"/>
                </a:solidFill>
              </a:rPr>
              <a:t> </a:t>
            </a:r>
            <a:r>
              <a:rPr lang="en-US" err="1">
                <a:solidFill>
                  <a:schemeClr val="tx1"/>
                </a:solidFill>
              </a:rPr>
              <a:t>đợt</a:t>
            </a:r>
            <a:r>
              <a:rPr lang="en-US">
                <a:solidFill>
                  <a:schemeClr val="tx1"/>
                </a:solidFill>
              </a:rPr>
              <a:t> </a:t>
            </a:r>
            <a:r>
              <a:rPr lang="en-US" err="1">
                <a:solidFill>
                  <a:schemeClr val="tx1"/>
                </a:solidFill>
              </a:rPr>
              <a:t>đăng</a:t>
            </a:r>
            <a:r>
              <a:rPr lang="en-US">
                <a:solidFill>
                  <a:schemeClr val="tx1"/>
                </a:solidFill>
              </a:rPr>
              <a:t> </a:t>
            </a:r>
            <a:r>
              <a:rPr lang="en-US" err="1">
                <a:solidFill>
                  <a:schemeClr val="tx1"/>
                </a:solidFill>
              </a:rPr>
              <a:t>kí</a:t>
            </a:r>
            <a:endParaRPr lang="en-US">
              <a:solidFill>
                <a:schemeClr val="tx1"/>
              </a:solidFill>
            </a:endParaRPr>
          </a:p>
        </p:txBody>
      </p:sp>
      <p:sp>
        <p:nvSpPr>
          <p:cNvPr id="12" name="Rectangle 11">
            <a:extLst>
              <a:ext uri="{FF2B5EF4-FFF2-40B4-BE49-F238E27FC236}">
                <a16:creationId xmlns:a16="http://schemas.microsoft.com/office/drawing/2014/main" id="{A74CBEE2-22F3-4396-A32B-D1341A45DDAD}"/>
              </a:ext>
            </a:extLst>
          </p:cNvPr>
          <p:cNvSpPr/>
          <p:nvPr/>
        </p:nvSpPr>
        <p:spPr>
          <a:xfrm>
            <a:off x="5487664" y="3713288"/>
            <a:ext cx="1894390" cy="89752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Quản</a:t>
            </a:r>
            <a:r>
              <a:rPr lang="en-US">
                <a:solidFill>
                  <a:schemeClr val="tx1"/>
                </a:solidFill>
              </a:rPr>
              <a:t> </a:t>
            </a:r>
            <a:r>
              <a:rPr lang="en-US" err="1">
                <a:solidFill>
                  <a:schemeClr val="tx1"/>
                </a:solidFill>
              </a:rPr>
              <a:t>lý</a:t>
            </a:r>
            <a:r>
              <a:rPr lang="en-US">
                <a:solidFill>
                  <a:schemeClr val="tx1"/>
                </a:solidFill>
              </a:rPr>
              <a:t> thời khóa biểu</a:t>
            </a:r>
          </a:p>
        </p:txBody>
      </p:sp>
      <p:sp>
        <p:nvSpPr>
          <p:cNvPr id="13" name="Rectangle 12">
            <a:extLst>
              <a:ext uri="{FF2B5EF4-FFF2-40B4-BE49-F238E27FC236}">
                <a16:creationId xmlns:a16="http://schemas.microsoft.com/office/drawing/2014/main" id="{7D8D34B7-1645-4EF6-BFA4-579E0DB97691}"/>
              </a:ext>
            </a:extLst>
          </p:cNvPr>
          <p:cNvSpPr/>
          <p:nvPr/>
        </p:nvSpPr>
        <p:spPr>
          <a:xfrm>
            <a:off x="7531202" y="3728387"/>
            <a:ext cx="1480748" cy="89752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Báo</a:t>
            </a:r>
            <a:r>
              <a:rPr lang="en-US">
                <a:solidFill>
                  <a:schemeClr val="tx1"/>
                </a:solidFill>
              </a:rPr>
              <a:t> </a:t>
            </a:r>
            <a:r>
              <a:rPr lang="en-US" err="1">
                <a:solidFill>
                  <a:schemeClr val="tx1"/>
                </a:solidFill>
              </a:rPr>
              <a:t>cáo</a:t>
            </a:r>
            <a:endParaRPr lang="en-US">
              <a:solidFill>
                <a:schemeClr val="tx1"/>
              </a:solidFill>
            </a:endParaRPr>
          </a:p>
        </p:txBody>
      </p:sp>
      <p:sp>
        <p:nvSpPr>
          <p:cNvPr id="14" name="Rectangle 13">
            <a:extLst>
              <a:ext uri="{FF2B5EF4-FFF2-40B4-BE49-F238E27FC236}">
                <a16:creationId xmlns:a16="http://schemas.microsoft.com/office/drawing/2014/main" id="{E3458C48-7278-4D0C-83CC-F85827683EEF}"/>
              </a:ext>
            </a:extLst>
          </p:cNvPr>
          <p:cNvSpPr/>
          <p:nvPr/>
        </p:nvSpPr>
        <p:spPr>
          <a:xfrm>
            <a:off x="478838" y="5348794"/>
            <a:ext cx="1565632" cy="68486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Tìm</a:t>
            </a:r>
            <a:r>
              <a:rPr lang="en-US">
                <a:solidFill>
                  <a:schemeClr val="tx1"/>
                </a:solidFill>
              </a:rPr>
              <a:t> </a:t>
            </a:r>
            <a:r>
              <a:rPr lang="en-US" err="1">
                <a:solidFill>
                  <a:schemeClr val="tx1"/>
                </a:solidFill>
              </a:rPr>
              <a:t>kiếm</a:t>
            </a:r>
            <a:endParaRPr lang="en-US">
              <a:solidFill>
                <a:schemeClr val="tx1"/>
              </a:solidFill>
            </a:endParaRPr>
          </a:p>
        </p:txBody>
      </p:sp>
      <p:sp>
        <p:nvSpPr>
          <p:cNvPr id="15" name="Rectangle 14">
            <a:extLst>
              <a:ext uri="{FF2B5EF4-FFF2-40B4-BE49-F238E27FC236}">
                <a16:creationId xmlns:a16="http://schemas.microsoft.com/office/drawing/2014/main" id="{373D9D61-7A4E-4658-BB10-2D4638C7F41B}"/>
              </a:ext>
            </a:extLst>
          </p:cNvPr>
          <p:cNvSpPr/>
          <p:nvPr/>
        </p:nvSpPr>
        <p:spPr>
          <a:xfrm>
            <a:off x="2145186" y="5359777"/>
            <a:ext cx="1268953" cy="68486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Thêm</a:t>
            </a:r>
            <a:endParaRPr lang="en-US">
              <a:solidFill>
                <a:schemeClr val="tx1"/>
              </a:solidFill>
            </a:endParaRPr>
          </a:p>
        </p:txBody>
      </p:sp>
      <p:sp>
        <p:nvSpPr>
          <p:cNvPr id="16" name="Rectangle 15">
            <a:extLst>
              <a:ext uri="{FF2B5EF4-FFF2-40B4-BE49-F238E27FC236}">
                <a16:creationId xmlns:a16="http://schemas.microsoft.com/office/drawing/2014/main" id="{DB768386-818A-4765-BE3B-B826BF7A7A7D}"/>
              </a:ext>
            </a:extLst>
          </p:cNvPr>
          <p:cNvSpPr/>
          <p:nvPr/>
        </p:nvSpPr>
        <p:spPr>
          <a:xfrm>
            <a:off x="3487090" y="5359777"/>
            <a:ext cx="1268953" cy="68486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Sửa</a:t>
            </a:r>
            <a:endParaRPr lang="en-US">
              <a:solidFill>
                <a:schemeClr val="tx1"/>
              </a:solidFill>
            </a:endParaRPr>
          </a:p>
        </p:txBody>
      </p:sp>
      <p:sp>
        <p:nvSpPr>
          <p:cNvPr id="17" name="Rectangle 16">
            <a:extLst>
              <a:ext uri="{FF2B5EF4-FFF2-40B4-BE49-F238E27FC236}">
                <a16:creationId xmlns:a16="http://schemas.microsoft.com/office/drawing/2014/main" id="{8396B580-0B14-46CF-AB7F-E9238A4615D3}"/>
              </a:ext>
            </a:extLst>
          </p:cNvPr>
          <p:cNvSpPr/>
          <p:nvPr/>
        </p:nvSpPr>
        <p:spPr>
          <a:xfrm>
            <a:off x="4839774" y="5348794"/>
            <a:ext cx="1268953" cy="68486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Xóa</a:t>
            </a:r>
            <a:endParaRPr lang="en-US">
              <a:solidFill>
                <a:schemeClr val="tx1"/>
              </a:solidFill>
            </a:endParaRPr>
          </a:p>
        </p:txBody>
      </p:sp>
      <p:cxnSp>
        <p:nvCxnSpPr>
          <p:cNvPr id="18" name="Connector: Elbow 17">
            <a:extLst>
              <a:ext uri="{FF2B5EF4-FFF2-40B4-BE49-F238E27FC236}">
                <a16:creationId xmlns:a16="http://schemas.microsoft.com/office/drawing/2014/main" id="{E857E44D-8E86-4A5A-917C-BEE787F5D75A}"/>
              </a:ext>
            </a:extLst>
          </p:cNvPr>
          <p:cNvCxnSpPr>
            <a:cxnSpLocks/>
            <a:stCxn id="7" idx="2"/>
            <a:endCxn id="10" idx="0"/>
          </p:cNvCxnSpPr>
          <p:nvPr/>
        </p:nvCxnSpPr>
        <p:spPr>
          <a:xfrm rot="5400000">
            <a:off x="3162857" y="2397855"/>
            <a:ext cx="619145" cy="2046435"/>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65C34E3-B261-4A55-9FA6-40F00EDD712B}"/>
              </a:ext>
            </a:extLst>
          </p:cNvPr>
          <p:cNvCxnSpPr>
            <a:cxnSpLocks/>
            <a:stCxn id="7" idx="2"/>
            <a:endCxn id="9" idx="0"/>
          </p:cNvCxnSpPr>
          <p:nvPr/>
        </p:nvCxnSpPr>
        <p:spPr>
          <a:xfrm rot="5400000">
            <a:off x="2249008" y="1495464"/>
            <a:ext cx="630602" cy="3862674"/>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A0C230D-8733-4BC2-8662-CB1C6CD0438C}"/>
              </a:ext>
            </a:extLst>
          </p:cNvPr>
          <p:cNvCxnSpPr>
            <a:cxnSpLocks/>
            <a:stCxn id="7" idx="2"/>
            <a:endCxn id="11" idx="0"/>
          </p:cNvCxnSpPr>
          <p:nvPr/>
        </p:nvCxnSpPr>
        <p:spPr>
          <a:xfrm rot="5400000">
            <a:off x="4199312" y="3407834"/>
            <a:ext cx="592668" cy="12700"/>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A55009A5-08D3-48F9-9BFC-5894590C17A7}"/>
              </a:ext>
            </a:extLst>
          </p:cNvPr>
          <p:cNvCxnSpPr>
            <a:cxnSpLocks/>
            <a:stCxn id="7" idx="2"/>
            <a:endCxn id="12" idx="0"/>
          </p:cNvCxnSpPr>
          <p:nvPr/>
        </p:nvCxnSpPr>
        <p:spPr>
          <a:xfrm rot="16200000" flipH="1">
            <a:off x="5164358" y="2442787"/>
            <a:ext cx="601788" cy="1939213"/>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7BD3EDD-575A-4A34-A25F-7B45F8BD7194}"/>
              </a:ext>
            </a:extLst>
          </p:cNvPr>
          <p:cNvCxnSpPr>
            <a:cxnSpLocks/>
            <a:stCxn id="7" idx="2"/>
            <a:endCxn id="13" idx="0"/>
          </p:cNvCxnSpPr>
          <p:nvPr/>
        </p:nvCxnSpPr>
        <p:spPr>
          <a:xfrm rot="16200000" flipH="1">
            <a:off x="6075168" y="1531978"/>
            <a:ext cx="616887" cy="3775930"/>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90A4DBA7-CB5E-43CF-A20C-DF09355AC761}"/>
              </a:ext>
            </a:extLst>
          </p:cNvPr>
          <p:cNvCxnSpPr>
            <a:cxnSpLocks/>
            <a:stCxn id="10" idx="2"/>
            <a:endCxn id="16" idx="0"/>
          </p:cNvCxnSpPr>
          <p:nvPr/>
        </p:nvCxnSpPr>
        <p:spPr>
          <a:xfrm rot="16200000" flipH="1">
            <a:off x="2911842" y="4150052"/>
            <a:ext cx="747094" cy="1672356"/>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1FE06C10-A4E7-4A7A-A785-83F0AF5A4881}"/>
              </a:ext>
            </a:extLst>
          </p:cNvPr>
          <p:cNvCxnSpPr>
            <a:cxnSpLocks/>
            <a:stCxn id="10" idx="2"/>
            <a:endCxn id="17" idx="0"/>
          </p:cNvCxnSpPr>
          <p:nvPr/>
        </p:nvCxnSpPr>
        <p:spPr>
          <a:xfrm rot="16200000" flipH="1">
            <a:off x="3593676" y="3468218"/>
            <a:ext cx="736111" cy="3025040"/>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1A8051CD-2C27-4399-B64C-9CD09783A65A}"/>
              </a:ext>
            </a:extLst>
          </p:cNvPr>
          <p:cNvCxnSpPr>
            <a:cxnSpLocks/>
            <a:stCxn id="10" idx="2"/>
            <a:endCxn id="15" idx="0"/>
          </p:cNvCxnSpPr>
          <p:nvPr/>
        </p:nvCxnSpPr>
        <p:spPr>
          <a:xfrm rot="16200000" flipH="1">
            <a:off x="2240890" y="4821004"/>
            <a:ext cx="747094" cy="330452"/>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1AF7971A-58BE-4EE0-964F-E3D5130ABCE7}"/>
              </a:ext>
            </a:extLst>
          </p:cNvPr>
          <p:cNvCxnSpPr>
            <a:cxnSpLocks/>
            <a:stCxn id="10" idx="2"/>
            <a:endCxn id="14" idx="0"/>
          </p:cNvCxnSpPr>
          <p:nvPr/>
        </p:nvCxnSpPr>
        <p:spPr>
          <a:xfrm rot="5400000">
            <a:off x="1487378" y="4386960"/>
            <a:ext cx="736111" cy="1187557"/>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74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F2CE-2545-4513-9266-572CF0A9008E}"/>
              </a:ext>
            </a:extLst>
          </p:cNvPr>
          <p:cNvSpPr>
            <a:spLocks noGrp="1"/>
          </p:cNvSpPr>
          <p:nvPr>
            <p:ph type="title"/>
          </p:nvPr>
        </p:nvSpPr>
        <p:spPr/>
        <p:txBody>
          <a:bodyPr>
            <a:normAutofit/>
          </a:bodyPr>
          <a:lstStyle/>
          <a:p>
            <a:r>
              <a:rPr lang="en-US"/>
              <a:t>Trình bày WBS (2/3)</a:t>
            </a:r>
          </a:p>
        </p:txBody>
      </p:sp>
      <p:sp>
        <p:nvSpPr>
          <p:cNvPr id="3" name="Content Placeholder 2">
            <a:extLst>
              <a:ext uri="{FF2B5EF4-FFF2-40B4-BE49-F238E27FC236}">
                <a16:creationId xmlns:a16="http://schemas.microsoft.com/office/drawing/2014/main" id="{48CEA392-F8C3-468B-8052-B4236BD8FCBF}"/>
              </a:ext>
            </a:extLst>
          </p:cNvPr>
          <p:cNvSpPr>
            <a:spLocks noGrp="1"/>
          </p:cNvSpPr>
          <p:nvPr>
            <p:ph idx="1"/>
          </p:nvPr>
        </p:nvSpPr>
        <p:spPr>
          <a:xfrm>
            <a:off x="286465" y="1518382"/>
            <a:ext cx="8824198" cy="526318"/>
          </a:xfrm>
        </p:spPr>
        <p:txBody>
          <a:bodyPr>
            <a:normAutofit lnSpcReduction="10000"/>
          </a:bodyPr>
          <a:lstStyle/>
          <a:p>
            <a:r>
              <a:rPr lang="en-US"/>
              <a:t>Trình bày theo trình tự công việc (các mốc của dự án)</a:t>
            </a:r>
          </a:p>
        </p:txBody>
      </p:sp>
      <p:sp>
        <p:nvSpPr>
          <p:cNvPr id="4" name="Footer Placeholder 3">
            <a:extLst>
              <a:ext uri="{FF2B5EF4-FFF2-40B4-BE49-F238E27FC236}">
                <a16:creationId xmlns:a16="http://schemas.microsoft.com/office/drawing/2014/main" id="{E79EFE57-652A-4D01-A586-85966A8EBCC3}"/>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A223FF00-A0DE-4B60-BCA4-1B12165FEAB5}"/>
              </a:ext>
            </a:extLst>
          </p:cNvPr>
          <p:cNvSpPr>
            <a:spLocks noGrp="1"/>
          </p:cNvSpPr>
          <p:nvPr>
            <p:ph type="sldNum" sz="quarter" idx="12"/>
          </p:nvPr>
        </p:nvSpPr>
        <p:spPr/>
        <p:txBody>
          <a:bodyPr/>
          <a:lstStyle/>
          <a:p>
            <a:pPr>
              <a:defRPr/>
            </a:pPr>
            <a:fld id="{A7A27918-AF68-41BB-82C7-522D23BA7CE7}" type="slidenum">
              <a:rPr lang="en-US" smtClean="0"/>
              <a:pPr>
                <a:defRPr/>
              </a:pPr>
              <a:t>28</a:t>
            </a:fld>
            <a:endParaRPr lang="en-US" dirty="0"/>
          </a:p>
        </p:txBody>
      </p:sp>
      <p:sp>
        <p:nvSpPr>
          <p:cNvPr id="6" name="Rectangle 5">
            <a:extLst>
              <a:ext uri="{FF2B5EF4-FFF2-40B4-BE49-F238E27FC236}">
                <a16:creationId xmlns:a16="http://schemas.microsoft.com/office/drawing/2014/main" id="{464E7883-4310-45A0-9962-AB9D92211C9A}"/>
              </a:ext>
            </a:extLst>
          </p:cNvPr>
          <p:cNvSpPr/>
          <p:nvPr/>
        </p:nvSpPr>
        <p:spPr>
          <a:xfrm>
            <a:off x="2900191" y="2135783"/>
            <a:ext cx="3629118" cy="81728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Phát triển hệ </a:t>
            </a:r>
            <a:r>
              <a:rPr lang="en-US" err="1">
                <a:solidFill>
                  <a:schemeClr val="tx1"/>
                </a:solidFill>
              </a:rPr>
              <a:t>thống</a:t>
            </a:r>
            <a:r>
              <a:rPr lang="en-US">
                <a:solidFill>
                  <a:schemeClr val="tx1"/>
                </a:solidFill>
              </a:rPr>
              <a:t> </a:t>
            </a:r>
            <a:r>
              <a:rPr lang="en-US" err="1">
                <a:solidFill>
                  <a:schemeClr val="tx1"/>
                </a:solidFill>
              </a:rPr>
              <a:t>đăng</a:t>
            </a:r>
            <a:r>
              <a:rPr lang="en-US">
                <a:solidFill>
                  <a:schemeClr val="tx1"/>
                </a:solidFill>
              </a:rPr>
              <a:t> </a:t>
            </a:r>
            <a:r>
              <a:rPr lang="en-US" err="1">
                <a:solidFill>
                  <a:schemeClr val="tx1"/>
                </a:solidFill>
              </a:rPr>
              <a:t>kí</a:t>
            </a:r>
            <a:r>
              <a:rPr lang="en-US">
                <a:solidFill>
                  <a:schemeClr val="tx1"/>
                </a:solidFill>
              </a:rPr>
              <a:t> </a:t>
            </a:r>
            <a:r>
              <a:rPr lang="en-US" err="1">
                <a:solidFill>
                  <a:schemeClr val="tx1"/>
                </a:solidFill>
              </a:rPr>
              <a:t>môn</a:t>
            </a:r>
            <a:r>
              <a:rPr lang="en-US">
                <a:solidFill>
                  <a:schemeClr val="tx1"/>
                </a:solidFill>
              </a:rPr>
              <a:t> học của ĐHQGHN</a:t>
            </a:r>
          </a:p>
        </p:txBody>
      </p:sp>
      <p:sp>
        <p:nvSpPr>
          <p:cNvPr id="7" name="Rectangle 6">
            <a:extLst>
              <a:ext uri="{FF2B5EF4-FFF2-40B4-BE49-F238E27FC236}">
                <a16:creationId xmlns:a16="http://schemas.microsoft.com/office/drawing/2014/main" id="{9D14AC2C-C128-4E02-98C1-4215AAB7AACB}"/>
              </a:ext>
            </a:extLst>
          </p:cNvPr>
          <p:cNvSpPr/>
          <p:nvPr/>
        </p:nvSpPr>
        <p:spPr>
          <a:xfrm>
            <a:off x="344223" y="3488268"/>
            <a:ext cx="1404968" cy="85104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Phân</a:t>
            </a:r>
            <a:r>
              <a:rPr lang="en-US">
                <a:solidFill>
                  <a:schemeClr val="tx1"/>
                </a:solidFill>
              </a:rPr>
              <a:t> </a:t>
            </a:r>
            <a:r>
              <a:rPr lang="en-US" err="1">
                <a:solidFill>
                  <a:schemeClr val="tx1"/>
                </a:solidFill>
              </a:rPr>
              <a:t>tích</a:t>
            </a:r>
            <a:r>
              <a:rPr lang="en-US">
                <a:solidFill>
                  <a:schemeClr val="tx1"/>
                </a:solidFill>
              </a:rPr>
              <a:t> </a:t>
            </a:r>
            <a:r>
              <a:rPr lang="en-US" err="1">
                <a:solidFill>
                  <a:schemeClr val="tx1"/>
                </a:solidFill>
              </a:rPr>
              <a:t>yêu</a:t>
            </a:r>
            <a:r>
              <a:rPr lang="en-US">
                <a:solidFill>
                  <a:schemeClr val="tx1"/>
                </a:solidFill>
              </a:rPr>
              <a:t> </a:t>
            </a:r>
            <a:r>
              <a:rPr lang="en-US" err="1">
                <a:solidFill>
                  <a:schemeClr val="tx1"/>
                </a:solidFill>
              </a:rPr>
              <a:t>cầu</a:t>
            </a:r>
            <a:endParaRPr lang="en-US">
              <a:solidFill>
                <a:schemeClr val="tx1"/>
              </a:solidFill>
            </a:endParaRPr>
          </a:p>
        </p:txBody>
      </p:sp>
      <p:sp>
        <p:nvSpPr>
          <p:cNvPr id="8" name="Rectangle 7">
            <a:extLst>
              <a:ext uri="{FF2B5EF4-FFF2-40B4-BE49-F238E27FC236}">
                <a16:creationId xmlns:a16="http://schemas.microsoft.com/office/drawing/2014/main" id="{D2ACEE13-3FB0-4F70-B808-73B4C0E01A90}"/>
              </a:ext>
            </a:extLst>
          </p:cNvPr>
          <p:cNvSpPr/>
          <p:nvPr/>
        </p:nvSpPr>
        <p:spPr>
          <a:xfrm>
            <a:off x="2071472" y="3492500"/>
            <a:ext cx="843906" cy="84814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Thiết</a:t>
            </a:r>
            <a:r>
              <a:rPr lang="en-US">
                <a:solidFill>
                  <a:schemeClr val="tx1"/>
                </a:solidFill>
              </a:rPr>
              <a:t> </a:t>
            </a:r>
            <a:r>
              <a:rPr lang="en-US" err="1">
                <a:solidFill>
                  <a:schemeClr val="tx1"/>
                </a:solidFill>
              </a:rPr>
              <a:t>kế</a:t>
            </a:r>
            <a:endParaRPr lang="en-US">
              <a:solidFill>
                <a:schemeClr val="tx1"/>
              </a:solidFill>
            </a:endParaRPr>
          </a:p>
        </p:txBody>
      </p:sp>
      <p:sp>
        <p:nvSpPr>
          <p:cNvPr id="9" name="Rectangle 8">
            <a:extLst>
              <a:ext uri="{FF2B5EF4-FFF2-40B4-BE49-F238E27FC236}">
                <a16:creationId xmlns:a16="http://schemas.microsoft.com/office/drawing/2014/main" id="{BCE8EE2C-62FB-4627-8742-53E92D148BAF}"/>
              </a:ext>
            </a:extLst>
          </p:cNvPr>
          <p:cNvSpPr/>
          <p:nvPr/>
        </p:nvSpPr>
        <p:spPr>
          <a:xfrm>
            <a:off x="3271974" y="3513416"/>
            <a:ext cx="754879" cy="81728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Cài</a:t>
            </a:r>
            <a:r>
              <a:rPr lang="en-US">
                <a:solidFill>
                  <a:schemeClr val="tx1"/>
                </a:solidFill>
              </a:rPr>
              <a:t> </a:t>
            </a:r>
            <a:r>
              <a:rPr lang="en-US" err="1">
                <a:solidFill>
                  <a:schemeClr val="tx1"/>
                </a:solidFill>
              </a:rPr>
              <a:t>đặt</a:t>
            </a:r>
            <a:endParaRPr lang="en-US">
              <a:solidFill>
                <a:schemeClr val="tx1"/>
              </a:solidFill>
            </a:endParaRPr>
          </a:p>
        </p:txBody>
      </p:sp>
      <p:sp>
        <p:nvSpPr>
          <p:cNvPr id="10" name="Rectangle 9">
            <a:extLst>
              <a:ext uri="{FF2B5EF4-FFF2-40B4-BE49-F238E27FC236}">
                <a16:creationId xmlns:a16="http://schemas.microsoft.com/office/drawing/2014/main" id="{FADADF9C-90BA-447D-B639-D66130989922}"/>
              </a:ext>
            </a:extLst>
          </p:cNvPr>
          <p:cNvSpPr/>
          <p:nvPr/>
        </p:nvSpPr>
        <p:spPr>
          <a:xfrm>
            <a:off x="4334453" y="3513416"/>
            <a:ext cx="1449405" cy="82589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Kiểm</a:t>
            </a:r>
            <a:r>
              <a:rPr lang="en-US">
                <a:solidFill>
                  <a:schemeClr val="tx1"/>
                </a:solidFill>
              </a:rPr>
              <a:t> </a:t>
            </a:r>
            <a:r>
              <a:rPr lang="en-US" err="1">
                <a:solidFill>
                  <a:schemeClr val="tx1"/>
                </a:solidFill>
              </a:rPr>
              <a:t>thử</a:t>
            </a:r>
            <a:r>
              <a:rPr lang="en-US">
                <a:solidFill>
                  <a:schemeClr val="tx1"/>
                </a:solidFill>
              </a:rPr>
              <a:t> </a:t>
            </a:r>
            <a:r>
              <a:rPr lang="en-US" err="1">
                <a:solidFill>
                  <a:schemeClr val="tx1"/>
                </a:solidFill>
              </a:rPr>
              <a:t>đơn</a:t>
            </a:r>
            <a:r>
              <a:rPr lang="en-US">
                <a:solidFill>
                  <a:schemeClr val="tx1"/>
                </a:solidFill>
              </a:rPr>
              <a:t> </a:t>
            </a:r>
            <a:r>
              <a:rPr lang="en-US" err="1">
                <a:solidFill>
                  <a:schemeClr val="tx1"/>
                </a:solidFill>
              </a:rPr>
              <a:t>vị</a:t>
            </a:r>
            <a:endParaRPr lang="en-US">
              <a:solidFill>
                <a:schemeClr val="tx1"/>
              </a:solidFill>
            </a:endParaRPr>
          </a:p>
        </p:txBody>
      </p:sp>
      <p:sp>
        <p:nvSpPr>
          <p:cNvPr id="11" name="Rectangle 10">
            <a:extLst>
              <a:ext uri="{FF2B5EF4-FFF2-40B4-BE49-F238E27FC236}">
                <a16:creationId xmlns:a16="http://schemas.microsoft.com/office/drawing/2014/main" id="{1F454F5C-E6B2-45C1-AB86-C16A67890021}"/>
              </a:ext>
            </a:extLst>
          </p:cNvPr>
          <p:cNvSpPr/>
          <p:nvPr/>
        </p:nvSpPr>
        <p:spPr>
          <a:xfrm>
            <a:off x="6119187" y="3522030"/>
            <a:ext cx="914812" cy="81728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t>
            </a:r>
          </a:p>
        </p:txBody>
      </p:sp>
      <p:sp>
        <p:nvSpPr>
          <p:cNvPr id="12" name="Rectangle 11">
            <a:extLst>
              <a:ext uri="{FF2B5EF4-FFF2-40B4-BE49-F238E27FC236}">
                <a16:creationId xmlns:a16="http://schemas.microsoft.com/office/drawing/2014/main" id="{98362AE5-A281-4532-A5DF-BAEE98D1F882}"/>
              </a:ext>
            </a:extLst>
          </p:cNvPr>
          <p:cNvSpPr/>
          <p:nvPr/>
        </p:nvSpPr>
        <p:spPr>
          <a:xfrm>
            <a:off x="7477377" y="3492500"/>
            <a:ext cx="1268954" cy="86801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Triển</a:t>
            </a:r>
            <a:r>
              <a:rPr lang="en-US">
                <a:solidFill>
                  <a:schemeClr val="tx1"/>
                </a:solidFill>
              </a:rPr>
              <a:t> </a:t>
            </a:r>
            <a:r>
              <a:rPr lang="en-US" err="1">
                <a:solidFill>
                  <a:schemeClr val="tx1"/>
                </a:solidFill>
              </a:rPr>
              <a:t>khai</a:t>
            </a:r>
            <a:endParaRPr lang="en-US">
              <a:solidFill>
                <a:schemeClr val="tx1"/>
              </a:solidFill>
            </a:endParaRPr>
          </a:p>
        </p:txBody>
      </p:sp>
      <p:sp>
        <p:nvSpPr>
          <p:cNvPr id="13" name="Rectangle 12">
            <a:extLst>
              <a:ext uri="{FF2B5EF4-FFF2-40B4-BE49-F238E27FC236}">
                <a16:creationId xmlns:a16="http://schemas.microsoft.com/office/drawing/2014/main" id="{84E33490-9580-4D1B-B352-48C497D59BC2}"/>
              </a:ext>
            </a:extLst>
          </p:cNvPr>
          <p:cNvSpPr/>
          <p:nvPr/>
        </p:nvSpPr>
        <p:spPr>
          <a:xfrm>
            <a:off x="440531" y="5164370"/>
            <a:ext cx="1640430" cy="87937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Quản </a:t>
            </a:r>
            <a:r>
              <a:rPr lang="en-US" err="1">
                <a:solidFill>
                  <a:schemeClr val="tx1"/>
                </a:solidFill>
              </a:rPr>
              <a:t>lý</a:t>
            </a:r>
            <a:r>
              <a:rPr lang="en-US">
                <a:solidFill>
                  <a:schemeClr val="tx1"/>
                </a:solidFill>
              </a:rPr>
              <a:t> </a:t>
            </a:r>
            <a:r>
              <a:rPr lang="en-US" err="1">
                <a:solidFill>
                  <a:schemeClr val="tx1"/>
                </a:solidFill>
              </a:rPr>
              <a:t>người</a:t>
            </a:r>
            <a:r>
              <a:rPr lang="en-US">
                <a:solidFill>
                  <a:schemeClr val="tx1"/>
                </a:solidFill>
              </a:rPr>
              <a:t> </a:t>
            </a:r>
            <a:r>
              <a:rPr lang="en-US" err="1">
                <a:solidFill>
                  <a:schemeClr val="tx1"/>
                </a:solidFill>
              </a:rPr>
              <a:t>dùng</a:t>
            </a:r>
            <a:endParaRPr lang="en-US">
              <a:solidFill>
                <a:schemeClr val="tx1"/>
              </a:solidFill>
            </a:endParaRPr>
          </a:p>
        </p:txBody>
      </p:sp>
      <p:sp>
        <p:nvSpPr>
          <p:cNvPr id="14" name="Rectangle 13">
            <a:extLst>
              <a:ext uri="{FF2B5EF4-FFF2-40B4-BE49-F238E27FC236}">
                <a16:creationId xmlns:a16="http://schemas.microsoft.com/office/drawing/2014/main" id="{F6A7F265-1EB2-444F-A3A3-C29146A88915}"/>
              </a:ext>
            </a:extLst>
          </p:cNvPr>
          <p:cNvSpPr/>
          <p:nvPr/>
        </p:nvSpPr>
        <p:spPr>
          <a:xfrm>
            <a:off x="2530335" y="5164370"/>
            <a:ext cx="1804118" cy="86839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Quản </a:t>
            </a:r>
            <a:r>
              <a:rPr lang="en-US" err="1">
                <a:solidFill>
                  <a:schemeClr val="tx1"/>
                </a:solidFill>
              </a:rPr>
              <a:t>lý</a:t>
            </a:r>
            <a:r>
              <a:rPr lang="en-US">
                <a:solidFill>
                  <a:schemeClr val="tx1"/>
                </a:solidFill>
              </a:rPr>
              <a:t> </a:t>
            </a:r>
            <a:r>
              <a:rPr lang="en-US" err="1">
                <a:solidFill>
                  <a:schemeClr val="tx1"/>
                </a:solidFill>
              </a:rPr>
              <a:t>phân</a:t>
            </a:r>
            <a:r>
              <a:rPr lang="en-US">
                <a:solidFill>
                  <a:schemeClr val="tx1"/>
                </a:solidFill>
              </a:rPr>
              <a:t> </a:t>
            </a:r>
            <a:r>
              <a:rPr lang="en-US" err="1">
                <a:solidFill>
                  <a:schemeClr val="tx1"/>
                </a:solidFill>
              </a:rPr>
              <a:t>quyền</a:t>
            </a:r>
            <a:endParaRPr lang="en-US">
              <a:solidFill>
                <a:schemeClr val="tx1"/>
              </a:solidFill>
            </a:endParaRPr>
          </a:p>
        </p:txBody>
      </p:sp>
      <p:sp>
        <p:nvSpPr>
          <p:cNvPr id="15" name="Rectangle 14">
            <a:extLst>
              <a:ext uri="{FF2B5EF4-FFF2-40B4-BE49-F238E27FC236}">
                <a16:creationId xmlns:a16="http://schemas.microsoft.com/office/drawing/2014/main" id="{059DC1C2-24C5-4FB6-A3B4-151FA6ECC92E}"/>
              </a:ext>
            </a:extLst>
          </p:cNvPr>
          <p:cNvSpPr/>
          <p:nvPr/>
        </p:nvSpPr>
        <p:spPr>
          <a:xfrm>
            <a:off x="4850234" y="5168900"/>
            <a:ext cx="1268953" cy="86839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t>
            </a:r>
          </a:p>
        </p:txBody>
      </p:sp>
      <p:sp>
        <p:nvSpPr>
          <p:cNvPr id="16" name="Rectangle 15">
            <a:extLst>
              <a:ext uri="{FF2B5EF4-FFF2-40B4-BE49-F238E27FC236}">
                <a16:creationId xmlns:a16="http://schemas.microsoft.com/office/drawing/2014/main" id="{49D2A6B2-0B8E-4126-AD16-468CE6B98966}"/>
              </a:ext>
            </a:extLst>
          </p:cNvPr>
          <p:cNvSpPr/>
          <p:nvPr/>
        </p:nvSpPr>
        <p:spPr>
          <a:xfrm>
            <a:off x="6799687" y="5164370"/>
            <a:ext cx="1946644" cy="86839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Quản </a:t>
            </a:r>
            <a:r>
              <a:rPr lang="en-US" err="1">
                <a:solidFill>
                  <a:schemeClr val="tx1"/>
                </a:solidFill>
              </a:rPr>
              <a:t>lý</a:t>
            </a:r>
            <a:r>
              <a:rPr lang="en-US">
                <a:solidFill>
                  <a:schemeClr val="tx1"/>
                </a:solidFill>
              </a:rPr>
              <a:t> </a:t>
            </a:r>
            <a:r>
              <a:rPr lang="en-US" err="1">
                <a:solidFill>
                  <a:schemeClr val="tx1"/>
                </a:solidFill>
              </a:rPr>
              <a:t>các</a:t>
            </a:r>
            <a:r>
              <a:rPr lang="en-US">
                <a:solidFill>
                  <a:schemeClr val="tx1"/>
                </a:solidFill>
              </a:rPr>
              <a:t> </a:t>
            </a:r>
            <a:r>
              <a:rPr lang="en-US" err="1">
                <a:solidFill>
                  <a:schemeClr val="tx1"/>
                </a:solidFill>
              </a:rPr>
              <a:t>đợt</a:t>
            </a:r>
            <a:r>
              <a:rPr lang="en-US">
                <a:solidFill>
                  <a:schemeClr val="tx1"/>
                </a:solidFill>
              </a:rPr>
              <a:t> </a:t>
            </a:r>
            <a:r>
              <a:rPr lang="en-US" err="1">
                <a:solidFill>
                  <a:schemeClr val="tx1"/>
                </a:solidFill>
              </a:rPr>
              <a:t>đăng</a:t>
            </a:r>
            <a:r>
              <a:rPr lang="en-US">
                <a:solidFill>
                  <a:schemeClr val="tx1"/>
                </a:solidFill>
              </a:rPr>
              <a:t> </a:t>
            </a:r>
            <a:r>
              <a:rPr lang="en-US" err="1">
                <a:solidFill>
                  <a:schemeClr val="tx1"/>
                </a:solidFill>
              </a:rPr>
              <a:t>kí</a:t>
            </a:r>
            <a:endParaRPr lang="en-US">
              <a:solidFill>
                <a:schemeClr val="tx1"/>
              </a:solidFill>
            </a:endParaRPr>
          </a:p>
        </p:txBody>
      </p:sp>
      <p:cxnSp>
        <p:nvCxnSpPr>
          <p:cNvPr id="17" name="Connector: Elbow 16">
            <a:extLst>
              <a:ext uri="{FF2B5EF4-FFF2-40B4-BE49-F238E27FC236}">
                <a16:creationId xmlns:a16="http://schemas.microsoft.com/office/drawing/2014/main" id="{8CC094BB-D517-4DCF-A83D-24838DCCDA70}"/>
              </a:ext>
            </a:extLst>
          </p:cNvPr>
          <p:cNvCxnSpPr>
            <a:cxnSpLocks/>
            <a:stCxn id="9" idx="3"/>
            <a:endCxn id="10" idx="1"/>
          </p:cNvCxnSpPr>
          <p:nvPr/>
        </p:nvCxnSpPr>
        <p:spPr>
          <a:xfrm>
            <a:off x="4026853" y="3922058"/>
            <a:ext cx="307600" cy="4307"/>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D95CF6CC-C48C-4896-8375-481FB6ABBC10}"/>
              </a:ext>
            </a:extLst>
          </p:cNvPr>
          <p:cNvCxnSpPr>
            <a:cxnSpLocks/>
            <a:stCxn id="8" idx="3"/>
            <a:endCxn id="9" idx="1"/>
          </p:cNvCxnSpPr>
          <p:nvPr/>
        </p:nvCxnSpPr>
        <p:spPr>
          <a:xfrm>
            <a:off x="2915378" y="3916571"/>
            <a:ext cx="356596" cy="5487"/>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7986D35B-28E7-45AF-A5D3-FEC8C831990F}"/>
              </a:ext>
            </a:extLst>
          </p:cNvPr>
          <p:cNvCxnSpPr>
            <a:cxnSpLocks/>
            <a:stCxn id="7" idx="3"/>
            <a:endCxn id="8" idx="1"/>
          </p:cNvCxnSpPr>
          <p:nvPr/>
        </p:nvCxnSpPr>
        <p:spPr>
          <a:xfrm>
            <a:off x="1749191" y="3913791"/>
            <a:ext cx="322281" cy="2780"/>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00201EF-7E1C-4BF5-B9C7-98F274F16C9C}"/>
              </a:ext>
            </a:extLst>
          </p:cNvPr>
          <p:cNvCxnSpPr>
            <a:cxnSpLocks/>
            <a:stCxn id="6" idx="2"/>
            <a:endCxn id="7" idx="0"/>
          </p:cNvCxnSpPr>
          <p:nvPr/>
        </p:nvCxnSpPr>
        <p:spPr>
          <a:xfrm rot="5400000">
            <a:off x="2613129" y="1386646"/>
            <a:ext cx="535201" cy="3668043"/>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644A135-A172-4A91-B78B-CC96470BBB67}"/>
              </a:ext>
            </a:extLst>
          </p:cNvPr>
          <p:cNvCxnSpPr>
            <a:cxnSpLocks/>
            <a:stCxn id="10" idx="3"/>
            <a:endCxn id="11" idx="1"/>
          </p:cNvCxnSpPr>
          <p:nvPr/>
        </p:nvCxnSpPr>
        <p:spPr>
          <a:xfrm>
            <a:off x="5783858" y="3926365"/>
            <a:ext cx="335329" cy="4307"/>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75490A02-9C4B-49E0-B4D2-1546F8647F0A}"/>
              </a:ext>
            </a:extLst>
          </p:cNvPr>
          <p:cNvCxnSpPr>
            <a:cxnSpLocks/>
            <a:stCxn id="11" idx="3"/>
            <a:endCxn id="12" idx="1"/>
          </p:cNvCxnSpPr>
          <p:nvPr/>
        </p:nvCxnSpPr>
        <p:spPr>
          <a:xfrm flipV="1">
            <a:off x="7033999" y="3926508"/>
            <a:ext cx="443378" cy="4164"/>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3156E882-4230-4666-8D85-B213C6996DDE}"/>
              </a:ext>
            </a:extLst>
          </p:cNvPr>
          <p:cNvCxnSpPr>
            <a:cxnSpLocks/>
            <a:stCxn id="14" idx="3"/>
            <a:endCxn id="15" idx="1"/>
          </p:cNvCxnSpPr>
          <p:nvPr/>
        </p:nvCxnSpPr>
        <p:spPr>
          <a:xfrm>
            <a:off x="4334453" y="5598568"/>
            <a:ext cx="515781" cy="4531"/>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12AAA18A-0A53-4038-9C37-05326E54537F}"/>
              </a:ext>
            </a:extLst>
          </p:cNvPr>
          <p:cNvCxnSpPr>
            <a:cxnSpLocks/>
            <a:stCxn id="15" idx="3"/>
            <a:endCxn id="16" idx="1"/>
          </p:cNvCxnSpPr>
          <p:nvPr/>
        </p:nvCxnSpPr>
        <p:spPr>
          <a:xfrm flipV="1">
            <a:off x="6119187" y="5598569"/>
            <a:ext cx="680500" cy="4530"/>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97B98A9-EDF2-4891-BAFE-5576BF82FB54}"/>
              </a:ext>
            </a:extLst>
          </p:cNvPr>
          <p:cNvCxnSpPr>
            <a:cxnSpLocks/>
            <a:stCxn id="13" idx="3"/>
            <a:endCxn id="14" idx="1"/>
          </p:cNvCxnSpPr>
          <p:nvPr/>
        </p:nvCxnSpPr>
        <p:spPr>
          <a:xfrm flipV="1">
            <a:off x="2080961" y="5598568"/>
            <a:ext cx="449374" cy="5492"/>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667E1B98-9DDA-4701-88F3-62E9549E8618}"/>
              </a:ext>
            </a:extLst>
          </p:cNvPr>
          <p:cNvCxnSpPr>
            <a:cxnSpLocks/>
            <a:stCxn id="9" idx="2"/>
            <a:endCxn id="13" idx="0"/>
          </p:cNvCxnSpPr>
          <p:nvPr/>
        </p:nvCxnSpPr>
        <p:spPr>
          <a:xfrm rot="5400000">
            <a:off x="2038245" y="3553201"/>
            <a:ext cx="833670" cy="2388668"/>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40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BFCC-6175-492D-8E64-8DD699B82303}"/>
              </a:ext>
            </a:extLst>
          </p:cNvPr>
          <p:cNvSpPr>
            <a:spLocks noGrp="1"/>
          </p:cNvSpPr>
          <p:nvPr>
            <p:ph type="title"/>
          </p:nvPr>
        </p:nvSpPr>
        <p:spPr/>
        <p:txBody>
          <a:bodyPr>
            <a:normAutofit/>
          </a:bodyPr>
          <a:lstStyle/>
          <a:p>
            <a:r>
              <a:rPr lang="en-US"/>
              <a:t>Trình bày WBS (3/3)</a:t>
            </a:r>
          </a:p>
        </p:txBody>
      </p:sp>
      <p:sp>
        <p:nvSpPr>
          <p:cNvPr id="3" name="Content Placeholder 2">
            <a:extLst>
              <a:ext uri="{FF2B5EF4-FFF2-40B4-BE49-F238E27FC236}">
                <a16:creationId xmlns:a16="http://schemas.microsoft.com/office/drawing/2014/main" id="{EB79E873-EDE0-41DF-A5E5-3E46A6713158}"/>
              </a:ext>
            </a:extLst>
          </p:cNvPr>
          <p:cNvSpPr>
            <a:spLocks noGrp="1"/>
          </p:cNvSpPr>
          <p:nvPr>
            <p:ph idx="1"/>
          </p:nvPr>
        </p:nvSpPr>
        <p:spPr>
          <a:xfrm>
            <a:off x="455533" y="1594275"/>
            <a:ext cx="8199597" cy="526625"/>
          </a:xfrm>
        </p:spPr>
        <p:txBody>
          <a:bodyPr>
            <a:normAutofit lnSpcReduction="10000"/>
          </a:bodyPr>
          <a:lstStyle/>
          <a:p>
            <a:r>
              <a:rPr lang="en-US"/>
              <a:t>Trình bày theo trách nhiệm</a:t>
            </a:r>
          </a:p>
        </p:txBody>
      </p:sp>
      <p:sp>
        <p:nvSpPr>
          <p:cNvPr id="4" name="Footer Placeholder 3">
            <a:extLst>
              <a:ext uri="{FF2B5EF4-FFF2-40B4-BE49-F238E27FC236}">
                <a16:creationId xmlns:a16="http://schemas.microsoft.com/office/drawing/2014/main" id="{C45DBBC0-0480-4D90-99E4-AA89E435C983}"/>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871B9D21-D495-49C0-87FE-404478C13FB1}"/>
              </a:ext>
            </a:extLst>
          </p:cNvPr>
          <p:cNvSpPr>
            <a:spLocks noGrp="1"/>
          </p:cNvSpPr>
          <p:nvPr>
            <p:ph type="sldNum" sz="quarter" idx="12"/>
          </p:nvPr>
        </p:nvSpPr>
        <p:spPr/>
        <p:txBody>
          <a:bodyPr/>
          <a:lstStyle/>
          <a:p>
            <a:pPr>
              <a:defRPr/>
            </a:pPr>
            <a:fld id="{A7A27918-AF68-41BB-82C7-522D23BA7CE7}" type="slidenum">
              <a:rPr lang="en-US" smtClean="0"/>
              <a:pPr>
                <a:defRPr/>
              </a:pPr>
              <a:t>29</a:t>
            </a:fld>
            <a:endParaRPr lang="en-US" dirty="0"/>
          </a:p>
        </p:txBody>
      </p:sp>
      <p:sp>
        <p:nvSpPr>
          <p:cNvPr id="6" name="Rectangle 5">
            <a:extLst>
              <a:ext uri="{FF2B5EF4-FFF2-40B4-BE49-F238E27FC236}">
                <a16:creationId xmlns:a16="http://schemas.microsoft.com/office/drawing/2014/main" id="{5DD6B360-736E-40B6-9845-5967BBC655E9}"/>
              </a:ext>
            </a:extLst>
          </p:cNvPr>
          <p:cNvSpPr/>
          <p:nvPr/>
        </p:nvSpPr>
        <p:spPr>
          <a:xfrm>
            <a:off x="3151415" y="2215358"/>
            <a:ext cx="3044659" cy="7326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Hệ</a:t>
            </a:r>
            <a:r>
              <a:rPr lang="en-US">
                <a:solidFill>
                  <a:schemeClr val="tx1"/>
                </a:solidFill>
              </a:rPr>
              <a:t> </a:t>
            </a:r>
            <a:r>
              <a:rPr lang="en-US" err="1">
                <a:solidFill>
                  <a:schemeClr val="tx1"/>
                </a:solidFill>
              </a:rPr>
              <a:t>thống</a:t>
            </a:r>
            <a:r>
              <a:rPr lang="en-US">
                <a:solidFill>
                  <a:schemeClr val="tx1"/>
                </a:solidFill>
              </a:rPr>
              <a:t> </a:t>
            </a:r>
            <a:r>
              <a:rPr lang="en-US" err="1">
                <a:solidFill>
                  <a:schemeClr val="tx1"/>
                </a:solidFill>
              </a:rPr>
              <a:t>đăng</a:t>
            </a:r>
            <a:r>
              <a:rPr lang="en-US">
                <a:solidFill>
                  <a:schemeClr val="tx1"/>
                </a:solidFill>
              </a:rPr>
              <a:t> </a:t>
            </a:r>
            <a:r>
              <a:rPr lang="en-US" err="1">
                <a:solidFill>
                  <a:schemeClr val="tx1"/>
                </a:solidFill>
              </a:rPr>
              <a:t>kí</a:t>
            </a:r>
            <a:r>
              <a:rPr lang="en-US">
                <a:solidFill>
                  <a:schemeClr val="tx1"/>
                </a:solidFill>
              </a:rPr>
              <a:t> </a:t>
            </a:r>
            <a:r>
              <a:rPr lang="en-US" err="1">
                <a:solidFill>
                  <a:schemeClr val="tx1"/>
                </a:solidFill>
              </a:rPr>
              <a:t>môn</a:t>
            </a:r>
            <a:r>
              <a:rPr lang="en-US">
                <a:solidFill>
                  <a:schemeClr val="tx1"/>
                </a:solidFill>
              </a:rPr>
              <a:t> học của ĐHQGHN</a:t>
            </a:r>
          </a:p>
        </p:txBody>
      </p:sp>
      <p:sp>
        <p:nvSpPr>
          <p:cNvPr id="7" name="Rectangle 6">
            <a:extLst>
              <a:ext uri="{FF2B5EF4-FFF2-40B4-BE49-F238E27FC236}">
                <a16:creationId xmlns:a16="http://schemas.microsoft.com/office/drawing/2014/main" id="{E52ABE4C-285F-4B82-A64A-A5BAAA43E202}"/>
              </a:ext>
            </a:extLst>
          </p:cNvPr>
          <p:cNvSpPr/>
          <p:nvPr/>
        </p:nvSpPr>
        <p:spPr>
          <a:xfrm>
            <a:off x="22611" y="3761768"/>
            <a:ext cx="1456641" cy="88425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NV PT </a:t>
            </a:r>
            <a:r>
              <a:rPr lang="en-US" err="1">
                <a:solidFill>
                  <a:schemeClr val="tx1"/>
                </a:solidFill>
              </a:rPr>
              <a:t>nghiệp</a:t>
            </a:r>
            <a:r>
              <a:rPr lang="en-US">
                <a:solidFill>
                  <a:schemeClr val="tx1"/>
                </a:solidFill>
              </a:rPr>
              <a:t> </a:t>
            </a:r>
            <a:r>
              <a:rPr lang="en-US" err="1">
                <a:solidFill>
                  <a:schemeClr val="tx1"/>
                </a:solidFill>
              </a:rPr>
              <a:t>vụ</a:t>
            </a:r>
            <a:endParaRPr lang="en-US">
              <a:solidFill>
                <a:schemeClr val="tx1"/>
              </a:solidFill>
            </a:endParaRPr>
          </a:p>
        </p:txBody>
      </p:sp>
      <p:sp>
        <p:nvSpPr>
          <p:cNvPr id="8" name="Rectangle 7">
            <a:extLst>
              <a:ext uri="{FF2B5EF4-FFF2-40B4-BE49-F238E27FC236}">
                <a16:creationId xmlns:a16="http://schemas.microsoft.com/office/drawing/2014/main" id="{9BA12188-4B4C-4E53-877C-F0D37AE558F8}"/>
              </a:ext>
            </a:extLst>
          </p:cNvPr>
          <p:cNvSpPr/>
          <p:nvPr/>
        </p:nvSpPr>
        <p:spPr>
          <a:xfrm>
            <a:off x="1706457" y="3749514"/>
            <a:ext cx="1189219" cy="88425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Người</a:t>
            </a:r>
            <a:r>
              <a:rPr lang="en-US">
                <a:solidFill>
                  <a:schemeClr val="tx1"/>
                </a:solidFill>
              </a:rPr>
              <a:t> </a:t>
            </a:r>
            <a:r>
              <a:rPr lang="en-US" err="1">
                <a:solidFill>
                  <a:schemeClr val="tx1"/>
                </a:solidFill>
              </a:rPr>
              <a:t>thiết</a:t>
            </a:r>
            <a:r>
              <a:rPr lang="en-US">
                <a:solidFill>
                  <a:schemeClr val="tx1"/>
                </a:solidFill>
              </a:rPr>
              <a:t> </a:t>
            </a:r>
            <a:r>
              <a:rPr lang="en-US" err="1">
                <a:solidFill>
                  <a:schemeClr val="tx1"/>
                </a:solidFill>
              </a:rPr>
              <a:t>kế</a:t>
            </a:r>
            <a:endParaRPr lang="en-US">
              <a:solidFill>
                <a:schemeClr val="tx1"/>
              </a:solidFill>
            </a:endParaRPr>
          </a:p>
        </p:txBody>
      </p:sp>
      <p:sp>
        <p:nvSpPr>
          <p:cNvPr id="9" name="Rectangle 8">
            <a:extLst>
              <a:ext uri="{FF2B5EF4-FFF2-40B4-BE49-F238E27FC236}">
                <a16:creationId xmlns:a16="http://schemas.microsoft.com/office/drawing/2014/main" id="{35A16ECD-3BE1-4CD6-A8E0-342BA867D3E7}"/>
              </a:ext>
            </a:extLst>
          </p:cNvPr>
          <p:cNvSpPr/>
          <p:nvPr/>
        </p:nvSpPr>
        <p:spPr>
          <a:xfrm>
            <a:off x="3097548" y="3746208"/>
            <a:ext cx="1456641" cy="88425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Người</a:t>
            </a:r>
            <a:r>
              <a:rPr lang="en-US">
                <a:solidFill>
                  <a:schemeClr val="tx1"/>
                </a:solidFill>
              </a:rPr>
              <a:t> </a:t>
            </a:r>
            <a:r>
              <a:rPr lang="en-US" err="1">
                <a:solidFill>
                  <a:schemeClr val="tx1"/>
                </a:solidFill>
              </a:rPr>
              <a:t>phát</a:t>
            </a:r>
            <a:r>
              <a:rPr lang="en-US">
                <a:solidFill>
                  <a:schemeClr val="tx1"/>
                </a:solidFill>
              </a:rPr>
              <a:t> </a:t>
            </a:r>
            <a:r>
              <a:rPr lang="en-US" err="1">
                <a:solidFill>
                  <a:schemeClr val="tx1"/>
                </a:solidFill>
              </a:rPr>
              <a:t>triển</a:t>
            </a:r>
            <a:endParaRPr lang="en-US">
              <a:solidFill>
                <a:schemeClr val="tx1"/>
              </a:solidFill>
            </a:endParaRPr>
          </a:p>
        </p:txBody>
      </p:sp>
      <p:sp>
        <p:nvSpPr>
          <p:cNvPr id="10" name="Rectangle 9">
            <a:extLst>
              <a:ext uri="{FF2B5EF4-FFF2-40B4-BE49-F238E27FC236}">
                <a16:creationId xmlns:a16="http://schemas.microsoft.com/office/drawing/2014/main" id="{99B473AF-6FB6-4061-8EED-23435B4089A8}"/>
              </a:ext>
            </a:extLst>
          </p:cNvPr>
          <p:cNvSpPr/>
          <p:nvPr/>
        </p:nvSpPr>
        <p:spPr>
          <a:xfrm>
            <a:off x="4764493" y="3744937"/>
            <a:ext cx="1338727" cy="88552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Người</a:t>
            </a:r>
            <a:r>
              <a:rPr lang="en-US">
                <a:solidFill>
                  <a:schemeClr val="tx1"/>
                </a:solidFill>
              </a:rPr>
              <a:t> </a:t>
            </a:r>
            <a:r>
              <a:rPr lang="en-US" err="1">
                <a:solidFill>
                  <a:schemeClr val="tx1"/>
                </a:solidFill>
              </a:rPr>
              <a:t>kiểm</a:t>
            </a:r>
            <a:r>
              <a:rPr lang="en-US">
                <a:solidFill>
                  <a:schemeClr val="tx1"/>
                </a:solidFill>
              </a:rPr>
              <a:t> </a:t>
            </a:r>
            <a:r>
              <a:rPr lang="en-US" err="1">
                <a:solidFill>
                  <a:schemeClr val="tx1"/>
                </a:solidFill>
              </a:rPr>
              <a:t>thử</a:t>
            </a:r>
            <a:endParaRPr lang="en-US">
              <a:solidFill>
                <a:schemeClr val="tx1"/>
              </a:solidFill>
            </a:endParaRPr>
          </a:p>
        </p:txBody>
      </p:sp>
      <p:sp>
        <p:nvSpPr>
          <p:cNvPr id="11" name="Rectangle 10">
            <a:extLst>
              <a:ext uri="{FF2B5EF4-FFF2-40B4-BE49-F238E27FC236}">
                <a16:creationId xmlns:a16="http://schemas.microsoft.com/office/drawing/2014/main" id="{260D7D26-BABB-48B1-9622-37E2801E58A0}"/>
              </a:ext>
            </a:extLst>
          </p:cNvPr>
          <p:cNvSpPr/>
          <p:nvPr/>
        </p:nvSpPr>
        <p:spPr>
          <a:xfrm>
            <a:off x="6238506" y="3760498"/>
            <a:ext cx="1517225" cy="88552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Người</a:t>
            </a:r>
            <a:r>
              <a:rPr lang="en-US">
                <a:solidFill>
                  <a:schemeClr val="tx1"/>
                </a:solidFill>
              </a:rPr>
              <a:t> </a:t>
            </a:r>
            <a:r>
              <a:rPr lang="en-US" err="1">
                <a:solidFill>
                  <a:schemeClr val="tx1"/>
                </a:solidFill>
              </a:rPr>
              <a:t>viết</a:t>
            </a:r>
            <a:r>
              <a:rPr lang="en-US">
                <a:solidFill>
                  <a:schemeClr val="tx1"/>
                </a:solidFill>
              </a:rPr>
              <a:t> </a:t>
            </a:r>
            <a:r>
              <a:rPr lang="en-US" err="1">
                <a:solidFill>
                  <a:schemeClr val="tx1"/>
                </a:solidFill>
              </a:rPr>
              <a:t>tài</a:t>
            </a:r>
            <a:r>
              <a:rPr lang="en-US">
                <a:solidFill>
                  <a:schemeClr val="tx1"/>
                </a:solidFill>
              </a:rPr>
              <a:t> </a:t>
            </a:r>
            <a:r>
              <a:rPr lang="en-US" err="1">
                <a:solidFill>
                  <a:schemeClr val="tx1"/>
                </a:solidFill>
              </a:rPr>
              <a:t>liệu</a:t>
            </a:r>
            <a:endParaRPr lang="en-US">
              <a:solidFill>
                <a:schemeClr val="tx1"/>
              </a:solidFill>
            </a:endParaRPr>
          </a:p>
        </p:txBody>
      </p:sp>
      <p:sp>
        <p:nvSpPr>
          <p:cNvPr id="12" name="Rectangle 11">
            <a:extLst>
              <a:ext uri="{FF2B5EF4-FFF2-40B4-BE49-F238E27FC236}">
                <a16:creationId xmlns:a16="http://schemas.microsoft.com/office/drawing/2014/main" id="{91753B02-B0DA-496A-9C6E-46AABC90C13C}"/>
              </a:ext>
            </a:extLst>
          </p:cNvPr>
          <p:cNvSpPr/>
          <p:nvPr/>
        </p:nvSpPr>
        <p:spPr>
          <a:xfrm>
            <a:off x="7901009" y="3744937"/>
            <a:ext cx="1150122" cy="88552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Quản</a:t>
            </a:r>
            <a:r>
              <a:rPr lang="en-US">
                <a:solidFill>
                  <a:schemeClr val="tx1"/>
                </a:solidFill>
              </a:rPr>
              <a:t> </a:t>
            </a:r>
            <a:r>
              <a:rPr lang="en-US" err="1">
                <a:solidFill>
                  <a:schemeClr val="tx1"/>
                </a:solidFill>
              </a:rPr>
              <a:t>lý</a:t>
            </a:r>
            <a:r>
              <a:rPr lang="en-US">
                <a:solidFill>
                  <a:schemeClr val="tx1"/>
                </a:solidFill>
              </a:rPr>
              <a:t> </a:t>
            </a:r>
            <a:r>
              <a:rPr lang="en-US" err="1">
                <a:solidFill>
                  <a:schemeClr val="tx1"/>
                </a:solidFill>
              </a:rPr>
              <a:t>dự</a:t>
            </a:r>
            <a:r>
              <a:rPr lang="en-US">
                <a:solidFill>
                  <a:schemeClr val="tx1"/>
                </a:solidFill>
              </a:rPr>
              <a:t> </a:t>
            </a:r>
            <a:r>
              <a:rPr lang="en-US" err="1">
                <a:solidFill>
                  <a:schemeClr val="tx1"/>
                </a:solidFill>
              </a:rPr>
              <a:t>án</a:t>
            </a:r>
            <a:endParaRPr lang="en-US">
              <a:solidFill>
                <a:schemeClr val="tx1"/>
              </a:solidFill>
            </a:endParaRPr>
          </a:p>
        </p:txBody>
      </p:sp>
      <p:sp>
        <p:nvSpPr>
          <p:cNvPr id="13" name="Rectangle 12">
            <a:extLst>
              <a:ext uri="{FF2B5EF4-FFF2-40B4-BE49-F238E27FC236}">
                <a16:creationId xmlns:a16="http://schemas.microsoft.com/office/drawing/2014/main" id="{899DB6FA-D606-4C23-B231-03CD2546E8CB}"/>
              </a:ext>
            </a:extLst>
          </p:cNvPr>
          <p:cNvSpPr/>
          <p:nvPr/>
        </p:nvSpPr>
        <p:spPr>
          <a:xfrm>
            <a:off x="980386" y="5158884"/>
            <a:ext cx="1736000" cy="88425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Quản</a:t>
            </a:r>
            <a:r>
              <a:rPr lang="en-US">
                <a:solidFill>
                  <a:schemeClr val="tx1"/>
                </a:solidFill>
              </a:rPr>
              <a:t> </a:t>
            </a:r>
            <a:r>
              <a:rPr lang="en-US" err="1">
                <a:solidFill>
                  <a:schemeClr val="tx1"/>
                </a:solidFill>
              </a:rPr>
              <a:t>lý</a:t>
            </a:r>
            <a:r>
              <a:rPr lang="en-US">
                <a:solidFill>
                  <a:schemeClr val="tx1"/>
                </a:solidFill>
              </a:rPr>
              <a:t> </a:t>
            </a:r>
            <a:r>
              <a:rPr lang="en-US" err="1">
                <a:solidFill>
                  <a:schemeClr val="tx1"/>
                </a:solidFill>
              </a:rPr>
              <a:t>người</a:t>
            </a:r>
            <a:r>
              <a:rPr lang="en-US">
                <a:solidFill>
                  <a:schemeClr val="tx1"/>
                </a:solidFill>
              </a:rPr>
              <a:t> </a:t>
            </a:r>
            <a:r>
              <a:rPr lang="en-US" err="1">
                <a:solidFill>
                  <a:schemeClr val="tx1"/>
                </a:solidFill>
              </a:rPr>
              <a:t>dùng</a:t>
            </a:r>
            <a:endParaRPr lang="en-US">
              <a:solidFill>
                <a:schemeClr val="tx1"/>
              </a:solidFill>
            </a:endParaRPr>
          </a:p>
        </p:txBody>
      </p:sp>
      <p:sp>
        <p:nvSpPr>
          <p:cNvPr id="14" name="Rectangle 13">
            <a:extLst>
              <a:ext uri="{FF2B5EF4-FFF2-40B4-BE49-F238E27FC236}">
                <a16:creationId xmlns:a16="http://schemas.microsoft.com/office/drawing/2014/main" id="{CA9FD4F5-6B2F-47AD-A38D-1EFDC4AE023B}"/>
              </a:ext>
            </a:extLst>
          </p:cNvPr>
          <p:cNvSpPr/>
          <p:nvPr/>
        </p:nvSpPr>
        <p:spPr>
          <a:xfrm>
            <a:off x="2920482" y="5155579"/>
            <a:ext cx="1736000" cy="871995"/>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Quản</a:t>
            </a:r>
            <a:r>
              <a:rPr lang="en-US">
                <a:solidFill>
                  <a:schemeClr val="tx1"/>
                </a:solidFill>
              </a:rPr>
              <a:t> </a:t>
            </a:r>
            <a:r>
              <a:rPr lang="en-US" err="1">
                <a:solidFill>
                  <a:schemeClr val="tx1"/>
                </a:solidFill>
              </a:rPr>
              <a:t>lý</a:t>
            </a:r>
            <a:r>
              <a:rPr lang="en-US">
                <a:solidFill>
                  <a:schemeClr val="tx1"/>
                </a:solidFill>
              </a:rPr>
              <a:t> thời khóa biểu</a:t>
            </a:r>
          </a:p>
        </p:txBody>
      </p:sp>
      <p:sp>
        <p:nvSpPr>
          <p:cNvPr id="15" name="Rectangle 14">
            <a:extLst>
              <a:ext uri="{FF2B5EF4-FFF2-40B4-BE49-F238E27FC236}">
                <a16:creationId xmlns:a16="http://schemas.microsoft.com/office/drawing/2014/main" id="{F7817AFF-0157-4E92-994C-D1D270D327CD}"/>
              </a:ext>
            </a:extLst>
          </p:cNvPr>
          <p:cNvSpPr/>
          <p:nvPr/>
        </p:nvSpPr>
        <p:spPr>
          <a:xfrm>
            <a:off x="4831001" y="5157613"/>
            <a:ext cx="1268953" cy="88552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t>
            </a:r>
          </a:p>
        </p:txBody>
      </p:sp>
      <p:sp>
        <p:nvSpPr>
          <p:cNvPr id="16" name="Rectangle 15">
            <a:extLst>
              <a:ext uri="{FF2B5EF4-FFF2-40B4-BE49-F238E27FC236}">
                <a16:creationId xmlns:a16="http://schemas.microsoft.com/office/drawing/2014/main" id="{0C9F54D3-973B-47BB-A1A3-4C3775DEDA58}"/>
              </a:ext>
            </a:extLst>
          </p:cNvPr>
          <p:cNvSpPr/>
          <p:nvPr/>
        </p:nvSpPr>
        <p:spPr>
          <a:xfrm>
            <a:off x="6301632" y="5158882"/>
            <a:ext cx="1921288" cy="88552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Quản</a:t>
            </a:r>
            <a:r>
              <a:rPr lang="en-US">
                <a:solidFill>
                  <a:schemeClr val="tx1"/>
                </a:solidFill>
              </a:rPr>
              <a:t> </a:t>
            </a:r>
            <a:r>
              <a:rPr lang="en-US" err="1">
                <a:solidFill>
                  <a:schemeClr val="tx1"/>
                </a:solidFill>
              </a:rPr>
              <a:t>lý</a:t>
            </a:r>
            <a:r>
              <a:rPr lang="en-US">
                <a:solidFill>
                  <a:schemeClr val="tx1"/>
                </a:solidFill>
              </a:rPr>
              <a:t> </a:t>
            </a:r>
            <a:r>
              <a:rPr lang="en-US" err="1">
                <a:solidFill>
                  <a:schemeClr val="tx1"/>
                </a:solidFill>
              </a:rPr>
              <a:t>các</a:t>
            </a:r>
            <a:r>
              <a:rPr lang="en-US">
                <a:solidFill>
                  <a:schemeClr val="tx1"/>
                </a:solidFill>
              </a:rPr>
              <a:t> </a:t>
            </a:r>
            <a:r>
              <a:rPr lang="en-US" err="1">
                <a:solidFill>
                  <a:schemeClr val="tx1"/>
                </a:solidFill>
              </a:rPr>
              <a:t>đợt</a:t>
            </a:r>
            <a:r>
              <a:rPr lang="en-US">
                <a:solidFill>
                  <a:schemeClr val="tx1"/>
                </a:solidFill>
              </a:rPr>
              <a:t> </a:t>
            </a:r>
            <a:r>
              <a:rPr lang="en-US" err="1">
                <a:solidFill>
                  <a:schemeClr val="tx1"/>
                </a:solidFill>
              </a:rPr>
              <a:t>đăng</a:t>
            </a:r>
            <a:r>
              <a:rPr lang="en-US">
                <a:solidFill>
                  <a:schemeClr val="tx1"/>
                </a:solidFill>
              </a:rPr>
              <a:t> </a:t>
            </a:r>
            <a:r>
              <a:rPr lang="en-US" err="1">
                <a:solidFill>
                  <a:schemeClr val="tx1"/>
                </a:solidFill>
              </a:rPr>
              <a:t>kí</a:t>
            </a:r>
            <a:endParaRPr lang="en-US">
              <a:solidFill>
                <a:schemeClr val="tx1"/>
              </a:solidFill>
            </a:endParaRPr>
          </a:p>
        </p:txBody>
      </p:sp>
      <p:cxnSp>
        <p:nvCxnSpPr>
          <p:cNvPr id="17" name="Connector: Elbow 16">
            <a:extLst>
              <a:ext uri="{FF2B5EF4-FFF2-40B4-BE49-F238E27FC236}">
                <a16:creationId xmlns:a16="http://schemas.microsoft.com/office/drawing/2014/main" id="{FDD30522-C1D7-4AE8-B81C-B7BB53C0D983}"/>
              </a:ext>
            </a:extLst>
          </p:cNvPr>
          <p:cNvCxnSpPr>
            <a:cxnSpLocks/>
            <a:stCxn id="6" idx="2"/>
            <a:endCxn id="11" idx="0"/>
          </p:cNvCxnSpPr>
          <p:nvPr/>
        </p:nvCxnSpPr>
        <p:spPr>
          <a:xfrm rot="16200000" flipH="1">
            <a:off x="5429162" y="2192541"/>
            <a:ext cx="812540" cy="2323374"/>
          </a:xfrm>
          <a:prstGeom prst="bent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43EF630-D63B-4277-A191-8968570C6DBC}"/>
              </a:ext>
            </a:extLst>
          </p:cNvPr>
          <p:cNvCxnSpPr>
            <a:cxnSpLocks/>
            <a:stCxn id="6" idx="2"/>
            <a:endCxn id="10" idx="0"/>
          </p:cNvCxnSpPr>
          <p:nvPr/>
        </p:nvCxnSpPr>
        <p:spPr>
          <a:xfrm rot="16200000" flipH="1">
            <a:off x="4655312" y="2966391"/>
            <a:ext cx="796979" cy="760112"/>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52402B81-A618-47F0-8D56-40B9ACBF16A2}"/>
              </a:ext>
            </a:extLst>
          </p:cNvPr>
          <p:cNvCxnSpPr>
            <a:cxnSpLocks/>
            <a:stCxn id="6" idx="2"/>
            <a:endCxn id="9" idx="0"/>
          </p:cNvCxnSpPr>
          <p:nvPr/>
        </p:nvCxnSpPr>
        <p:spPr>
          <a:xfrm rot="5400000">
            <a:off x="3850682" y="2923145"/>
            <a:ext cx="798250" cy="847876"/>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18F4B07F-786D-4BF3-AF43-89EC55703A42}"/>
              </a:ext>
            </a:extLst>
          </p:cNvPr>
          <p:cNvCxnSpPr>
            <a:cxnSpLocks/>
            <a:stCxn id="6" idx="2"/>
            <a:endCxn id="8" idx="0"/>
          </p:cNvCxnSpPr>
          <p:nvPr/>
        </p:nvCxnSpPr>
        <p:spPr>
          <a:xfrm rot="5400000">
            <a:off x="3086628" y="2162397"/>
            <a:ext cx="801556" cy="2372678"/>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B251BDD-C3BE-4D55-9E8D-2B7917624F5F}"/>
              </a:ext>
            </a:extLst>
          </p:cNvPr>
          <p:cNvCxnSpPr>
            <a:cxnSpLocks/>
            <a:stCxn id="6" idx="2"/>
            <a:endCxn id="7" idx="0"/>
          </p:cNvCxnSpPr>
          <p:nvPr/>
        </p:nvCxnSpPr>
        <p:spPr>
          <a:xfrm rot="5400000">
            <a:off x="2305434" y="1393457"/>
            <a:ext cx="813810" cy="3922813"/>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1A578F0B-70B9-4263-88F9-2B7504012D00}"/>
              </a:ext>
            </a:extLst>
          </p:cNvPr>
          <p:cNvCxnSpPr>
            <a:cxnSpLocks/>
            <a:stCxn id="6" idx="2"/>
            <a:endCxn id="12" idx="0"/>
          </p:cNvCxnSpPr>
          <p:nvPr/>
        </p:nvCxnSpPr>
        <p:spPr>
          <a:xfrm rot="16200000" flipH="1">
            <a:off x="6176418" y="1445284"/>
            <a:ext cx="796979" cy="3802325"/>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815ACEF-D1A9-4399-AFB8-2E021A242050}"/>
              </a:ext>
            </a:extLst>
          </p:cNvPr>
          <p:cNvCxnSpPr>
            <a:cxnSpLocks/>
            <a:stCxn id="9" idx="2"/>
            <a:endCxn id="15" idx="0"/>
          </p:cNvCxnSpPr>
          <p:nvPr/>
        </p:nvCxnSpPr>
        <p:spPr>
          <a:xfrm rot="16200000" flipH="1">
            <a:off x="4382097" y="4074232"/>
            <a:ext cx="527152" cy="1639609"/>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FC57D8B4-403A-4EC9-B073-19D637E653C3}"/>
              </a:ext>
            </a:extLst>
          </p:cNvPr>
          <p:cNvCxnSpPr>
            <a:cxnSpLocks/>
            <a:stCxn id="9" idx="2"/>
            <a:endCxn id="16" idx="0"/>
          </p:cNvCxnSpPr>
          <p:nvPr/>
        </p:nvCxnSpPr>
        <p:spPr>
          <a:xfrm rot="16200000" flipH="1">
            <a:off x="5279862" y="3176467"/>
            <a:ext cx="528421" cy="3436407"/>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3C38166E-0C61-4139-BB4D-E05128DAA66C}"/>
              </a:ext>
            </a:extLst>
          </p:cNvPr>
          <p:cNvCxnSpPr>
            <a:cxnSpLocks/>
            <a:stCxn id="9" idx="2"/>
            <a:endCxn id="14" idx="0"/>
          </p:cNvCxnSpPr>
          <p:nvPr/>
        </p:nvCxnSpPr>
        <p:spPr>
          <a:xfrm rot="5400000">
            <a:off x="3544617" y="4874327"/>
            <a:ext cx="525118" cy="37387"/>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A8FAF9D-AD9B-47A9-8BF6-BD2BCF26400D}"/>
              </a:ext>
            </a:extLst>
          </p:cNvPr>
          <p:cNvCxnSpPr>
            <a:cxnSpLocks/>
            <a:stCxn id="9" idx="2"/>
            <a:endCxn id="13" idx="0"/>
          </p:cNvCxnSpPr>
          <p:nvPr/>
        </p:nvCxnSpPr>
        <p:spPr>
          <a:xfrm rot="5400000">
            <a:off x="2572917" y="3905931"/>
            <a:ext cx="528423" cy="1977483"/>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73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7033" y="-14493"/>
            <a:ext cx="8199596" cy="1139363"/>
          </a:xfrm>
          <a:noFill/>
          <a:ln/>
        </p:spPr>
        <p:txBody>
          <a:bodyPr vert="horz" wrap="square" lIns="90534" tIns="44473" rIns="90534" bIns="44473" numCol="1" anchor="ctr" anchorCtr="0" compatLnSpc="1">
            <a:prstTxWarp prst="textNoShape">
              <a:avLst/>
            </a:prstTxWarp>
            <a:normAutofit/>
          </a:bodyPr>
          <a:lstStyle/>
          <a:p>
            <a:r>
              <a:rPr lang="en-GB"/>
              <a:t>Nội dung</a:t>
            </a:r>
          </a:p>
        </p:txBody>
      </p:sp>
      <p:sp>
        <p:nvSpPr>
          <p:cNvPr id="6147" name="Rectangle 3"/>
          <p:cNvSpPr>
            <a:spLocks noGrp="1" noChangeArrowheads="1"/>
          </p:cNvSpPr>
          <p:nvPr>
            <p:ph idx="1"/>
          </p:nvPr>
        </p:nvSpPr>
        <p:spPr>
          <a:noFill/>
          <a:ln/>
        </p:spPr>
        <p:txBody>
          <a:bodyPr vert="horz" wrap="square" lIns="90534" tIns="44473" rIns="90534" bIns="44473" numCol="1" anchor="t" anchorCtr="0" compatLnSpc="1">
            <a:prstTxWarp prst="textNoShape">
              <a:avLst/>
            </a:prstTxWarp>
            <a:normAutofit/>
          </a:bodyPr>
          <a:lstStyle/>
          <a:p>
            <a:pPr>
              <a:lnSpc>
                <a:spcPct val="90000"/>
              </a:lnSpc>
            </a:pPr>
            <a:r>
              <a:rPr lang="vi-VN">
                <a:latin typeface="Calibri (Body)"/>
              </a:rPr>
              <a:t>Các khái niệm cơ bản</a:t>
            </a:r>
          </a:p>
          <a:p>
            <a:pPr>
              <a:lnSpc>
                <a:spcPct val="90000"/>
              </a:lnSpc>
            </a:pPr>
            <a:r>
              <a:rPr lang="vi-VN">
                <a:latin typeface="Calibri (Body)"/>
              </a:rPr>
              <a:t>Xây dựng bảng phân rã công việc (WBS)</a:t>
            </a:r>
          </a:p>
          <a:p>
            <a:pPr>
              <a:lnSpc>
                <a:spcPct val="90000"/>
              </a:lnSpc>
            </a:pPr>
            <a:r>
              <a:rPr lang="vi-VN">
                <a:latin typeface="Calibri (Body)"/>
              </a:rPr>
              <a:t>Ví dụ áp dụng</a:t>
            </a:r>
            <a:endParaRPr lang="vi-VN" dirty="0" err="1">
              <a:latin typeface="Calibri (Body)"/>
            </a:endParaRPr>
          </a:p>
        </p:txBody>
      </p:sp>
      <p:sp>
        <p:nvSpPr>
          <p:cNvPr id="3" name="Footer Placeholder 2"/>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2" name="Slide Number Placeholder 1"/>
          <p:cNvSpPr>
            <a:spLocks noGrp="1"/>
          </p:cNvSpPr>
          <p:nvPr>
            <p:ph type="sldNum" sz="quarter" idx="12"/>
          </p:nvPr>
        </p:nvSpPr>
        <p:spPr/>
        <p:txBody>
          <a:bodyPr/>
          <a:lstStyle/>
          <a:p>
            <a:pPr>
              <a:defRPr/>
            </a:pPr>
            <a:fld id="{A7A27918-AF68-41BB-82C7-522D23BA7CE7}" type="slidenum">
              <a:rPr lang="en-US" smtClean="0"/>
              <a:pPr>
                <a:defRPr/>
              </a:pPr>
              <a:t>3</a:t>
            </a:fld>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3F4A-86BF-4606-9BDD-55C9F71154D4}"/>
              </a:ext>
            </a:extLst>
          </p:cNvPr>
          <p:cNvSpPr>
            <a:spLocks noGrp="1"/>
          </p:cNvSpPr>
          <p:nvPr>
            <p:ph type="title"/>
          </p:nvPr>
        </p:nvSpPr>
        <p:spPr/>
        <p:txBody>
          <a:bodyPr/>
          <a:lstStyle/>
          <a:p>
            <a:r>
              <a:rPr lang="en-US"/>
              <a:t>Hoàn thiện WBS</a:t>
            </a:r>
          </a:p>
        </p:txBody>
      </p:sp>
      <p:sp>
        <p:nvSpPr>
          <p:cNvPr id="3" name="Content Placeholder 2">
            <a:extLst>
              <a:ext uri="{FF2B5EF4-FFF2-40B4-BE49-F238E27FC236}">
                <a16:creationId xmlns:a16="http://schemas.microsoft.com/office/drawing/2014/main" id="{3E42A363-7280-4959-9D78-2A2304302827}"/>
              </a:ext>
            </a:extLst>
          </p:cNvPr>
          <p:cNvSpPr>
            <a:spLocks noGrp="1"/>
          </p:cNvSpPr>
          <p:nvPr>
            <p:ph idx="1"/>
          </p:nvPr>
        </p:nvSpPr>
        <p:spPr/>
        <p:txBody>
          <a:bodyPr>
            <a:normAutofit fontScale="85000" lnSpcReduction="20000"/>
          </a:bodyPr>
          <a:lstStyle/>
          <a:p>
            <a:r>
              <a:rPr lang="en-US"/>
              <a:t>Trình bày: Trên giấy, trang tính, phần mềm QLDA, v.v.</a:t>
            </a:r>
          </a:p>
          <a:p>
            <a:r>
              <a:rPr lang="en-US"/>
              <a:t>Đạt được sự đồng thuận</a:t>
            </a:r>
          </a:p>
          <a:p>
            <a:pPr lvl="1"/>
            <a:r>
              <a:rPr lang="en-US"/>
              <a:t>Lấy xác nhận của những người liên quan</a:t>
            </a:r>
          </a:p>
          <a:p>
            <a:pPr lvl="1"/>
            <a:r>
              <a:rPr lang="en-US"/>
              <a:t>Sau khi tự rà soát, PM gửi tới những người liên quan để lấy góp ý và chỉnh sửa nếu cần</a:t>
            </a:r>
          </a:p>
          <a:p>
            <a:pPr lvl="1"/>
            <a:r>
              <a:rPr lang="en-US"/>
              <a:t> Lấy xác nhận đồng ý</a:t>
            </a:r>
          </a:p>
          <a:p>
            <a:r>
              <a:rPr lang="en-US"/>
              <a:t>Một số tiêu chí cho WBS tốt</a:t>
            </a:r>
          </a:p>
          <a:p>
            <a:pPr lvl="1"/>
            <a:r>
              <a:rPr lang="en-US"/>
              <a:t>Mọi nhánh của WBS được chi tiết tới mức thấp nhất</a:t>
            </a:r>
          </a:p>
          <a:p>
            <a:pPr lvl="1"/>
            <a:r>
              <a:rPr lang="en-US"/>
              <a:t>Mọi đầu việc đều có mã duy nhất</a:t>
            </a:r>
          </a:p>
          <a:p>
            <a:pPr lvl="1"/>
            <a:r>
              <a:rPr lang="en-US"/>
              <a:t>Mỗi sản phẩm được thể hiện bằng một danh từ</a:t>
            </a:r>
          </a:p>
          <a:p>
            <a:pPr lvl="1"/>
            <a:r>
              <a:rPr lang="en-US"/>
              <a:t>Mỗi đầu việc được thể hiện bằng một động từ và bổ ngữ</a:t>
            </a:r>
          </a:p>
          <a:p>
            <a:pPr lvl="1"/>
            <a:r>
              <a:rPr lang="en-US"/>
              <a:t>Có được sự đồng thuận của toàn bộ những người liên quan</a:t>
            </a:r>
          </a:p>
        </p:txBody>
      </p:sp>
      <p:sp>
        <p:nvSpPr>
          <p:cNvPr id="4" name="Footer Placeholder 3">
            <a:extLst>
              <a:ext uri="{FF2B5EF4-FFF2-40B4-BE49-F238E27FC236}">
                <a16:creationId xmlns:a16="http://schemas.microsoft.com/office/drawing/2014/main" id="{E1482868-55FF-4D78-A822-4D037172B7CF}"/>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086BF01A-090C-4A20-9368-FCB1D5674FFF}"/>
              </a:ext>
            </a:extLst>
          </p:cNvPr>
          <p:cNvSpPr>
            <a:spLocks noGrp="1"/>
          </p:cNvSpPr>
          <p:nvPr>
            <p:ph type="sldNum" sz="quarter" idx="12"/>
          </p:nvPr>
        </p:nvSpPr>
        <p:spPr/>
        <p:txBody>
          <a:bodyPr/>
          <a:lstStyle/>
          <a:p>
            <a:pPr>
              <a:defRPr/>
            </a:pPr>
            <a:fld id="{A7A27918-AF68-41BB-82C7-522D23BA7CE7}" type="slidenum">
              <a:rPr lang="en-US" smtClean="0"/>
              <a:pPr>
                <a:defRPr/>
              </a:pPr>
              <a:t>30</a:t>
            </a:fld>
            <a:endParaRPr lang="en-US" dirty="0"/>
          </a:p>
        </p:txBody>
      </p:sp>
      <p:pic>
        <p:nvPicPr>
          <p:cNvPr id="6" name="Picture 5">
            <a:extLst>
              <a:ext uri="{FF2B5EF4-FFF2-40B4-BE49-F238E27FC236}">
                <a16:creationId xmlns:a16="http://schemas.microsoft.com/office/drawing/2014/main" id="{74F21CC7-5BC1-4E98-81C8-9E594806E42E}"/>
              </a:ext>
            </a:extLst>
          </p:cNvPr>
          <p:cNvPicPr>
            <a:picLocks noChangeAspect="1"/>
          </p:cNvPicPr>
          <p:nvPr/>
        </p:nvPicPr>
        <p:blipFill>
          <a:blip r:embed="rId2"/>
          <a:stretch>
            <a:fillRect/>
          </a:stretch>
        </p:blipFill>
        <p:spPr>
          <a:xfrm>
            <a:off x="7626352" y="-12700"/>
            <a:ext cx="1424779" cy="1301439"/>
          </a:xfrm>
          <a:prstGeom prst="rect">
            <a:avLst/>
          </a:prstGeom>
        </p:spPr>
      </p:pic>
    </p:spTree>
    <p:extLst>
      <p:ext uri="{BB962C8B-B14F-4D97-AF65-F5344CB8AC3E}">
        <p14:creationId xmlns:p14="http://schemas.microsoft.com/office/powerpoint/2010/main" val="580317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7FFD-E908-4D36-A438-1ACD2EA8EA11}"/>
              </a:ext>
            </a:extLst>
          </p:cNvPr>
          <p:cNvSpPr>
            <a:spLocks noGrp="1"/>
          </p:cNvSpPr>
          <p:nvPr>
            <p:ph type="title"/>
          </p:nvPr>
        </p:nvSpPr>
        <p:spPr/>
        <p:txBody>
          <a:bodyPr/>
          <a:lstStyle/>
          <a:p>
            <a:r>
              <a:rPr lang="vi-VN"/>
              <a:t>Một số lưu ý</a:t>
            </a:r>
            <a:endParaRPr lang="en-US"/>
          </a:p>
        </p:txBody>
      </p:sp>
      <p:sp>
        <p:nvSpPr>
          <p:cNvPr id="3" name="Content Placeholder 2">
            <a:extLst>
              <a:ext uri="{FF2B5EF4-FFF2-40B4-BE49-F238E27FC236}">
                <a16:creationId xmlns:a16="http://schemas.microsoft.com/office/drawing/2014/main" id="{C8E77475-CAFB-47FD-A793-DF7C26A3C235}"/>
              </a:ext>
            </a:extLst>
          </p:cNvPr>
          <p:cNvSpPr>
            <a:spLocks noGrp="1"/>
          </p:cNvSpPr>
          <p:nvPr>
            <p:ph idx="1"/>
          </p:nvPr>
        </p:nvSpPr>
        <p:spPr/>
        <p:txBody>
          <a:bodyPr>
            <a:normAutofit fontScale="77500" lnSpcReduction="20000"/>
          </a:bodyPr>
          <a:lstStyle/>
          <a:p>
            <a:r>
              <a:rPr lang="en-US">
                <a:latin typeface="Calibri (Body)"/>
              </a:rPr>
              <a:t>Đối với mỗi đầu việc</a:t>
            </a:r>
          </a:p>
          <a:p>
            <a:pPr lvl="1"/>
            <a:r>
              <a:rPr lang="en-US">
                <a:latin typeface="Calibri (Body)"/>
              </a:rPr>
              <a:t>Phân tách mục tiêu dự án thành các sản phẩm</a:t>
            </a:r>
          </a:p>
          <a:p>
            <a:pPr lvl="1"/>
            <a:r>
              <a:rPr lang="en-US">
                <a:latin typeface="Calibri (Body)"/>
              </a:rPr>
              <a:t>Chia các sản phẩm dự án thành các đầu việc nhỏ hơn</a:t>
            </a:r>
          </a:p>
          <a:p>
            <a:pPr lvl="1"/>
            <a:r>
              <a:rPr lang="en-US">
                <a:latin typeface="Calibri (Body)"/>
              </a:rPr>
              <a:t>Mỗi đầu việc cần đủ nhỏ để có thể ước lượng và quản lý</a:t>
            </a:r>
          </a:p>
          <a:p>
            <a:pPr lvl="2"/>
            <a:r>
              <a:rPr lang="en-US">
                <a:latin typeface="Calibri (Body)"/>
              </a:rPr>
              <a:t>Mỗi đầu việc không lớn hơn 2 ngày</a:t>
            </a:r>
          </a:p>
          <a:p>
            <a:pPr lvl="2"/>
            <a:r>
              <a:rPr lang="en-US">
                <a:latin typeface="Calibri (Body)"/>
              </a:rPr>
              <a:t>Các đầu việc lớn hơn 2 ngày cần chia nhỏ thành các việc nhỏ hơn 2 ngày</a:t>
            </a:r>
          </a:p>
          <a:p>
            <a:pPr lvl="2"/>
            <a:r>
              <a:rPr lang="en-US">
                <a:latin typeface="Calibri (Body)"/>
              </a:rPr>
              <a:t>Mỗi đầu việc này cần có mục tiêu cụ thể, rõ ràng</a:t>
            </a:r>
          </a:p>
          <a:p>
            <a:r>
              <a:rPr lang="en-US">
                <a:latin typeface="Calibri (Body)"/>
              </a:rPr>
              <a:t>Đối với mô tả của đầu việc</a:t>
            </a:r>
          </a:p>
          <a:p>
            <a:pPr lvl="1"/>
            <a:r>
              <a:rPr lang="en-US">
                <a:latin typeface="Calibri (Body)"/>
              </a:rPr>
              <a:t>Cần có kết quả bàn giao cụ thể</a:t>
            </a:r>
          </a:p>
          <a:p>
            <a:pPr lvl="1"/>
            <a:r>
              <a:rPr lang="en-US">
                <a:latin typeface="Calibri (Body)"/>
              </a:rPr>
              <a:t>Gán trách nhiệm cho một cá nhân cụ thể</a:t>
            </a:r>
          </a:p>
          <a:p>
            <a:pPr lvl="1"/>
            <a:r>
              <a:rPr lang="en-US">
                <a:latin typeface="Calibri (Body)"/>
              </a:rPr>
              <a:t>Có thời gian bắt đầu và kết thúc</a:t>
            </a:r>
          </a:p>
          <a:p>
            <a:pPr lvl="1"/>
            <a:r>
              <a:rPr lang="en-US">
                <a:latin typeface="Calibri (Body)"/>
              </a:rPr>
              <a:t>Nội dung rõ ràng, dễ hiểu</a:t>
            </a:r>
          </a:p>
        </p:txBody>
      </p:sp>
      <p:sp>
        <p:nvSpPr>
          <p:cNvPr id="4" name="Footer Placeholder 3">
            <a:extLst>
              <a:ext uri="{FF2B5EF4-FFF2-40B4-BE49-F238E27FC236}">
                <a16:creationId xmlns:a16="http://schemas.microsoft.com/office/drawing/2014/main" id="{9F37B2D7-6E5E-49DC-A58E-4C66F411A92B}"/>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7FE9EFC9-9734-44A2-97DC-B2B9F0022DA8}"/>
              </a:ext>
            </a:extLst>
          </p:cNvPr>
          <p:cNvSpPr>
            <a:spLocks noGrp="1"/>
          </p:cNvSpPr>
          <p:nvPr>
            <p:ph type="sldNum" sz="quarter" idx="12"/>
          </p:nvPr>
        </p:nvSpPr>
        <p:spPr/>
        <p:txBody>
          <a:bodyPr/>
          <a:lstStyle/>
          <a:p>
            <a:pPr>
              <a:defRPr/>
            </a:pPr>
            <a:fld id="{A7A27918-AF68-41BB-82C7-522D23BA7CE7}" type="slidenum">
              <a:rPr lang="en-US" smtClean="0"/>
              <a:pPr>
                <a:defRPr/>
              </a:pPr>
              <a:t>31</a:t>
            </a:fld>
            <a:endParaRPr lang="en-US" dirty="0"/>
          </a:p>
        </p:txBody>
      </p:sp>
      <p:pic>
        <p:nvPicPr>
          <p:cNvPr id="6" name="Picture 5">
            <a:extLst>
              <a:ext uri="{FF2B5EF4-FFF2-40B4-BE49-F238E27FC236}">
                <a16:creationId xmlns:a16="http://schemas.microsoft.com/office/drawing/2014/main" id="{2922CD26-3792-43D3-A301-3F5907F9A594}"/>
              </a:ext>
            </a:extLst>
          </p:cNvPr>
          <p:cNvPicPr>
            <a:picLocks noChangeAspect="1"/>
          </p:cNvPicPr>
          <p:nvPr/>
        </p:nvPicPr>
        <p:blipFill>
          <a:blip r:embed="rId2"/>
          <a:stretch>
            <a:fillRect/>
          </a:stretch>
        </p:blipFill>
        <p:spPr>
          <a:xfrm>
            <a:off x="7450931" y="63501"/>
            <a:ext cx="1600200" cy="1236319"/>
          </a:xfrm>
          <a:prstGeom prst="rect">
            <a:avLst/>
          </a:prstGeom>
        </p:spPr>
      </p:pic>
    </p:spTree>
    <p:extLst>
      <p:ext uri="{BB962C8B-B14F-4D97-AF65-F5344CB8AC3E}">
        <p14:creationId xmlns:p14="http://schemas.microsoft.com/office/powerpoint/2010/main" val="3509372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F18E2-6387-4C9D-AE4C-63693FC039B2}"/>
              </a:ext>
            </a:extLst>
          </p:cNvPr>
          <p:cNvSpPr>
            <a:spLocks noGrp="1"/>
          </p:cNvSpPr>
          <p:nvPr>
            <p:ph type="title"/>
          </p:nvPr>
        </p:nvSpPr>
        <p:spPr/>
        <p:txBody>
          <a:bodyPr/>
          <a:lstStyle/>
          <a:p>
            <a:r>
              <a:rPr lang="en-US"/>
              <a:t>Kiểm tra phạm vi dự án</a:t>
            </a:r>
          </a:p>
        </p:txBody>
      </p:sp>
      <p:sp>
        <p:nvSpPr>
          <p:cNvPr id="3" name="Content Placeholder 2">
            <a:extLst>
              <a:ext uri="{FF2B5EF4-FFF2-40B4-BE49-F238E27FC236}">
                <a16:creationId xmlns:a16="http://schemas.microsoft.com/office/drawing/2014/main" id="{77E1FD83-E25A-4933-A139-38294EE07E57}"/>
              </a:ext>
            </a:extLst>
          </p:cNvPr>
          <p:cNvSpPr>
            <a:spLocks noGrp="1"/>
          </p:cNvSpPr>
          <p:nvPr>
            <p:ph idx="1"/>
          </p:nvPr>
        </p:nvSpPr>
        <p:spPr>
          <a:xfrm>
            <a:off x="78321" y="1576506"/>
            <a:ext cx="6073774" cy="4756303"/>
          </a:xfrm>
        </p:spPr>
        <p:txBody>
          <a:bodyPr>
            <a:normAutofit fontScale="92500"/>
          </a:bodyPr>
          <a:lstStyle/>
          <a:p>
            <a:r>
              <a:rPr lang="en-US" sz="2400"/>
              <a:t>Phát biểu phạm vi của một dự án là rất khó</a:t>
            </a:r>
          </a:p>
          <a:p>
            <a:r>
              <a:rPr lang="en-US" sz="2400"/>
              <a:t>Hạn chế sự thay đổi phạm vi còn khó hơn</a:t>
            </a:r>
          </a:p>
          <a:p>
            <a:r>
              <a:rPr lang="en-US" sz="2400"/>
              <a:t>Phạm vi dự án có xu hướng lớn dần trong suốt dự án</a:t>
            </a:r>
          </a:p>
          <a:p>
            <a:r>
              <a:rPr lang="en-US" sz="2400"/>
              <a:t>Phạm vi dự án </a:t>
            </a:r>
          </a:p>
          <a:p>
            <a:pPr lvl="1"/>
            <a:r>
              <a:rPr lang="en-US" sz="2400"/>
              <a:t>Danh sách </a:t>
            </a:r>
            <a:r>
              <a:rPr lang="en-US" sz="2400" u="sng">
                <a:solidFill>
                  <a:srgbClr val="0070C0"/>
                </a:solidFill>
              </a:rPr>
              <a:t>điều khoản chấp nhận chính thức</a:t>
            </a:r>
            <a:r>
              <a:rPr lang="en-US" sz="2400"/>
              <a:t> của các sản phẩm bàn giao</a:t>
            </a:r>
          </a:p>
          <a:p>
            <a:pPr lvl="1"/>
            <a:r>
              <a:rPr lang="en-US" sz="2400"/>
              <a:t>Các tài liệu dự án về các sản phẩm và phương pháp kiểm tra một sản phẩm có được hoàn thành đúng đắn và hài lòng hay không</a:t>
            </a:r>
          </a:p>
          <a:p>
            <a:pPr marL="0" indent="0">
              <a:buNone/>
            </a:pPr>
            <a:r>
              <a:rPr lang="en-US" sz="2400">
                <a:sym typeface="Wingdings" panose="05000000000000000000" pitchFamily="2" charset="2"/>
              </a:rPr>
              <a:t> Cần làm việc chặt chẽ với người dùng cuối về phạm vi trong suốt dự án</a:t>
            </a:r>
            <a:endParaRPr lang="en-US" sz="2400"/>
          </a:p>
        </p:txBody>
      </p:sp>
      <p:sp>
        <p:nvSpPr>
          <p:cNvPr id="4" name="Footer Placeholder 3">
            <a:extLst>
              <a:ext uri="{FF2B5EF4-FFF2-40B4-BE49-F238E27FC236}">
                <a16:creationId xmlns:a16="http://schemas.microsoft.com/office/drawing/2014/main" id="{16C8C5BF-DFC1-481E-92BB-2760C65A7A0F}"/>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B56EED70-7ADA-4C3B-A066-B112FF2E5C6A}"/>
              </a:ext>
            </a:extLst>
          </p:cNvPr>
          <p:cNvSpPr>
            <a:spLocks noGrp="1"/>
          </p:cNvSpPr>
          <p:nvPr>
            <p:ph type="sldNum" sz="quarter" idx="12"/>
          </p:nvPr>
        </p:nvSpPr>
        <p:spPr/>
        <p:txBody>
          <a:bodyPr/>
          <a:lstStyle/>
          <a:p>
            <a:pPr>
              <a:defRPr/>
            </a:pPr>
            <a:fld id="{A7A27918-AF68-41BB-82C7-522D23BA7CE7}" type="slidenum">
              <a:rPr lang="en-US" smtClean="0"/>
              <a:pPr>
                <a:defRPr/>
              </a:pPr>
              <a:t>32</a:t>
            </a:fld>
            <a:endParaRPr lang="en-US" dirty="0"/>
          </a:p>
        </p:txBody>
      </p:sp>
      <p:sp>
        <p:nvSpPr>
          <p:cNvPr id="6" name="TextBox 5">
            <a:extLst>
              <a:ext uri="{FF2B5EF4-FFF2-40B4-BE49-F238E27FC236}">
                <a16:creationId xmlns:a16="http://schemas.microsoft.com/office/drawing/2014/main" id="{FD7C007D-D2F7-4A5D-99C3-9094B2B66830}"/>
              </a:ext>
            </a:extLst>
          </p:cNvPr>
          <p:cNvSpPr txBox="1"/>
          <p:nvPr/>
        </p:nvSpPr>
        <p:spPr>
          <a:xfrm>
            <a:off x="6152094" y="1547102"/>
            <a:ext cx="2880249" cy="1569660"/>
          </a:xfrm>
          <a:prstGeom prst="rect">
            <a:avLst/>
          </a:prstGeom>
          <a:noFill/>
          <a:ln w="25400">
            <a:solidFill>
              <a:schemeClr val="tx2"/>
            </a:solidFill>
          </a:ln>
        </p:spPr>
        <p:txBody>
          <a:bodyPr wrap="square" rtlCol="0">
            <a:spAutoFit/>
          </a:bodyPr>
          <a:lstStyle/>
          <a:p>
            <a:r>
              <a:rPr lang="en-US" sz="1600"/>
              <a:t>1. Kế hoạch quản lý phạm vi</a:t>
            </a:r>
          </a:p>
          <a:p>
            <a:r>
              <a:rPr lang="en-US" sz="1600"/>
              <a:t>2. Các mốc phạm vi</a:t>
            </a:r>
          </a:p>
          <a:p>
            <a:r>
              <a:rPr lang="en-US" sz="1600"/>
              <a:t>3. Tài liệu yêu cầu</a:t>
            </a:r>
          </a:p>
          <a:p>
            <a:r>
              <a:rPr lang="en-US" sz="1600"/>
              <a:t>4. Ma trận theo dõi yêu cầu</a:t>
            </a:r>
          </a:p>
          <a:p>
            <a:r>
              <a:rPr lang="en-US" sz="1600"/>
              <a:t>5. Các sản phẩm bàn giao đã kt</a:t>
            </a:r>
          </a:p>
          <a:p>
            <a:r>
              <a:rPr lang="en-US" sz="1600"/>
              <a:t>6. Dữ liệu dự án</a:t>
            </a:r>
          </a:p>
        </p:txBody>
      </p:sp>
      <p:sp>
        <p:nvSpPr>
          <p:cNvPr id="7" name="TextBox 6">
            <a:extLst>
              <a:ext uri="{FF2B5EF4-FFF2-40B4-BE49-F238E27FC236}">
                <a16:creationId xmlns:a16="http://schemas.microsoft.com/office/drawing/2014/main" id="{F14C4CC7-D74F-4B83-9A2D-81CB605B74C3}"/>
              </a:ext>
            </a:extLst>
          </p:cNvPr>
          <p:cNvSpPr txBox="1"/>
          <p:nvPr/>
        </p:nvSpPr>
        <p:spPr>
          <a:xfrm>
            <a:off x="6825092" y="3538720"/>
            <a:ext cx="1550300" cy="584775"/>
          </a:xfrm>
          <a:prstGeom prst="rect">
            <a:avLst/>
          </a:prstGeom>
          <a:noFill/>
          <a:ln w="25400">
            <a:solidFill>
              <a:schemeClr val="tx2"/>
            </a:solidFill>
          </a:ln>
        </p:spPr>
        <p:txBody>
          <a:bodyPr wrap="square" rtlCol="0">
            <a:spAutoFit/>
          </a:bodyPr>
          <a:lstStyle/>
          <a:p>
            <a:r>
              <a:rPr lang="en-US" sz="1600"/>
              <a:t>Kiểm tra phạm vi dự án</a:t>
            </a:r>
          </a:p>
        </p:txBody>
      </p:sp>
      <p:sp>
        <p:nvSpPr>
          <p:cNvPr id="8" name="TextBox 7">
            <a:extLst>
              <a:ext uri="{FF2B5EF4-FFF2-40B4-BE49-F238E27FC236}">
                <a16:creationId xmlns:a16="http://schemas.microsoft.com/office/drawing/2014/main" id="{0A229313-B97F-40D9-86F7-2AC2C63BABDA}"/>
              </a:ext>
            </a:extLst>
          </p:cNvPr>
          <p:cNvSpPr txBox="1"/>
          <p:nvPr/>
        </p:nvSpPr>
        <p:spPr>
          <a:xfrm>
            <a:off x="6399121" y="4684218"/>
            <a:ext cx="2407432" cy="1323439"/>
          </a:xfrm>
          <a:prstGeom prst="rect">
            <a:avLst/>
          </a:prstGeom>
          <a:noFill/>
          <a:ln w="25400">
            <a:solidFill>
              <a:schemeClr val="tx2"/>
            </a:solidFill>
          </a:ln>
        </p:spPr>
        <p:txBody>
          <a:bodyPr wrap="square" rtlCol="0">
            <a:spAutoFit/>
          </a:bodyPr>
          <a:lstStyle/>
          <a:p>
            <a:r>
              <a:rPr lang="en-US" sz="1600"/>
              <a:t>1. DS các sản phẩm bàn giao được chấp nhận</a:t>
            </a:r>
          </a:p>
          <a:p>
            <a:r>
              <a:rPr lang="en-US" sz="1600"/>
              <a:t>2. Các yêu cầu thay đổi</a:t>
            </a:r>
          </a:p>
          <a:p>
            <a:r>
              <a:rPr lang="en-US" sz="1600"/>
              <a:t>3. Dữ liệu dự án</a:t>
            </a:r>
          </a:p>
          <a:p>
            <a:r>
              <a:rPr lang="en-US" sz="1600"/>
              <a:t>4. Các tài liệu dự án</a:t>
            </a:r>
          </a:p>
        </p:txBody>
      </p:sp>
      <p:cxnSp>
        <p:nvCxnSpPr>
          <p:cNvPr id="9" name="Connector: Elbow 8">
            <a:extLst>
              <a:ext uri="{FF2B5EF4-FFF2-40B4-BE49-F238E27FC236}">
                <a16:creationId xmlns:a16="http://schemas.microsoft.com/office/drawing/2014/main" id="{04CCFEE2-E0B1-4641-8124-3652B3EF6483}"/>
              </a:ext>
            </a:extLst>
          </p:cNvPr>
          <p:cNvCxnSpPr>
            <a:cxnSpLocks/>
            <a:stCxn id="6" idx="2"/>
            <a:endCxn id="7" idx="0"/>
          </p:cNvCxnSpPr>
          <p:nvPr/>
        </p:nvCxnSpPr>
        <p:spPr>
          <a:xfrm>
            <a:off x="7592219" y="3116762"/>
            <a:ext cx="8023" cy="421958"/>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A26B7492-89BA-48C8-B9DC-252412F515A3}"/>
              </a:ext>
            </a:extLst>
          </p:cNvPr>
          <p:cNvCxnSpPr>
            <a:cxnSpLocks/>
            <a:stCxn id="7" idx="2"/>
            <a:endCxn id="8" idx="0"/>
          </p:cNvCxnSpPr>
          <p:nvPr/>
        </p:nvCxnSpPr>
        <p:spPr>
          <a:xfrm>
            <a:off x="7600242" y="4123495"/>
            <a:ext cx="2595" cy="560723"/>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623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5E4D-7BCE-443A-A45B-C5CD95A50777}"/>
              </a:ext>
            </a:extLst>
          </p:cNvPr>
          <p:cNvSpPr>
            <a:spLocks noGrp="1"/>
          </p:cNvSpPr>
          <p:nvPr>
            <p:ph type="title"/>
          </p:nvPr>
        </p:nvSpPr>
        <p:spPr/>
        <p:txBody>
          <a:bodyPr/>
          <a:lstStyle/>
          <a:p>
            <a:r>
              <a:rPr lang="en-US"/>
              <a:t>Kiểm soát phạm vi dự án</a:t>
            </a:r>
          </a:p>
        </p:txBody>
      </p:sp>
      <p:sp>
        <p:nvSpPr>
          <p:cNvPr id="3" name="Content Placeholder 2">
            <a:extLst>
              <a:ext uri="{FF2B5EF4-FFF2-40B4-BE49-F238E27FC236}">
                <a16:creationId xmlns:a16="http://schemas.microsoft.com/office/drawing/2014/main" id="{FB00E09F-ECE9-4DBA-A8F6-F55B52053A1A}"/>
              </a:ext>
            </a:extLst>
          </p:cNvPr>
          <p:cNvSpPr>
            <a:spLocks noGrp="1"/>
          </p:cNvSpPr>
          <p:nvPr>
            <p:ph idx="1"/>
          </p:nvPr>
        </p:nvSpPr>
        <p:spPr>
          <a:xfrm>
            <a:off x="135731" y="1663700"/>
            <a:ext cx="6246075" cy="4509200"/>
          </a:xfrm>
        </p:spPr>
        <p:txBody>
          <a:bodyPr>
            <a:normAutofit fontScale="85000" lnSpcReduction="20000"/>
          </a:bodyPr>
          <a:lstStyle/>
          <a:p>
            <a:r>
              <a:rPr lang="en-US" b="1"/>
              <a:t>Thay đổi</a:t>
            </a:r>
            <a:r>
              <a:rPr lang="en-US"/>
              <a:t> là sự sai khác giữa công việc thực tế và kế hoạch dự án</a:t>
            </a:r>
          </a:p>
          <a:p>
            <a:r>
              <a:rPr lang="en-US"/>
              <a:t>Thay đổi là không thể tránh khỏi</a:t>
            </a:r>
          </a:p>
          <a:p>
            <a:r>
              <a:rPr lang="en-US"/>
              <a:t>Kiểm soát phạm vi dự án</a:t>
            </a:r>
          </a:p>
          <a:p>
            <a:pPr lvl="1"/>
            <a:r>
              <a:rPr lang="en-US"/>
              <a:t>Kiểm soát sự thay đổi để giữ mục tiêu dự án và chiến lược nghiệp vụ của sản phẩm</a:t>
            </a:r>
          </a:p>
          <a:p>
            <a:pPr lvl="1"/>
            <a:r>
              <a:rPr lang="en-US"/>
              <a:t>Tác động lên các yếu tố làm thay đổi phạm vi của dự án</a:t>
            </a:r>
          </a:p>
          <a:p>
            <a:pPr lvl="1"/>
            <a:r>
              <a:rPr lang="en-US"/>
              <a:t>Các thay đổi cần được kiểm soát bằng thủ tục quản lý thay đổi</a:t>
            </a:r>
          </a:p>
          <a:p>
            <a:pPr lvl="1"/>
            <a:r>
              <a:rPr lang="en-US"/>
              <a:t>Các bên liên quan cần được khuyến khích các thay đổi tích cực lên dự án, loại  trừ các thay đổi không cần thiết</a:t>
            </a:r>
          </a:p>
        </p:txBody>
      </p:sp>
      <p:sp>
        <p:nvSpPr>
          <p:cNvPr id="4" name="Footer Placeholder 3">
            <a:extLst>
              <a:ext uri="{FF2B5EF4-FFF2-40B4-BE49-F238E27FC236}">
                <a16:creationId xmlns:a16="http://schemas.microsoft.com/office/drawing/2014/main" id="{D0FC8DF2-CF4F-4637-A947-7C70F5BB34A6}"/>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84CCDF8B-2F1E-41C9-90FB-BFFEECCFFB18}"/>
              </a:ext>
            </a:extLst>
          </p:cNvPr>
          <p:cNvSpPr>
            <a:spLocks noGrp="1"/>
          </p:cNvSpPr>
          <p:nvPr>
            <p:ph type="sldNum" sz="quarter" idx="12"/>
          </p:nvPr>
        </p:nvSpPr>
        <p:spPr/>
        <p:txBody>
          <a:bodyPr/>
          <a:lstStyle/>
          <a:p>
            <a:pPr>
              <a:defRPr/>
            </a:pPr>
            <a:fld id="{A7A27918-AF68-41BB-82C7-522D23BA7CE7}" type="slidenum">
              <a:rPr lang="en-US" smtClean="0"/>
              <a:pPr>
                <a:defRPr/>
              </a:pPr>
              <a:t>33</a:t>
            </a:fld>
            <a:endParaRPr lang="en-US" dirty="0"/>
          </a:p>
        </p:txBody>
      </p:sp>
      <p:sp>
        <p:nvSpPr>
          <p:cNvPr id="6" name="TextBox 5">
            <a:extLst>
              <a:ext uri="{FF2B5EF4-FFF2-40B4-BE49-F238E27FC236}">
                <a16:creationId xmlns:a16="http://schemas.microsoft.com/office/drawing/2014/main" id="{C25F6ADE-43B4-4A7E-BE25-F6494071B29D}"/>
              </a:ext>
            </a:extLst>
          </p:cNvPr>
          <p:cNvSpPr txBox="1"/>
          <p:nvPr/>
        </p:nvSpPr>
        <p:spPr>
          <a:xfrm>
            <a:off x="6307931" y="1649751"/>
            <a:ext cx="2743200" cy="1323439"/>
          </a:xfrm>
          <a:prstGeom prst="rect">
            <a:avLst/>
          </a:prstGeom>
          <a:noFill/>
          <a:ln w="25400">
            <a:solidFill>
              <a:schemeClr val="tx2"/>
            </a:solidFill>
          </a:ln>
        </p:spPr>
        <p:txBody>
          <a:bodyPr wrap="square" rtlCol="0">
            <a:spAutoFit/>
          </a:bodyPr>
          <a:lstStyle/>
          <a:p>
            <a:r>
              <a:rPr lang="en-US" sz="1600"/>
              <a:t>1. Kế hoạch quản lý phạm vi</a:t>
            </a:r>
          </a:p>
          <a:p>
            <a:r>
              <a:rPr lang="en-US" sz="1600"/>
              <a:t>2. Tài liệu yêu cầu</a:t>
            </a:r>
          </a:p>
          <a:p>
            <a:r>
              <a:rPr lang="en-US" sz="1600"/>
              <a:t>3. Ma trận theo dõi yêu cầu</a:t>
            </a:r>
          </a:p>
          <a:p>
            <a:r>
              <a:rPr lang="en-US" sz="1600"/>
              <a:t>4. Dữ liệu dự án</a:t>
            </a:r>
          </a:p>
          <a:p>
            <a:r>
              <a:rPr lang="en-US" sz="1600"/>
              <a:t>5. Số liệu quy trình của tổ chức</a:t>
            </a:r>
          </a:p>
        </p:txBody>
      </p:sp>
      <p:sp>
        <p:nvSpPr>
          <p:cNvPr id="7" name="TextBox 6">
            <a:extLst>
              <a:ext uri="{FF2B5EF4-FFF2-40B4-BE49-F238E27FC236}">
                <a16:creationId xmlns:a16="http://schemas.microsoft.com/office/drawing/2014/main" id="{064EE260-1769-45FD-ADC8-36A89F99A746}"/>
              </a:ext>
            </a:extLst>
          </p:cNvPr>
          <p:cNvSpPr txBox="1"/>
          <p:nvPr/>
        </p:nvSpPr>
        <p:spPr>
          <a:xfrm>
            <a:off x="6891231" y="3567023"/>
            <a:ext cx="1550300" cy="584775"/>
          </a:xfrm>
          <a:prstGeom prst="rect">
            <a:avLst/>
          </a:prstGeom>
          <a:noFill/>
          <a:ln w="25400">
            <a:solidFill>
              <a:schemeClr val="tx2"/>
            </a:solidFill>
          </a:ln>
        </p:spPr>
        <p:txBody>
          <a:bodyPr wrap="square" rtlCol="0">
            <a:spAutoFit/>
          </a:bodyPr>
          <a:lstStyle/>
          <a:p>
            <a:r>
              <a:rPr lang="en-US" sz="1600"/>
              <a:t>Kiểm soát phạm vi dự án</a:t>
            </a:r>
          </a:p>
        </p:txBody>
      </p:sp>
      <p:sp>
        <p:nvSpPr>
          <p:cNvPr id="8" name="TextBox 7">
            <a:extLst>
              <a:ext uri="{FF2B5EF4-FFF2-40B4-BE49-F238E27FC236}">
                <a16:creationId xmlns:a16="http://schemas.microsoft.com/office/drawing/2014/main" id="{EB6FCF27-3535-4186-9576-12325198665E}"/>
              </a:ext>
            </a:extLst>
          </p:cNvPr>
          <p:cNvSpPr txBox="1"/>
          <p:nvPr/>
        </p:nvSpPr>
        <p:spPr>
          <a:xfrm>
            <a:off x="6476309" y="4731874"/>
            <a:ext cx="2407432" cy="1569660"/>
          </a:xfrm>
          <a:prstGeom prst="rect">
            <a:avLst/>
          </a:prstGeom>
          <a:noFill/>
          <a:ln w="25400">
            <a:solidFill>
              <a:schemeClr val="tx2"/>
            </a:solidFill>
          </a:ln>
        </p:spPr>
        <p:txBody>
          <a:bodyPr wrap="square" rtlCol="0">
            <a:spAutoFit/>
          </a:bodyPr>
          <a:lstStyle/>
          <a:p>
            <a:r>
              <a:rPr lang="en-US" sz="1600"/>
              <a:t>1. Dữ liệu dự án</a:t>
            </a:r>
          </a:p>
          <a:p>
            <a:r>
              <a:rPr lang="en-US" sz="1600"/>
              <a:t>2. Các yêu cầu thay đổi</a:t>
            </a:r>
          </a:p>
          <a:p>
            <a:r>
              <a:rPr lang="en-US" sz="1600"/>
              <a:t>3. Các cập nhật kế hoạch QLDA, tài liệu dự án, tài liệu của tổ  chức</a:t>
            </a:r>
          </a:p>
          <a:p>
            <a:endParaRPr lang="en-US" sz="1600"/>
          </a:p>
        </p:txBody>
      </p:sp>
      <p:cxnSp>
        <p:nvCxnSpPr>
          <p:cNvPr id="9" name="Connector: Elbow 8">
            <a:extLst>
              <a:ext uri="{FF2B5EF4-FFF2-40B4-BE49-F238E27FC236}">
                <a16:creationId xmlns:a16="http://schemas.microsoft.com/office/drawing/2014/main" id="{50A13506-3C36-4D0E-9422-4F8AECCF31C4}"/>
              </a:ext>
            </a:extLst>
          </p:cNvPr>
          <p:cNvCxnSpPr>
            <a:cxnSpLocks/>
            <a:stCxn id="6" idx="2"/>
            <a:endCxn id="7" idx="0"/>
          </p:cNvCxnSpPr>
          <p:nvPr/>
        </p:nvCxnSpPr>
        <p:spPr>
          <a:xfrm flipH="1">
            <a:off x="7666381" y="2973190"/>
            <a:ext cx="13150" cy="593833"/>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83B7D0E-8A78-4946-A84E-8BFAC191DF0E}"/>
              </a:ext>
            </a:extLst>
          </p:cNvPr>
          <p:cNvCxnSpPr>
            <a:cxnSpLocks/>
            <a:stCxn id="7" idx="2"/>
            <a:endCxn id="8" idx="0"/>
          </p:cNvCxnSpPr>
          <p:nvPr/>
        </p:nvCxnSpPr>
        <p:spPr>
          <a:xfrm>
            <a:off x="7666381" y="4151798"/>
            <a:ext cx="13644" cy="580076"/>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114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A4B2-741B-481B-98F7-85D09AAA22BF}"/>
              </a:ext>
            </a:extLst>
          </p:cNvPr>
          <p:cNvSpPr>
            <a:spLocks noGrp="1"/>
          </p:cNvSpPr>
          <p:nvPr>
            <p:ph type="title"/>
          </p:nvPr>
        </p:nvSpPr>
        <p:spPr>
          <a:xfrm>
            <a:off x="135731" y="63501"/>
            <a:ext cx="7785897" cy="1138767"/>
          </a:xfrm>
        </p:spPr>
        <p:txBody>
          <a:bodyPr>
            <a:normAutofit/>
          </a:bodyPr>
          <a:lstStyle/>
          <a:p>
            <a:pPr algn="l"/>
            <a:r>
              <a:rPr lang="vi-VN"/>
              <a:t>Cải thiện thông tin từ người dùng</a:t>
            </a:r>
            <a:endParaRPr lang="en-US"/>
          </a:p>
        </p:txBody>
      </p:sp>
      <p:sp>
        <p:nvSpPr>
          <p:cNvPr id="3" name="Content Placeholder 2">
            <a:extLst>
              <a:ext uri="{FF2B5EF4-FFF2-40B4-BE49-F238E27FC236}">
                <a16:creationId xmlns:a16="http://schemas.microsoft.com/office/drawing/2014/main" id="{F72E8427-7D70-4E39-867E-6A839C4AB47D}"/>
              </a:ext>
            </a:extLst>
          </p:cNvPr>
          <p:cNvSpPr>
            <a:spLocks noGrp="1"/>
          </p:cNvSpPr>
          <p:nvPr>
            <p:ph idx="1"/>
          </p:nvPr>
        </p:nvSpPr>
        <p:spPr>
          <a:xfrm>
            <a:off x="455534" y="1594275"/>
            <a:ext cx="8574636" cy="4509200"/>
          </a:xfrm>
        </p:spPr>
        <p:txBody>
          <a:bodyPr>
            <a:normAutofit lnSpcReduction="10000"/>
          </a:bodyPr>
          <a:lstStyle/>
          <a:p>
            <a:r>
              <a:rPr lang="en-US"/>
              <a:t>Lựa chọn dự án hợp lý trong các dự án của tổ chức</a:t>
            </a:r>
          </a:p>
          <a:p>
            <a:r>
              <a:rPr lang="en-US"/>
              <a:t>Nhà bảo trợ phải có người từ phía người dùng</a:t>
            </a:r>
          </a:p>
          <a:p>
            <a:r>
              <a:rPr lang="en-US"/>
              <a:t>Yêu cầu sự tham gia của người dùng vào đội dự án</a:t>
            </a:r>
          </a:p>
          <a:p>
            <a:r>
              <a:rPr lang="en-US"/>
              <a:t>Tiến hành các cuộc họp thường xuyên và đều cần có chương trình làm việc cụ thể. Yêu cầu người dùng ký các sản phẩm bàn giao.</a:t>
            </a:r>
          </a:p>
          <a:p>
            <a:r>
              <a:rPr lang="en-US"/>
              <a:t>Bàn giao thường xuyên cho bên bảo trợ/người dùng</a:t>
            </a:r>
          </a:p>
          <a:p>
            <a:r>
              <a:rPr lang="en-US"/>
              <a:t>Không hứa bàn giao những gì không thể</a:t>
            </a:r>
          </a:p>
          <a:p>
            <a:r>
              <a:rPr lang="en-US"/>
              <a:t>Sắp xếp người dùng ngồi làm việc với đội dự án</a:t>
            </a:r>
          </a:p>
        </p:txBody>
      </p:sp>
      <p:sp>
        <p:nvSpPr>
          <p:cNvPr id="4" name="Footer Placeholder 3">
            <a:extLst>
              <a:ext uri="{FF2B5EF4-FFF2-40B4-BE49-F238E27FC236}">
                <a16:creationId xmlns:a16="http://schemas.microsoft.com/office/drawing/2014/main" id="{0C7C3CB6-3530-44D3-8800-1DA5D61A3A6D}"/>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9C8E2547-A77A-4849-876B-A0A448183D27}"/>
              </a:ext>
            </a:extLst>
          </p:cNvPr>
          <p:cNvSpPr>
            <a:spLocks noGrp="1"/>
          </p:cNvSpPr>
          <p:nvPr>
            <p:ph type="sldNum" sz="quarter" idx="12"/>
          </p:nvPr>
        </p:nvSpPr>
        <p:spPr/>
        <p:txBody>
          <a:bodyPr/>
          <a:lstStyle/>
          <a:p>
            <a:pPr>
              <a:defRPr/>
            </a:pPr>
            <a:fld id="{A7A27918-AF68-41BB-82C7-522D23BA7CE7}" type="slidenum">
              <a:rPr lang="en-US" smtClean="0"/>
              <a:pPr>
                <a:defRPr/>
              </a:pPr>
              <a:t>34</a:t>
            </a:fld>
            <a:endParaRPr lang="en-US" dirty="0"/>
          </a:p>
        </p:txBody>
      </p:sp>
      <p:pic>
        <p:nvPicPr>
          <p:cNvPr id="6" name="Picture 5">
            <a:extLst>
              <a:ext uri="{FF2B5EF4-FFF2-40B4-BE49-F238E27FC236}">
                <a16:creationId xmlns:a16="http://schemas.microsoft.com/office/drawing/2014/main" id="{D62F69DA-8A0A-4CCA-AACC-CCB7B2891030}"/>
              </a:ext>
            </a:extLst>
          </p:cNvPr>
          <p:cNvPicPr>
            <a:picLocks noChangeAspect="1"/>
          </p:cNvPicPr>
          <p:nvPr/>
        </p:nvPicPr>
        <p:blipFill>
          <a:blip r:embed="rId2"/>
          <a:stretch>
            <a:fillRect/>
          </a:stretch>
        </p:blipFill>
        <p:spPr>
          <a:xfrm>
            <a:off x="7450931" y="1"/>
            <a:ext cx="1661430" cy="1283626"/>
          </a:xfrm>
          <a:prstGeom prst="rect">
            <a:avLst/>
          </a:prstGeom>
        </p:spPr>
      </p:pic>
    </p:spTree>
    <p:extLst>
      <p:ext uri="{BB962C8B-B14F-4D97-AF65-F5344CB8AC3E}">
        <p14:creationId xmlns:p14="http://schemas.microsoft.com/office/powerpoint/2010/main" val="2331827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B5C1-91FA-48CF-9A0F-A1587F66A0D9}"/>
              </a:ext>
            </a:extLst>
          </p:cNvPr>
          <p:cNvSpPr>
            <a:spLocks noGrp="1"/>
          </p:cNvSpPr>
          <p:nvPr>
            <p:ph type="title"/>
          </p:nvPr>
        </p:nvSpPr>
        <p:spPr>
          <a:xfrm>
            <a:off x="427034" y="63501"/>
            <a:ext cx="5195097" cy="1138767"/>
          </a:xfrm>
        </p:spPr>
        <p:txBody>
          <a:bodyPr>
            <a:normAutofit fontScale="90000"/>
          </a:bodyPr>
          <a:lstStyle/>
          <a:p>
            <a:pPr algn="l"/>
            <a:r>
              <a:rPr lang="en-US"/>
              <a:t>Hạn chế yêu cầu không hoàn thiện và sự thay đổi</a:t>
            </a:r>
          </a:p>
        </p:txBody>
      </p:sp>
      <p:sp>
        <p:nvSpPr>
          <p:cNvPr id="3" name="Content Placeholder 2">
            <a:extLst>
              <a:ext uri="{FF2B5EF4-FFF2-40B4-BE49-F238E27FC236}">
                <a16:creationId xmlns:a16="http://schemas.microsoft.com/office/drawing/2014/main" id="{A2CE3819-0E14-4D87-A022-62FD18348B9E}"/>
              </a:ext>
            </a:extLst>
          </p:cNvPr>
          <p:cNvSpPr>
            <a:spLocks noGrp="1"/>
          </p:cNvSpPr>
          <p:nvPr>
            <p:ph idx="1"/>
          </p:nvPr>
        </p:nvSpPr>
        <p:spPr/>
        <p:txBody>
          <a:bodyPr>
            <a:normAutofit fontScale="85000" lnSpcReduction="20000"/>
          </a:bodyPr>
          <a:lstStyle/>
          <a:p>
            <a:r>
              <a:rPr lang="en-US"/>
              <a:t>Định nghĩa và tuân thủ quy trình quản lý yêu cầu</a:t>
            </a:r>
          </a:p>
          <a:p>
            <a:r>
              <a:rPr lang="en-US"/>
              <a:t>Áp dụng các phương pháp bản mẫu, mô hình hóa các ca sử dụng, v.v. để hiểu rõ yêu cầu của người dùng</a:t>
            </a:r>
          </a:p>
          <a:p>
            <a:r>
              <a:rPr lang="en-US"/>
              <a:t>Viết ra các yêu cầu, cập nhật thường xuyên, tăng khả năng sử dụng trong dự án</a:t>
            </a:r>
          </a:p>
          <a:p>
            <a:r>
              <a:rPr lang="en-US"/>
              <a:t>Tạo cơ sở dữ liệu quản lý yêu cầu, các thay đổi</a:t>
            </a:r>
          </a:p>
          <a:p>
            <a:r>
              <a:rPr lang="en-US"/>
              <a:t>Kiểm thử đầy đủ sản phẩm trong suốt dự án để đảm bảo chúng hoạt động như mong muốn</a:t>
            </a:r>
          </a:p>
          <a:p>
            <a:r>
              <a:rPr lang="en-US"/>
              <a:t>Tạo quy trình rà soát, quản lý các yêu cầu thay đổi</a:t>
            </a:r>
          </a:p>
          <a:p>
            <a:r>
              <a:rPr lang="en-US"/>
              <a:t>Nhấn mạnh ngày hoàn thành dự án</a:t>
            </a:r>
          </a:p>
          <a:p>
            <a:r>
              <a:rPr lang="en-US"/>
              <a:t>Phân bổ nguồn lực hợp lý để xử lý các yêu cầu thay đổi</a:t>
            </a:r>
          </a:p>
          <a:p>
            <a:endParaRPr lang="en-US"/>
          </a:p>
        </p:txBody>
      </p:sp>
      <p:sp>
        <p:nvSpPr>
          <p:cNvPr id="4" name="Footer Placeholder 3">
            <a:extLst>
              <a:ext uri="{FF2B5EF4-FFF2-40B4-BE49-F238E27FC236}">
                <a16:creationId xmlns:a16="http://schemas.microsoft.com/office/drawing/2014/main" id="{BE19E913-C7F0-4A98-8B85-2E87A855A196}"/>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8AF3C502-5624-441A-B48F-5CFCD96A35AC}"/>
              </a:ext>
            </a:extLst>
          </p:cNvPr>
          <p:cNvSpPr>
            <a:spLocks noGrp="1"/>
          </p:cNvSpPr>
          <p:nvPr>
            <p:ph type="sldNum" sz="quarter" idx="12"/>
          </p:nvPr>
        </p:nvSpPr>
        <p:spPr/>
        <p:txBody>
          <a:bodyPr/>
          <a:lstStyle/>
          <a:p>
            <a:pPr>
              <a:defRPr/>
            </a:pPr>
            <a:fld id="{A7A27918-AF68-41BB-82C7-522D23BA7CE7}" type="slidenum">
              <a:rPr lang="en-US" smtClean="0"/>
              <a:pPr>
                <a:defRPr/>
              </a:pPr>
              <a:t>35</a:t>
            </a:fld>
            <a:endParaRPr lang="en-US" dirty="0"/>
          </a:p>
        </p:txBody>
      </p:sp>
      <p:pic>
        <p:nvPicPr>
          <p:cNvPr id="6" name="Picture 5">
            <a:extLst>
              <a:ext uri="{FF2B5EF4-FFF2-40B4-BE49-F238E27FC236}">
                <a16:creationId xmlns:a16="http://schemas.microsoft.com/office/drawing/2014/main" id="{D03CE827-E58B-4026-A2FE-4963D36D97BC}"/>
              </a:ext>
            </a:extLst>
          </p:cNvPr>
          <p:cNvPicPr>
            <a:picLocks noChangeAspect="1"/>
          </p:cNvPicPr>
          <p:nvPr/>
        </p:nvPicPr>
        <p:blipFill>
          <a:blip r:embed="rId2"/>
          <a:stretch>
            <a:fillRect/>
          </a:stretch>
        </p:blipFill>
        <p:spPr>
          <a:xfrm>
            <a:off x="7377788" y="0"/>
            <a:ext cx="1726199" cy="1333666"/>
          </a:xfrm>
          <a:prstGeom prst="rect">
            <a:avLst/>
          </a:prstGeom>
        </p:spPr>
      </p:pic>
    </p:spTree>
    <p:extLst>
      <p:ext uri="{BB962C8B-B14F-4D97-AF65-F5344CB8AC3E}">
        <p14:creationId xmlns:p14="http://schemas.microsoft.com/office/powerpoint/2010/main" val="1505876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E001E-B491-4C7A-BA0C-693F3569A81D}"/>
              </a:ext>
            </a:extLst>
          </p:cNvPr>
          <p:cNvSpPr>
            <a:spLocks noGrp="1"/>
          </p:cNvSpPr>
          <p:nvPr>
            <p:ph type="title"/>
          </p:nvPr>
        </p:nvSpPr>
        <p:spPr>
          <a:xfrm>
            <a:off x="427034" y="63501"/>
            <a:ext cx="5195098" cy="1138767"/>
          </a:xfrm>
        </p:spPr>
        <p:txBody>
          <a:bodyPr>
            <a:normAutofit fontScale="90000"/>
          </a:bodyPr>
          <a:lstStyle/>
          <a:p>
            <a:pPr algn="l"/>
            <a:r>
              <a:rPr lang="en-US"/>
              <a:t>Dùng phần mềm hỗ trợ quản lý phạm vi dự án</a:t>
            </a:r>
          </a:p>
        </p:txBody>
      </p:sp>
      <p:sp>
        <p:nvSpPr>
          <p:cNvPr id="3" name="Content Placeholder 2">
            <a:extLst>
              <a:ext uri="{FF2B5EF4-FFF2-40B4-BE49-F238E27FC236}">
                <a16:creationId xmlns:a16="http://schemas.microsoft.com/office/drawing/2014/main" id="{F496B55B-61F0-4DC2-BC57-102B378946A3}"/>
              </a:ext>
            </a:extLst>
          </p:cNvPr>
          <p:cNvSpPr>
            <a:spLocks noGrp="1"/>
          </p:cNvSpPr>
          <p:nvPr>
            <p:ph idx="1"/>
          </p:nvPr>
        </p:nvSpPr>
        <p:spPr>
          <a:xfrm>
            <a:off x="241335" y="1617808"/>
            <a:ext cx="8627992" cy="4509200"/>
          </a:xfrm>
        </p:spPr>
        <p:txBody>
          <a:bodyPr/>
          <a:lstStyle/>
          <a:p>
            <a:r>
              <a:rPr lang="en-US"/>
              <a:t>PM soạn thảo văn bản tạo các tài  liệu phạm vi</a:t>
            </a:r>
          </a:p>
          <a:p>
            <a:r>
              <a:rPr lang="en-US"/>
              <a:t>PM bảng tính giúp tính toán tài chính, dựng biểu đồ</a:t>
            </a:r>
          </a:p>
          <a:p>
            <a:r>
              <a:rPr lang="en-US"/>
              <a:t>PM thư điện tử gửi các email chứa thông tin dự án</a:t>
            </a:r>
          </a:p>
          <a:p>
            <a:r>
              <a:rPr lang="en-US"/>
              <a:t>PM QLDA giúp tạo, quản lý WBS, Gantt chart, v.v.</a:t>
            </a:r>
          </a:p>
          <a:p>
            <a:r>
              <a:rPr lang="en-US"/>
              <a:t>PM chuyên dụng giúp quản lý phạm vi dự án</a:t>
            </a:r>
          </a:p>
        </p:txBody>
      </p:sp>
      <p:sp>
        <p:nvSpPr>
          <p:cNvPr id="4" name="Footer Placeholder 3">
            <a:extLst>
              <a:ext uri="{FF2B5EF4-FFF2-40B4-BE49-F238E27FC236}">
                <a16:creationId xmlns:a16="http://schemas.microsoft.com/office/drawing/2014/main" id="{AF06ED97-DCB5-4913-A477-7571CCA42658}"/>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46224C01-E892-4040-96BF-27DC974473E4}"/>
              </a:ext>
            </a:extLst>
          </p:cNvPr>
          <p:cNvSpPr>
            <a:spLocks noGrp="1"/>
          </p:cNvSpPr>
          <p:nvPr>
            <p:ph type="sldNum" sz="quarter" idx="12"/>
          </p:nvPr>
        </p:nvSpPr>
        <p:spPr/>
        <p:txBody>
          <a:bodyPr/>
          <a:lstStyle/>
          <a:p>
            <a:pPr>
              <a:defRPr/>
            </a:pPr>
            <a:fld id="{A7A27918-AF68-41BB-82C7-522D23BA7CE7}" type="slidenum">
              <a:rPr lang="en-US" smtClean="0"/>
              <a:pPr>
                <a:defRPr/>
              </a:pPr>
              <a:t>36</a:t>
            </a:fld>
            <a:endParaRPr lang="en-US" dirty="0"/>
          </a:p>
        </p:txBody>
      </p:sp>
      <p:pic>
        <p:nvPicPr>
          <p:cNvPr id="6" name="Picture 5">
            <a:extLst>
              <a:ext uri="{FF2B5EF4-FFF2-40B4-BE49-F238E27FC236}">
                <a16:creationId xmlns:a16="http://schemas.microsoft.com/office/drawing/2014/main" id="{5AC111E4-CBB8-40E8-A320-2CF7DFC5E7E5}"/>
              </a:ext>
            </a:extLst>
          </p:cNvPr>
          <p:cNvPicPr>
            <a:picLocks noChangeAspect="1"/>
          </p:cNvPicPr>
          <p:nvPr/>
        </p:nvPicPr>
        <p:blipFill>
          <a:blip r:embed="rId2"/>
          <a:stretch>
            <a:fillRect/>
          </a:stretch>
        </p:blipFill>
        <p:spPr>
          <a:xfrm>
            <a:off x="6929205" y="31549"/>
            <a:ext cx="2125821" cy="1270145"/>
          </a:xfrm>
          <a:prstGeom prst="rect">
            <a:avLst/>
          </a:prstGeom>
        </p:spPr>
      </p:pic>
    </p:spTree>
    <p:extLst>
      <p:ext uri="{BB962C8B-B14F-4D97-AF65-F5344CB8AC3E}">
        <p14:creationId xmlns:p14="http://schemas.microsoft.com/office/powerpoint/2010/main" val="2020345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7033" y="-14493"/>
            <a:ext cx="8199596" cy="1139363"/>
          </a:xfrm>
          <a:noFill/>
          <a:ln/>
        </p:spPr>
        <p:txBody>
          <a:bodyPr vert="horz" wrap="square" lIns="90534" tIns="44473" rIns="90534" bIns="44473" numCol="1" anchor="ctr" anchorCtr="0" compatLnSpc="1">
            <a:prstTxWarp prst="textNoShape">
              <a:avLst/>
            </a:prstTxWarp>
            <a:normAutofit/>
          </a:bodyPr>
          <a:lstStyle/>
          <a:p>
            <a:r>
              <a:rPr lang="en-GB"/>
              <a:t>Nội dung</a:t>
            </a:r>
          </a:p>
        </p:txBody>
      </p:sp>
      <p:sp>
        <p:nvSpPr>
          <p:cNvPr id="6147" name="Rectangle 3"/>
          <p:cNvSpPr>
            <a:spLocks noGrp="1" noChangeArrowheads="1"/>
          </p:cNvSpPr>
          <p:nvPr>
            <p:ph idx="1"/>
          </p:nvPr>
        </p:nvSpPr>
        <p:spPr>
          <a:noFill/>
          <a:ln/>
        </p:spPr>
        <p:txBody>
          <a:bodyPr vert="horz" wrap="square" lIns="90534" tIns="44473" rIns="90534" bIns="44473" numCol="1" anchor="t" anchorCtr="0" compatLnSpc="1">
            <a:prstTxWarp prst="textNoShape">
              <a:avLst/>
            </a:prstTxWarp>
            <a:normAutofit/>
          </a:bodyPr>
          <a:lstStyle/>
          <a:p>
            <a:pPr>
              <a:lnSpc>
                <a:spcPct val="90000"/>
              </a:lnSpc>
            </a:pPr>
            <a:r>
              <a:rPr lang="vi-VN">
                <a:latin typeface="Calibri (Body)"/>
              </a:rPr>
              <a:t>Các khái niệm cơ bản</a:t>
            </a:r>
          </a:p>
          <a:p>
            <a:pPr>
              <a:lnSpc>
                <a:spcPct val="90000"/>
              </a:lnSpc>
            </a:pPr>
            <a:r>
              <a:rPr lang="vi-VN">
                <a:latin typeface="Calibri (Body)"/>
              </a:rPr>
              <a:t>Xây dựng bảng phân rã công việc (WBS)</a:t>
            </a:r>
          </a:p>
          <a:p>
            <a:pPr>
              <a:lnSpc>
                <a:spcPct val="90000"/>
              </a:lnSpc>
            </a:pPr>
            <a:r>
              <a:rPr lang="vi-VN" b="1">
                <a:latin typeface="Calibri (Body)"/>
              </a:rPr>
              <a:t>Ví dụ áp dụng</a:t>
            </a:r>
            <a:endParaRPr lang="vi-VN" b="1" dirty="0" err="1">
              <a:latin typeface="Calibri (Body)"/>
            </a:endParaRPr>
          </a:p>
        </p:txBody>
      </p:sp>
      <p:sp>
        <p:nvSpPr>
          <p:cNvPr id="3" name="Footer Placeholder 2"/>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2" name="Slide Number Placeholder 1"/>
          <p:cNvSpPr>
            <a:spLocks noGrp="1"/>
          </p:cNvSpPr>
          <p:nvPr>
            <p:ph type="sldNum" sz="quarter" idx="12"/>
          </p:nvPr>
        </p:nvSpPr>
        <p:spPr/>
        <p:txBody>
          <a:bodyPr/>
          <a:lstStyle/>
          <a:p>
            <a:pPr>
              <a:defRPr/>
            </a:pPr>
            <a:fld id="{A7A27918-AF68-41BB-82C7-522D23BA7CE7}" type="slidenum">
              <a:rPr lang="en-US" smtClean="0"/>
              <a:pPr>
                <a:defRPr/>
              </a:pPr>
              <a:t>37</a:t>
            </a:fld>
            <a:endParaRPr lang="en-US" dirty="0"/>
          </a:p>
        </p:txBody>
      </p:sp>
    </p:spTree>
    <p:extLst>
      <p:ext uri="{BB962C8B-B14F-4D97-AF65-F5344CB8AC3E}">
        <p14:creationId xmlns:p14="http://schemas.microsoft.com/office/powerpoint/2010/main" val="208842582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7537-8A75-4793-9F0A-5C89001A2391}"/>
              </a:ext>
            </a:extLst>
          </p:cNvPr>
          <p:cNvSpPr>
            <a:spLocks noGrp="1"/>
          </p:cNvSpPr>
          <p:nvPr>
            <p:ph type="title"/>
          </p:nvPr>
        </p:nvSpPr>
        <p:spPr/>
        <p:txBody>
          <a:bodyPr/>
          <a:lstStyle/>
          <a:p>
            <a:r>
              <a:rPr lang="en-US"/>
              <a:t>Thực hành xây dựng WBS</a:t>
            </a:r>
          </a:p>
        </p:txBody>
      </p:sp>
      <p:sp>
        <p:nvSpPr>
          <p:cNvPr id="3" name="Content Placeholder 2">
            <a:extLst>
              <a:ext uri="{FF2B5EF4-FFF2-40B4-BE49-F238E27FC236}">
                <a16:creationId xmlns:a16="http://schemas.microsoft.com/office/drawing/2014/main" id="{98C9CEE6-7451-45DB-847F-1FEAEEC40E32}"/>
              </a:ext>
            </a:extLst>
          </p:cNvPr>
          <p:cNvSpPr>
            <a:spLocks noGrp="1"/>
          </p:cNvSpPr>
          <p:nvPr>
            <p:ph idx="1"/>
          </p:nvPr>
        </p:nvSpPr>
        <p:spPr/>
        <p:txBody>
          <a:bodyPr/>
          <a:lstStyle/>
          <a:p>
            <a:r>
              <a:rPr lang="en-US"/>
              <a:t>Xây dựng WBS cho hệ thống đăng kí môn học của trường ĐHQGHN. </a:t>
            </a:r>
          </a:p>
          <a:p>
            <a:pPr lvl="1"/>
            <a:r>
              <a:rPr lang="en-US"/>
              <a:t>Sử dụng phương pháp top – down để tạo lập WBS</a:t>
            </a:r>
          </a:p>
          <a:p>
            <a:pPr lvl="1"/>
            <a:r>
              <a:rPr lang="en-US"/>
              <a:t>Phân tích yêu cầu</a:t>
            </a:r>
          </a:p>
          <a:p>
            <a:pPr lvl="1"/>
            <a:r>
              <a:rPr lang="en-US"/>
              <a:t>Liệt kê các chức năng</a:t>
            </a:r>
          </a:p>
          <a:p>
            <a:pPr lvl="1"/>
            <a:r>
              <a:rPr lang="en-US"/>
              <a:t>Liệt kê các đầu việc</a:t>
            </a:r>
          </a:p>
          <a:p>
            <a:pPr lvl="1"/>
            <a:r>
              <a:rPr lang="en-US"/>
              <a:t>Trình bày WBS</a:t>
            </a:r>
          </a:p>
          <a:p>
            <a:pPr lvl="1"/>
            <a:r>
              <a:rPr lang="en-US"/>
              <a:t>Đánh mã cho các đầu việc</a:t>
            </a:r>
          </a:p>
          <a:p>
            <a:pPr lvl="1"/>
            <a:r>
              <a:rPr lang="en-US"/>
              <a:t>Rà soát lại WBS</a:t>
            </a:r>
          </a:p>
        </p:txBody>
      </p:sp>
      <p:sp>
        <p:nvSpPr>
          <p:cNvPr id="4" name="Footer Placeholder 3">
            <a:extLst>
              <a:ext uri="{FF2B5EF4-FFF2-40B4-BE49-F238E27FC236}">
                <a16:creationId xmlns:a16="http://schemas.microsoft.com/office/drawing/2014/main" id="{1F515C66-46DE-4C5A-8FFA-FBB51E9008B6}"/>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FBBF79F6-921B-4FE6-9805-361F27EC6162}"/>
              </a:ext>
            </a:extLst>
          </p:cNvPr>
          <p:cNvSpPr>
            <a:spLocks noGrp="1"/>
          </p:cNvSpPr>
          <p:nvPr>
            <p:ph type="sldNum" sz="quarter" idx="12"/>
          </p:nvPr>
        </p:nvSpPr>
        <p:spPr/>
        <p:txBody>
          <a:bodyPr/>
          <a:lstStyle/>
          <a:p>
            <a:pPr>
              <a:defRPr/>
            </a:pPr>
            <a:fld id="{A7A27918-AF68-41BB-82C7-522D23BA7CE7}" type="slidenum">
              <a:rPr lang="en-US" smtClean="0"/>
              <a:pPr>
                <a:defRPr/>
              </a:pPr>
              <a:t>38</a:t>
            </a:fld>
            <a:endParaRPr lang="en-US" dirty="0"/>
          </a:p>
        </p:txBody>
      </p:sp>
      <p:pic>
        <p:nvPicPr>
          <p:cNvPr id="6" name="Picture 5">
            <a:extLst>
              <a:ext uri="{FF2B5EF4-FFF2-40B4-BE49-F238E27FC236}">
                <a16:creationId xmlns:a16="http://schemas.microsoft.com/office/drawing/2014/main" id="{AE99C976-7213-4CEE-901D-F38243FE88DB}"/>
              </a:ext>
            </a:extLst>
          </p:cNvPr>
          <p:cNvPicPr>
            <a:picLocks noChangeAspect="1"/>
          </p:cNvPicPr>
          <p:nvPr/>
        </p:nvPicPr>
        <p:blipFill>
          <a:blip r:embed="rId2"/>
          <a:stretch>
            <a:fillRect/>
          </a:stretch>
        </p:blipFill>
        <p:spPr>
          <a:xfrm>
            <a:off x="5500764" y="4017754"/>
            <a:ext cx="3527618" cy="2085721"/>
          </a:xfrm>
          <a:prstGeom prst="rect">
            <a:avLst/>
          </a:prstGeom>
        </p:spPr>
      </p:pic>
    </p:spTree>
    <p:extLst>
      <p:ext uri="{BB962C8B-B14F-4D97-AF65-F5344CB8AC3E}">
        <p14:creationId xmlns:p14="http://schemas.microsoft.com/office/powerpoint/2010/main" val="10931849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0E8E-4CE8-488A-BD3E-82C3FB316684}"/>
              </a:ext>
            </a:extLst>
          </p:cNvPr>
          <p:cNvSpPr>
            <a:spLocks noGrp="1"/>
          </p:cNvSpPr>
          <p:nvPr>
            <p:ph type="title"/>
          </p:nvPr>
        </p:nvSpPr>
        <p:spPr/>
        <p:txBody>
          <a:bodyPr/>
          <a:lstStyle/>
          <a:p>
            <a:r>
              <a:rPr lang="en-US"/>
              <a:t>Bài tập về nhà</a:t>
            </a:r>
          </a:p>
        </p:txBody>
      </p:sp>
      <p:sp>
        <p:nvSpPr>
          <p:cNvPr id="3" name="Content Placeholder 2">
            <a:extLst>
              <a:ext uri="{FF2B5EF4-FFF2-40B4-BE49-F238E27FC236}">
                <a16:creationId xmlns:a16="http://schemas.microsoft.com/office/drawing/2014/main" id="{05232AF2-D9AA-48EA-A67A-B7DF2386C5E0}"/>
              </a:ext>
            </a:extLst>
          </p:cNvPr>
          <p:cNvSpPr>
            <a:spLocks noGrp="1"/>
          </p:cNvSpPr>
          <p:nvPr>
            <p:ph idx="1"/>
          </p:nvPr>
        </p:nvSpPr>
        <p:spPr>
          <a:xfrm>
            <a:off x="455533" y="1587500"/>
            <a:ext cx="8199597" cy="4509200"/>
          </a:xfrm>
        </p:spPr>
        <p:txBody>
          <a:bodyPr/>
          <a:lstStyle/>
          <a:p>
            <a:r>
              <a:rPr lang="en-US"/>
              <a:t>Mỗi em xây dựng WBS cho đề tài của mình</a:t>
            </a:r>
          </a:p>
        </p:txBody>
      </p:sp>
      <p:sp>
        <p:nvSpPr>
          <p:cNvPr id="4" name="Footer Placeholder 3">
            <a:extLst>
              <a:ext uri="{FF2B5EF4-FFF2-40B4-BE49-F238E27FC236}">
                <a16:creationId xmlns:a16="http://schemas.microsoft.com/office/drawing/2014/main" id="{E8244E18-CE77-46E0-8E43-BC9442B5B6ED}"/>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FCBF2DFE-9E6A-45EA-A84B-01599D418F77}"/>
              </a:ext>
            </a:extLst>
          </p:cNvPr>
          <p:cNvSpPr>
            <a:spLocks noGrp="1"/>
          </p:cNvSpPr>
          <p:nvPr>
            <p:ph type="sldNum" sz="quarter" idx="12"/>
          </p:nvPr>
        </p:nvSpPr>
        <p:spPr/>
        <p:txBody>
          <a:bodyPr/>
          <a:lstStyle/>
          <a:p>
            <a:pPr>
              <a:defRPr/>
            </a:pPr>
            <a:fld id="{A7A27918-AF68-41BB-82C7-522D23BA7CE7}" type="slidenum">
              <a:rPr lang="en-US" smtClean="0"/>
              <a:pPr>
                <a:defRPr/>
              </a:pPr>
              <a:t>39</a:t>
            </a:fld>
            <a:endParaRPr lang="en-US" dirty="0"/>
          </a:p>
        </p:txBody>
      </p:sp>
    </p:spTree>
    <p:extLst>
      <p:ext uri="{BB962C8B-B14F-4D97-AF65-F5344CB8AC3E}">
        <p14:creationId xmlns:p14="http://schemas.microsoft.com/office/powerpoint/2010/main" val="3701643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B603-47D2-42D3-8A11-076FD1F6B837}"/>
              </a:ext>
            </a:extLst>
          </p:cNvPr>
          <p:cNvSpPr>
            <a:spLocks noGrp="1"/>
          </p:cNvSpPr>
          <p:nvPr>
            <p:ph type="title"/>
          </p:nvPr>
        </p:nvSpPr>
        <p:spPr/>
        <p:txBody>
          <a:bodyPr/>
          <a:lstStyle/>
          <a:p>
            <a:r>
              <a:rPr lang="en-US"/>
              <a:t>Mục tiêu bài học (1/2)</a:t>
            </a:r>
          </a:p>
        </p:txBody>
      </p:sp>
      <p:sp>
        <p:nvSpPr>
          <p:cNvPr id="3" name="Content Placeholder 2">
            <a:extLst>
              <a:ext uri="{FF2B5EF4-FFF2-40B4-BE49-F238E27FC236}">
                <a16:creationId xmlns:a16="http://schemas.microsoft.com/office/drawing/2014/main" id="{30BA8F2E-91BD-4C38-B26C-42FCB5993DDE}"/>
              </a:ext>
            </a:extLst>
          </p:cNvPr>
          <p:cNvSpPr>
            <a:spLocks noGrp="1"/>
          </p:cNvSpPr>
          <p:nvPr>
            <p:ph idx="1"/>
          </p:nvPr>
        </p:nvSpPr>
        <p:spPr/>
        <p:txBody>
          <a:bodyPr>
            <a:normAutofit/>
          </a:bodyPr>
          <a:lstStyle/>
          <a:p>
            <a:r>
              <a:rPr lang="en-US"/>
              <a:t>Khái niệm phạm vi dự án</a:t>
            </a:r>
          </a:p>
          <a:p>
            <a:r>
              <a:rPr lang="en-US"/>
              <a:t>Một số đặc thù của phạm vi/yêu cầu của dự án phần mềm</a:t>
            </a:r>
          </a:p>
          <a:p>
            <a:r>
              <a:rPr lang="en-US"/>
              <a:t>Lập kế hoạch quản lý phạm vi dự án</a:t>
            </a:r>
          </a:p>
          <a:p>
            <a:r>
              <a:rPr lang="en-US"/>
              <a:t>Tạo bảng phân rã công việc (WBS)</a:t>
            </a:r>
          </a:p>
          <a:p>
            <a:r>
              <a:rPr lang="en-US"/>
              <a:t>Thẩm định phạm vi dự án</a:t>
            </a:r>
          </a:p>
          <a:p>
            <a:r>
              <a:rPr lang="en-US"/>
              <a:t>Giám sát phạm vi dự án</a:t>
            </a:r>
          </a:p>
        </p:txBody>
      </p:sp>
      <p:sp>
        <p:nvSpPr>
          <p:cNvPr id="4" name="Footer Placeholder 3">
            <a:extLst>
              <a:ext uri="{FF2B5EF4-FFF2-40B4-BE49-F238E27FC236}">
                <a16:creationId xmlns:a16="http://schemas.microsoft.com/office/drawing/2014/main" id="{A3A14AC8-F6AD-4DAF-9849-99F2C25ECD93}"/>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50119F6A-8AD3-4007-865A-8F81BA62B27C}"/>
              </a:ext>
            </a:extLst>
          </p:cNvPr>
          <p:cNvSpPr>
            <a:spLocks noGrp="1"/>
          </p:cNvSpPr>
          <p:nvPr>
            <p:ph type="sldNum" sz="quarter" idx="12"/>
          </p:nvPr>
        </p:nvSpPr>
        <p:spPr/>
        <p:txBody>
          <a:bodyPr/>
          <a:lstStyle/>
          <a:p>
            <a:pPr>
              <a:defRPr/>
            </a:pPr>
            <a:fld id="{A7A27918-AF68-41BB-82C7-522D23BA7CE7}" type="slidenum">
              <a:rPr lang="en-US" smtClean="0"/>
              <a:pPr>
                <a:defRPr/>
              </a:pPr>
              <a:t>4</a:t>
            </a:fld>
            <a:endParaRPr lang="en-US" dirty="0"/>
          </a:p>
        </p:txBody>
      </p:sp>
    </p:spTree>
    <p:extLst>
      <p:ext uri="{BB962C8B-B14F-4D97-AF65-F5344CB8AC3E}">
        <p14:creationId xmlns:p14="http://schemas.microsoft.com/office/powerpoint/2010/main" val="2645986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92F2-0555-482E-934D-B518622B6A90}"/>
              </a:ext>
            </a:extLst>
          </p:cNvPr>
          <p:cNvSpPr>
            <a:spLocks noGrp="1"/>
          </p:cNvSpPr>
          <p:nvPr>
            <p:ph type="title"/>
          </p:nvPr>
        </p:nvSpPr>
        <p:spPr/>
        <p:txBody>
          <a:bodyPr/>
          <a:lstStyle/>
          <a:p>
            <a:r>
              <a:rPr lang="en-US"/>
              <a:t>Mục tiêu bài học (2/2)</a:t>
            </a:r>
          </a:p>
        </p:txBody>
      </p:sp>
      <p:sp>
        <p:nvSpPr>
          <p:cNvPr id="3" name="Content Placeholder 2">
            <a:extLst>
              <a:ext uri="{FF2B5EF4-FFF2-40B4-BE49-F238E27FC236}">
                <a16:creationId xmlns:a16="http://schemas.microsoft.com/office/drawing/2014/main" id="{518F572F-8B2C-4B5F-9100-76B0B1A965F4}"/>
              </a:ext>
            </a:extLst>
          </p:cNvPr>
          <p:cNvSpPr>
            <a:spLocks noGrp="1"/>
          </p:cNvSpPr>
          <p:nvPr>
            <p:ph idx="1"/>
          </p:nvPr>
        </p:nvSpPr>
        <p:spPr>
          <a:xfrm>
            <a:off x="211750" y="1486656"/>
            <a:ext cx="8686982" cy="1180653"/>
          </a:xfrm>
        </p:spPr>
        <p:txBody>
          <a:bodyPr>
            <a:normAutofit/>
          </a:bodyPr>
          <a:lstStyle/>
          <a:p>
            <a:r>
              <a:rPr lang="en-US"/>
              <a:t>Xây dựng bảng phân rã công việc (WBS)</a:t>
            </a:r>
          </a:p>
          <a:p>
            <a:r>
              <a:rPr lang="en-US"/>
              <a:t>Dựa trên WBS để kiểm tra và giám sát phạm vi dự án</a:t>
            </a:r>
          </a:p>
        </p:txBody>
      </p:sp>
      <p:sp>
        <p:nvSpPr>
          <p:cNvPr id="4" name="Footer Placeholder 3">
            <a:extLst>
              <a:ext uri="{FF2B5EF4-FFF2-40B4-BE49-F238E27FC236}">
                <a16:creationId xmlns:a16="http://schemas.microsoft.com/office/drawing/2014/main" id="{A58917CD-812B-435B-8305-D7272BCF3E43}"/>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2F94542F-5377-4303-B67D-010A79395569}"/>
              </a:ext>
            </a:extLst>
          </p:cNvPr>
          <p:cNvSpPr>
            <a:spLocks noGrp="1"/>
          </p:cNvSpPr>
          <p:nvPr>
            <p:ph type="sldNum" sz="quarter" idx="12"/>
          </p:nvPr>
        </p:nvSpPr>
        <p:spPr/>
        <p:txBody>
          <a:bodyPr/>
          <a:lstStyle/>
          <a:p>
            <a:pPr>
              <a:defRPr/>
            </a:pPr>
            <a:fld id="{A7A27918-AF68-41BB-82C7-522D23BA7CE7}" type="slidenum">
              <a:rPr lang="en-US" smtClean="0"/>
              <a:pPr>
                <a:defRPr/>
              </a:pPr>
              <a:t>5</a:t>
            </a:fld>
            <a:endParaRPr lang="en-US" dirty="0"/>
          </a:p>
        </p:txBody>
      </p:sp>
      <p:cxnSp>
        <p:nvCxnSpPr>
          <p:cNvPr id="7" name="Connector: Elbow 6">
            <a:extLst>
              <a:ext uri="{FF2B5EF4-FFF2-40B4-BE49-F238E27FC236}">
                <a16:creationId xmlns:a16="http://schemas.microsoft.com/office/drawing/2014/main" id="{92F13B4E-5E72-4A95-906B-378694C2D216}"/>
              </a:ext>
            </a:extLst>
          </p:cNvPr>
          <p:cNvCxnSpPr>
            <a:cxnSpLocks/>
          </p:cNvCxnSpPr>
          <p:nvPr/>
        </p:nvCxnSpPr>
        <p:spPr>
          <a:xfrm rot="16200000" flipH="1">
            <a:off x="6569243" y="4936493"/>
            <a:ext cx="1016886" cy="1"/>
          </a:xfrm>
          <a:prstGeom prst="bentConnector3">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8F46490-D4EF-43D4-B32E-DB32FFD8EBBF}"/>
              </a:ext>
            </a:extLst>
          </p:cNvPr>
          <p:cNvSpPr/>
          <p:nvPr/>
        </p:nvSpPr>
        <p:spPr>
          <a:xfrm>
            <a:off x="5847506" y="5361299"/>
            <a:ext cx="2460357" cy="78181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Ước lượng, lập kế hoạch, v.v.</a:t>
            </a:r>
          </a:p>
        </p:txBody>
      </p:sp>
      <p:pic>
        <p:nvPicPr>
          <p:cNvPr id="9" name="Picture 8">
            <a:extLst>
              <a:ext uri="{FF2B5EF4-FFF2-40B4-BE49-F238E27FC236}">
                <a16:creationId xmlns:a16="http://schemas.microsoft.com/office/drawing/2014/main" id="{465595EF-5EA7-432D-8B7D-D283CFA2447D}"/>
              </a:ext>
            </a:extLst>
          </p:cNvPr>
          <p:cNvPicPr>
            <a:picLocks noChangeAspect="1"/>
          </p:cNvPicPr>
          <p:nvPr/>
        </p:nvPicPr>
        <p:blipFill>
          <a:blip r:embed="rId3"/>
          <a:stretch>
            <a:fillRect/>
          </a:stretch>
        </p:blipFill>
        <p:spPr>
          <a:xfrm>
            <a:off x="6418288" y="3410803"/>
            <a:ext cx="1046763" cy="1288324"/>
          </a:xfrm>
          <a:prstGeom prst="rect">
            <a:avLst/>
          </a:prstGeom>
        </p:spPr>
      </p:pic>
      <p:sp>
        <p:nvSpPr>
          <p:cNvPr id="10" name="TextBox 9">
            <a:extLst>
              <a:ext uri="{FF2B5EF4-FFF2-40B4-BE49-F238E27FC236}">
                <a16:creationId xmlns:a16="http://schemas.microsoft.com/office/drawing/2014/main" id="{69A51436-3172-4C9F-BBFA-BE7E91AA3205}"/>
              </a:ext>
            </a:extLst>
          </p:cNvPr>
          <p:cNvSpPr txBox="1"/>
          <p:nvPr/>
        </p:nvSpPr>
        <p:spPr>
          <a:xfrm>
            <a:off x="7487339" y="2959057"/>
            <a:ext cx="1623324" cy="1384995"/>
          </a:xfrm>
          <a:prstGeom prst="rect">
            <a:avLst/>
          </a:prstGeom>
          <a:noFill/>
        </p:spPr>
        <p:txBody>
          <a:bodyPr wrap="square" rtlCol="0">
            <a:spAutoFit/>
          </a:bodyPr>
          <a:lstStyle/>
          <a:p>
            <a:r>
              <a:rPr lang="en-US" sz="2800"/>
              <a:t>Bảng phân rã công việc</a:t>
            </a:r>
          </a:p>
        </p:txBody>
      </p:sp>
      <p:pic>
        <p:nvPicPr>
          <p:cNvPr id="11" name="Picture 10">
            <a:extLst>
              <a:ext uri="{FF2B5EF4-FFF2-40B4-BE49-F238E27FC236}">
                <a16:creationId xmlns:a16="http://schemas.microsoft.com/office/drawing/2014/main" id="{76743828-4AA3-41BA-AC02-A50CDD3D63E7}"/>
              </a:ext>
            </a:extLst>
          </p:cNvPr>
          <p:cNvPicPr>
            <a:picLocks noChangeAspect="1"/>
          </p:cNvPicPr>
          <p:nvPr/>
        </p:nvPicPr>
        <p:blipFill>
          <a:blip r:embed="rId4"/>
          <a:stretch>
            <a:fillRect/>
          </a:stretch>
        </p:blipFill>
        <p:spPr>
          <a:xfrm>
            <a:off x="815256" y="2926878"/>
            <a:ext cx="1366823" cy="810258"/>
          </a:xfrm>
          <a:prstGeom prst="rect">
            <a:avLst/>
          </a:prstGeom>
        </p:spPr>
      </p:pic>
      <p:pic>
        <p:nvPicPr>
          <p:cNvPr id="12" name="Picture 11">
            <a:extLst>
              <a:ext uri="{FF2B5EF4-FFF2-40B4-BE49-F238E27FC236}">
                <a16:creationId xmlns:a16="http://schemas.microsoft.com/office/drawing/2014/main" id="{58F4CFD8-75E8-4725-9781-5D8A9FC378F7}"/>
              </a:ext>
            </a:extLst>
          </p:cNvPr>
          <p:cNvPicPr>
            <a:picLocks noChangeAspect="1"/>
          </p:cNvPicPr>
          <p:nvPr/>
        </p:nvPicPr>
        <p:blipFill>
          <a:blip r:embed="rId5"/>
          <a:stretch>
            <a:fillRect/>
          </a:stretch>
        </p:blipFill>
        <p:spPr>
          <a:xfrm>
            <a:off x="815256" y="5052060"/>
            <a:ext cx="1474311" cy="854274"/>
          </a:xfrm>
          <a:prstGeom prst="rect">
            <a:avLst/>
          </a:prstGeom>
        </p:spPr>
      </p:pic>
      <p:sp>
        <p:nvSpPr>
          <p:cNvPr id="13" name="TextBox 12">
            <a:extLst>
              <a:ext uri="{FF2B5EF4-FFF2-40B4-BE49-F238E27FC236}">
                <a16:creationId xmlns:a16="http://schemas.microsoft.com/office/drawing/2014/main" id="{6979873A-03A4-4969-BC16-F171C4D8E4CE}"/>
              </a:ext>
            </a:extLst>
          </p:cNvPr>
          <p:cNvSpPr txBox="1"/>
          <p:nvPr/>
        </p:nvSpPr>
        <p:spPr>
          <a:xfrm>
            <a:off x="422839" y="3737136"/>
            <a:ext cx="2650802" cy="954107"/>
          </a:xfrm>
          <a:prstGeom prst="rect">
            <a:avLst/>
          </a:prstGeom>
          <a:noFill/>
        </p:spPr>
        <p:txBody>
          <a:bodyPr wrap="square" rtlCol="0">
            <a:spAutoFit/>
          </a:bodyPr>
          <a:lstStyle/>
          <a:p>
            <a:r>
              <a:rPr lang="en-US" sz="2800"/>
              <a:t>TL yêu cầu, phạm vi, v.v.</a:t>
            </a:r>
          </a:p>
        </p:txBody>
      </p:sp>
      <p:sp>
        <p:nvSpPr>
          <p:cNvPr id="14" name="TextBox 13">
            <a:extLst>
              <a:ext uri="{FF2B5EF4-FFF2-40B4-BE49-F238E27FC236}">
                <a16:creationId xmlns:a16="http://schemas.microsoft.com/office/drawing/2014/main" id="{F8AFD981-E1BC-42F9-A1A7-AB8BC893CC6D}"/>
              </a:ext>
            </a:extLst>
          </p:cNvPr>
          <p:cNvSpPr txBox="1"/>
          <p:nvPr/>
        </p:nvSpPr>
        <p:spPr>
          <a:xfrm>
            <a:off x="108429" y="5806317"/>
            <a:ext cx="2836499" cy="523220"/>
          </a:xfrm>
          <a:prstGeom prst="rect">
            <a:avLst/>
          </a:prstGeom>
          <a:noFill/>
        </p:spPr>
        <p:txBody>
          <a:bodyPr wrap="square" rtlCol="0">
            <a:spAutoFit/>
          </a:bodyPr>
          <a:lstStyle/>
          <a:p>
            <a:r>
              <a:rPr lang="en-US" sz="2800"/>
              <a:t>Tài liệu khác, v.v.</a:t>
            </a:r>
          </a:p>
        </p:txBody>
      </p:sp>
      <p:pic>
        <p:nvPicPr>
          <p:cNvPr id="15" name="Picture 14">
            <a:extLst>
              <a:ext uri="{FF2B5EF4-FFF2-40B4-BE49-F238E27FC236}">
                <a16:creationId xmlns:a16="http://schemas.microsoft.com/office/drawing/2014/main" id="{89B6988C-0085-4E7E-84B3-1C771CA6B6FC}"/>
              </a:ext>
            </a:extLst>
          </p:cNvPr>
          <p:cNvPicPr>
            <a:picLocks noChangeAspect="1"/>
          </p:cNvPicPr>
          <p:nvPr/>
        </p:nvPicPr>
        <p:blipFill>
          <a:blip r:embed="rId6"/>
          <a:stretch>
            <a:fillRect/>
          </a:stretch>
        </p:blipFill>
        <p:spPr>
          <a:xfrm>
            <a:off x="3751983" y="3603324"/>
            <a:ext cx="1405450" cy="1100654"/>
          </a:xfrm>
          <a:prstGeom prst="rect">
            <a:avLst/>
          </a:prstGeom>
        </p:spPr>
      </p:pic>
      <p:sp>
        <p:nvSpPr>
          <p:cNvPr id="16" name="TextBox 15">
            <a:extLst>
              <a:ext uri="{FF2B5EF4-FFF2-40B4-BE49-F238E27FC236}">
                <a16:creationId xmlns:a16="http://schemas.microsoft.com/office/drawing/2014/main" id="{0B4AFCF7-A808-42BE-B32B-82AC17848DF9}"/>
              </a:ext>
            </a:extLst>
          </p:cNvPr>
          <p:cNvSpPr txBox="1"/>
          <p:nvPr/>
        </p:nvSpPr>
        <p:spPr>
          <a:xfrm>
            <a:off x="3268773" y="4632062"/>
            <a:ext cx="2581673" cy="523220"/>
          </a:xfrm>
          <a:prstGeom prst="rect">
            <a:avLst/>
          </a:prstGeom>
          <a:noFill/>
        </p:spPr>
        <p:txBody>
          <a:bodyPr wrap="square" rtlCol="0">
            <a:spAutoFit/>
          </a:bodyPr>
          <a:lstStyle/>
          <a:p>
            <a:r>
              <a:rPr lang="en-US" sz="2800"/>
              <a:t>Xây dựng WBS</a:t>
            </a:r>
          </a:p>
        </p:txBody>
      </p:sp>
      <p:cxnSp>
        <p:nvCxnSpPr>
          <p:cNvPr id="17" name="Connector: Elbow 22">
            <a:extLst>
              <a:ext uri="{FF2B5EF4-FFF2-40B4-BE49-F238E27FC236}">
                <a16:creationId xmlns:a16="http://schemas.microsoft.com/office/drawing/2014/main" id="{9EBE4979-4201-4C2C-9057-EC6F56F5A257}"/>
              </a:ext>
            </a:extLst>
          </p:cNvPr>
          <p:cNvCxnSpPr>
            <a:cxnSpLocks/>
            <a:stCxn id="11" idx="3"/>
          </p:cNvCxnSpPr>
          <p:nvPr/>
        </p:nvCxnSpPr>
        <p:spPr>
          <a:xfrm>
            <a:off x="2182079" y="3332007"/>
            <a:ext cx="1791864" cy="516386"/>
          </a:xfrm>
          <a:prstGeom prst="straightConnector1">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22">
            <a:extLst>
              <a:ext uri="{FF2B5EF4-FFF2-40B4-BE49-F238E27FC236}">
                <a16:creationId xmlns:a16="http://schemas.microsoft.com/office/drawing/2014/main" id="{E9548599-DB7F-492E-859D-098985597116}"/>
              </a:ext>
            </a:extLst>
          </p:cNvPr>
          <p:cNvCxnSpPr>
            <a:cxnSpLocks/>
          </p:cNvCxnSpPr>
          <p:nvPr/>
        </p:nvCxnSpPr>
        <p:spPr>
          <a:xfrm flipV="1">
            <a:off x="2182079" y="4386485"/>
            <a:ext cx="1677392" cy="812228"/>
          </a:xfrm>
          <a:prstGeom prst="straightConnector1">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22">
            <a:extLst>
              <a:ext uri="{FF2B5EF4-FFF2-40B4-BE49-F238E27FC236}">
                <a16:creationId xmlns:a16="http://schemas.microsoft.com/office/drawing/2014/main" id="{495B974B-8E50-4579-8354-E7BF0615571E}"/>
              </a:ext>
            </a:extLst>
          </p:cNvPr>
          <p:cNvCxnSpPr>
            <a:cxnSpLocks/>
          </p:cNvCxnSpPr>
          <p:nvPr/>
        </p:nvCxnSpPr>
        <p:spPr>
          <a:xfrm>
            <a:off x="4998278" y="4145410"/>
            <a:ext cx="1531031" cy="0"/>
          </a:xfrm>
          <a:prstGeom prst="straightConnector1">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023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7033" y="-14493"/>
            <a:ext cx="8199596" cy="1139363"/>
          </a:xfrm>
          <a:noFill/>
          <a:ln/>
        </p:spPr>
        <p:txBody>
          <a:bodyPr vert="horz" wrap="square" lIns="90534" tIns="44473" rIns="90534" bIns="44473" numCol="1" anchor="ctr" anchorCtr="0" compatLnSpc="1">
            <a:prstTxWarp prst="textNoShape">
              <a:avLst/>
            </a:prstTxWarp>
            <a:normAutofit/>
          </a:bodyPr>
          <a:lstStyle/>
          <a:p>
            <a:r>
              <a:rPr lang="en-GB"/>
              <a:t>Nội dung</a:t>
            </a:r>
          </a:p>
        </p:txBody>
      </p:sp>
      <p:sp>
        <p:nvSpPr>
          <p:cNvPr id="6147" name="Rectangle 3"/>
          <p:cNvSpPr>
            <a:spLocks noGrp="1" noChangeArrowheads="1"/>
          </p:cNvSpPr>
          <p:nvPr>
            <p:ph idx="1"/>
          </p:nvPr>
        </p:nvSpPr>
        <p:spPr>
          <a:noFill/>
          <a:ln/>
        </p:spPr>
        <p:txBody>
          <a:bodyPr vert="horz" wrap="square" lIns="90534" tIns="44473" rIns="90534" bIns="44473" numCol="1" anchor="t" anchorCtr="0" compatLnSpc="1">
            <a:prstTxWarp prst="textNoShape">
              <a:avLst/>
            </a:prstTxWarp>
            <a:normAutofit/>
          </a:bodyPr>
          <a:lstStyle/>
          <a:p>
            <a:pPr>
              <a:lnSpc>
                <a:spcPct val="90000"/>
              </a:lnSpc>
            </a:pPr>
            <a:r>
              <a:rPr lang="vi-VN" b="1">
                <a:latin typeface="Calibri (Body)"/>
              </a:rPr>
              <a:t>Các khái niệm cơ bản</a:t>
            </a:r>
          </a:p>
          <a:p>
            <a:pPr>
              <a:lnSpc>
                <a:spcPct val="90000"/>
              </a:lnSpc>
            </a:pPr>
            <a:r>
              <a:rPr lang="vi-VN">
                <a:latin typeface="Calibri (Body)"/>
              </a:rPr>
              <a:t>Xây dựng bảng phân rã công việc (WBS)</a:t>
            </a:r>
          </a:p>
          <a:p>
            <a:pPr>
              <a:lnSpc>
                <a:spcPct val="90000"/>
              </a:lnSpc>
            </a:pPr>
            <a:r>
              <a:rPr lang="vi-VN">
                <a:latin typeface="Calibri (Body)"/>
              </a:rPr>
              <a:t>Ví dụ áp dụng</a:t>
            </a:r>
            <a:endParaRPr lang="vi-VN" dirty="0" err="1">
              <a:latin typeface="Calibri (Body)"/>
            </a:endParaRPr>
          </a:p>
        </p:txBody>
      </p:sp>
      <p:sp>
        <p:nvSpPr>
          <p:cNvPr id="3" name="Footer Placeholder 2"/>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2" name="Slide Number Placeholder 1"/>
          <p:cNvSpPr>
            <a:spLocks noGrp="1"/>
          </p:cNvSpPr>
          <p:nvPr>
            <p:ph type="sldNum" sz="quarter" idx="12"/>
          </p:nvPr>
        </p:nvSpPr>
        <p:spPr/>
        <p:txBody>
          <a:bodyPr/>
          <a:lstStyle/>
          <a:p>
            <a:pPr>
              <a:defRPr/>
            </a:pPr>
            <a:fld id="{A7A27918-AF68-41BB-82C7-522D23BA7CE7}" type="slidenum">
              <a:rPr lang="en-US" smtClean="0"/>
              <a:pPr>
                <a:defRPr/>
              </a:pPr>
              <a:t>6</a:t>
            </a:fld>
            <a:endParaRPr lang="en-US" dirty="0"/>
          </a:p>
        </p:txBody>
      </p:sp>
    </p:spTree>
    <p:extLst>
      <p:ext uri="{BB962C8B-B14F-4D97-AF65-F5344CB8AC3E}">
        <p14:creationId xmlns:p14="http://schemas.microsoft.com/office/powerpoint/2010/main" val="182958135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7033" y="-14493"/>
            <a:ext cx="8683630" cy="1139363"/>
          </a:xfrm>
          <a:noFill/>
          <a:ln/>
        </p:spPr>
        <p:txBody>
          <a:bodyPr vert="horz" wrap="square" lIns="90534" tIns="44473" rIns="90534" bIns="44473" numCol="1" anchor="ctr" anchorCtr="0" compatLnSpc="1">
            <a:prstTxWarp prst="textNoShape">
              <a:avLst/>
            </a:prstTxWarp>
            <a:normAutofit fontScale="90000"/>
          </a:bodyPr>
          <a:lstStyle/>
          <a:p>
            <a:r>
              <a:rPr lang="fr-FR"/>
              <a:t>Phạm vi dự án (project scope) là gì? (1/2)</a:t>
            </a:r>
            <a:endParaRPr lang="en-GB"/>
          </a:p>
        </p:txBody>
      </p:sp>
      <p:sp>
        <p:nvSpPr>
          <p:cNvPr id="6147" name="Rectangle 3"/>
          <p:cNvSpPr>
            <a:spLocks noGrp="1" noChangeArrowheads="1"/>
          </p:cNvSpPr>
          <p:nvPr>
            <p:ph idx="1"/>
          </p:nvPr>
        </p:nvSpPr>
        <p:spPr>
          <a:xfrm>
            <a:off x="455533" y="1511300"/>
            <a:ext cx="8199597" cy="4592175"/>
          </a:xfrm>
          <a:noFill/>
          <a:ln/>
        </p:spPr>
        <p:txBody>
          <a:bodyPr vert="horz" wrap="square" lIns="90534" tIns="44473" rIns="90534" bIns="44473" numCol="1" anchor="t" anchorCtr="0" compatLnSpc="1">
            <a:prstTxWarp prst="textNoShape">
              <a:avLst/>
            </a:prstTxWarp>
            <a:normAutofit lnSpcReduction="10000"/>
          </a:bodyPr>
          <a:lstStyle/>
          <a:p>
            <a:pPr algn="just">
              <a:lnSpc>
                <a:spcPct val="90000"/>
              </a:lnSpc>
            </a:pPr>
            <a:r>
              <a:rPr lang="en-US">
                <a:latin typeface="Calibri (Body)"/>
              </a:rPr>
              <a:t>Theo PMP: Công việc </a:t>
            </a:r>
            <a:r>
              <a:rPr lang="en-US">
                <a:solidFill>
                  <a:srgbClr val="0070C0"/>
                </a:solidFill>
                <a:latin typeface="Calibri (Body)"/>
              </a:rPr>
              <a:t>phải hoàn thành </a:t>
            </a:r>
            <a:r>
              <a:rPr lang="en-US">
                <a:latin typeface="Calibri (Body)"/>
              </a:rPr>
              <a:t>để bàn giao sản một sản phẩm với các </a:t>
            </a:r>
            <a:r>
              <a:rPr lang="en-US">
                <a:solidFill>
                  <a:srgbClr val="0070C0"/>
                </a:solidFill>
                <a:latin typeface="Calibri (Body)"/>
              </a:rPr>
              <a:t>đặc trưng </a:t>
            </a:r>
            <a:r>
              <a:rPr lang="en-US">
                <a:latin typeface="Calibri (Body)"/>
              </a:rPr>
              <a:t>và </a:t>
            </a:r>
            <a:r>
              <a:rPr lang="en-US">
                <a:solidFill>
                  <a:srgbClr val="0070C0"/>
                </a:solidFill>
                <a:latin typeface="Calibri (Body)"/>
              </a:rPr>
              <a:t>tính năng </a:t>
            </a:r>
            <a:r>
              <a:rPr lang="en-US">
                <a:latin typeface="Calibri (Body)"/>
              </a:rPr>
              <a:t>đã được định nghĩa</a:t>
            </a:r>
            <a:endParaRPr lang="en-US" u="sng">
              <a:solidFill>
                <a:srgbClr val="0070C0"/>
              </a:solidFill>
              <a:latin typeface="Calibri (Body)"/>
            </a:endParaRPr>
          </a:p>
          <a:p>
            <a:pPr algn="just">
              <a:lnSpc>
                <a:spcPct val="90000"/>
              </a:lnSpc>
            </a:pPr>
            <a:r>
              <a:rPr lang="vi-VN">
                <a:latin typeface="Calibri (Body)"/>
              </a:rPr>
              <a:t>Theo Kathy Schwalbe</a:t>
            </a:r>
            <a:r>
              <a:rPr lang="vi-VN" baseline="30000">
                <a:latin typeface="Calibri (Body)"/>
              </a:rPr>
              <a:t>1</a:t>
            </a:r>
            <a:r>
              <a:rPr lang="vi-VN">
                <a:latin typeface="Calibri (Body)"/>
              </a:rPr>
              <a:t>: Phạm vi dự án là </a:t>
            </a:r>
            <a:r>
              <a:rPr lang="vi-VN">
                <a:solidFill>
                  <a:srgbClr val="0070C0"/>
                </a:solidFill>
                <a:latin typeface="Calibri (Body)"/>
              </a:rPr>
              <a:t>tất cả </a:t>
            </a:r>
            <a:r>
              <a:rPr lang="vi-VN">
                <a:latin typeface="Calibri (Body)"/>
              </a:rPr>
              <a:t>những </a:t>
            </a:r>
            <a:r>
              <a:rPr lang="vi-VN">
                <a:solidFill>
                  <a:srgbClr val="0070C0"/>
                </a:solidFill>
                <a:latin typeface="Calibri (Body)"/>
              </a:rPr>
              <a:t>việc cần làm </a:t>
            </a:r>
            <a:r>
              <a:rPr lang="vi-VN">
                <a:latin typeface="Calibri (Body)"/>
              </a:rPr>
              <a:t>để tạo ra sản phẩm của dự án và </a:t>
            </a:r>
            <a:r>
              <a:rPr lang="vi-VN">
                <a:solidFill>
                  <a:srgbClr val="0070C0"/>
                </a:solidFill>
                <a:latin typeface="Calibri (Body)"/>
              </a:rPr>
              <a:t>quy trình </a:t>
            </a:r>
            <a:r>
              <a:rPr lang="vi-VN">
                <a:latin typeface="Calibri (Body)"/>
              </a:rPr>
              <a:t>được sử dụng để tạo ra chúng.</a:t>
            </a:r>
          </a:p>
          <a:p>
            <a:pPr algn="just">
              <a:lnSpc>
                <a:spcPct val="90000"/>
              </a:lnSpc>
            </a:pPr>
            <a:r>
              <a:rPr lang="vi-VN">
                <a:latin typeface="Calibri (Body)"/>
              </a:rPr>
              <a:t>Quản lý phạm vi dự án bao gồm các </a:t>
            </a:r>
            <a:r>
              <a:rPr lang="vi-VN">
                <a:solidFill>
                  <a:srgbClr val="0070C0"/>
                </a:solidFill>
                <a:latin typeface="Calibri (Body)"/>
              </a:rPr>
              <a:t>quy trình </a:t>
            </a:r>
            <a:r>
              <a:rPr lang="vi-VN">
                <a:latin typeface="Calibri (Body)"/>
              </a:rPr>
              <a:t>được sử dụng để định nghĩa và kiểm soát việc gì </a:t>
            </a:r>
            <a:r>
              <a:rPr lang="vi-VN">
                <a:solidFill>
                  <a:srgbClr val="0070C0"/>
                </a:solidFill>
                <a:latin typeface="Calibri (Body)"/>
              </a:rPr>
              <a:t>cần làm </a:t>
            </a:r>
            <a:r>
              <a:rPr lang="vi-VN">
                <a:latin typeface="Calibri (Body)"/>
              </a:rPr>
              <a:t>hay </a:t>
            </a:r>
            <a:r>
              <a:rPr lang="vi-VN">
                <a:solidFill>
                  <a:srgbClr val="0070C0"/>
                </a:solidFill>
                <a:latin typeface="Calibri (Body)"/>
              </a:rPr>
              <a:t>không cần làm </a:t>
            </a:r>
            <a:r>
              <a:rPr lang="vi-VN">
                <a:latin typeface="Calibri (Body)"/>
              </a:rPr>
              <a:t>trong dự án</a:t>
            </a:r>
          </a:p>
        </p:txBody>
      </p:sp>
      <p:sp>
        <p:nvSpPr>
          <p:cNvPr id="3" name="Footer Placeholder 2"/>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2" name="Slide Number Placeholder 1"/>
          <p:cNvSpPr>
            <a:spLocks noGrp="1"/>
          </p:cNvSpPr>
          <p:nvPr>
            <p:ph type="sldNum" sz="quarter" idx="12"/>
          </p:nvPr>
        </p:nvSpPr>
        <p:spPr/>
        <p:txBody>
          <a:bodyPr/>
          <a:lstStyle/>
          <a:p>
            <a:pPr>
              <a:defRPr/>
            </a:pPr>
            <a:fld id="{A7A27918-AF68-41BB-82C7-522D23BA7CE7}" type="slidenum">
              <a:rPr lang="en-US" smtClean="0"/>
              <a:pPr>
                <a:defRPr/>
              </a:pPr>
              <a:t>7</a:t>
            </a:fld>
            <a:endParaRPr lang="en-US" dirty="0"/>
          </a:p>
        </p:txBody>
      </p:sp>
      <p:sp>
        <p:nvSpPr>
          <p:cNvPr id="6" name="TextBox 5">
            <a:extLst>
              <a:ext uri="{FF2B5EF4-FFF2-40B4-BE49-F238E27FC236}">
                <a16:creationId xmlns:a16="http://schemas.microsoft.com/office/drawing/2014/main" id="{F8CEC332-82DE-41BA-ADE8-1E1C987313F2}"/>
              </a:ext>
            </a:extLst>
          </p:cNvPr>
          <p:cNvSpPr txBox="1"/>
          <p:nvPr/>
        </p:nvSpPr>
        <p:spPr>
          <a:xfrm>
            <a:off x="3745952" y="5932918"/>
            <a:ext cx="4909178" cy="369332"/>
          </a:xfrm>
          <a:prstGeom prst="rect">
            <a:avLst/>
          </a:prstGeom>
          <a:noFill/>
        </p:spPr>
        <p:txBody>
          <a:bodyPr wrap="square" rtlCol="0">
            <a:spAutoFit/>
          </a:bodyPr>
          <a:lstStyle/>
          <a:p>
            <a:r>
              <a:rPr lang="en-US" sz="1800" baseline="30000"/>
              <a:t>1</a:t>
            </a:r>
            <a:r>
              <a:rPr lang="en-US" sz="1800"/>
              <a:t> Information Technology Project Management | 7e</a:t>
            </a:r>
          </a:p>
        </p:txBody>
      </p:sp>
    </p:spTree>
    <p:extLst>
      <p:ext uri="{BB962C8B-B14F-4D97-AF65-F5344CB8AC3E}">
        <p14:creationId xmlns:p14="http://schemas.microsoft.com/office/powerpoint/2010/main" val="425296857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C6E2-6699-4D50-B204-4E64589EC7C1}"/>
              </a:ext>
            </a:extLst>
          </p:cNvPr>
          <p:cNvSpPr>
            <a:spLocks noGrp="1"/>
          </p:cNvSpPr>
          <p:nvPr>
            <p:ph type="title"/>
          </p:nvPr>
        </p:nvSpPr>
        <p:spPr>
          <a:xfrm>
            <a:off x="364331" y="63501"/>
            <a:ext cx="8683630" cy="1138767"/>
          </a:xfrm>
        </p:spPr>
        <p:txBody>
          <a:bodyPr>
            <a:normAutofit fontScale="90000"/>
          </a:bodyPr>
          <a:lstStyle/>
          <a:p>
            <a:r>
              <a:rPr lang="fr-FR"/>
              <a:t>Phạm vi dự án (project scope) là gì? (2/2)</a:t>
            </a:r>
            <a:endParaRPr lang="en-US"/>
          </a:p>
        </p:txBody>
      </p:sp>
      <p:sp>
        <p:nvSpPr>
          <p:cNvPr id="3" name="Content Placeholder 2">
            <a:extLst>
              <a:ext uri="{FF2B5EF4-FFF2-40B4-BE49-F238E27FC236}">
                <a16:creationId xmlns:a16="http://schemas.microsoft.com/office/drawing/2014/main" id="{5E420862-714A-4C3B-929F-59839AE84CA8}"/>
              </a:ext>
            </a:extLst>
          </p:cNvPr>
          <p:cNvSpPr>
            <a:spLocks noGrp="1"/>
          </p:cNvSpPr>
          <p:nvPr>
            <p:ph idx="1"/>
          </p:nvPr>
        </p:nvSpPr>
        <p:spPr>
          <a:xfrm>
            <a:off x="455533" y="1412628"/>
            <a:ext cx="8824198" cy="5102308"/>
          </a:xfrm>
        </p:spPr>
        <p:txBody>
          <a:bodyPr>
            <a:normAutofit fontScale="92500"/>
          </a:bodyPr>
          <a:lstStyle/>
          <a:p>
            <a:r>
              <a:rPr lang="en-US"/>
              <a:t>Phạm vi dự án được hiểu là</a:t>
            </a:r>
          </a:p>
          <a:p>
            <a:pPr lvl="1"/>
            <a:r>
              <a:rPr lang="en-US"/>
              <a:t>Toàn bộ các </a:t>
            </a:r>
            <a:r>
              <a:rPr lang="en-US">
                <a:solidFill>
                  <a:schemeClr val="bg2">
                    <a:lumMod val="50000"/>
                  </a:schemeClr>
                </a:solidFill>
              </a:rPr>
              <a:t>việc cần làm </a:t>
            </a:r>
            <a:r>
              <a:rPr lang="en-US"/>
              <a:t>để tạo ra các sản phẩm của dự án</a:t>
            </a:r>
          </a:p>
          <a:p>
            <a:pPr lvl="2"/>
            <a:r>
              <a:rPr lang="en-US"/>
              <a:t>Cần định nghĩa rõ về danh sách các sản phẩm của dự án và điều kiện hoàn thành của chúng</a:t>
            </a:r>
          </a:p>
          <a:p>
            <a:pPr lvl="1"/>
            <a:r>
              <a:rPr lang="en-US"/>
              <a:t>Toàn bộ các </a:t>
            </a:r>
            <a:r>
              <a:rPr lang="en-US">
                <a:solidFill>
                  <a:schemeClr val="bg2">
                    <a:lumMod val="50000"/>
                  </a:schemeClr>
                </a:solidFill>
              </a:rPr>
              <a:t>quy trình </a:t>
            </a:r>
            <a:r>
              <a:rPr lang="en-US"/>
              <a:t>và </a:t>
            </a:r>
            <a:r>
              <a:rPr lang="en-US">
                <a:solidFill>
                  <a:schemeClr val="bg2">
                    <a:lumMod val="50000"/>
                  </a:schemeClr>
                </a:solidFill>
              </a:rPr>
              <a:t>sản phẩm của các quy trình </a:t>
            </a:r>
            <a:r>
              <a:rPr lang="en-US"/>
              <a:t>được triển khai trong quá trình làm dự án</a:t>
            </a:r>
          </a:p>
          <a:p>
            <a:pPr lvl="2"/>
            <a:r>
              <a:rPr lang="en-US"/>
              <a:t>Làm rõ yêu cầu của chức năng </a:t>
            </a:r>
            <a:r>
              <a:rPr lang="en-US">
                <a:sym typeface="Wingdings" panose="05000000000000000000" pitchFamily="2" charset="2"/>
              </a:rPr>
              <a:t> yêu cầu của phần mềm</a:t>
            </a:r>
            <a:endParaRPr lang="en-US"/>
          </a:p>
          <a:p>
            <a:pPr lvl="2"/>
            <a:r>
              <a:rPr lang="en-US"/>
              <a:t>Việc thiết kế liên quan (kiến trúc, giao diện, …) </a:t>
            </a:r>
            <a:r>
              <a:rPr lang="en-US">
                <a:sym typeface="Wingdings" panose="05000000000000000000" pitchFamily="2" charset="2"/>
              </a:rPr>
              <a:t> TL thiết kế</a:t>
            </a:r>
            <a:endParaRPr lang="en-US"/>
          </a:p>
          <a:p>
            <a:pPr lvl="2"/>
            <a:r>
              <a:rPr lang="en-US"/>
              <a:t>Phát triển </a:t>
            </a:r>
            <a:r>
              <a:rPr lang="en-US">
                <a:sym typeface="Wingdings" panose="05000000000000000000" pitchFamily="2" charset="2"/>
              </a:rPr>
              <a:t> tạo ra chức năng, phần mềm</a:t>
            </a:r>
            <a:endParaRPr lang="en-US"/>
          </a:p>
          <a:p>
            <a:pPr lvl="2"/>
            <a:r>
              <a:rPr lang="en-US"/>
              <a:t>Kiểm thử </a:t>
            </a:r>
            <a:r>
              <a:rPr lang="en-US">
                <a:sym typeface="Wingdings" panose="05000000000000000000" pitchFamily="2" charset="2"/>
              </a:rPr>
              <a:t> kiểm tra chất lượng</a:t>
            </a:r>
            <a:endParaRPr lang="en-US"/>
          </a:p>
          <a:p>
            <a:pPr lvl="2"/>
            <a:r>
              <a:rPr lang="en-US"/>
              <a:t>Viết tài liệu </a:t>
            </a:r>
            <a:r>
              <a:rPr lang="en-US">
                <a:sym typeface="Wingdings" panose="05000000000000000000" pitchFamily="2" charset="2"/>
              </a:rPr>
              <a:t> hướng dẫn sử dụng</a:t>
            </a:r>
            <a:endParaRPr lang="en-US"/>
          </a:p>
          <a:p>
            <a:pPr lvl="2"/>
            <a:r>
              <a:rPr lang="en-US"/>
              <a:t>…</a:t>
            </a:r>
          </a:p>
        </p:txBody>
      </p:sp>
      <p:sp>
        <p:nvSpPr>
          <p:cNvPr id="4" name="Footer Placeholder 3">
            <a:extLst>
              <a:ext uri="{FF2B5EF4-FFF2-40B4-BE49-F238E27FC236}">
                <a16:creationId xmlns:a16="http://schemas.microsoft.com/office/drawing/2014/main" id="{DBC5B2C0-4EAC-46E5-9808-6FDC03AEADFF}"/>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2B048DB8-3032-4DDE-A7E0-C2BDA2B8651F}"/>
              </a:ext>
            </a:extLst>
          </p:cNvPr>
          <p:cNvSpPr>
            <a:spLocks noGrp="1"/>
          </p:cNvSpPr>
          <p:nvPr>
            <p:ph type="sldNum" sz="quarter" idx="12"/>
          </p:nvPr>
        </p:nvSpPr>
        <p:spPr/>
        <p:txBody>
          <a:bodyPr/>
          <a:lstStyle/>
          <a:p>
            <a:pPr>
              <a:defRPr/>
            </a:pPr>
            <a:fld id="{A7A27918-AF68-41BB-82C7-522D23BA7CE7}" type="slidenum">
              <a:rPr lang="en-US" smtClean="0"/>
              <a:pPr>
                <a:defRPr/>
              </a:pPr>
              <a:t>8</a:t>
            </a:fld>
            <a:endParaRPr lang="en-US" dirty="0"/>
          </a:p>
        </p:txBody>
      </p:sp>
    </p:spTree>
    <p:extLst>
      <p:ext uri="{BB962C8B-B14F-4D97-AF65-F5344CB8AC3E}">
        <p14:creationId xmlns:p14="http://schemas.microsoft.com/office/powerpoint/2010/main" val="219335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BDC8-E8E3-4F8A-AA2D-0FEFBDA15EEB}"/>
              </a:ext>
            </a:extLst>
          </p:cNvPr>
          <p:cNvSpPr>
            <a:spLocks noGrp="1"/>
          </p:cNvSpPr>
          <p:nvPr>
            <p:ph type="title"/>
          </p:nvPr>
        </p:nvSpPr>
        <p:spPr/>
        <p:txBody>
          <a:bodyPr/>
          <a:lstStyle/>
          <a:p>
            <a:r>
              <a:rPr lang="vi-VN"/>
              <a:t>Các khái niệm cơ bản</a:t>
            </a:r>
            <a:r>
              <a:rPr lang="en-US"/>
              <a:t> (1/3)</a:t>
            </a:r>
          </a:p>
        </p:txBody>
      </p:sp>
      <p:sp>
        <p:nvSpPr>
          <p:cNvPr id="3" name="Content Placeholder 2">
            <a:extLst>
              <a:ext uri="{FF2B5EF4-FFF2-40B4-BE49-F238E27FC236}">
                <a16:creationId xmlns:a16="http://schemas.microsoft.com/office/drawing/2014/main" id="{88D124A1-B92D-4E7F-A89C-8BF767B144DD}"/>
              </a:ext>
            </a:extLst>
          </p:cNvPr>
          <p:cNvSpPr>
            <a:spLocks noGrp="1"/>
          </p:cNvSpPr>
          <p:nvPr>
            <p:ph idx="1"/>
          </p:nvPr>
        </p:nvSpPr>
        <p:spPr>
          <a:xfrm>
            <a:off x="99480" y="1511509"/>
            <a:ext cx="6429829" cy="4509200"/>
          </a:xfrm>
        </p:spPr>
        <p:txBody>
          <a:bodyPr>
            <a:normAutofit fontScale="92500" lnSpcReduction="20000"/>
          </a:bodyPr>
          <a:lstStyle/>
          <a:p>
            <a:r>
              <a:rPr lang="vi-VN">
                <a:latin typeface="Calibri (Body)"/>
              </a:rPr>
              <a:t>Yêu cầu (requirements): các điều kiện hay khả năng mà sản phẩm của dự án cần đáp ứng để thỏa mãn người dùng hoặc các tài liệu chính thức khác	</a:t>
            </a:r>
          </a:p>
          <a:p>
            <a:r>
              <a:rPr lang="vi-VN">
                <a:latin typeface="Calibri (Body)"/>
              </a:rPr>
              <a:t>SRS (software requirement specification): Tài liệu đặc tả yêu cầu</a:t>
            </a:r>
          </a:p>
          <a:p>
            <a:r>
              <a:rPr lang="vi-VN">
                <a:latin typeface="Calibri (Body)"/>
              </a:rPr>
              <a:t>Đầu việc (task): Mỗi việc nhỏ có thể kiểm soát được</a:t>
            </a:r>
            <a:endParaRPr lang="en-US">
              <a:latin typeface="Calibri (Body)"/>
            </a:endParaRPr>
          </a:p>
          <a:p>
            <a:r>
              <a:rPr lang="en-US">
                <a:latin typeface="Calibri (Body)"/>
              </a:rPr>
              <a:t>WBS (Work breakdown structure): Bảng (biểu đồ) phân rã công việc</a:t>
            </a:r>
          </a:p>
        </p:txBody>
      </p:sp>
      <p:sp>
        <p:nvSpPr>
          <p:cNvPr id="4" name="Footer Placeholder 3">
            <a:extLst>
              <a:ext uri="{FF2B5EF4-FFF2-40B4-BE49-F238E27FC236}">
                <a16:creationId xmlns:a16="http://schemas.microsoft.com/office/drawing/2014/main" id="{23126981-B5C9-468B-AEDD-EFF98D8520DA}"/>
              </a:ext>
            </a:extLst>
          </p:cNvPr>
          <p:cNvSpPr>
            <a:spLocks noGrp="1"/>
          </p:cNvSpPr>
          <p:nvPr>
            <p:ph type="ftr" sz="quarter" idx="11"/>
          </p:nvPr>
        </p:nvSpPr>
        <p:spPr/>
        <p:txBody>
          <a:bodyPr/>
          <a:lstStyle/>
          <a:p>
            <a:pPr>
              <a:defRPr/>
            </a:pPr>
            <a:r>
              <a:rPr lang="vi-VN"/>
              <a:t>Bộ môn Công nghệ phần mềm - Khoa CNTT - Trường ĐHCN - ĐHQGHN</a:t>
            </a:r>
            <a:endParaRPr lang="en-US"/>
          </a:p>
        </p:txBody>
      </p:sp>
      <p:sp>
        <p:nvSpPr>
          <p:cNvPr id="5" name="Slide Number Placeholder 4">
            <a:extLst>
              <a:ext uri="{FF2B5EF4-FFF2-40B4-BE49-F238E27FC236}">
                <a16:creationId xmlns:a16="http://schemas.microsoft.com/office/drawing/2014/main" id="{3FB54782-CDAA-415B-9260-0E7507B57FE4}"/>
              </a:ext>
            </a:extLst>
          </p:cNvPr>
          <p:cNvSpPr>
            <a:spLocks noGrp="1"/>
          </p:cNvSpPr>
          <p:nvPr>
            <p:ph type="sldNum" sz="quarter" idx="12"/>
          </p:nvPr>
        </p:nvSpPr>
        <p:spPr/>
        <p:txBody>
          <a:bodyPr/>
          <a:lstStyle/>
          <a:p>
            <a:pPr>
              <a:defRPr/>
            </a:pPr>
            <a:fld id="{A7A27918-AF68-41BB-82C7-522D23BA7CE7}" type="slidenum">
              <a:rPr lang="en-US" smtClean="0"/>
              <a:pPr>
                <a:defRPr/>
              </a:pPr>
              <a:t>9</a:t>
            </a:fld>
            <a:endParaRPr lang="en-US" dirty="0"/>
          </a:p>
        </p:txBody>
      </p:sp>
      <p:pic>
        <p:nvPicPr>
          <p:cNvPr id="6" name="Picture 5">
            <a:extLst>
              <a:ext uri="{FF2B5EF4-FFF2-40B4-BE49-F238E27FC236}">
                <a16:creationId xmlns:a16="http://schemas.microsoft.com/office/drawing/2014/main" id="{E670B128-DF21-40A9-940B-0D0F039D2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6009" y="1816100"/>
            <a:ext cx="2635174" cy="1752391"/>
          </a:xfrm>
          <a:prstGeom prst="rect">
            <a:avLst/>
          </a:prstGeom>
          <a:noFill/>
        </p:spPr>
      </p:pic>
    </p:spTree>
    <p:extLst>
      <p:ext uri="{BB962C8B-B14F-4D97-AF65-F5344CB8AC3E}">
        <p14:creationId xmlns:p14="http://schemas.microsoft.com/office/powerpoint/2010/main" val="2204656434"/>
      </p:ext>
    </p:extLst>
  </p:cSld>
  <p:clrMapOvr>
    <a:masterClrMapping/>
  </p:clrMapOvr>
</p:sld>
</file>

<file path=ppt/theme/theme1.xml><?xml version="1.0" encoding="utf-8"?>
<a:theme xmlns:a="http://schemas.openxmlformats.org/drawingml/2006/main" name="1_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2573</TotalTime>
  <Pages>42</Pages>
  <Words>3476</Words>
  <Application>Microsoft Office PowerPoint</Application>
  <PresentationFormat>Custom</PresentationFormat>
  <Paragraphs>397</Paragraphs>
  <Slides>39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 (Body)</vt:lpstr>
      <vt:lpstr>Arial</vt:lpstr>
      <vt:lpstr>Calibri</vt:lpstr>
      <vt:lpstr>Times</vt:lpstr>
      <vt:lpstr>Times New Roman</vt:lpstr>
      <vt:lpstr>Wingdings</vt:lpstr>
      <vt:lpstr>1_SE</vt:lpstr>
      <vt:lpstr>Quản lý dự án phần mềm</vt:lpstr>
      <vt:lpstr>Ôn lại bài cũ: Quy trình quản lý dự án</vt:lpstr>
      <vt:lpstr>Nội dung</vt:lpstr>
      <vt:lpstr>Mục tiêu bài học (1/2)</vt:lpstr>
      <vt:lpstr>Mục tiêu bài học (2/2)</vt:lpstr>
      <vt:lpstr>Nội dung</vt:lpstr>
      <vt:lpstr>Phạm vi dự án (project scope) là gì? (1/2)</vt:lpstr>
      <vt:lpstr>Phạm vi dự án (project scope) là gì? (2/2)</vt:lpstr>
      <vt:lpstr>Các khái niệm cơ bản (1/3)</vt:lpstr>
      <vt:lpstr>Các khái niệm cơ bản (2/3)</vt:lpstr>
      <vt:lpstr>Các khái niệm cơ bản (3/3)</vt:lpstr>
      <vt:lpstr>Phương pháp thu thập yêu cầu</vt:lpstr>
      <vt:lpstr>Xác định yêu cầu (1/2)</vt:lpstr>
      <vt:lpstr>Xác định yêu cầu (2/2)</vt:lpstr>
      <vt:lpstr>Một số đặc thù của phạm vi/yêu cầu của dự án phần mềm </vt:lpstr>
      <vt:lpstr>Lập kế hoạch quản lý phạm vi dự án</vt:lpstr>
      <vt:lpstr>Nội dung</vt:lpstr>
      <vt:lpstr>Xác định phạm vi dự án</vt:lpstr>
      <vt:lpstr>Ví dụ về bảng phân rã công việc</vt:lpstr>
      <vt:lpstr>Quy trình tạo bảng phân rã công việc</vt:lpstr>
      <vt:lpstr>Xây dựng bảng phân rã công việc</vt:lpstr>
      <vt:lpstr>Sử dụng tài liệu hướng dẫn của tổ chức</vt:lpstr>
      <vt:lpstr>Phương pháp tương tự</vt:lpstr>
      <vt:lpstr>Phương pháp top-down</vt:lpstr>
      <vt:lpstr>Phương pháp bottom-up</vt:lpstr>
      <vt:lpstr>Phương pháp mind-mapping</vt:lpstr>
      <vt:lpstr>Trình bày WBS (1/3)</vt:lpstr>
      <vt:lpstr>Trình bày WBS (2/3)</vt:lpstr>
      <vt:lpstr>Trình bày WBS (3/3)</vt:lpstr>
      <vt:lpstr>Hoàn thiện WBS</vt:lpstr>
      <vt:lpstr>Một số lưu ý</vt:lpstr>
      <vt:lpstr>Kiểm tra phạm vi dự án</vt:lpstr>
      <vt:lpstr>Kiểm soát phạm vi dự án</vt:lpstr>
      <vt:lpstr>Cải thiện thông tin từ người dùng</vt:lpstr>
      <vt:lpstr>Hạn chế yêu cầu không hoàn thiện và sự thay đổi</vt:lpstr>
      <vt:lpstr>Dùng phần mềm hỗ trợ quản lý phạm vi dự án</vt:lpstr>
      <vt:lpstr>Nội dung</vt:lpstr>
      <vt:lpstr>Thực hành xây dựng WBS</vt:lpstr>
      <vt:lpstr>Bài tập về nhà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Ian Sommerville</dc:creator>
  <cp:lastModifiedBy>Viet Tran Hoang</cp:lastModifiedBy>
  <cp:revision>279</cp:revision>
  <cp:lastPrinted>2004-04-23T15:45:57Z</cp:lastPrinted>
  <dcterms:created xsi:type="dcterms:W3CDTF">2000-04-28T08:06:41Z</dcterms:created>
  <dcterms:modified xsi:type="dcterms:W3CDTF">2023-08-19T02:25:07Z</dcterms:modified>
</cp:coreProperties>
</file>