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50"/>
  </p:notesMasterIdLst>
  <p:handoutMasterIdLst>
    <p:handoutMasterId r:id="rId51"/>
  </p:handoutMasterIdLst>
  <p:sldIdLst>
    <p:sldId id="256" r:id="rId2"/>
    <p:sldId id="302" r:id="rId3"/>
    <p:sldId id="257"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20" r:id="rId21"/>
    <p:sldId id="319" r:id="rId22"/>
    <p:sldId id="321" r:id="rId23"/>
    <p:sldId id="322" r:id="rId24"/>
    <p:sldId id="323" r:id="rId25"/>
    <p:sldId id="324" r:id="rId26"/>
    <p:sldId id="325" r:id="rId27"/>
    <p:sldId id="326" r:id="rId28"/>
    <p:sldId id="327" r:id="rId29"/>
    <p:sldId id="329" r:id="rId30"/>
    <p:sldId id="333" r:id="rId31"/>
    <p:sldId id="328" r:id="rId32"/>
    <p:sldId id="330" r:id="rId33"/>
    <p:sldId id="331" r:id="rId34"/>
    <p:sldId id="332"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283" r:id="rId49"/>
  </p:sldIdLst>
  <p:sldSz cx="9110663"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2870" userDrawn="1">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00FF"/>
    <a:srgbClr val="00FF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90239" autoAdjust="0"/>
  </p:normalViewPr>
  <p:slideViewPr>
    <p:cSldViewPr>
      <p:cViewPr varScale="1">
        <p:scale>
          <a:sx n="66" d="100"/>
          <a:sy n="66" d="100"/>
        </p:scale>
        <p:origin x="1254" y="72"/>
      </p:cViewPr>
      <p:guideLst>
        <p:guide orient="horz" pos="2152"/>
        <p:guide pos="28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t Tran Hoang" userId="c38b94eb56962286" providerId="LiveId" clId="{96927494-00C3-4BCD-9227-FBE453EA67CC}"/>
    <pc:docChg chg="modSld">
      <pc:chgData name="Viet Tran Hoang" userId="c38b94eb56962286" providerId="LiveId" clId="{96927494-00C3-4BCD-9227-FBE453EA67CC}" dt="2021-06-08T15:04:19.805" v="10" actId="20577"/>
      <pc:docMkLst>
        <pc:docMk/>
      </pc:docMkLst>
      <pc:sldChg chg="modSp mod">
        <pc:chgData name="Viet Tran Hoang" userId="c38b94eb56962286" providerId="LiveId" clId="{96927494-00C3-4BCD-9227-FBE453EA67CC}" dt="2021-06-08T15:04:19.805" v="10" actId="20577"/>
        <pc:sldMkLst>
          <pc:docMk/>
          <pc:sldMk cId="2645986077" sldId="300"/>
        </pc:sldMkLst>
        <pc:spChg chg="mod">
          <ac:chgData name="Viet Tran Hoang" userId="c38b94eb56962286" providerId="LiveId" clId="{96927494-00C3-4BCD-9227-FBE453EA67CC}" dt="2021-06-08T15:04:19.805" v="10" actId="20577"/>
          <ac:spMkLst>
            <pc:docMk/>
            <pc:sldMk cId="2645986077" sldId="300"/>
            <ac:spMk id="3" creationId="{30BA8F2E-91BD-4C38-B26C-42FCB5993DDE}"/>
          </ac:spMkLst>
        </pc:spChg>
      </pc:sldChg>
    </pc:docChg>
  </pc:docChgLst>
  <pc:docChgLst>
    <pc:chgData name="Viet Tran Hoang" userId="c38b94eb56962286" providerId="LiveId" clId="{6B77A2D3-603A-418D-AFC2-5AD64EA7A397}"/>
    <pc:docChg chg="undo custSel addSld delSld modSld sldOrd modMainMaster">
      <pc:chgData name="Viet Tran Hoang" userId="c38b94eb56962286" providerId="LiveId" clId="{6B77A2D3-603A-418D-AFC2-5AD64EA7A397}" dt="2021-04-25T02:02:50.890" v="5813" actId="20577"/>
      <pc:docMkLst>
        <pc:docMk/>
      </pc:docMkLst>
      <pc:sldChg chg="delSp modSp mod modNotesTx">
        <pc:chgData name="Viet Tran Hoang" userId="c38b94eb56962286" providerId="LiveId" clId="{6B77A2D3-603A-418D-AFC2-5AD64EA7A397}" dt="2021-04-18T09:30:44.379" v="257" actId="6549"/>
        <pc:sldMkLst>
          <pc:docMk/>
          <pc:sldMk cId="0" sldId="256"/>
        </pc:sldMkLst>
        <pc:spChg chg="mod">
          <ac:chgData name="Viet Tran Hoang" userId="c38b94eb56962286" providerId="LiveId" clId="{6B77A2D3-603A-418D-AFC2-5AD64EA7A397}" dt="2021-04-18T09:07:06.410" v="12"/>
          <ac:spMkLst>
            <pc:docMk/>
            <pc:sldMk cId="0" sldId="256"/>
            <ac:spMk id="5" creationId="{00000000-0000-0000-0000-000000000000}"/>
          </ac:spMkLst>
        </pc:spChg>
        <pc:spChg chg="mod">
          <ac:chgData name="Viet Tran Hoang" userId="c38b94eb56962286" providerId="LiveId" clId="{6B77A2D3-603A-418D-AFC2-5AD64EA7A397}" dt="2021-04-18T09:06:48.294" v="11"/>
          <ac:spMkLst>
            <pc:docMk/>
            <pc:sldMk cId="0" sldId="256"/>
            <ac:spMk id="4098" creationId="{00000000-0000-0000-0000-000000000000}"/>
          </ac:spMkLst>
        </pc:spChg>
        <pc:picChg chg="del">
          <ac:chgData name="Viet Tran Hoang" userId="c38b94eb56962286" providerId="LiveId" clId="{6B77A2D3-603A-418D-AFC2-5AD64EA7A397}" dt="2021-04-18T09:07:19.618" v="13" actId="478"/>
          <ac:picMkLst>
            <pc:docMk/>
            <pc:sldMk cId="0" sldId="256"/>
            <ac:picMk id="4" creationId="{00000000-0000-0000-0000-000000000000}"/>
          </ac:picMkLst>
        </pc:picChg>
      </pc:sldChg>
      <pc:sldChg chg="modSp mod modNotesTx">
        <pc:chgData name="Viet Tran Hoang" userId="c38b94eb56962286" providerId="LiveId" clId="{6B77A2D3-603A-418D-AFC2-5AD64EA7A397}" dt="2021-04-18T16:55:19.045" v="1003" actId="2711"/>
        <pc:sldMkLst>
          <pc:docMk/>
          <pc:sldMk cId="0" sldId="257"/>
        </pc:sldMkLst>
        <pc:spChg chg="mod">
          <ac:chgData name="Viet Tran Hoang" userId="c38b94eb56962286" providerId="LiveId" clId="{6B77A2D3-603A-418D-AFC2-5AD64EA7A397}" dt="2021-04-18T09:18:17.361" v="54"/>
          <ac:spMkLst>
            <pc:docMk/>
            <pc:sldMk cId="0" sldId="257"/>
            <ac:spMk id="6146" creationId="{00000000-0000-0000-0000-000000000000}"/>
          </ac:spMkLst>
        </pc:spChg>
        <pc:spChg chg="mod">
          <ac:chgData name="Viet Tran Hoang" userId="c38b94eb56962286" providerId="LiveId" clId="{6B77A2D3-603A-418D-AFC2-5AD64EA7A397}" dt="2021-04-18T16:55:19.045" v="1003" actId="2711"/>
          <ac:spMkLst>
            <pc:docMk/>
            <pc:sldMk cId="0" sldId="257"/>
            <ac:spMk id="6147" creationId="{00000000-0000-0000-0000-000000000000}"/>
          </ac:spMkLst>
        </pc:spChg>
      </pc:sldChg>
      <pc:sldChg chg="addSp delSp modSp add mod modNotesTx">
        <pc:chgData name="Viet Tran Hoang" userId="c38b94eb56962286" providerId="LiveId" clId="{6B77A2D3-603A-418D-AFC2-5AD64EA7A397}" dt="2021-04-24T20:53:52.695" v="3194" actId="478"/>
        <pc:sldMkLst>
          <pc:docMk/>
          <pc:sldMk cId="35541774" sldId="258"/>
        </pc:sldMkLst>
        <pc:spChg chg="add mod ord">
          <ac:chgData name="Viet Tran Hoang" userId="c38b94eb56962286" providerId="LiveId" clId="{6B77A2D3-603A-418D-AFC2-5AD64EA7A397}" dt="2021-04-24T20:41:04.896" v="3139" actId="14100"/>
          <ac:spMkLst>
            <pc:docMk/>
            <pc:sldMk cId="35541774" sldId="258"/>
            <ac:spMk id="4" creationId="{4EC54216-2384-41D4-8D35-102C8B465919}"/>
          </ac:spMkLst>
        </pc:spChg>
        <pc:spChg chg="add del mod">
          <ac:chgData name="Viet Tran Hoang" userId="c38b94eb56962286" providerId="LiveId" clId="{6B77A2D3-603A-418D-AFC2-5AD64EA7A397}" dt="2021-04-18T09:08:01.883" v="18" actId="478"/>
          <ac:spMkLst>
            <pc:docMk/>
            <pc:sldMk cId="35541774" sldId="258"/>
            <ac:spMk id="5" creationId="{3F208F09-26DA-4CD8-BF0D-6BF91BFB7EAE}"/>
          </ac:spMkLst>
        </pc:spChg>
        <pc:spChg chg="add del mod">
          <ac:chgData name="Viet Tran Hoang" userId="c38b94eb56962286" providerId="LiveId" clId="{6B77A2D3-603A-418D-AFC2-5AD64EA7A397}" dt="2021-04-18T09:08:08.037" v="20"/>
          <ac:spMkLst>
            <pc:docMk/>
            <pc:sldMk cId="35541774" sldId="258"/>
            <ac:spMk id="8" creationId="{6AAAD273-51F0-4FD6-92A2-C0A950FBB35C}"/>
          </ac:spMkLst>
        </pc:spChg>
        <pc:spChg chg="add del mod">
          <ac:chgData name="Viet Tran Hoang" userId="c38b94eb56962286" providerId="LiveId" clId="{6B77A2D3-603A-418D-AFC2-5AD64EA7A397}" dt="2021-04-18T09:08:08.037" v="20"/>
          <ac:spMkLst>
            <pc:docMk/>
            <pc:sldMk cId="35541774" sldId="258"/>
            <ac:spMk id="9" creationId="{E364F3A4-BA67-4FF4-8D89-DDBFD783D4E3}"/>
          </ac:spMkLst>
        </pc:spChg>
        <pc:spChg chg="add del mod">
          <ac:chgData name="Viet Tran Hoang" userId="c38b94eb56962286" providerId="LiveId" clId="{6B77A2D3-603A-418D-AFC2-5AD64EA7A397}" dt="2021-04-18T09:08:08.037" v="20"/>
          <ac:spMkLst>
            <pc:docMk/>
            <pc:sldMk cId="35541774" sldId="258"/>
            <ac:spMk id="10" creationId="{0380189F-7187-4901-93BF-76169134FC50}"/>
          </ac:spMkLst>
        </pc:spChg>
        <pc:spChg chg="add del mod">
          <ac:chgData name="Viet Tran Hoang" userId="c38b94eb56962286" providerId="LiveId" clId="{6B77A2D3-603A-418D-AFC2-5AD64EA7A397}" dt="2021-04-18T09:08:08.037" v="20"/>
          <ac:spMkLst>
            <pc:docMk/>
            <pc:sldMk cId="35541774" sldId="258"/>
            <ac:spMk id="11" creationId="{E7F5DAD3-4221-4EA9-880A-F0CDFDBAF9BD}"/>
          </ac:spMkLst>
        </pc:spChg>
        <pc:spChg chg="add del mod">
          <ac:chgData name="Viet Tran Hoang" userId="c38b94eb56962286" providerId="LiveId" clId="{6B77A2D3-603A-418D-AFC2-5AD64EA7A397}" dt="2021-04-18T09:08:08.037" v="20"/>
          <ac:spMkLst>
            <pc:docMk/>
            <pc:sldMk cId="35541774" sldId="258"/>
            <ac:spMk id="12" creationId="{84903AAA-3EBD-4958-91D5-D446CE934A3C}"/>
          </ac:spMkLst>
        </pc:spChg>
        <pc:spChg chg="add del mod">
          <ac:chgData name="Viet Tran Hoang" userId="c38b94eb56962286" providerId="LiveId" clId="{6B77A2D3-603A-418D-AFC2-5AD64EA7A397}" dt="2021-04-18T09:08:08.037" v="20"/>
          <ac:spMkLst>
            <pc:docMk/>
            <pc:sldMk cId="35541774" sldId="258"/>
            <ac:spMk id="13" creationId="{BD67FDA3-A568-42AD-AAEB-B719DE11C116}"/>
          </ac:spMkLst>
        </pc:spChg>
        <pc:spChg chg="add del mod">
          <ac:chgData name="Viet Tran Hoang" userId="c38b94eb56962286" providerId="LiveId" clId="{6B77A2D3-603A-418D-AFC2-5AD64EA7A397}" dt="2021-04-18T09:08:08.037" v="20"/>
          <ac:spMkLst>
            <pc:docMk/>
            <pc:sldMk cId="35541774" sldId="258"/>
            <ac:spMk id="18" creationId="{EE4B0396-3072-4542-9574-E465CF0A9B76}"/>
          </ac:spMkLst>
        </pc:spChg>
        <pc:spChg chg="add del mod">
          <ac:chgData name="Viet Tran Hoang" userId="c38b94eb56962286" providerId="LiveId" clId="{6B77A2D3-603A-418D-AFC2-5AD64EA7A397}" dt="2021-04-18T09:08:08.037" v="20"/>
          <ac:spMkLst>
            <pc:docMk/>
            <pc:sldMk cId="35541774" sldId="258"/>
            <ac:spMk id="19" creationId="{F3C58028-6A99-4ADE-9B13-5DCEB7B69883}"/>
          </ac:spMkLst>
        </pc:spChg>
        <pc:spChg chg="add del mod">
          <ac:chgData name="Viet Tran Hoang" userId="c38b94eb56962286" providerId="LiveId" clId="{6B77A2D3-603A-418D-AFC2-5AD64EA7A397}" dt="2021-04-18T09:08:08.037" v="20"/>
          <ac:spMkLst>
            <pc:docMk/>
            <pc:sldMk cId="35541774" sldId="258"/>
            <ac:spMk id="20" creationId="{9B301920-7730-49CD-8610-3A1F5A3A5210}"/>
          </ac:spMkLst>
        </pc:spChg>
        <pc:spChg chg="add del mod">
          <ac:chgData name="Viet Tran Hoang" userId="c38b94eb56962286" providerId="LiveId" clId="{6B77A2D3-603A-418D-AFC2-5AD64EA7A397}" dt="2021-04-18T09:08:08.037" v="20"/>
          <ac:spMkLst>
            <pc:docMk/>
            <pc:sldMk cId="35541774" sldId="258"/>
            <ac:spMk id="21" creationId="{6DF76226-632E-4631-8A6E-8CF171B19C92}"/>
          </ac:spMkLst>
        </pc:spChg>
        <pc:spChg chg="add del mod">
          <ac:chgData name="Viet Tran Hoang" userId="c38b94eb56962286" providerId="LiveId" clId="{6B77A2D3-603A-418D-AFC2-5AD64EA7A397}" dt="2021-04-18T09:08:08.037" v="20"/>
          <ac:spMkLst>
            <pc:docMk/>
            <pc:sldMk cId="35541774" sldId="258"/>
            <ac:spMk id="22" creationId="{DFD910A6-424F-4851-A9D1-6F5E8841829B}"/>
          </ac:spMkLst>
        </pc:spChg>
        <pc:spChg chg="add del mod">
          <ac:chgData name="Viet Tran Hoang" userId="c38b94eb56962286" providerId="LiveId" clId="{6B77A2D3-603A-418D-AFC2-5AD64EA7A397}" dt="2021-04-24T20:53:52.695" v="3194" actId="478"/>
          <ac:spMkLst>
            <pc:docMk/>
            <pc:sldMk cId="35541774" sldId="258"/>
            <ac:spMk id="24" creationId="{82B1CF26-FE90-4608-B852-FE9F47CFF8CD}"/>
          </ac:spMkLst>
        </pc:spChg>
        <pc:spChg chg="add mod">
          <ac:chgData name="Viet Tran Hoang" userId="c38b94eb56962286" providerId="LiveId" clId="{6B77A2D3-603A-418D-AFC2-5AD64EA7A397}" dt="2021-04-20T16:56:47.535" v="2790" actId="207"/>
          <ac:spMkLst>
            <pc:docMk/>
            <pc:sldMk cId="35541774" sldId="258"/>
            <ac:spMk id="25" creationId="{F02CA68E-B05A-4648-8234-31D7D3D1FA79}"/>
          </ac:spMkLst>
        </pc:spChg>
        <pc:spChg chg="add mod">
          <ac:chgData name="Viet Tran Hoang" userId="c38b94eb56962286" providerId="LiveId" clId="{6B77A2D3-603A-418D-AFC2-5AD64EA7A397}" dt="2021-04-20T16:56:47.535" v="2790" actId="207"/>
          <ac:spMkLst>
            <pc:docMk/>
            <pc:sldMk cId="35541774" sldId="258"/>
            <ac:spMk id="26" creationId="{FC418B43-B541-4B4F-91B8-8550655E51AA}"/>
          </ac:spMkLst>
        </pc:spChg>
        <pc:spChg chg="add mod">
          <ac:chgData name="Viet Tran Hoang" userId="c38b94eb56962286" providerId="LiveId" clId="{6B77A2D3-603A-418D-AFC2-5AD64EA7A397}" dt="2021-04-20T16:56:47.535" v="2790" actId="207"/>
          <ac:spMkLst>
            <pc:docMk/>
            <pc:sldMk cId="35541774" sldId="258"/>
            <ac:spMk id="27" creationId="{5D3D3F6D-9CE5-4CB4-AAE2-E3132490F6FB}"/>
          </ac:spMkLst>
        </pc:spChg>
        <pc:spChg chg="add mod">
          <ac:chgData name="Viet Tran Hoang" userId="c38b94eb56962286" providerId="LiveId" clId="{6B77A2D3-603A-418D-AFC2-5AD64EA7A397}" dt="2021-04-20T16:56:47.535" v="2790" actId="207"/>
          <ac:spMkLst>
            <pc:docMk/>
            <pc:sldMk cId="35541774" sldId="258"/>
            <ac:spMk id="28" creationId="{E96B8CAA-3BA8-4625-94A4-F166AFE7C360}"/>
          </ac:spMkLst>
        </pc:spChg>
        <pc:spChg chg="add mod">
          <ac:chgData name="Viet Tran Hoang" userId="c38b94eb56962286" providerId="LiveId" clId="{6B77A2D3-603A-418D-AFC2-5AD64EA7A397}" dt="2021-04-20T16:56:47.535" v="2790" actId="207"/>
          <ac:spMkLst>
            <pc:docMk/>
            <pc:sldMk cId="35541774" sldId="258"/>
            <ac:spMk id="29" creationId="{2A89FABE-B2BB-485B-94F0-572203BEC1CB}"/>
          </ac:spMkLst>
        </pc:spChg>
        <pc:spChg chg="add mod">
          <ac:chgData name="Viet Tran Hoang" userId="c38b94eb56962286" providerId="LiveId" clId="{6B77A2D3-603A-418D-AFC2-5AD64EA7A397}" dt="2021-04-20T16:55:49.512" v="2787" actId="108"/>
          <ac:spMkLst>
            <pc:docMk/>
            <pc:sldMk cId="35541774" sldId="258"/>
            <ac:spMk id="34" creationId="{6E17FEE3-7889-4CEB-94F8-F8A4D4CA2BAB}"/>
          </ac:spMkLst>
        </pc:spChg>
        <pc:spChg chg="add mod">
          <ac:chgData name="Viet Tran Hoang" userId="c38b94eb56962286" providerId="LiveId" clId="{6B77A2D3-603A-418D-AFC2-5AD64EA7A397}" dt="2021-04-20T16:55:53.074" v="2788" actId="108"/>
          <ac:spMkLst>
            <pc:docMk/>
            <pc:sldMk cId="35541774" sldId="258"/>
            <ac:spMk id="35" creationId="{15CBBA37-3455-4ECD-AC2A-CFBBD7728FA0}"/>
          </ac:spMkLst>
        </pc:spChg>
        <pc:spChg chg="add mod">
          <ac:chgData name="Viet Tran Hoang" userId="c38b94eb56962286" providerId="LiveId" clId="{6B77A2D3-603A-418D-AFC2-5AD64EA7A397}" dt="2021-04-20T16:55:56.847" v="2789" actId="108"/>
          <ac:spMkLst>
            <pc:docMk/>
            <pc:sldMk cId="35541774" sldId="258"/>
            <ac:spMk id="36" creationId="{3F287566-546E-4E93-805A-4ED394CAAA27}"/>
          </ac:spMkLst>
        </pc:spChg>
        <pc:spChg chg="add mod">
          <ac:chgData name="Viet Tran Hoang" userId="c38b94eb56962286" providerId="LiveId" clId="{6B77A2D3-603A-418D-AFC2-5AD64EA7A397}" dt="2021-04-20T16:55:18.757" v="2785" actId="692"/>
          <ac:spMkLst>
            <pc:docMk/>
            <pc:sldMk cId="35541774" sldId="258"/>
            <ac:spMk id="37" creationId="{A046C599-7474-4684-8CFC-5FAD48D0F92F}"/>
          </ac:spMkLst>
        </pc:spChg>
        <pc:spChg chg="add mod">
          <ac:chgData name="Viet Tran Hoang" userId="c38b94eb56962286" providerId="LiveId" clId="{6B77A2D3-603A-418D-AFC2-5AD64EA7A397}" dt="2021-04-20T16:55:37.100" v="2786" actId="108"/>
          <ac:spMkLst>
            <pc:docMk/>
            <pc:sldMk cId="35541774" sldId="258"/>
            <ac:spMk id="38" creationId="{499256AC-EE51-4E6F-AA7D-D4AA500A66ED}"/>
          </ac:spMkLst>
        </pc:spChg>
        <pc:spChg chg="mod">
          <ac:chgData name="Viet Tran Hoang" userId="c38b94eb56962286" providerId="LiveId" clId="{6B77A2D3-603A-418D-AFC2-5AD64EA7A397}" dt="2021-04-18T09:18:17.361" v="54"/>
          <ac:spMkLst>
            <pc:docMk/>
            <pc:sldMk cId="35541774" sldId="258"/>
            <ac:spMk id="6146" creationId="{00000000-0000-0000-0000-000000000000}"/>
          </ac:spMkLst>
        </pc:spChg>
        <pc:spChg chg="del">
          <ac:chgData name="Viet Tran Hoang" userId="c38b94eb56962286" providerId="LiveId" clId="{6B77A2D3-603A-418D-AFC2-5AD64EA7A397}" dt="2021-04-18T09:07:52.247" v="17" actId="478"/>
          <ac:spMkLst>
            <pc:docMk/>
            <pc:sldMk cId="35541774" sldId="258"/>
            <ac:spMk id="6147" creationId="{00000000-0000-0000-0000-000000000000}"/>
          </ac:spMkLst>
        </pc:spChg>
        <pc:cxnChg chg="add del mod">
          <ac:chgData name="Viet Tran Hoang" userId="c38b94eb56962286" providerId="LiveId" clId="{6B77A2D3-603A-418D-AFC2-5AD64EA7A397}" dt="2021-04-18T09:08:08.037" v="20"/>
          <ac:cxnSpMkLst>
            <pc:docMk/>
            <pc:sldMk cId="35541774" sldId="258"/>
            <ac:cxnSpMk id="14" creationId="{0732D4A9-4A87-4B41-93FB-A0227D5136C8}"/>
          </ac:cxnSpMkLst>
        </pc:cxnChg>
        <pc:cxnChg chg="add del mod">
          <ac:chgData name="Viet Tran Hoang" userId="c38b94eb56962286" providerId="LiveId" clId="{6B77A2D3-603A-418D-AFC2-5AD64EA7A397}" dt="2021-04-18T09:08:08.037" v="20"/>
          <ac:cxnSpMkLst>
            <pc:docMk/>
            <pc:sldMk cId="35541774" sldId="258"/>
            <ac:cxnSpMk id="15" creationId="{68450364-11AA-4E07-A300-D03CE3716913}"/>
          </ac:cxnSpMkLst>
        </pc:cxnChg>
        <pc:cxnChg chg="add del mod">
          <ac:chgData name="Viet Tran Hoang" userId="c38b94eb56962286" providerId="LiveId" clId="{6B77A2D3-603A-418D-AFC2-5AD64EA7A397}" dt="2021-04-18T09:08:08.037" v="20"/>
          <ac:cxnSpMkLst>
            <pc:docMk/>
            <pc:sldMk cId="35541774" sldId="258"/>
            <ac:cxnSpMk id="16" creationId="{48C24F2E-CC92-410B-BAB0-5C674D88844C}"/>
          </ac:cxnSpMkLst>
        </pc:cxnChg>
        <pc:cxnChg chg="add del mod">
          <ac:chgData name="Viet Tran Hoang" userId="c38b94eb56962286" providerId="LiveId" clId="{6B77A2D3-603A-418D-AFC2-5AD64EA7A397}" dt="2021-04-18T09:08:08.037" v="20"/>
          <ac:cxnSpMkLst>
            <pc:docMk/>
            <pc:sldMk cId="35541774" sldId="258"/>
            <ac:cxnSpMk id="17" creationId="{81F926C2-7ABD-4C3A-9E66-F1E35F9090B5}"/>
          </ac:cxnSpMkLst>
        </pc:cxnChg>
        <pc:cxnChg chg="add del mod">
          <ac:chgData name="Viet Tran Hoang" userId="c38b94eb56962286" providerId="LiveId" clId="{6B77A2D3-603A-418D-AFC2-5AD64EA7A397}" dt="2021-04-18T09:08:08.037" v="20"/>
          <ac:cxnSpMkLst>
            <pc:docMk/>
            <pc:sldMk cId="35541774" sldId="258"/>
            <ac:cxnSpMk id="23" creationId="{ACF1AAE7-2793-4D8D-9CC1-6CC52AFD564E}"/>
          </ac:cxnSpMkLst>
        </pc:cxnChg>
        <pc:cxnChg chg="add mod">
          <ac:chgData name="Viet Tran Hoang" userId="c38b94eb56962286" providerId="LiveId" clId="{6B77A2D3-603A-418D-AFC2-5AD64EA7A397}" dt="2021-04-18T09:21:16.938" v="105" actId="1036"/>
          <ac:cxnSpMkLst>
            <pc:docMk/>
            <pc:sldMk cId="35541774" sldId="258"/>
            <ac:cxnSpMk id="30" creationId="{3BFFF23F-07AE-4930-8941-EDACE11155BD}"/>
          </ac:cxnSpMkLst>
        </pc:cxnChg>
        <pc:cxnChg chg="add mod">
          <ac:chgData name="Viet Tran Hoang" userId="c38b94eb56962286" providerId="LiveId" clId="{6B77A2D3-603A-418D-AFC2-5AD64EA7A397}" dt="2021-04-18T09:21:16.938" v="105" actId="1036"/>
          <ac:cxnSpMkLst>
            <pc:docMk/>
            <pc:sldMk cId="35541774" sldId="258"/>
            <ac:cxnSpMk id="31" creationId="{C985F076-1312-48E0-81D0-D55FCBB93B13}"/>
          </ac:cxnSpMkLst>
        </pc:cxnChg>
        <pc:cxnChg chg="add mod">
          <ac:chgData name="Viet Tran Hoang" userId="c38b94eb56962286" providerId="LiveId" clId="{6B77A2D3-603A-418D-AFC2-5AD64EA7A397}" dt="2021-04-18T09:21:16.938" v="105" actId="1036"/>
          <ac:cxnSpMkLst>
            <pc:docMk/>
            <pc:sldMk cId="35541774" sldId="258"/>
            <ac:cxnSpMk id="32" creationId="{391A1219-7E72-4899-B1CF-E65764FACC1C}"/>
          </ac:cxnSpMkLst>
        </pc:cxnChg>
        <pc:cxnChg chg="add mod">
          <ac:chgData name="Viet Tran Hoang" userId="c38b94eb56962286" providerId="LiveId" clId="{6B77A2D3-603A-418D-AFC2-5AD64EA7A397}" dt="2021-04-18T09:21:16.938" v="105" actId="1036"/>
          <ac:cxnSpMkLst>
            <pc:docMk/>
            <pc:sldMk cId="35541774" sldId="258"/>
            <ac:cxnSpMk id="33" creationId="{1900CB17-0AFB-4920-8533-772EB74FB8D2}"/>
          </ac:cxnSpMkLst>
        </pc:cxnChg>
        <pc:cxnChg chg="add mod">
          <ac:chgData name="Viet Tran Hoang" userId="c38b94eb56962286" providerId="LiveId" clId="{6B77A2D3-603A-418D-AFC2-5AD64EA7A397}" dt="2021-04-18T09:21:16.938" v="105" actId="1036"/>
          <ac:cxnSpMkLst>
            <pc:docMk/>
            <pc:sldMk cId="35541774" sldId="258"/>
            <ac:cxnSpMk id="39" creationId="{DE2445AC-AA9A-41D8-8946-D4112AE3EE0A}"/>
          </ac:cxnSpMkLst>
        </pc:cxnChg>
      </pc:sldChg>
      <pc:sldChg chg="del">
        <pc:chgData name="Viet Tran Hoang" userId="c38b94eb56962286" providerId="LiveId" clId="{6B77A2D3-603A-418D-AFC2-5AD64EA7A397}" dt="2021-04-18T09:04:35.685" v="5" actId="47"/>
        <pc:sldMkLst>
          <pc:docMk/>
          <pc:sldMk cId="1288325771" sldId="259"/>
        </pc:sldMkLst>
      </pc:sldChg>
      <pc:sldChg chg="addSp delSp modSp new mod">
        <pc:chgData name="Viet Tran Hoang" userId="c38b94eb56962286" providerId="LiveId" clId="{6B77A2D3-603A-418D-AFC2-5AD64EA7A397}" dt="2021-04-24T20:53:43.485" v="3193" actId="478"/>
        <pc:sldMkLst>
          <pc:docMk/>
          <pc:sldMk cId="3805023974" sldId="259"/>
        </pc:sldMkLst>
        <pc:spChg chg="mod">
          <ac:chgData name="Viet Tran Hoang" userId="c38b94eb56962286" providerId="LiveId" clId="{6B77A2D3-603A-418D-AFC2-5AD64EA7A397}" dt="2021-04-24T20:51:55.924" v="3150" actId="20577"/>
          <ac:spMkLst>
            <pc:docMk/>
            <pc:sldMk cId="3805023974" sldId="259"/>
            <ac:spMk id="2" creationId="{608E92F2-0555-482E-934D-B518622B6A90}"/>
          </ac:spMkLst>
        </pc:spChg>
        <pc:spChg chg="mod">
          <ac:chgData name="Viet Tran Hoang" userId="c38b94eb56962286" providerId="LiveId" clId="{6B77A2D3-603A-418D-AFC2-5AD64EA7A397}" dt="2021-04-18T09:27:36.579" v="215" actId="27636"/>
          <ac:spMkLst>
            <pc:docMk/>
            <pc:sldMk cId="3805023974" sldId="259"/>
            <ac:spMk id="3" creationId="{518F572F-8B2C-4B5F-9100-76B0B1A965F4}"/>
          </ac:spMkLst>
        </pc:spChg>
        <pc:spChg chg="add del mod">
          <ac:chgData name="Viet Tran Hoang" userId="c38b94eb56962286" providerId="LiveId" clId="{6B77A2D3-603A-418D-AFC2-5AD64EA7A397}" dt="2021-04-24T20:53:43.485" v="3193" actId="478"/>
          <ac:spMkLst>
            <pc:docMk/>
            <pc:sldMk cId="3805023974" sldId="259"/>
            <ac:spMk id="6" creationId="{43AD2F4B-364E-4B5A-9C47-CAD046B250AB}"/>
          </ac:spMkLst>
        </pc:spChg>
        <pc:spChg chg="add mod">
          <ac:chgData name="Viet Tran Hoang" userId="c38b94eb56962286" providerId="LiveId" clId="{6B77A2D3-603A-418D-AFC2-5AD64EA7A397}" dt="2021-04-21T01:21:01.627" v="2791" actId="207"/>
          <ac:spMkLst>
            <pc:docMk/>
            <pc:sldMk cId="3805023974" sldId="259"/>
            <ac:spMk id="8" creationId="{F8F46490-D4EF-43D4-B32E-DB32FFD8EBBF}"/>
          </ac:spMkLst>
        </pc:spChg>
        <pc:spChg chg="add mod">
          <ac:chgData name="Viet Tran Hoang" userId="c38b94eb56962286" providerId="LiveId" clId="{6B77A2D3-603A-418D-AFC2-5AD64EA7A397}" dt="2021-04-18T09:29:21.355" v="244" actId="1076"/>
          <ac:spMkLst>
            <pc:docMk/>
            <pc:sldMk cId="3805023974" sldId="259"/>
            <ac:spMk id="10" creationId="{69A51436-3172-4C9F-BBFA-BE7E91AA3205}"/>
          </ac:spMkLst>
        </pc:spChg>
        <pc:spChg chg="add mod">
          <ac:chgData name="Viet Tran Hoang" userId="c38b94eb56962286" providerId="LiveId" clId="{6B77A2D3-603A-418D-AFC2-5AD64EA7A397}" dt="2021-04-18T09:29:39.419" v="249" actId="1076"/>
          <ac:spMkLst>
            <pc:docMk/>
            <pc:sldMk cId="3805023974" sldId="259"/>
            <ac:spMk id="13" creationId="{6979873A-03A4-4969-BC16-F171C4D8E4CE}"/>
          </ac:spMkLst>
        </pc:spChg>
        <pc:spChg chg="add mod">
          <ac:chgData name="Viet Tran Hoang" userId="c38b94eb56962286" providerId="LiveId" clId="{6B77A2D3-603A-418D-AFC2-5AD64EA7A397}" dt="2021-04-18T09:26:24.356" v="196" actId="14100"/>
          <ac:spMkLst>
            <pc:docMk/>
            <pc:sldMk cId="3805023974" sldId="259"/>
            <ac:spMk id="14" creationId="{F8AFD981-E1BC-42F9-A1A7-AB8BC893CC6D}"/>
          </ac:spMkLst>
        </pc:spChg>
        <pc:spChg chg="add mod">
          <ac:chgData name="Viet Tran Hoang" userId="c38b94eb56962286" providerId="LiveId" clId="{6B77A2D3-603A-418D-AFC2-5AD64EA7A397}" dt="2021-04-18T09:29:58.211" v="253" actId="1076"/>
          <ac:spMkLst>
            <pc:docMk/>
            <pc:sldMk cId="3805023974" sldId="259"/>
            <ac:spMk id="16" creationId="{0B4AFCF7-A808-42BE-B32B-82AC17848DF9}"/>
          </ac:spMkLst>
        </pc:spChg>
        <pc:picChg chg="add mod">
          <ac:chgData name="Viet Tran Hoang" userId="c38b94eb56962286" providerId="LiveId" clId="{6B77A2D3-603A-418D-AFC2-5AD64EA7A397}" dt="2021-04-18T09:29:13.571" v="241" actId="1076"/>
          <ac:picMkLst>
            <pc:docMk/>
            <pc:sldMk cId="3805023974" sldId="259"/>
            <ac:picMk id="9" creationId="{465595EF-5EA7-432D-8B7D-D283CFA2447D}"/>
          </ac:picMkLst>
        </pc:picChg>
        <pc:picChg chg="add mod">
          <ac:chgData name="Viet Tran Hoang" userId="c38b94eb56962286" providerId="LiveId" clId="{6B77A2D3-603A-418D-AFC2-5AD64EA7A397}" dt="2021-04-18T09:28:22.419" v="226" actId="1076"/>
          <ac:picMkLst>
            <pc:docMk/>
            <pc:sldMk cId="3805023974" sldId="259"/>
            <ac:picMk id="11" creationId="{76743828-4AA3-41BA-AC02-A50CDD3D63E7}"/>
          </ac:picMkLst>
        </pc:picChg>
        <pc:picChg chg="add mod">
          <ac:chgData name="Viet Tran Hoang" userId="c38b94eb56962286" providerId="LiveId" clId="{6B77A2D3-603A-418D-AFC2-5AD64EA7A397}" dt="2021-04-18T09:25:35.299" v="143" actId="1076"/>
          <ac:picMkLst>
            <pc:docMk/>
            <pc:sldMk cId="3805023974" sldId="259"/>
            <ac:picMk id="12" creationId="{58F4CFD8-75E8-4725-9781-5D8A9FC378F7}"/>
          </ac:picMkLst>
        </pc:picChg>
        <pc:picChg chg="add mod">
          <ac:chgData name="Viet Tran Hoang" userId="c38b94eb56962286" providerId="LiveId" clId="{6B77A2D3-603A-418D-AFC2-5AD64EA7A397}" dt="2021-04-18T09:29:50.067" v="250" actId="1076"/>
          <ac:picMkLst>
            <pc:docMk/>
            <pc:sldMk cId="3805023974" sldId="259"/>
            <ac:picMk id="15" creationId="{89B6988C-0085-4E7E-84B3-1C771CA6B6FC}"/>
          </ac:picMkLst>
        </pc:picChg>
        <pc:cxnChg chg="add mod">
          <ac:chgData name="Viet Tran Hoang" userId="c38b94eb56962286" providerId="LiveId" clId="{6B77A2D3-603A-418D-AFC2-5AD64EA7A397}" dt="2021-04-18T09:29:23.459" v="245" actId="1076"/>
          <ac:cxnSpMkLst>
            <pc:docMk/>
            <pc:sldMk cId="3805023974" sldId="259"/>
            <ac:cxnSpMk id="7" creationId="{92F13B4E-5E72-4A95-906B-378694C2D216}"/>
          </ac:cxnSpMkLst>
        </pc:cxnChg>
        <pc:cxnChg chg="add mod">
          <ac:chgData name="Viet Tran Hoang" userId="c38b94eb56962286" providerId="LiveId" clId="{6B77A2D3-603A-418D-AFC2-5AD64EA7A397}" dt="2021-04-18T09:29:52.995" v="251" actId="14100"/>
          <ac:cxnSpMkLst>
            <pc:docMk/>
            <pc:sldMk cId="3805023974" sldId="259"/>
            <ac:cxnSpMk id="17" creationId="{9EBE4979-4201-4C2C-9057-EC6F56F5A257}"/>
          </ac:cxnSpMkLst>
        </pc:cxnChg>
        <pc:cxnChg chg="add mod">
          <ac:chgData name="Viet Tran Hoang" userId="c38b94eb56962286" providerId="LiveId" clId="{6B77A2D3-603A-418D-AFC2-5AD64EA7A397}" dt="2021-04-18T09:29:55.347" v="252" actId="14100"/>
          <ac:cxnSpMkLst>
            <pc:docMk/>
            <pc:sldMk cId="3805023974" sldId="259"/>
            <ac:cxnSpMk id="18" creationId="{E9548599-DB7F-492E-859D-098985597116}"/>
          </ac:cxnSpMkLst>
        </pc:cxnChg>
        <pc:cxnChg chg="add mod">
          <ac:chgData name="Viet Tran Hoang" userId="c38b94eb56962286" providerId="LiveId" clId="{6B77A2D3-603A-418D-AFC2-5AD64EA7A397}" dt="2021-04-18T09:30:00.851" v="254" actId="14100"/>
          <ac:cxnSpMkLst>
            <pc:docMk/>
            <pc:sldMk cId="3805023974" sldId="259"/>
            <ac:cxnSpMk id="19" creationId="{495B974B-8E50-4579-8354-E7BF0615571E}"/>
          </ac:cxnSpMkLst>
        </pc:cxnChg>
      </pc:sldChg>
      <pc:sldChg chg="del">
        <pc:chgData name="Viet Tran Hoang" userId="c38b94eb56962286" providerId="LiveId" clId="{6B77A2D3-603A-418D-AFC2-5AD64EA7A397}" dt="2021-04-18T09:04:35.685" v="5" actId="47"/>
        <pc:sldMkLst>
          <pc:docMk/>
          <pc:sldMk cId="153785403" sldId="260"/>
        </pc:sldMkLst>
      </pc:sldChg>
      <pc:sldChg chg="add del">
        <pc:chgData name="Viet Tran Hoang" userId="c38b94eb56962286" providerId="LiveId" clId="{6B77A2D3-603A-418D-AFC2-5AD64EA7A397}" dt="2021-04-18T09:31:23.209" v="259"/>
        <pc:sldMkLst>
          <pc:docMk/>
          <pc:sldMk cId="295831405" sldId="260"/>
        </pc:sldMkLst>
      </pc:sldChg>
      <pc:sldChg chg="modSp add mod">
        <pc:chgData name="Viet Tran Hoang" userId="c38b94eb56962286" providerId="LiveId" clId="{6B77A2D3-603A-418D-AFC2-5AD64EA7A397}" dt="2021-04-18T16:55:32.722" v="1004" actId="2711"/>
        <pc:sldMkLst>
          <pc:docMk/>
          <pc:sldMk cId="1829581354" sldId="260"/>
        </pc:sldMkLst>
        <pc:spChg chg="mod">
          <ac:chgData name="Viet Tran Hoang" userId="c38b94eb56962286" providerId="LiveId" clId="{6B77A2D3-603A-418D-AFC2-5AD64EA7A397}" dt="2021-04-18T16:55:32.722" v="1004" actId="2711"/>
          <ac:spMkLst>
            <pc:docMk/>
            <pc:sldMk cId="1829581354" sldId="260"/>
            <ac:spMk id="6147" creationId="{00000000-0000-0000-0000-000000000000}"/>
          </ac:spMkLst>
        </pc:spChg>
      </pc:sldChg>
      <pc:sldChg chg="addSp modSp add mod">
        <pc:chgData name="Viet Tran Hoang" userId="c38b94eb56962286" providerId="LiveId" clId="{6B77A2D3-603A-418D-AFC2-5AD64EA7A397}" dt="2021-04-20T15:07:38.843" v="1036" actId="20577"/>
        <pc:sldMkLst>
          <pc:docMk/>
          <pc:sldMk cId="4252968578" sldId="261"/>
        </pc:sldMkLst>
        <pc:spChg chg="add mod">
          <ac:chgData name="Viet Tran Hoang" userId="c38b94eb56962286" providerId="LiveId" clId="{6B77A2D3-603A-418D-AFC2-5AD64EA7A397}" dt="2021-04-18T16:28:16.678" v="302" actId="1076"/>
          <ac:spMkLst>
            <pc:docMk/>
            <pc:sldMk cId="4252968578" sldId="261"/>
            <ac:spMk id="6" creationId="{F8CEC332-82DE-41BA-ADE8-1E1C987313F2}"/>
          </ac:spMkLst>
        </pc:spChg>
        <pc:spChg chg="mod">
          <ac:chgData name="Viet Tran Hoang" userId="c38b94eb56962286" providerId="LiveId" clId="{6B77A2D3-603A-418D-AFC2-5AD64EA7A397}" dt="2021-04-18T09:32:30.494" v="263"/>
          <ac:spMkLst>
            <pc:docMk/>
            <pc:sldMk cId="4252968578" sldId="261"/>
            <ac:spMk id="6146" creationId="{00000000-0000-0000-0000-000000000000}"/>
          </ac:spMkLst>
        </pc:spChg>
        <pc:spChg chg="mod">
          <ac:chgData name="Viet Tran Hoang" userId="c38b94eb56962286" providerId="LiveId" clId="{6B77A2D3-603A-418D-AFC2-5AD64EA7A397}" dt="2021-04-20T15:07:38.843" v="1036" actId="20577"/>
          <ac:spMkLst>
            <pc:docMk/>
            <pc:sldMk cId="4252968578" sldId="261"/>
            <ac:spMk id="6147" creationId="{00000000-0000-0000-0000-000000000000}"/>
          </ac:spMkLst>
        </pc:spChg>
      </pc:sldChg>
      <pc:sldChg chg="del">
        <pc:chgData name="Viet Tran Hoang" userId="c38b94eb56962286" providerId="LiveId" clId="{6B77A2D3-603A-418D-AFC2-5AD64EA7A397}" dt="2021-04-18T09:04:35.685" v="5" actId="47"/>
        <pc:sldMkLst>
          <pc:docMk/>
          <pc:sldMk cId="247354044" sldId="262"/>
        </pc:sldMkLst>
      </pc:sldChg>
      <pc:sldChg chg="addSp modSp new mod">
        <pc:chgData name="Viet Tran Hoang" userId="c38b94eb56962286" providerId="LiveId" clId="{6B77A2D3-603A-418D-AFC2-5AD64EA7A397}" dt="2021-04-18T16:56:00.016" v="1008" actId="2711"/>
        <pc:sldMkLst>
          <pc:docMk/>
          <pc:sldMk cId="2745321713" sldId="262"/>
        </pc:sldMkLst>
        <pc:spChg chg="mod">
          <ac:chgData name="Viet Tran Hoang" userId="c38b94eb56962286" providerId="LiveId" clId="{6B77A2D3-603A-418D-AFC2-5AD64EA7A397}" dt="2021-04-18T16:37:07.159" v="368" actId="20577"/>
          <ac:spMkLst>
            <pc:docMk/>
            <pc:sldMk cId="2745321713" sldId="262"/>
            <ac:spMk id="2" creationId="{EEDFD3E8-2FD4-4B6D-A1FD-E7A867298AC8}"/>
          </ac:spMkLst>
        </pc:spChg>
        <pc:spChg chg="mod">
          <ac:chgData name="Viet Tran Hoang" userId="c38b94eb56962286" providerId="LiveId" clId="{6B77A2D3-603A-418D-AFC2-5AD64EA7A397}" dt="2021-04-18T16:56:00.016" v="1008" actId="2711"/>
          <ac:spMkLst>
            <pc:docMk/>
            <pc:sldMk cId="2745321713" sldId="262"/>
            <ac:spMk id="3" creationId="{E5EC19FD-8262-460A-BBC7-F936E8F9D3B1}"/>
          </ac:spMkLst>
        </pc:spChg>
        <pc:picChg chg="add mod">
          <ac:chgData name="Viet Tran Hoang" userId="c38b94eb56962286" providerId="LiveId" clId="{6B77A2D3-603A-418D-AFC2-5AD64EA7A397}" dt="2021-04-18T16:38:46.671" v="382" actId="1076"/>
          <ac:picMkLst>
            <pc:docMk/>
            <pc:sldMk cId="2745321713" sldId="262"/>
            <ac:picMk id="6" creationId="{8D90F1F5-D25F-4462-B28A-171590C90C92}"/>
          </ac:picMkLst>
        </pc:picChg>
      </pc:sldChg>
      <pc:sldChg chg="modSp add mod">
        <pc:chgData name="Viet Tran Hoang" userId="c38b94eb56962286" providerId="LiveId" clId="{6B77A2D3-603A-418D-AFC2-5AD64EA7A397}" dt="2021-04-18T16:55:53.467" v="1007" actId="2711"/>
        <pc:sldMkLst>
          <pc:docMk/>
          <pc:sldMk cId="2203365432" sldId="263"/>
        </pc:sldMkLst>
        <pc:spChg chg="mod">
          <ac:chgData name="Viet Tran Hoang" userId="c38b94eb56962286" providerId="LiveId" clId="{6B77A2D3-603A-418D-AFC2-5AD64EA7A397}" dt="2021-04-18T16:55:53.467" v="1007" actId="2711"/>
          <ac:spMkLst>
            <pc:docMk/>
            <pc:sldMk cId="2203365432" sldId="263"/>
            <ac:spMk id="6147" creationId="{00000000-0000-0000-0000-000000000000}"/>
          </ac:spMkLst>
        </pc:spChg>
      </pc:sldChg>
      <pc:sldChg chg="del">
        <pc:chgData name="Viet Tran Hoang" userId="c38b94eb56962286" providerId="LiveId" clId="{6B77A2D3-603A-418D-AFC2-5AD64EA7A397}" dt="2021-04-18T09:04:35.685" v="5" actId="47"/>
        <pc:sldMkLst>
          <pc:docMk/>
          <pc:sldMk cId="2796741566" sldId="263"/>
        </pc:sldMkLst>
      </pc:sldChg>
      <pc:sldChg chg="addSp delSp modSp new mod">
        <pc:chgData name="Viet Tran Hoang" userId="c38b94eb56962286" providerId="LiveId" clId="{6B77A2D3-603A-418D-AFC2-5AD64EA7A397}" dt="2021-04-18T16:44:17.190" v="398" actId="1076"/>
        <pc:sldMkLst>
          <pc:docMk/>
          <pc:sldMk cId="74056497" sldId="264"/>
        </pc:sldMkLst>
        <pc:spChg chg="mod">
          <ac:chgData name="Viet Tran Hoang" userId="c38b94eb56962286" providerId="LiveId" clId="{6B77A2D3-603A-418D-AFC2-5AD64EA7A397}" dt="2021-04-18T16:43:28.560" v="384"/>
          <ac:spMkLst>
            <pc:docMk/>
            <pc:sldMk cId="74056497" sldId="264"/>
            <ac:spMk id="2" creationId="{5D48B588-2B59-4D72-A3D2-DDEF3565BE28}"/>
          </ac:spMkLst>
        </pc:spChg>
        <pc:spChg chg="del">
          <ac:chgData name="Viet Tran Hoang" userId="c38b94eb56962286" providerId="LiveId" clId="{6B77A2D3-603A-418D-AFC2-5AD64EA7A397}" dt="2021-04-18T16:43:36.833" v="385" actId="478"/>
          <ac:spMkLst>
            <pc:docMk/>
            <pc:sldMk cId="74056497" sldId="264"/>
            <ac:spMk id="3" creationId="{A697B867-45AA-4128-90C6-D54ABD8EB53F}"/>
          </ac:spMkLst>
        </pc:spChg>
        <pc:picChg chg="add mod">
          <ac:chgData name="Viet Tran Hoang" userId="c38b94eb56962286" providerId="LiveId" clId="{6B77A2D3-603A-418D-AFC2-5AD64EA7A397}" dt="2021-04-18T16:44:17.190" v="398" actId="1076"/>
          <ac:picMkLst>
            <pc:docMk/>
            <pc:sldMk cId="74056497" sldId="264"/>
            <ac:picMk id="6" creationId="{D558F602-6525-44B5-A426-0D5B298E0CBA}"/>
          </ac:picMkLst>
        </pc:picChg>
      </pc:sldChg>
      <pc:sldChg chg="addSp modSp new mod">
        <pc:chgData name="Viet Tran Hoang" userId="c38b94eb56962286" providerId="LiveId" clId="{6B77A2D3-603A-418D-AFC2-5AD64EA7A397}" dt="2021-04-18T16:56:10.454" v="1009" actId="2711"/>
        <pc:sldMkLst>
          <pc:docMk/>
          <pc:sldMk cId="124999966" sldId="265"/>
        </pc:sldMkLst>
        <pc:spChg chg="mod">
          <ac:chgData name="Viet Tran Hoang" userId="c38b94eb56962286" providerId="LiveId" clId="{6B77A2D3-603A-418D-AFC2-5AD64EA7A397}" dt="2021-04-18T16:44:41.172" v="400"/>
          <ac:spMkLst>
            <pc:docMk/>
            <pc:sldMk cId="124999966" sldId="265"/>
            <ac:spMk id="2" creationId="{C26DBE85-44F8-4CDF-B615-86A3FDE4DDBD}"/>
          </ac:spMkLst>
        </pc:spChg>
        <pc:spChg chg="mod">
          <ac:chgData name="Viet Tran Hoang" userId="c38b94eb56962286" providerId="LiveId" clId="{6B77A2D3-603A-418D-AFC2-5AD64EA7A397}" dt="2021-04-18T16:56:10.454" v="1009" actId="2711"/>
          <ac:spMkLst>
            <pc:docMk/>
            <pc:sldMk cId="124999966" sldId="265"/>
            <ac:spMk id="3" creationId="{84E87A0D-FBB5-4287-BD9D-F38C85ABF436}"/>
          </ac:spMkLst>
        </pc:spChg>
        <pc:picChg chg="add mod">
          <ac:chgData name="Viet Tran Hoang" userId="c38b94eb56962286" providerId="LiveId" clId="{6B77A2D3-603A-418D-AFC2-5AD64EA7A397}" dt="2021-04-18T16:46:15.935" v="412" actId="14100"/>
          <ac:picMkLst>
            <pc:docMk/>
            <pc:sldMk cId="124999966" sldId="265"/>
            <ac:picMk id="6" creationId="{46CF3B87-733B-4275-BC7A-69EEDDC723B2}"/>
          </ac:picMkLst>
        </pc:picChg>
      </pc:sldChg>
      <pc:sldChg chg="addSp modSp new mod">
        <pc:chgData name="Viet Tran Hoang" userId="c38b94eb56962286" providerId="LiveId" clId="{6B77A2D3-603A-418D-AFC2-5AD64EA7A397}" dt="2021-04-18T16:56:22.633" v="1010" actId="2711"/>
        <pc:sldMkLst>
          <pc:docMk/>
          <pc:sldMk cId="1973170667" sldId="266"/>
        </pc:sldMkLst>
        <pc:spChg chg="mod">
          <ac:chgData name="Viet Tran Hoang" userId="c38b94eb56962286" providerId="LiveId" clId="{6B77A2D3-603A-418D-AFC2-5AD64EA7A397}" dt="2021-04-18T16:48:22.964" v="419" actId="20577"/>
          <ac:spMkLst>
            <pc:docMk/>
            <pc:sldMk cId="1973170667" sldId="266"/>
            <ac:spMk id="2" creationId="{5207A1BF-D120-45E6-A8B2-E6EDCC40D707}"/>
          </ac:spMkLst>
        </pc:spChg>
        <pc:spChg chg="mod">
          <ac:chgData name="Viet Tran Hoang" userId="c38b94eb56962286" providerId="LiveId" clId="{6B77A2D3-603A-418D-AFC2-5AD64EA7A397}" dt="2021-04-18T16:56:22.633" v="1010" actId="2711"/>
          <ac:spMkLst>
            <pc:docMk/>
            <pc:sldMk cId="1973170667" sldId="266"/>
            <ac:spMk id="3" creationId="{5B839406-4CF8-4DC9-BEBC-75A39D0F455D}"/>
          </ac:spMkLst>
        </pc:spChg>
        <pc:spChg chg="add mod">
          <ac:chgData name="Viet Tran Hoang" userId="c38b94eb56962286" providerId="LiveId" clId="{6B77A2D3-603A-418D-AFC2-5AD64EA7A397}" dt="2021-04-18T16:53:58.838" v="1001" actId="1076"/>
          <ac:spMkLst>
            <pc:docMk/>
            <pc:sldMk cId="1973170667" sldId="266"/>
            <ac:spMk id="6" creationId="{8B2B484A-2D11-48A6-BD62-41B3D2243CEF}"/>
          </ac:spMkLst>
        </pc:spChg>
      </pc:sldChg>
      <pc:sldChg chg="modSp new mod">
        <pc:chgData name="Viet Tran Hoang" userId="c38b94eb56962286" providerId="LiveId" clId="{6B77A2D3-603A-418D-AFC2-5AD64EA7A397}" dt="2021-04-24T00:59:32.574" v="2950" actId="14"/>
        <pc:sldMkLst>
          <pc:docMk/>
          <pc:sldMk cId="872550325" sldId="267"/>
        </pc:sldMkLst>
        <pc:spChg chg="mod">
          <ac:chgData name="Viet Tran Hoang" userId="c38b94eb56962286" providerId="LiveId" clId="{6B77A2D3-603A-418D-AFC2-5AD64EA7A397}" dt="2021-04-18T16:56:52.920" v="1014"/>
          <ac:spMkLst>
            <pc:docMk/>
            <pc:sldMk cId="872550325" sldId="267"/>
            <ac:spMk id="2" creationId="{87820D23-D192-43D4-9635-77629885EC6F}"/>
          </ac:spMkLst>
        </pc:spChg>
        <pc:spChg chg="mod">
          <ac:chgData name="Viet Tran Hoang" userId="c38b94eb56962286" providerId="LiveId" clId="{6B77A2D3-603A-418D-AFC2-5AD64EA7A397}" dt="2021-04-24T00:59:32.574" v="2950" actId="14"/>
          <ac:spMkLst>
            <pc:docMk/>
            <pc:sldMk cId="872550325" sldId="267"/>
            <ac:spMk id="3" creationId="{249218B2-7CDA-4480-A883-8BB942D7AB59}"/>
          </ac:spMkLst>
        </pc:spChg>
      </pc:sldChg>
      <pc:sldChg chg="addSp modSp new mod">
        <pc:chgData name="Viet Tran Hoang" userId="c38b94eb56962286" providerId="LiveId" clId="{6B77A2D3-603A-418D-AFC2-5AD64EA7A397}" dt="2021-04-21T01:33:25.531" v="2793" actId="207"/>
        <pc:sldMkLst>
          <pc:docMk/>
          <pc:sldMk cId="3716145681" sldId="268"/>
        </pc:sldMkLst>
        <pc:spChg chg="mod">
          <ac:chgData name="Viet Tran Hoang" userId="c38b94eb56962286" providerId="LiveId" clId="{6B77A2D3-603A-418D-AFC2-5AD64EA7A397}" dt="2021-04-20T15:39:05.188" v="1992"/>
          <ac:spMkLst>
            <pc:docMk/>
            <pc:sldMk cId="3716145681" sldId="268"/>
            <ac:spMk id="2" creationId="{23683E3C-04A3-484B-802F-299974DF1AA6}"/>
          </ac:spMkLst>
        </pc:spChg>
        <pc:spChg chg="mod">
          <ac:chgData name="Viet Tran Hoang" userId="c38b94eb56962286" providerId="LiveId" clId="{6B77A2D3-603A-418D-AFC2-5AD64EA7A397}" dt="2021-04-20T15:39:32.378" v="1997" actId="14100"/>
          <ac:spMkLst>
            <pc:docMk/>
            <pc:sldMk cId="3716145681" sldId="268"/>
            <ac:spMk id="3" creationId="{A39FC3E1-1293-4C8B-ADDA-68D211B303DE}"/>
          </ac:spMkLst>
        </pc:spChg>
        <pc:spChg chg="mod">
          <ac:chgData name="Viet Tran Hoang" userId="c38b94eb56962286" providerId="LiveId" clId="{6B77A2D3-603A-418D-AFC2-5AD64EA7A397}" dt="2021-04-21T01:33:25.531" v="2793" actId="207"/>
          <ac:spMkLst>
            <pc:docMk/>
            <pc:sldMk cId="3716145681" sldId="268"/>
            <ac:spMk id="7" creationId="{332F4041-5E67-45D8-BE8C-E5EBD751F234}"/>
          </ac:spMkLst>
        </pc:spChg>
        <pc:spChg chg="mod">
          <ac:chgData name="Viet Tran Hoang" userId="c38b94eb56962286" providerId="LiveId" clId="{6B77A2D3-603A-418D-AFC2-5AD64EA7A397}" dt="2021-04-21T01:33:25.531" v="2793" actId="207"/>
          <ac:spMkLst>
            <pc:docMk/>
            <pc:sldMk cId="3716145681" sldId="268"/>
            <ac:spMk id="8" creationId="{AA32CFF5-BA49-4A82-BE7E-BED4F8DD9D0B}"/>
          </ac:spMkLst>
        </pc:spChg>
        <pc:spChg chg="mod">
          <ac:chgData name="Viet Tran Hoang" userId="c38b94eb56962286" providerId="LiveId" clId="{6B77A2D3-603A-418D-AFC2-5AD64EA7A397}" dt="2021-04-21T01:33:25.531" v="2793" actId="207"/>
          <ac:spMkLst>
            <pc:docMk/>
            <pc:sldMk cId="3716145681" sldId="268"/>
            <ac:spMk id="9" creationId="{B2498B47-2AAC-4A33-A12B-9C37A5EA3143}"/>
          </ac:spMkLst>
        </pc:spChg>
        <pc:spChg chg="mod">
          <ac:chgData name="Viet Tran Hoang" userId="c38b94eb56962286" providerId="LiveId" clId="{6B77A2D3-603A-418D-AFC2-5AD64EA7A397}" dt="2021-04-21T01:33:25.531" v="2793" actId="207"/>
          <ac:spMkLst>
            <pc:docMk/>
            <pc:sldMk cId="3716145681" sldId="268"/>
            <ac:spMk id="12" creationId="{4DA3B37A-B680-4BC3-900A-5C7CF95DE455}"/>
          </ac:spMkLst>
        </pc:spChg>
        <pc:spChg chg="mod">
          <ac:chgData name="Viet Tran Hoang" userId="c38b94eb56962286" providerId="LiveId" clId="{6B77A2D3-603A-418D-AFC2-5AD64EA7A397}" dt="2021-04-21T01:33:25.531" v="2793" actId="207"/>
          <ac:spMkLst>
            <pc:docMk/>
            <pc:sldMk cId="3716145681" sldId="268"/>
            <ac:spMk id="13" creationId="{C5996E25-D4CE-46C4-8AB9-41E75DD65CA6}"/>
          </ac:spMkLst>
        </pc:spChg>
        <pc:grpChg chg="add mod">
          <ac:chgData name="Viet Tran Hoang" userId="c38b94eb56962286" providerId="LiveId" clId="{6B77A2D3-603A-418D-AFC2-5AD64EA7A397}" dt="2021-04-20T15:40:12.100" v="2000" actId="14100"/>
          <ac:grpSpMkLst>
            <pc:docMk/>
            <pc:sldMk cId="3716145681" sldId="268"/>
            <ac:grpSpMk id="6" creationId="{D61BA275-FF00-462F-81AC-8A09EE87E104}"/>
          </ac:grpSpMkLst>
        </pc:grpChg>
        <pc:cxnChg chg="mod">
          <ac:chgData name="Viet Tran Hoang" userId="c38b94eb56962286" providerId="LiveId" clId="{6B77A2D3-603A-418D-AFC2-5AD64EA7A397}" dt="2021-04-20T15:44:04.033" v="2035" actId="692"/>
          <ac:cxnSpMkLst>
            <pc:docMk/>
            <pc:sldMk cId="3716145681" sldId="268"/>
            <ac:cxnSpMk id="10" creationId="{57A83071-926B-4154-B558-C89CFEF8B819}"/>
          </ac:cxnSpMkLst>
        </pc:cxnChg>
        <pc:cxnChg chg="mod">
          <ac:chgData name="Viet Tran Hoang" userId="c38b94eb56962286" providerId="LiveId" clId="{6B77A2D3-603A-418D-AFC2-5AD64EA7A397}" dt="2021-04-20T15:44:14.983" v="2036" actId="692"/>
          <ac:cxnSpMkLst>
            <pc:docMk/>
            <pc:sldMk cId="3716145681" sldId="268"/>
            <ac:cxnSpMk id="11" creationId="{14A3E65F-D92B-47F7-AC78-223843CB9F01}"/>
          </ac:cxnSpMkLst>
        </pc:cxnChg>
      </pc:sldChg>
      <pc:sldChg chg="addSp modSp new mod">
        <pc:chgData name="Viet Tran Hoang" userId="c38b94eb56962286" providerId="LiveId" clId="{6B77A2D3-603A-418D-AFC2-5AD64EA7A397}" dt="2021-04-21T01:52:50.704" v="2802" actId="27636"/>
        <pc:sldMkLst>
          <pc:docMk/>
          <pc:sldMk cId="106825363" sldId="269"/>
        </pc:sldMkLst>
        <pc:spChg chg="mod">
          <ac:chgData name="Viet Tran Hoang" userId="c38b94eb56962286" providerId="LiveId" clId="{6B77A2D3-603A-418D-AFC2-5AD64EA7A397}" dt="2021-04-20T15:41:44.334" v="2011"/>
          <ac:spMkLst>
            <pc:docMk/>
            <pc:sldMk cId="106825363" sldId="269"/>
            <ac:spMk id="2" creationId="{BCB079EE-E79A-49D9-A5A5-A4E2D32D2FDD}"/>
          </ac:spMkLst>
        </pc:spChg>
        <pc:spChg chg="mod">
          <ac:chgData name="Viet Tran Hoang" userId="c38b94eb56962286" providerId="LiveId" clId="{6B77A2D3-603A-418D-AFC2-5AD64EA7A397}" dt="2021-04-21T01:52:50.704" v="2802" actId="27636"/>
          <ac:spMkLst>
            <pc:docMk/>
            <pc:sldMk cId="106825363" sldId="269"/>
            <ac:spMk id="3" creationId="{651EADE8-7498-49AB-AE64-D0B155DBC256}"/>
          </ac:spMkLst>
        </pc:spChg>
        <pc:spChg chg="mod">
          <ac:chgData name="Viet Tran Hoang" userId="c38b94eb56962286" providerId="LiveId" clId="{6B77A2D3-603A-418D-AFC2-5AD64EA7A397}" dt="2021-04-21T01:33:39.580" v="2794" actId="207"/>
          <ac:spMkLst>
            <pc:docMk/>
            <pc:sldMk cId="106825363" sldId="269"/>
            <ac:spMk id="7" creationId="{E31DDD42-3583-4309-8EE2-0622FB7B3875}"/>
          </ac:spMkLst>
        </pc:spChg>
        <pc:spChg chg="mod">
          <ac:chgData name="Viet Tran Hoang" userId="c38b94eb56962286" providerId="LiveId" clId="{6B77A2D3-603A-418D-AFC2-5AD64EA7A397}" dt="2021-04-21T01:33:39.580" v="2794" actId="207"/>
          <ac:spMkLst>
            <pc:docMk/>
            <pc:sldMk cId="106825363" sldId="269"/>
            <ac:spMk id="8" creationId="{378CE98F-7DE3-450B-8763-6FA246387DCE}"/>
          </ac:spMkLst>
        </pc:spChg>
        <pc:spChg chg="mod">
          <ac:chgData name="Viet Tran Hoang" userId="c38b94eb56962286" providerId="LiveId" clId="{6B77A2D3-603A-418D-AFC2-5AD64EA7A397}" dt="2021-04-21T01:33:39.580" v="2794" actId="207"/>
          <ac:spMkLst>
            <pc:docMk/>
            <pc:sldMk cId="106825363" sldId="269"/>
            <ac:spMk id="9" creationId="{CEECE4BF-9D09-4866-9CD7-9A0414444256}"/>
          </ac:spMkLst>
        </pc:spChg>
        <pc:spChg chg="mod">
          <ac:chgData name="Viet Tran Hoang" userId="c38b94eb56962286" providerId="LiveId" clId="{6B77A2D3-603A-418D-AFC2-5AD64EA7A397}" dt="2021-04-21T01:33:39.580" v="2794" actId="207"/>
          <ac:spMkLst>
            <pc:docMk/>
            <pc:sldMk cId="106825363" sldId="269"/>
            <ac:spMk id="12" creationId="{5CB78F72-DF13-4E3D-A830-24EC37C0A891}"/>
          </ac:spMkLst>
        </pc:spChg>
        <pc:spChg chg="mod">
          <ac:chgData name="Viet Tran Hoang" userId="c38b94eb56962286" providerId="LiveId" clId="{6B77A2D3-603A-418D-AFC2-5AD64EA7A397}" dt="2021-04-21T01:33:39.580" v="2794" actId="207"/>
          <ac:spMkLst>
            <pc:docMk/>
            <pc:sldMk cId="106825363" sldId="269"/>
            <ac:spMk id="13" creationId="{42B44932-FAF2-43FB-8DB7-744523237B2D}"/>
          </ac:spMkLst>
        </pc:spChg>
        <pc:grpChg chg="add mod">
          <ac:chgData name="Viet Tran Hoang" userId="c38b94eb56962286" providerId="LiveId" clId="{6B77A2D3-603A-418D-AFC2-5AD64EA7A397}" dt="2021-04-20T15:43:05.743" v="2025" actId="1035"/>
          <ac:grpSpMkLst>
            <pc:docMk/>
            <pc:sldMk cId="106825363" sldId="269"/>
            <ac:grpSpMk id="6" creationId="{10AE28F7-474F-452F-AF67-F15A3A830120}"/>
          </ac:grpSpMkLst>
        </pc:grpChg>
        <pc:cxnChg chg="mod">
          <ac:chgData name="Viet Tran Hoang" userId="c38b94eb56962286" providerId="LiveId" clId="{6B77A2D3-603A-418D-AFC2-5AD64EA7A397}" dt="2021-04-20T15:43:45.869" v="2033" actId="692"/>
          <ac:cxnSpMkLst>
            <pc:docMk/>
            <pc:sldMk cId="106825363" sldId="269"/>
            <ac:cxnSpMk id="10" creationId="{C637D3A5-4C21-4FA2-9652-0404DDB3F588}"/>
          </ac:cxnSpMkLst>
        </pc:cxnChg>
        <pc:cxnChg chg="mod">
          <ac:chgData name="Viet Tran Hoang" userId="c38b94eb56962286" providerId="LiveId" clId="{6B77A2D3-603A-418D-AFC2-5AD64EA7A397}" dt="2021-04-20T15:43:51.582" v="2034" actId="692"/>
          <ac:cxnSpMkLst>
            <pc:docMk/>
            <pc:sldMk cId="106825363" sldId="269"/>
            <ac:cxnSpMk id="11" creationId="{E43FCCA6-5140-4EEE-95C5-A4B05ED057B4}"/>
          </ac:cxnSpMkLst>
        </pc:cxnChg>
      </pc:sldChg>
      <pc:sldChg chg="del">
        <pc:chgData name="Viet Tran Hoang" userId="c38b94eb56962286" providerId="LiveId" clId="{6B77A2D3-603A-418D-AFC2-5AD64EA7A397}" dt="2021-04-18T09:04:35.685" v="5" actId="47"/>
        <pc:sldMkLst>
          <pc:docMk/>
          <pc:sldMk cId="939692982" sldId="269"/>
        </pc:sldMkLst>
      </pc:sldChg>
      <pc:sldChg chg="addSp delSp modSp new mod">
        <pc:chgData name="Viet Tran Hoang" userId="c38b94eb56962286" providerId="LiveId" clId="{6B77A2D3-603A-418D-AFC2-5AD64EA7A397}" dt="2021-04-21T01:51:40.335" v="2799" actId="255"/>
        <pc:sldMkLst>
          <pc:docMk/>
          <pc:sldMk cId="687530418" sldId="270"/>
        </pc:sldMkLst>
        <pc:spChg chg="mod">
          <ac:chgData name="Viet Tran Hoang" userId="c38b94eb56962286" providerId="LiveId" clId="{6B77A2D3-603A-418D-AFC2-5AD64EA7A397}" dt="2021-04-20T15:44:38.627" v="2038"/>
          <ac:spMkLst>
            <pc:docMk/>
            <pc:sldMk cId="687530418" sldId="270"/>
            <ac:spMk id="2" creationId="{BE888C49-8C78-4D24-AE97-3058D8CB4FA2}"/>
          </ac:spMkLst>
        </pc:spChg>
        <pc:spChg chg="mod">
          <ac:chgData name="Viet Tran Hoang" userId="c38b94eb56962286" providerId="LiveId" clId="{6B77A2D3-603A-418D-AFC2-5AD64EA7A397}" dt="2021-04-20T15:51:33.965" v="2152" actId="1035"/>
          <ac:spMkLst>
            <pc:docMk/>
            <pc:sldMk cId="687530418" sldId="270"/>
            <ac:spMk id="3" creationId="{5C5DA6E8-AE8B-47A1-9BE8-B4A48EF62453}"/>
          </ac:spMkLst>
        </pc:spChg>
        <pc:spChg chg="mod">
          <ac:chgData name="Viet Tran Hoang" userId="c38b94eb56962286" providerId="LiveId" clId="{6B77A2D3-603A-418D-AFC2-5AD64EA7A397}" dt="2021-04-21T01:51:40.335" v="2799" actId="255"/>
          <ac:spMkLst>
            <pc:docMk/>
            <pc:sldMk cId="687530418" sldId="270"/>
            <ac:spMk id="5" creationId="{DD286990-6B3B-419F-B447-FAE302733B3E}"/>
          </ac:spMkLst>
        </pc:spChg>
        <pc:spChg chg="add del mod">
          <ac:chgData name="Viet Tran Hoang" userId="c38b94eb56962286" providerId="LiveId" clId="{6B77A2D3-603A-418D-AFC2-5AD64EA7A397}" dt="2021-04-20T15:58:13.507" v="2163" actId="478"/>
          <ac:spMkLst>
            <pc:docMk/>
            <pc:sldMk cId="687530418" sldId="270"/>
            <ac:spMk id="6" creationId="{50B79010-ECC9-48AE-A3AB-3A2E246012A6}"/>
          </ac:spMkLst>
        </pc:spChg>
        <pc:spChg chg="add mod">
          <ac:chgData name="Viet Tran Hoang" userId="c38b94eb56962286" providerId="LiveId" clId="{6B77A2D3-603A-418D-AFC2-5AD64EA7A397}" dt="2021-04-21T01:33:49.083" v="2795" actId="207"/>
          <ac:spMkLst>
            <pc:docMk/>
            <pc:sldMk cId="687530418" sldId="270"/>
            <ac:spMk id="7" creationId="{077A926D-A414-443F-8FB6-505637ACB790}"/>
          </ac:spMkLst>
        </pc:spChg>
        <pc:spChg chg="add del mod">
          <ac:chgData name="Viet Tran Hoang" userId="c38b94eb56962286" providerId="LiveId" clId="{6B77A2D3-603A-418D-AFC2-5AD64EA7A397}" dt="2021-04-20T15:45:53.810" v="2050" actId="478"/>
          <ac:spMkLst>
            <pc:docMk/>
            <pc:sldMk cId="687530418" sldId="270"/>
            <ac:spMk id="8" creationId="{0962B5B2-C01C-476C-B09C-735EFAB45C11}"/>
          </ac:spMkLst>
        </pc:spChg>
        <pc:spChg chg="add del mod">
          <ac:chgData name="Viet Tran Hoang" userId="c38b94eb56962286" providerId="LiveId" clId="{6B77A2D3-603A-418D-AFC2-5AD64EA7A397}" dt="2021-04-20T15:46:01.262" v="2052" actId="478"/>
          <ac:spMkLst>
            <pc:docMk/>
            <pc:sldMk cId="687530418" sldId="270"/>
            <ac:spMk id="9" creationId="{467DD055-5EE4-4B66-B21F-23A01DFDF939}"/>
          </ac:spMkLst>
        </pc:spChg>
        <pc:spChg chg="add mod">
          <ac:chgData name="Viet Tran Hoang" userId="c38b94eb56962286" providerId="LiveId" clId="{6B77A2D3-603A-418D-AFC2-5AD64EA7A397}" dt="2021-04-21T01:33:49.083" v="2795" actId="207"/>
          <ac:spMkLst>
            <pc:docMk/>
            <pc:sldMk cId="687530418" sldId="270"/>
            <ac:spMk id="10" creationId="{A5249801-F68F-4D4B-AD6B-48407CE3C99C}"/>
          </ac:spMkLst>
        </pc:spChg>
        <pc:spChg chg="add mod">
          <ac:chgData name="Viet Tran Hoang" userId="c38b94eb56962286" providerId="LiveId" clId="{6B77A2D3-603A-418D-AFC2-5AD64EA7A397}" dt="2021-04-21T01:33:49.083" v="2795" actId="207"/>
          <ac:spMkLst>
            <pc:docMk/>
            <pc:sldMk cId="687530418" sldId="270"/>
            <ac:spMk id="11" creationId="{F88E77AC-4B3A-484D-9760-B6053C702B0F}"/>
          </ac:spMkLst>
        </pc:spChg>
        <pc:spChg chg="add del mod">
          <ac:chgData name="Viet Tran Hoang" userId="c38b94eb56962286" providerId="LiveId" clId="{6B77A2D3-603A-418D-AFC2-5AD64EA7A397}" dt="2021-04-20T15:47:44.789" v="2069" actId="478"/>
          <ac:spMkLst>
            <pc:docMk/>
            <pc:sldMk cId="687530418" sldId="270"/>
            <ac:spMk id="12" creationId="{622DBFCA-87A2-42B5-B297-DDD6DF0EBC09}"/>
          </ac:spMkLst>
        </pc:spChg>
        <pc:spChg chg="add del mod">
          <ac:chgData name="Viet Tran Hoang" userId="c38b94eb56962286" providerId="LiveId" clId="{6B77A2D3-603A-418D-AFC2-5AD64EA7A397}" dt="2021-04-20T15:47:45.935" v="2070" actId="478"/>
          <ac:spMkLst>
            <pc:docMk/>
            <pc:sldMk cId="687530418" sldId="270"/>
            <ac:spMk id="13" creationId="{D49AFF27-BC99-4BA6-BC62-B7D8489BC208}"/>
          </ac:spMkLst>
        </pc:spChg>
        <pc:spChg chg="add del mod">
          <ac:chgData name="Viet Tran Hoang" userId="c38b94eb56962286" providerId="LiveId" clId="{6B77A2D3-603A-418D-AFC2-5AD64EA7A397}" dt="2021-04-20T15:47:46.809" v="2071" actId="478"/>
          <ac:spMkLst>
            <pc:docMk/>
            <pc:sldMk cId="687530418" sldId="270"/>
            <ac:spMk id="14" creationId="{59FD3E21-AB78-4693-B35A-F350AF10B469}"/>
          </ac:spMkLst>
        </pc:spChg>
        <pc:spChg chg="add del mod">
          <ac:chgData name="Viet Tran Hoang" userId="c38b94eb56962286" providerId="LiveId" clId="{6B77A2D3-603A-418D-AFC2-5AD64EA7A397}" dt="2021-04-20T15:47:47.750" v="2072" actId="478"/>
          <ac:spMkLst>
            <pc:docMk/>
            <pc:sldMk cId="687530418" sldId="270"/>
            <ac:spMk id="15" creationId="{B3639749-65DF-49CD-948E-27376EB89626}"/>
          </ac:spMkLst>
        </pc:spChg>
        <pc:spChg chg="add mod">
          <ac:chgData name="Viet Tran Hoang" userId="c38b94eb56962286" providerId="LiveId" clId="{6B77A2D3-603A-418D-AFC2-5AD64EA7A397}" dt="2021-04-21T01:33:49.083" v="2795" actId="207"/>
          <ac:spMkLst>
            <pc:docMk/>
            <pc:sldMk cId="687530418" sldId="270"/>
            <ac:spMk id="20" creationId="{C3CB2AD6-FFD9-46CD-BD53-89D0E0840AE1}"/>
          </ac:spMkLst>
        </pc:spChg>
        <pc:spChg chg="add mod">
          <ac:chgData name="Viet Tran Hoang" userId="c38b94eb56962286" providerId="LiveId" clId="{6B77A2D3-603A-418D-AFC2-5AD64EA7A397}" dt="2021-04-21T01:33:49.083" v="2795" actId="207"/>
          <ac:spMkLst>
            <pc:docMk/>
            <pc:sldMk cId="687530418" sldId="270"/>
            <ac:spMk id="21" creationId="{5DF0A88C-5B00-4D4C-8E51-6E726B94E177}"/>
          </ac:spMkLst>
        </pc:spChg>
        <pc:spChg chg="add mod">
          <ac:chgData name="Viet Tran Hoang" userId="c38b94eb56962286" providerId="LiveId" clId="{6B77A2D3-603A-418D-AFC2-5AD64EA7A397}" dt="2021-04-21T01:33:49.083" v="2795" actId="207"/>
          <ac:spMkLst>
            <pc:docMk/>
            <pc:sldMk cId="687530418" sldId="270"/>
            <ac:spMk id="22" creationId="{8F0B2367-0764-4F90-8898-7C07FBBA8D7D}"/>
          </ac:spMkLst>
        </pc:spChg>
        <pc:spChg chg="add mod">
          <ac:chgData name="Viet Tran Hoang" userId="c38b94eb56962286" providerId="LiveId" clId="{6B77A2D3-603A-418D-AFC2-5AD64EA7A397}" dt="2021-04-21T01:33:49.083" v="2795" actId="207"/>
          <ac:spMkLst>
            <pc:docMk/>
            <pc:sldMk cId="687530418" sldId="270"/>
            <ac:spMk id="23" creationId="{3FE38E68-99CB-4177-93EC-852CEBECCE38}"/>
          </ac:spMkLst>
        </pc:spChg>
        <pc:spChg chg="add mod">
          <ac:chgData name="Viet Tran Hoang" userId="c38b94eb56962286" providerId="LiveId" clId="{6B77A2D3-603A-418D-AFC2-5AD64EA7A397}" dt="2021-04-21T01:33:49.083" v="2795" actId="207"/>
          <ac:spMkLst>
            <pc:docMk/>
            <pc:sldMk cId="687530418" sldId="270"/>
            <ac:spMk id="33" creationId="{4E9EAA5B-2250-4FD4-98A1-F1E401E1C6A2}"/>
          </ac:spMkLst>
        </pc:spChg>
        <pc:spChg chg="add mod">
          <ac:chgData name="Viet Tran Hoang" userId="c38b94eb56962286" providerId="LiveId" clId="{6B77A2D3-603A-418D-AFC2-5AD64EA7A397}" dt="2021-04-21T01:33:49.083" v="2795" actId="207"/>
          <ac:spMkLst>
            <pc:docMk/>
            <pc:sldMk cId="687530418" sldId="270"/>
            <ac:spMk id="57" creationId="{AB542BB8-FC9B-4E4E-8647-3913146D60B0}"/>
          </ac:spMkLst>
        </pc:spChg>
        <pc:spChg chg="add mod">
          <ac:chgData name="Viet Tran Hoang" userId="c38b94eb56962286" providerId="LiveId" clId="{6B77A2D3-603A-418D-AFC2-5AD64EA7A397}" dt="2021-04-21T01:33:49.083" v="2795" actId="207"/>
          <ac:spMkLst>
            <pc:docMk/>
            <pc:sldMk cId="687530418" sldId="270"/>
            <ac:spMk id="116" creationId="{052AD00A-2D7C-40B1-A979-1E4FE80EF0AE}"/>
          </ac:spMkLst>
        </pc:spChg>
        <pc:spChg chg="add mod">
          <ac:chgData name="Viet Tran Hoang" userId="c38b94eb56962286" providerId="LiveId" clId="{6B77A2D3-603A-418D-AFC2-5AD64EA7A397}" dt="2021-04-21T01:33:49.083" v="2795" actId="207"/>
          <ac:spMkLst>
            <pc:docMk/>
            <pc:sldMk cId="687530418" sldId="270"/>
            <ac:spMk id="122" creationId="{9EEEEAAE-6FAD-482C-84FB-1B221E39899D}"/>
          </ac:spMkLst>
        </pc:spChg>
        <pc:cxnChg chg="add del mod">
          <ac:chgData name="Viet Tran Hoang" userId="c38b94eb56962286" providerId="LiveId" clId="{6B77A2D3-603A-418D-AFC2-5AD64EA7A397}" dt="2021-04-20T15:47:51.102" v="2075" actId="478"/>
          <ac:cxnSpMkLst>
            <pc:docMk/>
            <pc:sldMk cId="687530418" sldId="270"/>
            <ac:cxnSpMk id="16" creationId="{7FEF60F0-0398-4DA7-B15C-8C4CF9E27F1B}"/>
          </ac:cxnSpMkLst>
        </pc:cxnChg>
        <pc:cxnChg chg="add mod">
          <ac:chgData name="Viet Tran Hoang" userId="c38b94eb56962286" providerId="LiveId" clId="{6B77A2D3-603A-418D-AFC2-5AD64EA7A397}" dt="2021-04-20T15:50:12.530" v="2106" actId="1076"/>
          <ac:cxnSpMkLst>
            <pc:docMk/>
            <pc:sldMk cId="687530418" sldId="270"/>
            <ac:cxnSpMk id="17" creationId="{F4CE36FB-6120-4146-89BE-7472C8207C13}"/>
          </ac:cxnSpMkLst>
        </pc:cxnChg>
        <pc:cxnChg chg="add del mod">
          <ac:chgData name="Viet Tran Hoang" userId="c38b94eb56962286" providerId="LiveId" clId="{6B77A2D3-603A-418D-AFC2-5AD64EA7A397}" dt="2021-04-20T15:47:49.817" v="2074" actId="478"/>
          <ac:cxnSpMkLst>
            <pc:docMk/>
            <pc:sldMk cId="687530418" sldId="270"/>
            <ac:cxnSpMk id="18" creationId="{00D1B1DA-913D-413E-AC53-74D6E56B75D8}"/>
          </ac:cxnSpMkLst>
        </pc:cxnChg>
        <pc:cxnChg chg="add del mod">
          <ac:chgData name="Viet Tran Hoang" userId="c38b94eb56962286" providerId="LiveId" clId="{6B77A2D3-603A-418D-AFC2-5AD64EA7A397}" dt="2021-04-20T15:47:48.734" v="2073" actId="478"/>
          <ac:cxnSpMkLst>
            <pc:docMk/>
            <pc:sldMk cId="687530418" sldId="270"/>
            <ac:cxnSpMk id="19" creationId="{78EFF999-C475-41A9-B28F-25A0976404F4}"/>
          </ac:cxnSpMkLst>
        </pc:cxnChg>
        <pc:cxnChg chg="add mod">
          <ac:chgData name="Viet Tran Hoang" userId="c38b94eb56962286" providerId="LiveId" clId="{6B77A2D3-603A-418D-AFC2-5AD64EA7A397}" dt="2021-04-20T15:50:05.867" v="2105" actId="1076"/>
          <ac:cxnSpMkLst>
            <pc:docMk/>
            <pc:sldMk cId="687530418" sldId="270"/>
            <ac:cxnSpMk id="24" creationId="{64FA76F2-2FC8-47CF-9FEB-3DEABE23F652}"/>
          </ac:cxnSpMkLst>
        </pc:cxnChg>
        <pc:cxnChg chg="add mod">
          <ac:chgData name="Viet Tran Hoang" userId="c38b94eb56962286" providerId="LiveId" clId="{6B77A2D3-603A-418D-AFC2-5AD64EA7A397}" dt="2021-04-20T15:50:05.867" v="2105" actId="1076"/>
          <ac:cxnSpMkLst>
            <pc:docMk/>
            <pc:sldMk cId="687530418" sldId="270"/>
            <ac:cxnSpMk id="25" creationId="{0AD722B4-D0E0-44BC-8B4B-86A95860B3F8}"/>
          </ac:cxnSpMkLst>
        </pc:cxnChg>
        <pc:cxnChg chg="add mod">
          <ac:chgData name="Viet Tran Hoang" userId="c38b94eb56962286" providerId="LiveId" clId="{6B77A2D3-603A-418D-AFC2-5AD64EA7A397}" dt="2021-04-20T15:50:05.867" v="2105" actId="1076"/>
          <ac:cxnSpMkLst>
            <pc:docMk/>
            <pc:sldMk cId="687530418" sldId="270"/>
            <ac:cxnSpMk id="26" creationId="{12DB1F14-41FC-411D-85ED-3A75AB00B9D1}"/>
          </ac:cxnSpMkLst>
        </pc:cxnChg>
        <pc:cxnChg chg="add mod">
          <ac:chgData name="Viet Tran Hoang" userId="c38b94eb56962286" providerId="LiveId" clId="{6B77A2D3-603A-418D-AFC2-5AD64EA7A397}" dt="2021-04-20T15:50:05.867" v="2105" actId="1076"/>
          <ac:cxnSpMkLst>
            <pc:docMk/>
            <pc:sldMk cId="687530418" sldId="270"/>
            <ac:cxnSpMk id="27" creationId="{773E362D-43A1-4D46-8646-B57974BC73EB}"/>
          </ac:cxnSpMkLst>
        </pc:cxnChg>
        <pc:cxnChg chg="add del mod">
          <ac:chgData name="Viet Tran Hoang" userId="c38b94eb56962286" providerId="LiveId" clId="{6B77A2D3-603A-418D-AFC2-5AD64EA7A397}" dt="2021-04-20T15:45:55.025" v="2051" actId="478"/>
          <ac:cxnSpMkLst>
            <pc:docMk/>
            <pc:sldMk cId="687530418" sldId="270"/>
            <ac:cxnSpMk id="28" creationId="{A5443CB2-D453-468D-B226-AAD6BAB052B2}"/>
          </ac:cxnSpMkLst>
        </pc:cxnChg>
        <pc:cxnChg chg="add mod">
          <ac:chgData name="Viet Tran Hoang" userId="c38b94eb56962286" providerId="LiveId" clId="{6B77A2D3-603A-418D-AFC2-5AD64EA7A397}" dt="2021-04-20T15:49:20.963" v="2092" actId="14100"/>
          <ac:cxnSpMkLst>
            <pc:docMk/>
            <pc:sldMk cId="687530418" sldId="270"/>
            <ac:cxnSpMk id="29" creationId="{F54DE692-84C5-402E-AF0A-DFF92137B945}"/>
          </ac:cxnSpMkLst>
        </pc:cxnChg>
        <pc:cxnChg chg="add del mod">
          <ac:chgData name="Viet Tran Hoang" userId="c38b94eb56962286" providerId="LiveId" clId="{6B77A2D3-603A-418D-AFC2-5AD64EA7A397}" dt="2021-04-20T15:46:08.987" v="2055" actId="478"/>
          <ac:cxnSpMkLst>
            <pc:docMk/>
            <pc:sldMk cId="687530418" sldId="270"/>
            <ac:cxnSpMk id="30" creationId="{BEAA151B-66F4-4820-A897-A6A08AA14469}"/>
          </ac:cxnSpMkLst>
        </pc:cxnChg>
        <pc:cxnChg chg="add del mod">
          <ac:chgData name="Viet Tran Hoang" userId="c38b94eb56962286" providerId="LiveId" clId="{6B77A2D3-603A-418D-AFC2-5AD64EA7A397}" dt="2021-04-20T15:46:02.683" v="2053" actId="478"/>
          <ac:cxnSpMkLst>
            <pc:docMk/>
            <pc:sldMk cId="687530418" sldId="270"/>
            <ac:cxnSpMk id="31" creationId="{CC303924-C49A-4288-BB68-26224002FD21}"/>
          </ac:cxnSpMkLst>
        </pc:cxnChg>
        <pc:cxnChg chg="add mod">
          <ac:chgData name="Viet Tran Hoang" userId="c38b94eb56962286" providerId="LiveId" clId="{6B77A2D3-603A-418D-AFC2-5AD64EA7A397}" dt="2021-04-20T15:48:56.378" v="2085" actId="1076"/>
          <ac:cxnSpMkLst>
            <pc:docMk/>
            <pc:sldMk cId="687530418" sldId="270"/>
            <ac:cxnSpMk id="32" creationId="{ABA2D27C-4E08-4275-83A9-767E545C6FCF}"/>
          </ac:cxnSpMkLst>
        </pc:cxnChg>
        <pc:cxnChg chg="add mod">
          <ac:chgData name="Viet Tran Hoang" userId="c38b94eb56962286" providerId="LiveId" clId="{6B77A2D3-603A-418D-AFC2-5AD64EA7A397}" dt="2021-04-20T15:49:13.555" v="2090" actId="1076"/>
          <ac:cxnSpMkLst>
            <pc:docMk/>
            <pc:sldMk cId="687530418" sldId="270"/>
            <ac:cxnSpMk id="45" creationId="{344220D1-5AA3-4E91-950F-177B05BFDEDF}"/>
          </ac:cxnSpMkLst>
        </pc:cxnChg>
        <pc:cxnChg chg="add mod">
          <ac:chgData name="Viet Tran Hoang" userId="c38b94eb56962286" providerId="LiveId" clId="{6B77A2D3-603A-418D-AFC2-5AD64EA7A397}" dt="2021-04-20T15:51:26.786" v="2151" actId="1036"/>
          <ac:cxnSpMkLst>
            <pc:docMk/>
            <pc:sldMk cId="687530418" sldId="270"/>
            <ac:cxnSpMk id="117" creationId="{810FDE0A-AF72-4D69-B208-936DD51DD734}"/>
          </ac:cxnSpMkLst>
        </pc:cxnChg>
        <pc:cxnChg chg="add mod">
          <ac:chgData name="Viet Tran Hoang" userId="c38b94eb56962286" providerId="LiveId" clId="{6B77A2D3-603A-418D-AFC2-5AD64EA7A397}" dt="2021-04-20T15:51:26.786" v="2151" actId="1036"/>
          <ac:cxnSpMkLst>
            <pc:docMk/>
            <pc:sldMk cId="687530418" sldId="270"/>
            <ac:cxnSpMk id="123" creationId="{30B684AF-92E6-41A6-8201-7DDA72665C4A}"/>
          </ac:cxnSpMkLst>
        </pc:cxnChg>
      </pc:sldChg>
      <pc:sldChg chg="del">
        <pc:chgData name="Viet Tran Hoang" userId="c38b94eb56962286" providerId="LiveId" clId="{6B77A2D3-603A-418D-AFC2-5AD64EA7A397}" dt="2021-04-18T09:04:35.685" v="5" actId="47"/>
        <pc:sldMkLst>
          <pc:docMk/>
          <pc:sldMk cId="3739159752" sldId="270"/>
        </pc:sldMkLst>
      </pc:sldChg>
      <pc:sldChg chg="del">
        <pc:chgData name="Viet Tran Hoang" userId="c38b94eb56962286" providerId="LiveId" clId="{6B77A2D3-603A-418D-AFC2-5AD64EA7A397}" dt="2021-04-18T09:04:35.685" v="5" actId="47"/>
        <pc:sldMkLst>
          <pc:docMk/>
          <pc:sldMk cId="159797830" sldId="271"/>
        </pc:sldMkLst>
      </pc:sldChg>
      <pc:sldChg chg="addSp delSp modSp new mod">
        <pc:chgData name="Viet Tran Hoang" userId="c38b94eb56962286" providerId="LiveId" clId="{6B77A2D3-603A-418D-AFC2-5AD64EA7A397}" dt="2021-04-21T01:53:08.475" v="2810" actId="20577"/>
        <pc:sldMkLst>
          <pc:docMk/>
          <pc:sldMk cId="251674762" sldId="271"/>
        </pc:sldMkLst>
        <pc:spChg chg="mod">
          <ac:chgData name="Viet Tran Hoang" userId="c38b94eb56962286" providerId="LiveId" clId="{6B77A2D3-603A-418D-AFC2-5AD64EA7A397}" dt="2021-04-21T01:53:08.475" v="2810" actId="20577"/>
          <ac:spMkLst>
            <pc:docMk/>
            <pc:sldMk cId="251674762" sldId="271"/>
            <ac:spMk id="2" creationId="{7443B874-3EE3-42B0-9C34-89EB1CFD91F1}"/>
          </ac:spMkLst>
        </pc:spChg>
        <pc:spChg chg="mod">
          <ac:chgData name="Viet Tran Hoang" userId="c38b94eb56962286" providerId="LiveId" clId="{6B77A2D3-603A-418D-AFC2-5AD64EA7A397}" dt="2021-04-20T15:57:24.013" v="2159" actId="27636"/>
          <ac:spMkLst>
            <pc:docMk/>
            <pc:sldMk cId="251674762" sldId="271"/>
            <ac:spMk id="3" creationId="{9154B69A-F0B4-45E3-BEA4-5C78CE5AA016}"/>
          </ac:spMkLst>
        </pc:spChg>
        <pc:spChg chg="add del mod">
          <ac:chgData name="Viet Tran Hoang" userId="c38b94eb56962286" providerId="LiveId" clId="{6B77A2D3-603A-418D-AFC2-5AD64EA7A397}" dt="2021-04-20T15:58:11.065" v="2162" actId="478"/>
          <ac:spMkLst>
            <pc:docMk/>
            <pc:sldMk cId="251674762" sldId="271"/>
            <ac:spMk id="6" creationId="{C77DE553-F744-4FE2-A1C3-9DC8836779B9}"/>
          </ac:spMkLst>
        </pc:spChg>
        <pc:spChg chg="add mod">
          <ac:chgData name="Viet Tran Hoang" userId="c38b94eb56962286" providerId="LiveId" clId="{6B77A2D3-603A-418D-AFC2-5AD64EA7A397}" dt="2021-04-21T01:33:57.856" v="2796" actId="207"/>
          <ac:spMkLst>
            <pc:docMk/>
            <pc:sldMk cId="251674762" sldId="271"/>
            <ac:spMk id="7" creationId="{104EF57F-914D-4522-A6DE-C6A2C12B7F40}"/>
          </ac:spMkLst>
        </pc:spChg>
        <pc:spChg chg="add del mod">
          <ac:chgData name="Viet Tran Hoang" userId="c38b94eb56962286" providerId="LiveId" clId="{6B77A2D3-603A-418D-AFC2-5AD64EA7A397}" dt="2021-04-20T15:58:53.376" v="2171" actId="478"/>
          <ac:spMkLst>
            <pc:docMk/>
            <pc:sldMk cId="251674762" sldId="271"/>
            <ac:spMk id="8" creationId="{5165016C-DA49-42FE-AFC0-7018028F164A}"/>
          </ac:spMkLst>
        </pc:spChg>
        <pc:spChg chg="add mod">
          <ac:chgData name="Viet Tran Hoang" userId="c38b94eb56962286" providerId="LiveId" clId="{6B77A2D3-603A-418D-AFC2-5AD64EA7A397}" dt="2021-04-21T01:33:57.856" v="2796" actId="207"/>
          <ac:spMkLst>
            <pc:docMk/>
            <pc:sldMk cId="251674762" sldId="271"/>
            <ac:spMk id="9" creationId="{8CD4246C-B93F-4383-AF61-4DB39220E281}"/>
          </ac:spMkLst>
        </pc:spChg>
        <pc:spChg chg="add mod">
          <ac:chgData name="Viet Tran Hoang" userId="c38b94eb56962286" providerId="LiveId" clId="{6B77A2D3-603A-418D-AFC2-5AD64EA7A397}" dt="2021-04-21T01:33:57.856" v="2796" actId="207"/>
          <ac:spMkLst>
            <pc:docMk/>
            <pc:sldMk cId="251674762" sldId="271"/>
            <ac:spMk id="10" creationId="{E3030C54-66BA-46F6-BDF6-38DF3360DA37}"/>
          </ac:spMkLst>
        </pc:spChg>
        <pc:spChg chg="add mod">
          <ac:chgData name="Viet Tran Hoang" userId="c38b94eb56962286" providerId="LiveId" clId="{6B77A2D3-603A-418D-AFC2-5AD64EA7A397}" dt="2021-04-21T01:33:57.856" v="2796" actId="207"/>
          <ac:spMkLst>
            <pc:docMk/>
            <pc:sldMk cId="251674762" sldId="271"/>
            <ac:spMk id="11" creationId="{A17FDC9C-8ECC-4873-A1C6-A3C927AEFBFA}"/>
          </ac:spMkLst>
        </pc:spChg>
        <pc:spChg chg="add mod">
          <ac:chgData name="Viet Tran Hoang" userId="c38b94eb56962286" providerId="LiveId" clId="{6B77A2D3-603A-418D-AFC2-5AD64EA7A397}" dt="2021-04-21T01:33:57.856" v="2796" actId="207"/>
          <ac:spMkLst>
            <pc:docMk/>
            <pc:sldMk cId="251674762" sldId="271"/>
            <ac:spMk id="12" creationId="{A74CBEE2-22F3-4396-A32B-D1341A45DDAD}"/>
          </ac:spMkLst>
        </pc:spChg>
        <pc:spChg chg="add mod">
          <ac:chgData name="Viet Tran Hoang" userId="c38b94eb56962286" providerId="LiveId" clId="{6B77A2D3-603A-418D-AFC2-5AD64EA7A397}" dt="2021-04-21T01:33:57.856" v="2796" actId="207"/>
          <ac:spMkLst>
            <pc:docMk/>
            <pc:sldMk cId="251674762" sldId="271"/>
            <ac:spMk id="13" creationId="{7D8D34B7-1645-4EF6-BFA4-579E0DB97691}"/>
          </ac:spMkLst>
        </pc:spChg>
        <pc:spChg chg="add mod">
          <ac:chgData name="Viet Tran Hoang" userId="c38b94eb56962286" providerId="LiveId" clId="{6B77A2D3-603A-418D-AFC2-5AD64EA7A397}" dt="2021-04-21T01:33:57.856" v="2796" actId="207"/>
          <ac:spMkLst>
            <pc:docMk/>
            <pc:sldMk cId="251674762" sldId="271"/>
            <ac:spMk id="14" creationId="{E3458C48-7278-4D0C-83CC-F85827683EEF}"/>
          </ac:spMkLst>
        </pc:spChg>
        <pc:spChg chg="add mod">
          <ac:chgData name="Viet Tran Hoang" userId="c38b94eb56962286" providerId="LiveId" clId="{6B77A2D3-603A-418D-AFC2-5AD64EA7A397}" dt="2021-04-21T01:33:57.856" v="2796" actId="207"/>
          <ac:spMkLst>
            <pc:docMk/>
            <pc:sldMk cId="251674762" sldId="271"/>
            <ac:spMk id="15" creationId="{373D9D61-7A4E-4658-BB10-2D4638C7F41B}"/>
          </ac:spMkLst>
        </pc:spChg>
        <pc:spChg chg="add mod">
          <ac:chgData name="Viet Tran Hoang" userId="c38b94eb56962286" providerId="LiveId" clId="{6B77A2D3-603A-418D-AFC2-5AD64EA7A397}" dt="2021-04-21T01:33:57.856" v="2796" actId="207"/>
          <ac:spMkLst>
            <pc:docMk/>
            <pc:sldMk cId="251674762" sldId="271"/>
            <ac:spMk id="16" creationId="{DB768386-818A-4765-BE3B-B826BF7A7A7D}"/>
          </ac:spMkLst>
        </pc:spChg>
        <pc:spChg chg="add mod">
          <ac:chgData name="Viet Tran Hoang" userId="c38b94eb56962286" providerId="LiveId" clId="{6B77A2D3-603A-418D-AFC2-5AD64EA7A397}" dt="2021-04-21T01:33:57.856" v="2796" actId="207"/>
          <ac:spMkLst>
            <pc:docMk/>
            <pc:sldMk cId="251674762" sldId="271"/>
            <ac:spMk id="17" creationId="{8396B580-0B14-46CF-AB7F-E9238A4615D3}"/>
          </ac:spMkLst>
        </pc:spChg>
        <pc:cxnChg chg="add mod">
          <ac:chgData name="Viet Tran Hoang" userId="c38b94eb56962286" providerId="LiveId" clId="{6B77A2D3-603A-418D-AFC2-5AD64EA7A397}" dt="2021-04-20T15:59:38.735" v="2183" actId="1036"/>
          <ac:cxnSpMkLst>
            <pc:docMk/>
            <pc:sldMk cId="251674762" sldId="271"/>
            <ac:cxnSpMk id="18" creationId="{E857E44D-8E86-4A5A-917C-BEE787F5D75A}"/>
          </ac:cxnSpMkLst>
        </pc:cxnChg>
        <pc:cxnChg chg="add mod">
          <ac:chgData name="Viet Tran Hoang" userId="c38b94eb56962286" providerId="LiveId" clId="{6B77A2D3-603A-418D-AFC2-5AD64EA7A397}" dt="2021-04-20T15:59:38.735" v="2183" actId="1036"/>
          <ac:cxnSpMkLst>
            <pc:docMk/>
            <pc:sldMk cId="251674762" sldId="271"/>
            <ac:cxnSpMk id="19" creationId="{865C34E3-B261-4A55-9FA6-40F00EDD712B}"/>
          </ac:cxnSpMkLst>
        </pc:cxnChg>
        <pc:cxnChg chg="add del mod">
          <ac:chgData name="Viet Tran Hoang" userId="c38b94eb56962286" providerId="LiveId" clId="{6B77A2D3-603A-418D-AFC2-5AD64EA7A397}" dt="2021-04-20T15:58:54.563" v="2172" actId="478"/>
          <ac:cxnSpMkLst>
            <pc:docMk/>
            <pc:sldMk cId="251674762" sldId="271"/>
            <ac:cxnSpMk id="20" creationId="{56AA9EE0-B078-4B15-88C8-173D203A789B}"/>
          </ac:cxnSpMkLst>
        </pc:cxnChg>
        <pc:cxnChg chg="add mod">
          <ac:chgData name="Viet Tran Hoang" userId="c38b94eb56962286" providerId="LiveId" clId="{6B77A2D3-603A-418D-AFC2-5AD64EA7A397}" dt="2021-04-20T15:59:38.735" v="2183" actId="1036"/>
          <ac:cxnSpMkLst>
            <pc:docMk/>
            <pc:sldMk cId="251674762" sldId="271"/>
            <ac:cxnSpMk id="21" creationId="{4A0C230D-8733-4BC2-8662-CB1C6CD0438C}"/>
          </ac:cxnSpMkLst>
        </pc:cxnChg>
        <pc:cxnChg chg="add mod">
          <ac:chgData name="Viet Tran Hoang" userId="c38b94eb56962286" providerId="LiveId" clId="{6B77A2D3-603A-418D-AFC2-5AD64EA7A397}" dt="2021-04-20T15:59:38.735" v="2183" actId="1036"/>
          <ac:cxnSpMkLst>
            <pc:docMk/>
            <pc:sldMk cId="251674762" sldId="271"/>
            <ac:cxnSpMk id="22" creationId="{A55009A5-08D3-48F9-9BFC-5894590C17A7}"/>
          </ac:cxnSpMkLst>
        </pc:cxnChg>
        <pc:cxnChg chg="add mod">
          <ac:chgData name="Viet Tran Hoang" userId="c38b94eb56962286" providerId="LiveId" clId="{6B77A2D3-603A-418D-AFC2-5AD64EA7A397}" dt="2021-04-20T15:59:38.735" v="2183" actId="1036"/>
          <ac:cxnSpMkLst>
            <pc:docMk/>
            <pc:sldMk cId="251674762" sldId="271"/>
            <ac:cxnSpMk id="23" creationId="{57BD3EDD-575A-4A34-A25F-7B45F8BD7194}"/>
          </ac:cxnSpMkLst>
        </pc:cxnChg>
        <pc:cxnChg chg="add mod">
          <ac:chgData name="Viet Tran Hoang" userId="c38b94eb56962286" providerId="LiveId" clId="{6B77A2D3-603A-418D-AFC2-5AD64EA7A397}" dt="2021-04-20T15:59:49.418" v="2184" actId="1076"/>
          <ac:cxnSpMkLst>
            <pc:docMk/>
            <pc:sldMk cId="251674762" sldId="271"/>
            <ac:cxnSpMk id="24" creationId="{90A4DBA7-CB5E-43CF-A20C-DF09355AC761}"/>
          </ac:cxnSpMkLst>
        </pc:cxnChg>
        <pc:cxnChg chg="add mod">
          <ac:chgData name="Viet Tran Hoang" userId="c38b94eb56962286" providerId="LiveId" clId="{6B77A2D3-603A-418D-AFC2-5AD64EA7A397}" dt="2021-04-20T15:59:49.418" v="2184" actId="1076"/>
          <ac:cxnSpMkLst>
            <pc:docMk/>
            <pc:sldMk cId="251674762" sldId="271"/>
            <ac:cxnSpMk id="25" creationId="{1FE06C10-A4E7-4A7A-A785-83F0AF5A4881}"/>
          </ac:cxnSpMkLst>
        </pc:cxnChg>
        <pc:cxnChg chg="add mod">
          <ac:chgData name="Viet Tran Hoang" userId="c38b94eb56962286" providerId="LiveId" clId="{6B77A2D3-603A-418D-AFC2-5AD64EA7A397}" dt="2021-04-20T15:59:49.418" v="2184" actId="1076"/>
          <ac:cxnSpMkLst>
            <pc:docMk/>
            <pc:sldMk cId="251674762" sldId="271"/>
            <ac:cxnSpMk id="26" creationId="{1A8051CD-2C27-4399-B64C-9CD09783A65A}"/>
          </ac:cxnSpMkLst>
        </pc:cxnChg>
        <pc:cxnChg chg="add mod">
          <ac:chgData name="Viet Tran Hoang" userId="c38b94eb56962286" providerId="LiveId" clId="{6B77A2D3-603A-418D-AFC2-5AD64EA7A397}" dt="2021-04-20T15:59:49.418" v="2184" actId="1076"/>
          <ac:cxnSpMkLst>
            <pc:docMk/>
            <pc:sldMk cId="251674762" sldId="271"/>
            <ac:cxnSpMk id="27" creationId="{1AF7971A-58BE-4EE0-964F-E3D5130ABCE7}"/>
          </ac:cxnSpMkLst>
        </pc:cxnChg>
      </pc:sldChg>
      <pc:sldChg chg="addSp modSp new mod">
        <pc:chgData name="Viet Tran Hoang" userId="c38b94eb56962286" providerId="LiveId" clId="{6B77A2D3-603A-418D-AFC2-5AD64EA7A397}" dt="2021-04-24T01:01:10.608" v="2953" actId="14100"/>
        <pc:sldMkLst>
          <pc:docMk/>
          <pc:sldMk cId="68140892" sldId="272"/>
        </pc:sldMkLst>
        <pc:spChg chg="mod">
          <ac:chgData name="Viet Tran Hoang" userId="c38b94eb56962286" providerId="LiveId" clId="{6B77A2D3-603A-418D-AFC2-5AD64EA7A397}" dt="2021-04-21T01:53:17.635" v="2818" actId="20577"/>
          <ac:spMkLst>
            <pc:docMk/>
            <pc:sldMk cId="68140892" sldId="272"/>
            <ac:spMk id="2" creationId="{EA68F2CE-2545-4513-9266-572CF0A9008E}"/>
          </ac:spMkLst>
        </pc:spChg>
        <pc:spChg chg="mod">
          <ac:chgData name="Viet Tran Hoang" userId="c38b94eb56962286" providerId="LiveId" clId="{6B77A2D3-603A-418D-AFC2-5AD64EA7A397}" dt="2021-04-20T16:01:19.639" v="2193" actId="27636"/>
          <ac:spMkLst>
            <pc:docMk/>
            <pc:sldMk cId="68140892" sldId="272"/>
            <ac:spMk id="3" creationId="{48CEA392-F8C3-468B-8052-B4236BD8FCBF}"/>
          </ac:spMkLst>
        </pc:spChg>
        <pc:spChg chg="add mod">
          <ac:chgData name="Viet Tran Hoang" userId="c38b94eb56962286" providerId="LiveId" clId="{6B77A2D3-603A-418D-AFC2-5AD64EA7A397}" dt="2021-04-21T01:34:04.556" v="2797" actId="207"/>
          <ac:spMkLst>
            <pc:docMk/>
            <pc:sldMk cId="68140892" sldId="272"/>
            <ac:spMk id="6" creationId="{464E7883-4310-45A0-9962-AB9D92211C9A}"/>
          </ac:spMkLst>
        </pc:spChg>
        <pc:spChg chg="add mod">
          <ac:chgData name="Viet Tran Hoang" userId="c38b94eb56962286" providerId="LiveId" clId="{6B77A2D3-603A-418D-AFC2-5AD64EA7A397}" dt="2021-04-24T01:01:10.608" v="2953" actId="14100"/>
          <ac:spMkLst>
            <pc:docMk/>
            <pc:sldMk cId="68140892" sldId="272"/>
            <ac:spMk id="7" creationId="{9D14AC2C-C128-4E02-98C1-4215AAB7AACB}"/>
          </ac:spMkLst>
        </pc:spChg>
        <pc:spChg chg="add mod">
          <ac:chgData name="Viet Tran Hoang" userId="c38b94eb56962286" providerId="LiveId" clId="{6B77A2D3-603A-418D-AFC2-5AD64EA7A397}" dt="2021-04-21T01:34:04.556" v="2797" actId="207"/>
          <ac:spMkLst>
            <pc:docMk/>
            <pc:sldMk cId="68140892" sldId="272"/>
            <ac:spMk id="8" creationId="{D2ACEE13-3FB0-4F70-B808-73B4C0E01A90}"/>
          </ac:spMkLst>
        </pc:spChg>
        <pc:spChg chg="add mod">
          <ac:chgData name="Viet Tran Hoang" userId="c38b94eb56962286" providerId="LiveId" clId="{6B77A2D3-603A-418D-AFC2-5AD64EA7A397}" dt="2021-04-21T01:34:04.556" v="2797" actId="207"/>
          <ac:spMkLst>
            <pc:docMk/>
            <pc:sldMk cId="68140892" sldId="272"/>
            <ac:spMk id="9" creationId="{BCE8EE2C-62FB-4627-8742-53E92D148BAF}"/>
          </ac:spMkLst>
        </pc:spChg>
        <pc:spChg chg="add mod">
          <ac:chgData name="Viet Tran Hoang" userId="c38b94eb56962286" providerId="LiveId" clId="{6B77A2D3-603A-418D-AFC2-5AD64EA7A397}" dt="2021-04-21T01:34:04.556" v="2797" actId="207"/>
          <ac:spMkLst>
            <pc:docMk/>
            <pc:sldMk cId="68140892" sldId="272"/>
            <ac:spMk id="10" creationId="{FADADF9C-90BA-447D-B639-D66130989922}"/>
          </ac:spMkLst>
        </pc:spChg>
        <pc:spChg chg="add mod">
          <ac:chgData name="Viet Tran Hoang" userId="c38b94eb56962286" providerId="LiveId" clId="{6B77A2D3-603A-418D-AFC2-5AD64EA7A397}" dt="2021-04-21T01:34:04.556" v="2797" actId="207"/>
          <ac:spMkLst>
            <pc:docMk/>
            <pc:sldMk cId="68140892" sldId="272"/>
            <ac:spMk id="11" creationId="{1F454F5C-E6B2-45C1-AB86-C16A67890021}"/>
          </ac:spMkLst>
        </pc:spChg>
        <pc:spChg chg="add mod">
          <ac:chgData name="Viet Tran Hoang" userId="c38b94eb56962286" providerId="LiveId" clId="{6B77A2D3-603A-418D-AFC2-5AD64EA7A397}" dt="2021-04-21T01:34:04.556" v="2797" actId="207"/>
          <ac:spMkLst>
            <pc:docMk/>
            <pc:sldMk cId="68140892" sldId="272"/>
            <ac:spMk id="12" creationId="{98362AE5-A281-4532-A5DF-BAEE98D1F882}"/>
          </ac:spMkLst>
        </pc:spChg>
        <pc:spChg chg="add mod">
          <ac:chgData name="Viet Tran Hoang" userId="c38b94eb56962286" providerId="LiveId" clId="{6B77A2D3-603A-418D-AFC2-5AD64EA7A397}" dt="2021-04-21T01:34:04.556" v="2797" actId="207"/>
          <ac:spMkLst>
            <pc:docMk/>
            <pc:sldMk cId="68140892" sldId="272"/>
            <ac:spMk id="13" creationId="{84E33490-9580-4D1B-B352-48C497D59BC2}"/>
          </ac:spMkLst>
        </pc:spChg>
        <pc:spChg chg="add mod">
          <ac:chgData name="Viet Tran Hoang" userId="c38b94eb56962286" providerId="LiveId" clId="{6B77A2D3-603A-418D-AFC2-5AD64EA7A397}" dt="2021-04-21T01:34:04.556" v="2797" actId="207"/>
          <ac:spMkLst>
            <pc:docMk/>
            <pc:sldMk cId="68140892" sldId="272"/>
            <ac:spMk id="14" creationId="{F6A7F265-1EB2-444F-A3A3-C29146A88915}"/>
          </ac:spMkLst>
        </pc:spChg>
        <pc:spChg chg="add mod">
          <ac:chgData name="Viet Tran Hoang" userId="c38b94eb56962286" providerId="LiveId" clId="{6B77A2D3-603A-418D-AFC2-5AD64EA7A397}" dt="2021-04-21T01:34:04.556" v="2797" actId="207"/>
          <ac:spMkLst>
            <pc:docMk/>
            <pc:sldMk cId="68140892" sldId="272"/>
            <ac:spMk id="15" creationId="{059DC1C2-24C5-4FB6-A3B4-151FA6ECC92E}"/>
          </ac:spMkLst>
        </pc:spChg>
        <pc:spChg chg="add mod">
          <ac:chgData name="Viet Tran Hoang" userId="c38b94eb56962286" providerId="LiveId" clId="{6B77A2D3-603A-418D-AFC2-5AD64EA7A397}" dt="2021-04-21T01:34:04.556" v="2797" actId="207"/>
          <ac:spMkLst>
            <pc:docMk/>
            <pc:sldMk cId="68140892" sldId="272"/>
            <ac:spMk id="16" creationId="{49D2A6B2-0B8E-4126-AD16-468CE6B98966}"/>
          </ac:spMkLst>
        </pc:spChg>
        <pc:cxnChg chg="add mod">
          <ac:chgData name="Viet Tran Hoang" userId="c38b94eb56962286" providerId="LiveId" clId="{6B77A2D3-603A-418D-AFC2-5AD64EA7A397}" dt="2021-04-20T16:03:19.993" v="2229" actId="1038"/>
          <ac:cxnSpMkLst>
            <pc:docMk/>
            <pc:sldMk cId="68140892" sldId="272"/>
            <ac:cxnSpMk id="17" creationId="{8CC094BB-D517-4DCF-A83D-24838DCCDA70}"/>
          </ac:cxnSpMkLst>
        </pc:cxnChg>
        <pc:cxnChg chg="add mod">
          <ac:chgData name="Viet Tran Hoang" userId="c38b94eb56962286" providerId="LiveId" clId="{6B77A2D3-603A-418D-AFC2-5AD64EA7A397}" dt="2021-04-20T16:03:19.993" v="2229" actId="1038"/>
          <ac:cxnSpMkLst>
            <pc:docMk/>
            <pc:sldMk cId="68140892" sldId="272"/>
            <ac:cxnSpMk id="18" creationId="{D95CF6CC-C48C-4896-8375-481FB6ABBC10}"/>
          </ac:cxnSpMkLst>
        </pc:cxnChg>
        <pc:cxnChg chg="add mod">
          <ac:chgData name="Viet Tran Hoang" userId="c38b94eb56962286" providerId="LiveId" clId="{6B77A2D3-603A-418D-AFC2-5AD64EA7A397}" dt="2021-04-24T01:01:10.608" v="2953" actId="14100"/>
          <ac:cxnSpMkLst>
            <pc:docMk/>
            <pc:sldMk cId="68140892" sldId="272"/>
            <ac:cxnSpMk id="19" creationId="{7986D35B-28E7-45AF-A5D3-FEC8C831990F}"/>
          </ac:cxnSpMkLst>
        </pc:cxnChg>
        <pc:cxnChg chg="add mod">
          <ac:chgData name="Viet Tran Hoang" userId="c38b94eb56962286" providerId="LiveId" clId="{6B77A2D3-603A-418D-AFC2-5AD64EA7A397}" dt="2021-04-24T01:01:10.608" v="2953" actId="14100"/>
          <ac:cxnSpMkLst>
            <pc:docMk/>
            <pc:sldMk cId="68140892" sldId="272"/>
            <ac:cxnSpMk id="20" creationId="{400201EF-7E1C-4BF5-B9C7-98F274F16C9C}"/>
          </ac:cxnSpMkLst>
        </pc:cxnChg>
        <pc:cxnChg chg="add mod">
          <ac:chgData name="Viet Tran Hoang" userId="c38b94eb56962286" providerId="LiveId" clId="{6B77A2D3-603A-418D-AFC2-5AD64EA7A397}" dt="2021-04-20T16:03:19.993" v="2229" actId="1038"/>
          <ac:cxnSpMkLst>
            <pc:docMk/>
            <pc:sldMk cId="68140892" sldId="272"/>
            <ac:cxnSpMk id="21" creationId="{E644A135-A172-4A91-B78B-CC96470BBB67}"/>
          </ac:cxnSpMkLst>
        </pc:cxnChg>
        <pc:cxnChg chg="add mod">
          <ac:chgData name="Viet Tran Hoang" userId="c38b94eb56962286" providerId="LiveId" clId="{6B77A2D3-603A-418D-AFC2-5AD64EA7A397}" dt="2021-04-20T16:03:19.993" v="2229" actId="1038"/>
          <ac:cxnSpMkLst>
            <pc:docMk/>
            <pc:sldMk cId="68140892" sldId="272"/>
            <ac:cxnSpMk id="22" creationId="{75490A02-9C4B-49E0-B4D2-1546F8647F0A}"/>
          </ac:cxnSpMkLst>
        </pc:cxnChg>
        <pc:cxnChg chg="add mod">
          <ac:chgData name="Viet Tran Hoang" userId="c38b94eb56962286" providerId="LiveId" clId="{6B77A2D3-603A-418D-AFC2-5AD64EA7A397}" dt="2021-04-20T16:03:44.076" v="2248" actId="1035"/>
          <ac:cxnSpMkLst>
            <pc:docMk/>
            <pc:sldMk cId="68140892" sldId="272"/>
            <ac:cxnSpMk id="23" creationId="{3156E882-4230-4666-8D85-B213C6996DDE}"/>
          </ac:cxnSpMkLst>
        </pc:cxnChg>
        <pc:cxnChg chg="add mod">
          <ac:chgData name="Viet Tran Hoang" userId="c38b94eb56962286" providerId="LiveId" clId="{6B77A2D3-603A-418D-AFC2-5AD64EA7A397}" dt="2021-04-20T16:03:49.696" v="2255" actId="1038"/>
          <ac:cxnSpMkLst>
            <pc:docMk/>
            <pc:sldMk cId="68140892" sldId="272"/>
            <ac:cxnSpMk id="24" creationId="{12AAA18A-0A53-4038-9C37-05326E54537F}"/>
          </ac:cxnSpMkLst>
        </pc:cxnChg>
        <pc:cxnChg chg="add mod">
          <ac:chgData name="Viet Tran Hoang" userId="c38b94eb56962286" providerId="LiveId" clId="{6B77A2D3-603A-418D-AFC2-5AD64EA7A397}" dt="2021-04-20T16:03:38.234" v="2243" actId="1076"/>
          <ac:cxnSpMkLst>
            <pc:docMk/>
            <pc:sldMk cId="68140892" sldId="272"/>
            <ac:cxnSpMk id="25" creationId="{797B98A9-EDF2-4891-BAFE-5576BF82FB54}"/>
          </ac:cxnSpMkLst>
        </pc:cxnChg>
        <pc:cxnChg chg="add mod">
          <ac:chgData name="Viet Tran Hoang" userId="c38b94eb56962286" providerId="LiveId" clId="{6B77A2D3-603A-418D-AFC2-5AD64EA7A397}" dt="2021-04-20T16:03:31.947" v="2241" actId="1037"/>
          <ac:cxnSpMkLst>
            <pc:docMk/>
            <pc:sldMk cId="68140892" sldId="272"/>
            <ac:cxnSpMk id="26" creationId="{667E1B98-9DDA-4701-88F3-62E9549E8618}"/>
          </ac:cxnSpMkLst>
        </pc:cxnChg>
      </pc:sldChg>
      <pc:sldChg chg="addSp modSp new mod">
        <pc:chgData name="Viet Tran Hoang" userId="c38b94eb56962286" providerId="LiveId" clId="{6B77A2D3-603A-418D-AFC2-5AD64EA7A397}" dt="2021-04-21T01:53:29.357" v="2826" actId="20577"/>
        <pc:sldMkLst>
          <pc:docMk/>
          <pc:sldMk cId="3541730903" sldId="273"/>
        </pc:sldMkLst>
        <pc:spChg chg="mod">
          <ac:chgData name="Viet Tran Hoang" userId="c38b94eb56962286" providerId="LiveId" clId="{6B77A2D3-603A-418D-AFC2-5AD64EA7A397}" dt="2021-04-21T01:53:29.357" v="2826" actId="20577"/>
          <ac:spMkLst>
            <pc:docMk/>
            <pc:sldMk cId="3541730903" sldId="273"/>
            <ac:spMk id="2" creationId="{EBBBBFCC-6175-492D-8E64-8DD699B82303}"/>
          </ac:spMkLst>
        </pc:spChg>
        <pc:spChg chg="mod">
          <ac:chgData name="Viet Tran Hoang" userId="c38b94eb56962286" providerId="LiveId" clId="{6B77A2D3-603A-418D-AFC2-5AD64EA7A397}" dt="2021-04-20T16:05:10.343" v="2261" actId="27636"/>
          <ac:spMkLst>
            <pc:docMk/>
            <pc:sldMk cId="3541730903" sldId="273"/>
            <ac:spMk id="3" creationId="{EB79E873-EDE0-41DF-A5E5-3E46A6713158}"/>
          </ac:spMkLst>
        </pc:spChg>
        <pc:spChg chg="add mod">
          <ac:chgData name="Viet Tran Hoang" userId="c38b94eb56962286" providerId="LiveId" clId="{6B77A2D3-603A-418D-AFC2-5AD64EA7A397}" dt="2021-04-21T01:34:11.931" v="2798" actId="207"/>
          <ac:spMkLst>
            <pc:docMk/>
            <pc:sldMk cId="3541730903" sldId="273"/>
            <ac:spMk id="6" creationId="{5DD6B360-736E-40B6-9845-5967BBC655E9}"/>
          </ac:spMkLst>
        </pc:spChg>
        <pc:spChg chg="add mod">
          <ac:chgData name="Viet Tran Hoang" userId="c38b94eb56962286" providerId="LiveId" clId="{6B77A2D3-603A-418D-AFC2-5AD64EA7A397}" dt="2021-04-21T01:34:11.931" v="2798" actId="207"/>
          <ac:spMkLst>
            <pc:docMk/>
            <pc:sldMk cId="3541730903" sldId="273"/>
            <ac:spMk id="7" creationId="{E52ABE4C-285F-4B82-A64A-A5BAAA43E202}"/>
          </ac:spMkLst>
        </pc:spChg>
        <pc:spChg chg="add mod">
          <ac:chgData name="Viet Tran Hoang" userId="c38b94eb56962286" providerId="LiveId" clId="{6B77A2D3-603A-418D-AFC2-5AD64EA7A397}" dt="2021-04-21T01:34:11.931" v="2798" actId="207"/>
          <ac:spMkLst>
            <pc:docMk/>
            <pc:sldMk cId="3541730903" sldId="273"/>
            <ac:spMk id="8" creationId="{9BA12188-4B4C-4E53-877C-F0D37AE558F8}"/>
          </ac:spMkLst>
        </pc:spChg>
        <pc:spChg chg="add mod">
          <ac:chgData name="Viet Tran Hoang" userId="c38b94eb56962286" providerId="LiveId" clId="{6B77A2D3-603A-418D-AFC2-5AD64EA7A397}" dt="2021-04-21T01:34:11.931" v="2798" actId="207"/>
          <ac:spMkLst>
            <pc:docMk/>
            <pc:sldMk cId="3541730903" sldId="273"/>
            <ac:spMk id="9" creationId="{35A16ECD-3BE1-4CD6-A8E0-342BA867D3E7}"/>
          </ac:spMkLst>
        </pc:spChg>
        <pc:spChg chg="add mod">
          <ac:chgData name="Viet Tran Hoang" userId="c38b94eb56962286" providerId="LiveId" clId="{6B77A2D3-603A-418D-AFC2-5AD64EA7A397}" dt="2021-04-21T01:34:11.931" v="2798" actId="207"/>
          <ac:spMkLst>
            <pc:docMk/>
            <pc:sldMk cId="3541730903" sldId="273"/>
            <ac:spMk id="10" creationId="{99B473AF-6FB6-4061-8EED-23435B4089A8}"/>
          </ac:spMkLst>
        </pc:spChg>
        <pc:spChg chg="add mod">
          <ac:chgData name="Viet Tran Hoang" userId="c38b94eb56962286" providerId="LiveId" clId="{6B77A2D3-603A-418D-AFC2-5AD64EA7A397}" dt="2021-04-21T01:34:11.931" v="2798" actId="207"/>
          <ac:spMkLst>
            <pc:docMk/>
            <pc:sldMk cId="3541730903" sldId="273"/>
            <ac:spMk id="11" creationId="{260D7D26-BABB-48B1-9622-37E2801E58A0}"/>
          </ac:spMkLst>
        </pc:spChg>
        <pc:spChg chg="add mod">
          <ac:chgData name="Viet Tran Hoang" userId="c38b94eb56962286" providerId="LiveId" clId="{6B77A2D3-603A-418D-AFC2-5AD64EA7A397}" dt="2021-04-21T01:34:11.931" v="2798" actId="207"/>
          <ac:spMkLst>
            <pc:docMk/>
            <pc:sldMk cId="3541730903" sldId="273"/>
            <ac:spMk id="12" creationId="{91753B02-B0DA-496A-9C6E-46AABC90C13C}"/>
          </ac:spMkLst>
        </pc:spChg>
        <pc:spChg chg="add mod">
          <ac:chgData name="Viet Tran Hoang" userId="c38b94eb56962286" providerId="LiveId" clId="{6B77A2D3-603A-418D-AFC2-5AD64EA7A397}" dt="2021-04-21T01:34:11.931" v="2798" actId="207"/>
          <ac:spMkLst>
            <pc:docMk/>
            <pc:sldMk cId="3541730903" sldId="273"/>
            <ac:spMk id="13" creationId="{899DB6FA-D606-4C23-B231-03CD2546E8CB}"/>
          </ac:spMkLst>
        </pc:spChg>
        <pc:spChg chg="add mod">
          <ac:chgData name="Viet Tran Hoang" userId="c38b94eb56962286" providerId="LiveId" clId="{6B77A2D3-603A-418D-AFC2-5AD64EA7A397}" dt="2021-04-21T01:34:11.931" v="2798" actId="207"/>
          <ac:spMkLst>
            <pc:docMk/>
            <pc:sldMk cId="3541730903" sldId="273"/>
            <ac:spMk id="14" creationId="{CA9FD4F5-6B2F-47AD-A38D-1EFDC4AE023B}"/>
          </ac:spMkLst>
        </pc:spChg>
        <pc:spChg chg="add mod">
          <ac:chgData name="Viet Tran Hoang" userId="c38b94eb56962286" providerId="LiveId" clId="{6B77A2D3-603A-418D-AFC2-5AD64EA7A397}" dt="2021-04-21T01:34:11.931" v="2798" actId="207"/>
          <ac:spMkLst>
            <pc:docMk/>
            <pc:sldMk cId="3541730903" sldId="273"/>
            <ac:spMk id="15" creationId="{F7817AFF-0157-4E92-994C-D1D270D327CD}"/>
          </ac:spMkLst>
        </pc:spChg>
        <pc:spChg chg="add mod">
          <ac:chgData name="Viet Tran Hoang" userId="c38b94eb56962286" providerId="LiveId" clId="{6B77A2D3-603A-418D-AFC2-5AD64EA7A397}" dt="2021-04-21T01:34:11.931" v="2798" actId="207"/>
          <ac:spMkLst>
            <pc:docMk/>
            <pc:sldMk cId="3541730903" sldId="273"/>
            <ac:spMk id="16" creationId="{0C9F54D3-973B-47BB-A1A3-4C3775DEDA58}"/>
          </ac:spMkLst>
        </pc:spChg>
        <pc:cxnChg chg="add mod">
          <ac:chgData name="Viet Tran Hoang" userId="c38b94eb56962286" providerId="LiveId" clId="{6B77A2D3-603A-418D-AFC2-5AD64EA7A397}" dt="2021-04-20T16:06:31.729" v="2282" actId="1038"/>
          <ac:cxnSpMkLst>
            <pc:docMk/>
            <pc:sldMk cId="3541730903" sldId="273"/>
            <ac:cxnSpMk id="17" creationId="{FDD30522-C1D7-4AE8-B81C-B7BB53C0D983}"/>
          </ac:cxnSpMkLst>
        </pc:cxnChg>
        <pc:cxnChg chg="add mod">
          <ac:chgData name="Viet Tran Hoang" userId="c38b94eb56962286" providerId="LiveId" clId="{6B77A2D3-603A-418D-AFC2-5AD64EA7A397}" dt="2021-04-20T16:06:31.729" v="2282" actId="1038"/>
          <ac:cxnSpMkLst>
            <pc:docMk/>
            <pc:sldMk cId="3541730903" sldId="273"/>
            <ac:cxnSpMk id="18" creationId="{E43EF630-D63B-4277-A191-8968570C6DBC}"/>
          </ac:cxnSpMkLst>
        </pc:cxnChg>
        <pc:cxnChg chg="add mod">
          <ac:chgData name="Viet Tran Hoang" userId="c38b94eb56962286" providerId="LiveId" clId="{6B77A2D3-603A-418D-AFC2-5AD64EA7A397}" dt="2021-04-20T16:06:31.729" v="2282" actId="1038"/>
          <ac:cxnSpMkLst>
            <pc:docMk/>
            <pc:sldMk cId="3541730903" sldId="273"/>
            <ac:cxnSpMk id="19" creationId="{52402B81-A618-47F0-8D56-40B9ACBF16A2}"/>
          </ac:cxnSpMkLst>
        </pc:cxnChg>
        <pc:cxnChg chg="add mod">
          <ac:chgData name="Viet Tran Hoang" userId="c38b94eb56962286" providerId="LiveId" clId="{6B77A2D3-603A-418D-AFC2-5AD64EA7A397}" dt="2021-04-20T16:06:31.729" v="2282" actId="1038"/>
          <ac:cxnSpMkLst>
            <pc:docMk/>
            <pc:sldMk cId="3541730903" sldId="273"/>
            <ac:cxnSpMk id="20" creationId="{18F4B07F-786D-4BF3-AF43-89EC55703A42}"/>
          </ac:cxnSpMkLst>
        </pc:cxnChg>
        <pc:cxnChg chg="add mod">
          <ac:chgData name="Viet Tran Hoang" userId="c38b94eb56962286" providerId="LiveId" clId="{6B77A2D3-603A-418D-AFC2-5AD64EA7A397}" dt="2021-04-20T16:06:31.729" v="2282" actId="1038"/>
          <ac:cxnSpMkLst>
            <pc:docMk/>
            <pc:sldMk cId="3541730903" sldId="273"/>
            <ac:cxnSpMk id="21" creationId="{9B251BDD-C3BE-4D55-9E8D-2B7917624F5F}"/>
          </ac:cxnSpMkLst>
        </pc:cxnChg>
        <pc:cxnChg chg="add mod">
          <ac:chgData name="Viet Tran Hoang" userId="c38b94eb56962286" providerId="LiveId" clId="{6B77A2D3-603A-418D-AFC2-5AD64EA7A397}" dt="2021-04-20T16:06:31.729" v="2282" actId="1038"/>
          <ac:cxnSpMkLst>
            <pc:docMk/>
            <pc:sldMk cId="3541730903" sldId="273"/>
            <ac:cxnSpMk id="22" creationId="{1A578F0B-70B9-4263-88F9-2B7504012D00}"/>
          </ac:cxnSpMkLst>
        </pc:cxnChg>
        <pc:cxnChg chg="add mod">
          <ac:chgData name="Viet Tran Hoang" userId="c38b94eb56962286" providerId="LiveId" clId="{6B77A2D3-603A-418D-AFC2-5AD64EA7A397}" dt="2021-04-20T16:07:15.329" v="2314" actId="1076"/>
          <ac:cxnSpMkLst>
            <pc:docMk/>
            <pc:sldMk cId="3541730903" sldId="273"/>
            <ac:cxnSpMk id="23" creationId="{B815ACEF-D1A9-4399-AFB8-2E021A242050}"/>
          </ac:cxnSpMkLst>
        </pc:cxnChg>
        <pc:cxnChg chg="add mod">
          <ac:chgData name="Viet Tran Hoang" userId="c38b94eb56962286" providerId="LiveId" clId="{6B77A2D3-603A-418D-AFC2-5AD64EA7A397}" dt="2021-04-20T16:07:17.529" v="2315" actId="1076"/>
          <ac:cxnSpMkLst>
            <pc:docMk/>
            <pc:sldMk cId="3541730903" sldId="273"/>
            <ac:cxnSpMk id="24" creationId="{FC57D8B4-403A-4EC9-B073-19D637E653C3}"/>
          </ac:cxnSpMkLst>
        </pc:cxnChg>
        <pc:cxnChg chg="add mod">
          <ac:chgData name="Viet Tran Hoang" userId="c38b94eb56962286" providerId="LiveId" clId="{6B77A2D3-603A-418D-AFC2-5AD64EA7A397}" dt="2021-04-20T16:07:12.762" v="2313" actId="1076"/>
          <ac:cxnSpMkLst>
            <pc:docMk/>
            <pc:sldMk cId="3541730903" sldId="273"/>
            <ac:cxnSpMk id="25" creationId="{3C38166E-0C61-4139-BB4D-E05128DAA66C}"/>
          </ac:cxnSpMkLst>
        </pc:cxnChg>
        <pc:cxnChg chg="add mod">
          <ac:chgData name="Viet Tran Hoang" userId="c38b94eb56962286" providerId="LiveId" clId="{6B77A2D3-603A-418D-AFC2-5AD64EA7A397}" dt="2021-04-20T16:06:39.985" v="2283" actId="14100"/>
          <ac:cxnSpMkLst>
            <pc:docMk/>
            <pc:sldMk cId="3541730903" sldId="273"/>
            <ac:cxnSpMk id="26" creationId="{BA8FAF9D-AD9B-47A9-8BF6-BD2BCF26400D}"/>
          </ac:cxnSpMkLst>
        </pc:cxnChg>
      </pc:sldChg>
      <pc:sldChg chg="addSp modSp new mod">
        <pc:chgData name="Viet Tran Hoang" userId="c38b94eb56962286" providerId="LiveId" clId="{6B77A2D3-603A-418D-AFC2-5AD64EA7A397}" dt="2021-04-21T02:00:30.744" v="2926" actId="14100"/>
        <pc:sldMkLst>
          <pc:docMk/>
          <pc:sldMk cId="3509372712" sldId="274"/>
        </pc:sldMkLst>
        <pc:spChg chg="mod">
          <ac:chgData name="Viet Tran Hoang" userId="c38b94eb56962286" providerId="LiveId" clId="{6B77A2D3-603A-418D-AFC2-5AD64EA7A397}" dt="2021-04-20T16:07:48.194" v="2317"/>
          <ac:spMkLst>
            <pc:docMk/>
            <pc:sldMk cId="3509372712" sldId="274"/>
            <ac:spMk id="2" creationId="{BF757FFD-E908-4D36-A438-1ACD2EA8EA11}"/>
          </ac:spMkLst>
        </pc:spChg>
        <pc:spChg chg="mod">
          <ac:chgData name="Viet Tran Hoang" userId="c38b94eb56962286" providerId="LiveId" clId="{6B77A2D3-603A-418D-AFC2-5AD64EA7A397}" dt="2021-04-20T16:07:59.956" v="2320" actId="6549"/>
          <ac:spMkLst>
            <pc:docMk/>
            <pc:sldMk cId="3509372712" sldId="274"/>
            <ac:spMk id="3" creationId="{C8E77475-CAFB-47FD-A793-DF7C26A3C235}"/>
          </ac:spMkLst>
        </pc:spChg>
        <pc:picChg chg="add mod">
          <ac:chgData name="Viet Tran Hoang" userId="c38b94eb56962286" providerId="LiveId" clId="{6B77A2D3-603A-418D-AFC2-5AD64EA7A397}" dt="2021-04-21T02:00:30.744" v="2926" actId="14100"/>
          <ac:picMkLst>
            <pc:docMk/>
            <pc:sldMk cId="3509372712" sldId="274"/>
            <ac:picMk id="6" creationId="{2922CD26-3792-43D3-A301-3F5907F9A594}"/>
          </ac:picMkLst>
        </pc:picChg>
      </pc:sldChg>
      <pc:sldChg chg="addSp modSp new mod">
        <pc:chgData name="Viet Tran Hoang" userId="c38b94eb56962286" providerId="LiveId" clId="{6B77A2D3-603A-418D-AFC2-5AD64EA7A397}" dt="2021-04-21T02:00:54.563" v="2931" actId="1038"/>
        <pc:sldMkLst>
          <pc:docMk/>
          <pc:sldMk cId="580317335" sldId="275"/>
        </pc:sldMkLst>
        <pc:spChg chg="mod">
          <ac:chgData name="Viet Tran Hoang" userId="c38b94eb56962286" providerId="LiveId" clId="{6B77A2D3-603A-418D-AFC2-5AD64EA7A397}" dt="2021-04-20T16:10:38.919" v="2329"/>
          <ac:spMkLst>
            <pc:docMk/>
            <pc:sldMk cId="580317335" sldId="275"/>
            <ac:spMk id="2" creationId="{55B33F4A-86BF-4606-9BDD-55C9F71154D4}"/>
          </ac:spMkLst>
        </pc:spChg>
        <pc:spChg chg="mod">
          <ac:chgData name="Viet Tran Hoang" userId="c38b94eb56962286" providerId="LiveId" clId="{6B77A2D3-603A-418D-AFC2-5AD64EA7A397}" dt="2021-04-21T01:58:44.982" v="2924" actId="20577"/>
          <ac:spMkLst>
            <pc:docMk/>
            <pc:sldMk cId="580317335" sldId="275"/>
            <ac:spMk id="3" creationId="{3E42A363-7280-4959-9D78-2A2304302827}"/>
          </ac:spMkLst>
        </pc:spChg>
        <pc:picChg chg="add mod">
          <ac:chgData name="Viet Tran Hoang" userId="c38b94eb56962286" providerId="LiveId" clId="{6B77A2D3-603A-418D-AFC2-5AD64EA7A397}" dt="2021-04-21T02:00:54.563" v="2931" actId="1038"/>
          <ac:picMkLst>
            <pc:docMk/>
            <pc:sldMk cId="580317335" sldId="275"/>
            <ac:picMk id="6" creationId="{74F21CC7-5BC1-4E98-81C8-9E594806E42E}"/>
          </ac:picMkLst>
        </pc:picChg>
      </pc:sldChg>
      <pc:sldChg chg="addSp modSp new mod ord">
        <pc:chgData name="Viet Tran Hoang" userId="c38b94eb56962286" providerId="LiveId" clId="{6B77A2D3-603A-418D-AFC2-5AD64EA7A397}" dt="2021-04-24T01:12:12.349" v="3090" actId="20577"/>
        <pc:sldMkLst>
          <pc:docMk/>
          <pc:sldMk cId="2331827344" sldId="276"/>
        </pc:sldMkLst>
        <pc:spChg chg="mod">
          <ac:chgData name="Viet Tran Hoang" userId="c38b94eb56962286" providerId="LiveId" clId="{6B77A2D3-603A-418D-AFC2-5AD64EA7A397}" dt="2021-04-20T16:14:22.928" v="2367" actId="1037"/>
          <ac:spMkLst>
            <pc:docMk/>
            <pc:sldMk cId="2331827344" sldId="276"/>
            <ac:spMk id="2" creationId="{93ADA4B2-741B-481B-98F7-85D09AAA22BF}"/>
          </ac:spMkLst>
        </pc:spChg>
        <pc:spChg chg="mod">
          <ac:chgData name="Viet Tran Hoang" userId="c38b94eb56962286" providerId="LiveId" clId="{6B77A2D3-603A-418D-AFC2-5AD64EA7A397}" dt="2021-04-24T01:12:12.349" v="3090" actId="20577"/>
          <ac:spMkLst>
            <pc:docMk/>
            <pc:sldMk cId="2331827344" sldId="276"/>
            <ac:spMk id="3" creationId="{F72E8427-7D70-4E39-867E-6A839C4AB47D}"/>
          </ac:spMkLst>
        </pc:spChg>
        <pc:picChg chg="add mod">
          <ac:chgData name="Viet Tran Hoang" userId="c38b94eb56962286" providerId="LiveId" clId="{6B77A2D3-603A-418D-AFC2-5AD64EA7A397}" dt="2021-04-20T16:24:04.097" v="2442" actId="14100"/>
          <ac:picMkLst>
            <pc:docMk/>
            <pc:sldMk cId="2331827344" sldId="276"/>
            <ac:picMk id="6" creationId="{D62F69DA-8A0A-4CCA-AACC-CCB7B2891030}"/>
          </ac:picMkLst>
        </pc:picChg>
      </pc:sldChg>
      <pc:sldChg chg="addSp modSp new mod">
        <pc:chgData name="Viet Tran Hoang" userId="c38b94eb56962286" providerId="LiveId" clId="{6B77A2D3-603A-418D-AFC2-5AD64EA7A397}" dt="2021-04-20T16:19:01.438" v="2403" actId="27636"/>
        <pc:sldMkLst>
          <pc:docMk/>
          <pc:sldMk cId="1531623938" sldId="277"/>
        </pc:sldMkLst>
        <pc:spChg chg="mod">
          <ac:chgData name="Viet Tran Hoang" userId="c38b94eb56962286" providerId="LiveId" clId="{6B77A2D3-603A-418D-AFC2-5AD64EA7A397}" dt="2021-04-20T16:16:41.066" v="2371"/>
          <ac:spMkLst>
            <pc:docMk/>
            <pc:sldMk cId="1531623938" sldId="277"/>
            <ac:spMk id="2" creationId="{9B7F18E2-6387-4C9D-AE4C-63693FC039B2}"/>
          </ac:spMkLst>
        </pc:spChg>
        <pc:spChg chg="mod">
          <ac:chgData name="Viet Tran Hoang" userId="c38b94eb56962286" providerId="LiveId" clId="{6B77A2D3-603A-418D-AFC2-5AD64EA7A397}" dt="2021-04-20T16:19:01.438" v="2403" actId="27636"/>
          <ac:spMkLst>
            <pc:docMk/>
            <pc:sldMk cId="1531623938" sldId="277"/>
            <ac:spMk id="3" creationId="{77E1FD83-E25A-4933-A139-38294EE07E57}"/>
          </ac:spMkLst>
        </pc:spChg>
        <pc:spChg chg="add mod">
          <ac:chgData name="Viet Tran Hoang" userId="c38b94eb56962286" providerId="LiveId" clId="{6B77A2D3-603A-418D-AFC2-5AD64EA7A397}" dt="2021-04-20T16:17:48.010" v="2383" actId="1076"/>
          <ac:spMkLst>
            <pc:docMk/>
            <pc:sldMk cId="1531623938" sldId="277"/>
            <ac:spMk id="6" creationId="{FD7C007D-D2F7-4A5D-99C3-9094B2B66830}"/>
          </ac:spMkLst>
        </pc:spChg>
        <pc:spChg chg="add mod">
          <ac:chgData name="Viet Tran Hoang" userId="c38b94eb56962286" providerId="LiveId" clId="{6B77A2D3-603A-418D-AFC2-5AD64EA7A397}" dt="2021-04-20T16:18:31.241" v="2394" actId="1076"/>
          <ac:spMkLst>
            <pc:docMk/>
            <pc:sldMk cId="1531623938" sldId="277"/>
            <ac:spMk id="7" creationId="{F14C4CC7-D74F-4B83-9A2D-81CB605B74C3}"/>
          </ac:spMkLst>
        </pc:spChg>
        <pc:spChg chg="add mod">
          <ac:chgData name="Viet Tran Hoang" userId="c38b94eb56962286" providerId="LiveId" clId="{6B77A2D3-603A-418D-AFC2-5AD64EA7A397}" dt="2021-04-20T16:18:44.113" v="2398" actId="1076"/>
          <ac:spMkLst>
            <pc:docMk/>
            <pc:sldMk cId="1531623938" sldId="277"/>
            <ac:spMk id="8" creationId="{0A229313-B97F-40D9-86F7-2AC2C63BABDA}"/>
          </ac:spMkLst>
        </pc:spChg>
        <pc:spChg chg="add mod">
          <ac:chgData name="Viet Tran Hoang" userId="c38b94eb56962286" providerId="LiveId" clId="{6B77A2D3-603A-418D-AFC2-5AD64EA7A397}" dt="2021-04-20T16:18:24.741" v="2393" actId="571"/>
          <ac:spMkLst>
            <pc:docMk/>
            <pc:sldMk cId="1531623938" sldId="277"/>
            <ac:spMk id="14" creationId="{536B058E-B8DF-417C-8C27-BEB49E75CBA3}"/>
          </ac:spMkLst>
        </pc:spChg>
        <pc:cxnChg chg="add mod">
          <ac:chgData name="Viet Tran Hoang" userId="c38b94eb56962286" providerId="LiveId" clId="{6B77A2D3-603A-418D-AFC2-5AD64EA7A397}" dt="2021-04-20T16:18:31.241" v="2394" actId="1076"/>
          <ac:cxnSpMkLst>
            <pc:docMk/>
            <pc:sldMk cId="1531623938" sldId="277"/>
            <ac:cxnSpMk id="9" creationId="{04CCFEE2-E0B1-4641-8124-3652B3EF6483}"/>
          </ac:cxnSpMkLst>
        </pc:cxnChg>
        <pc:cxnChg chg="add mod">
          <ac:chgData name="Viet Tran Hoang" userId="c38b94eb56962286" providerId="LiveId" clId="{6B77A2D3-603A-418D-AFC2-5AD64EA7A397}" dt="2021-04-20T16:18:44.113" v="2398" actId="1076"/>
          <ac:cxnSpMkLst>
            <pc:docMk/>
            <pc:sldMk cId="1531623938" sldId="277"/>
            <ac:cxnSpMk id="10" creationId="{A26B7492-89BA-48C8-B9DC-252412F515A3}"/>
          </ac:cxnSpMkLst>
        </pc:cxnChg>
      </pc:sldChg>
      <pc:sldChg chg="addSp modSp new mod">
        <pc:chgData name="Viet Tran Hoang" userId="c38b94eb56962286" providerId="LiveId" clId="{6B77A2D3-603A-418D-AFC2-5AD64EA7A397}" dt="2021-04-20T16:22:20.944" v="2428" actId="1076"/>
        <pc:sldMkLst>
          <pc:docMk/>
          <pc:sldMk cId="1542114306" sldId="278"/>
        </pc:sldMkLst>
        <pc:spChg chg="mod">
          <ac:chgData name="Viet Tran Hoang" userId="c38b94eb56962286" providerId="LiveId" clId="{6B77A2D3-603A-418D-AFC2-5AD64EA7A397}" dt="2021-04-20T16:20:18.891" v="2405"/>
          <ac:spMkLst>
            <pc:docMk/>
            <pc:sldMk cId="1542114306" sldId="278"/>
            <ac:spMk id="2" creationId="{C2AD5E4D-7BCE-443A-A45B-C5CD95A50777}"/>
          </ac:spMkLst>
        </pc:spChg>
        <pc:spChg chg="mod">
          <ac:chgData name="Viet Tran Hoang" userId="c38b94eb56962286" providerId="LiveId" clId="{6B77A2D3-603A-418D-AFC2-5AD64EA7A397}" dt="2021-04-20T16:22:07.785" v="2423" actId="14100"/>
          <ac:spMkLst>
            <pc:docMk/>
            <pc:sldMk cId="1542114306" sldId="278"/>
            <ac:spMk id="3" creationId="{FB00E09F-ECE9-4DBA-A8F6-F55B52053A1A}"/>
          </ac:spMkLst>
        </pc:spChg>
        <pc:spChg chg="add mod">
          <ac:chgData name="Viet Tran Hoang" userId="c38b94eb56962286" providerId="LiveId" clId="{6B77A2D3-603A-418D-AFC2-5AD64EA7A397}" dt="2021-04-20T16:22:10.308" v="2424" actId="1038"/>
          <ac:spMkLst>
            <pc:docMk/>
            <pc:sldMk cId="1542114306" sldId="278"/>
            <ac:spMk id="6" creationId="{C25F6ADE-43B4-4A7E-BE25-F6494071B29D}"/>
          </ac:spMkLst>
        </pc:spChg>
        <pc:spChg chg="add mod">
          <ac:chgData name="Viet Tran Hoang" userId="c38b94eb56962286" providerId="LiveId" clId="{6B77A2D3-603A-418D-AFC2-5AD64EA7A397}" dt="2021-04-20T16:22:12.236" v="2425" actId="1038"/>
          <ac:spMkLst>
            <pc:docMk/>
            <pc:sldMk cId="1542114306" sldId="278"/>
            <ac:spMk id="7" creationId="{064EE260-1769-45FD-ADC8-36A89F99A746}"/>
          </ac:spMkLst>
        </pc:spChg>
        <pc:spChg chg="add mod">
          <ac:chgData name="Viet Tran Hoang" userId="c38b94eb56962286" providerId="LiveId" clId="{6B77A2D3-603A-418D-AFC2-5AD64EA7A397}" dt="2021-04-20T16:22:20.944" v="2428" actId="1076"/>
          <ac:spMkLst>
            <pc:docMk/>
            <pc:sldMk cId="1542114306" sldId="278"/>
            <ac:spMk id="8" creationId="{EB6FCF27-3535-4186-9576-12325198665E}"/>
          </ac:spMkLst>
        </pc:spChg>
        <pc:cxnChg chg="add mod">
          <ac:chgData name="Viet Tran Hoang" userId="c38b94eb56962286" providerId="LiveId" clId="{6B77A2D3-603A-418D-AFC2-5AD64EA7A397}" dt="2021-04-20T16:22:12.236" v="2425" actId="1038"/>
          <ac:cxnSpMkLst>
            <pc:docMk/>
            <pc:sldMk cId="1542114306" sldId="278"/>
            <ac:cxnSpMk id="9" creationId="{50A13506-3C36-4D0E-9422-4F8AECCF31C4}"/>
          </ac:cxnSpMkLst>
        </pc:cxnChg>
        <pc:cxnChg chg="add mod">
          <ac:chgData name="Viet Tran Hoang" userId="c38b94eb56962286" providerId="LiveId" clId="{6B77A2D3-603A-418D-AFC2-5AD64EA7A397}" dt="2021-04-20T16:22:20.944" v="2428" actId="1076"/>
          <ac:cxnSpMkLst>
            <pc:docMk/>
            <pc:sldMk cId="1542114306" sldId="278"/>
            <ac:cxnSpMk id="10" creationId="{883B7D0E-8A78-4946-A84E-8BFAC191DF0E}"/>
          </ac:cxnSpMkLst>
        </pc:cxnChg>
      </pc:sldChg>
      <pc:sldChg chg="addSp modSp new mod">
        <pc:chgData name="Viet Tran Hoang" userId="c38b94eb56962286" providerId="LiveId" clId="{6B77A2D3-603A-418D-AFC2-5AD64EA7A397}" dt="2021-04-20T16:23:52.466" v="2440" actId="1076"/>
        <pc:sldMkLst>
          <pc:docMk/>
          <pc:sldMk cId="1505876022" sldId="279"/>
        </pc:sldMkLst>
        <pc:spChg chg="mod">
          <ac:chgData name="Viet Tran Hoang" userId="c38b94eb56962286" providerId="LiveId" clId="{6B77A2D3-603A-418D-AFC2-5AD64EA7A397}" dt="2021-04-20T16:23:42.466" v="2437" actId="14100"/>
          <ac:spMkLst>
            <pc:docMk/>
            <pc:sldMk cId="1505876022" sldId="279"/>
            <ac:spMk id="2" creationId="{2A0AB5C1-91FA-48CF-9A0F-A1587F66A0D9}"/>
          </ac:spMkLst>
        </pc:spChg>
        <pc:spChg chg="mod">
          <ac:chgData name="Viet Tran Hoang" userId="c38b94eb56962286" providerId="LiveId" clId="{6B77A2D3-603A-418D-AFC2-5AD64EA7A397}" dt="2021-04-20T16:23:25.535" v="2434" actId="27636"/>
          <ac:spMkLst>
            <pc:docMk/>
            <pc:sldMk cId="1505876022" sldId="279"/>
            <ac:spMk id="3" creationId="{A2CE3819-0E14-4D87-A022-62FD18348B9E}"/>
          </ac:spMkLst>
        </pc:spChg>
        <pc:picChg chg="add mod">
          <ac:chgData name="Viet Tran Hoang" userId="c38b94eb56962286" providerId="LiveId" clId="{6B77A2D3-603A-418D-AFC2-5AD64EA7A397}" dt="2021-04-20T16:23:52.466" v="2440" actId="1076"/>
          <ac:picMkLst>
            <pc:docMk/>
            <pc:sldMk cId="1505876022" sldId="279"/>
            <ac:picMk id="6" creationId="{D03CE827-E58B-4026-A2FE-4963D36D97BC}"/>
          </ac:picMkLst>
        </pc:picChg>
      </pc:sldChg>
      <pc:sldChg chg="addSp modSp new mod">
        <pc:chgData name="Viet Tran Hoang" userId="c38b94eb56962286" providerId="LiveId" clId="{6B77A2D3-603A-418D-AFC2-5AD64EA7A397}" dt="2021-04-24T01:17:56.944" v="3095" actId="6549"/>
        <pc:sldMkLst>
          <pc:docMk/>
          <pc:sldMk cId="2020345147" sldId="280"/>
        </pc:sldMkLst>
        <pc:spChg chg="mod">
          <ac:chgData name="Viet Tran Hoang" userId="c38b94eb56962286" providerId="LiveId" clId="{6B77A2D3-603A-418D-AFC2-5AD64EA7A397}" dt="2021-04-20T16:24:51.724" v="2447" actId="120"/>
          <ac:spMkLst>
            <pc:docMk/>
            <pc:sldMk cId="2020345147" sldId="280"/>
            <ac:spMk id="2" creationId="{A0CE001E-B491-4C7A-BA0C-693F3569A81D}"/>
          </ac:spMkLst>
        </pc:spChg>
        <pc:spChg chg="mod">
          <ac:chgData name="Viet Tran Hoang" userId="c38b94eb56962286" providerId="LiveId" clId="{6B77A2D3-603A-418D-AFC2-5AD64EA7A397}" dt="2021-04-24T01:17:56.944" v="3095" actId="6549"/>
          <ac:spMkLst>
            <pc:docMk/>
            <pc:sldMk cId="2020345147" sldId="280"/>
            <ac:spMk id="3" creationId="{F496B55B-61F0-4DC2-BC57-102B378946A3}"/>
          </ac:spMkLst>
        </pc:spChg>
        <pc:picChg chg="add mod">
          <ac:chgData name="Viet Tran Hoang" userId="c38b94eb56962286" providerId="LiveId" clId="{6B77A2D3-603A-418D-AFC2-5AD64EA7A397}" dt="2021-04-20T16:25:11.136" v="2453" actId="14100"/>
          <ac:picMkLst>
            <pc:docMk/>
            <pc:sldMk cId="2020345147" sldId="280"/>
            <ac:picMk id="6" creationId="{5AC111E4-CBB8-40E8-A320-2CF7DFC5E7E5}"/>
          </ac:picMkLst>
        </pc:picChg>
      </pc:sldChg>
      <pc:sldChg chg="modSp add mod">
        <pc:chgData name="Viet Tran Hoang" userId="c38b94eb56962286" providerId="LiveId" clId="{6B77A2D3-603A-418D-AFC2-5AD64EA7A397}" dt="2021-04-20T16:26:31.384" v="2459" actId="113"/>
        <pc:sldMkLst>
          <pc:docMk/>
          <pc:sldMk cId="2088425826" sldId="281"/>
        </pc:sldMkLst>
        <pc:spChg chg="mod">
          <ac:chgData name="Viet Tran Hoang" userId="c38b94eb56962286" providerId="LiveId" clId="{6B77A2D3-603A-418D-AFC2-5AD64EA7A397}" dt="2021-04-20T16:26:31.384" v="2459" actId="113"/>
          <ac:spMkLst>
            <pc:docMk/>
            <pc:sldMk cId="2088425826" sldId="281"/>
            <ac:spMk id="6147" creationId="{00000000-0000-0000-0000-000000000000}"/>
          </ac:spMkLst>
        </pc:spChg>
      </pc:sldChg>
      <pc:sldChg chg="del">
        <pc:chgData name="Viet Tran Hoang" userId="c38b94eb56962286" providerId="LiveId" clId="{6B77A2D3-603A-418D-AFC2-5AD64EA7A397}" dt="2021-04-18T09:04:35.685" v="5" actId="47"/>
        <pc:sldMkLst>
          <pc:docMk/>
          <pc:sldMk cId="3743033575" sldId="281"/>
        </pc:sldMkLst>
      </pc:sldChg>
      <pc:sldChg chg="del">
        <pc:chgData name="Viet Tran Hoang" userId="c38b94eb56962286" providerId="LiveId" clId="{6B77A2D3-603A-418D-AFC2-5AD64EA7A397}" dt="2021-04-18T09:04:35.685" v="5" actId="47"/>
        <pc:sldMkLst>
          <pc:docMk/>
          <pc:sldMk cId="712807415" sldId="282"/>
        </pc:sldMkLst>
      </pc:sldChg>
      <pc:sldChg chg="addSp modSp new mod">
        <pc:chgData name="Viet Tran Hoang" userId="c38b94eb56962286" providerId="LiveId" clId="{6B77A2D3-603A-418D-AFC2-5AD64EA7A397}" dt="2021-04-20T16:27:13.386" v="2467" actId="1076"/>
        <pc:sldMkLst>
          <pc:docMk/>
          <pc:sldMk cId="1093184983" sldId="282"/>
        </pc:sldMkLst>
        <pc:spChg chg="mod">
          <ac:chgData name="Viet Tran Hoang" userId="c38b94eb56962286" providerId="LiveId" clId="{6B77A2D3-603A-418D-AFC2-5AD64EA7A397}" dt="2021-04-20T16:26:44.904" v="2461"/>
          <ac:spMkLst>
            <pc:docMk/>
            <pc:sldMk cId="1093184983" sldId="282"/>
            <ac:spMk id="2" creationId="{3FFD7537-8A75-4793-9F0A-5C89001A2391}"/>
          </ac:spMkLst>
        </pc:spChg>
        <pc:spChg chg="mod">
          <ac:chgData name="Viet Tran Hoang" userId="c38b94eb56962286" providerId="LiveId" clId="{6B77A2D3-603A-418D-AFC2-5AD64EA7A397}" dt="2021-04-20T16:26:53.011" v="2463" actId="6549"/>
          <ac:spMkLst>
            <pc:docMk/>
            <pc:sldMk cId="1093184983" sldId="282"/>
            <ac:spMk id="3" creationId="{98C9CEE6-7451-45DB-847F-1FEAEEC40E32}"/>
          </ac:spMkLst>
        </pc:spChg>
        <pc:picChg chg="add mod">
          <ac:chgData name="Viet Tran Hoang" userId="c38b94eb56962286" providerId="LiveId" clId="{6B77A2D3-603A-418D-AFC2-5AD64EA7A397}" dt="2021-04-20T16:27:13.386" v="2467" actId="1076"/>
          <ac:picMkLst>
            <pc:docMk/>
            <pc:sldMk cId="1093184983" sldId="282"/>
            <ac:picMk id="6" creationId="{AE99C976-7213-4CEE-901D-F38243FE88DB}"/>
          </ac:picMkLst>
        </pc:picChg>
      </pc:sldChg>
      <pc:sldChg chg="del">
        <pc:chgData name="Viet Tran Hoang" userId="c38b94eb56962286" providerId="LiveId" clId="{6B77A2D3-603A-418D-AFC2-5AD64EA7A397}" dt="2021-04-18T09:04:35.685" v="5" actId="47"/>
        <pc:sldMkLst>
          <pc:docMk/>
          <pc:sldMk cId="297181122" sldId="283"/>
        </pc:sldMkLst>
      </pc:sldChg>
      <pc:sldChg chg="modSp new mod">
        <pc:chgData name="Viet Tran Hoang" userId="c38b94eb56962286" providerId="LiveId" clId="{6B77A2D3-603A-418D-AFC2-5AD64EA7A397}" dt="2021-04-20T16:27:41.682" v="2471" actId="6549"/>
        <pc:sldMkLst>
          <pc:docMk/>
          <pc:sldMk cId="3701643624" sldId="283"/>
        </pc:sldMkLst>
        <pc:spChg chg="mod">
          <ac:chgData name="Viet Tran Hoang" userId="c38b94eb56962286" providerId="LiveId" clId="{6B77A2D3-603A-418D-AFC2-5AD64EA7A397}" dt="2021-04-20T16:27:35.457" v="2469"/>
          <ac:spMkLst>
            <pc:docMk/>
            <pc:sldMk cId="3701643624" sldId="283"/>
            <ac:spMk id="2" creationId="{16140E8E-4CE8-488A-BD3E-82C3FB316684}"/>
          </ac:spMkLst>
        </pc:spChg>
        <pc:spChg chg="mod">
          <ac:chgData name="Viet Tran Hoang" userId="c38b94eb56962286" providerId="LiveId" clId="{6B77A2D3-603A-418D-AFC2-5AD64EA7A397}" dt="2021-04-20T16:27:41.682" v="2471" actId="6549"/>
          <ac:spMkLst>
            <pc:docMk/>
            <pc:sldMk cId="3701643624" sldId="283"/>
            <ac:spMk id="3" creationId="{05232AF2-D9AA-48EA-A67A-B7DF2386C5E0}"/>
          </ac:spMkLst>
        </pc:spChg>
      </pc:sldChg>
      <pc:sldChg chg="addSp modSp new mod">
        <pc:chgData name="Viet Tran Hoang" userId="c38b94eb56962286" providerId="LiveId" clId="{6B77A2D3-603A-418D-AFC2-5AD64EA7A397}" dt="2021-04-21T10:20:59.172" v="2933" actId="20577"/>
        <pc:sldMkLst>
          <pc:docMk/>
          <pc:sldMk cId="226849665" sldId="284"/>
        </pc:sldMkLst>
        <pc:spChg chg="mod">
          <ac:chgData name="Viet Tran Hoang" userId="c38b94eb56962286" providerId="LiveId" clId="{6B77A2D3-603A-418D-AFC2-5AD64EA7A397}" dt="2021-04-20T16:28:34.961" v="2478" actId="14100"/>
          <ac:spMkLst>
            <pc:docMk/>
            <pc:sldMk cId="226849665" sldId="284"/>
            <ac:spMk id="2" creationId="{4CE7D75D-77F9-49D2-9C8B-CCDC59B19845}"/>
          </ac:spMkLst>
        </pc:spChg>
        <pc:spChg chg="mod">
          <ac:chgData name="Viet Tran Hoang" userId="c38b94eb56962286" providerId="LiveId" clId="{6B77A2D3-603A-418D-AFC2-5AD64EA7A397}" dt="2021-04-21T10:20:59.172" v="2933" actId="20577"/>
          <ac:spMkLst>
            <pc:docMk/>
            <pc:sldMk cId="226849665" sldId="284"/>
            <ac:spMk id="3" creationId="{26B42098-2A7F-4956-9D9A-13288835E8B2}"/>
          </ac:spMkLst>
        </pc:spChg>
        <pc:picChg chg="add mod">
          <ac:chgData name="Viet Tran Hoang" userId="c38b94eb56962286" providerId="LiveId" clId="{6B77A2D3-603A-418D-AFC2-5AD64EA7A397}" dt="2021-04-20T16:31:19.080" v="2494" actId="14100"/>
          <ac:picMkLst>
            <pc:docMk/>
            <pc:sldMk cId="226849665" sldId="284"/>
            <ac:picMk id="6" creationId="{3B1CB706-29C6-4E5F-B643-FFAFFE45CCF6}"/>
          </ac:picMkLst>
        </pc:picChg>
      </pc:sldChg>
      <pc:sldChg chg="del">
        <pc:chgData name="Viet Tran Hoang" userId="c38b94eb56962286" providerId="LiveId" clId="{6B77A2D3-603A-418D-AFC2-5AD64EA7A397}" dt="2021-04-18T09:04:35.685" v="5" actId="47"/>
        <pc:sldMkLst>
          <pc:docMk/>
          <pc:sldMk cId="1998374848" sldId="284"/>
        </pc:sldMkLst>
      </pc:sldChg>
      <pc:sldChg chg="addSp modSp new mod">
        <pc:chgData name="Viet Tran Hoang" userId="c38b94eb56962286" providerId="LiveId" clId="{6B77A2D3-603A-418D-AFC2-5AD64EA7A397}" dt="2021-04-20T16:41:44.409" v="2609" actId="20577"/>
        <pc:sldMkLst>
          <pc:docMk/>
          <pc:sldMk cId="1531420261" sldId="285"/>
        </pc:sldMkLst>
        <pc:spChg chg="mod">
          <ac:chgData name="Viet Tran Hoang" userId="c38b94eb56962286" providerId="LiveId" clId="{6B77A2D3-603A-418D-AFC2-5AD64EA7A397}" dt="2021-04-20T16:31:08.345" v="2493" actId="14100"/>
          <ac:spMkLst>
            <pc:docMk/>
            <pc:sldMk cId="1531420261" sldId="285"/>
            <ac:spMk id="2" creationId="{3D82A287-4159-4D2D-A2F4-6C4AE0EC57C7}"/>
          </ac:spMkLst>
        </pc:spChg>
        <pc:spChg chg="mod">
          <ac:chgData name="Viet Tran Hoang" userId="c38b94eb56962286" providerId="LiveId" clId="{6B77A2D3-603A-418D-AFC2-5AD64EA7A397}" dt="2021-04-20T16:41:44.409" v="2609" actId="20577"/>
          <ac:spMkLst>
            <pc:docMk/>
            <pc:sldMk cId="1531420261" sldId="285"/>
            <ac:spMk id="3" creationId="{BE89A657-F2E7-4CCB-BDBD-3A192A0E894E}"/>
          </ac:spMkLst>
        </pc:spChg>
        <pc:picChg chg="add mod">
          <ac:chgData name="Viet Tran Hoang" userId="c38b94eb56962286" providerId="LiveId" clId="{6B77A2D3-603A-418D-AFC2-5AD64EA7A397}" dt="2021-04-20T16:31:23.624" v="2495" actId="14100"/>
          <ac:picMkLst>
            <pc:docMk/>
            <pc:sldMk cId="1531420261" sldId="285"/>
            <ac:picMk id="6" creationId="{D095382C-4BBB-4623-97BE-792B294E8716}"/>
          </ac:picMkLst>
        </pc:picChg>
      </pc:sldChg>
      <pc:sldChg chg="del">
        <pc:chgData name="Viet Tran Hoang" userId="c38b94eb56962286" providerId="LiveId" clId="{6B77A2D3-603A-418D-AFC2-5AD64EA7A397}" dt="2021-04-18T09:04:35.685" v="5" actId="47"/>
        <pc:sldMkLst>
          <pc:docMk/>
          <pc:sldMk cId="3036806873" sldId="285"/>
        </pc:sldMkLst>
      </pc:sldChg>
      <pc:sldChg chg="addSp modSp new mod">
        <pc:chgData name="Viet Tran Hoang" userId="c38b94eb56962286" providerId="LiveId" clId="{6B77A2D3-603A-418D-AFC2-5AD64EA7A397}" dt="2021-04-20T16:40:47.728" v="2602" actId="2711"/>
        <pc:sldMkLst>
          <pc:docMk/>
          <pc:sldMk cId="127010292" sldId="286"/>
        </pc:sldMkLst>
        <pc:spChg chg="mod">
          <ac:chgData name="Viet Tran Hoang" userId="c38b94eb56962286" providerId="LiveId" clId="{6B77A2D3-603A-418D-AFC2-5AD64EA7A397}" dt="2021-04-20T16:39:23.729" v="2596" actId="14100"/>
          <ac:spMkLst>
            <pc:docMk/>
            <pc:sldMk cId="127010292" sldId="286"/>
            <ac:spMk id="2" creationId="{6DCFA18C-6555-42E4-83CB-01DF948FED79}"/>
          </ac:spMkLst>
        </pc:spChg>
        <pc:spChg chg="mod">
          <ac:chgData name="Viet Tran Hoang" userId="c38b94eb56962286" providerId="LiveId" clId="{6B77A2D3-603A-418D-AFC2-5AD64EA7A397}" dt="2021-04-20T16:40:47.728" v="2602" actId="2711"/>
          <ac:spMkLst>
            <pc:docMk/>
            <pc:sldMk cId="127010292" sldId="286"/>
            <ac:spMk id="3" creationId="{798DA189-162B-472B-97AA-57E70F9931D4}"/>
          </ac:spMkLst>
        </pc:spChg>
        <pc:picChg chg="add mod">
          <ac:chgData name="Viet Tran Hoang" userId="c38b94eb56962286" providerId="LiveId" clId="{6B77A2D3-603A-418D-AFC2-5AD64EA7A397}" dt="2021-04-20T16:38:05.842" v="2576"/>
          <ac:picMkLst>
            <pc:docMk/>
            <pc:sldMk cId="127010292" sldId="286"/>
            <ac:picMk id="6" creationId="{65B59E4A-A01D-4CC8-BF31-163B0031D82C}"/>
          </ac:picMkLst>
        </pc:picChg>
      </pc:sldChg>
      <pc:sldChg chg="del">
        <pc:chgData name="Viet Tran Hoang" userId="c38b94eb56962286" providerId="LiveId" clId="{6B77A2D3-603A-418D-AFC2-5AD64EA7A397}" dt="2021-04-18T09:04:35.685" v="5" actId="47"/>
        <pc:sldMkLst>
          <pc:docMk/>
          <pc:sldMk cId="2589831987" sldId="286"/>
        </pc:sldMkLst>
      </pc:sldChg>
      <pc:sldChg chg="del">
        <pc:chgData name="Viet Tran Hoang" userId="c38b94eb56962286" providerId="LiveId" clId="{6B77A2D3-603A-418D-AFC2-5AD64EA7A397}" dt="2021-04-18T09:04:35.685" v="5" actId="47"/>
        <pc:sldMkLst>
          <pc:docMk/>
          <pc:sldMk cId="2344350990" sldId="287"/>
        </pc:sldMkLst>
      </pc:sldChg>
      <pc:sldChg chg="addSp modSp new mod">
        <pc:chgData name="Viet Tran Hoang" userId="c38b94eb56962286" providerId="LiveId" clId="{6B77A2D3-603A-418D-AFC2-5AD64EA7A397}" dt="2021-04-21T10:35:54.222" v="2946" actId="20577"/>
        <pc:sldMkLst>
          <pc:docMk/>
          <pc:sldMk cId="3468865409" sldId="287"/>
        </pc:sldMkLst>
        <pc:spChg chg="mod">
          <ac:chgData name="Viet Tran Hoang" userId="c38b94eb56962286" providerId="LiveId" clId="{6B77A2D3-603A-418D-AFC2-5AD64EA7A397}" dt="2021-04-20T16:42:36.688" v="2614" actId="14100"/>
          <ac:spMkLst>
            <pc:docMk/>
            <pc:sldMk cId="3468865409" sldId="287"/>
            <ac:spMk id="2" creationId="{BDBAD62E-EDC0-465B-B9FA-C106001C52CC}"/>
          </ac:spMkLst>
        </pc:spChg>
        <pc:spChg chg="mod">
          <ac:chgData name="Viet Tran Hoang" userId="c38b94eb56962286" providerId="LiveId" clId="{6B77A2D3-603A-418D-AFC2-5AD64EA7A397}" dt="2021-04-21T10:35:54.222" v="2946" actId="20577"/>
          <ac:spMkLst>
            <pc:docMk/>
            <pc:sldMk cId="3468865409" sldId="287"/>
            <ac:spMk id="3" creationId="{88E85DFE-4A6C-402D-94C6-1CDEEEDA3498}"/>
          </ac:spMkLst>
        </pc:spChg>
        <pc:picChg chg="add mod">
          <ac:chgData name="Viet Tran Hoang" userId="c38b94eb56962286" providerId="LiveId" clId="{6B77A2D3-603A-418D-AFC2-5AD64EA7A397}" dt="2021-04-20T16:42:48.232" v="2618" actId="14100"/>
          <ac:picMkLst>
            <pc:docMk/>
            <pc:sldMk cId="3468865409" sldId="287"/>
            <ac:picMk id="6" creationId="{3ED124E9-6101-418F-A334-3BDD6E226D26}"/>
          </ac:picMkLst>
        </pc:picChg>
      </pc:sldChg>
      <pc:sldChg chg="del">
        <pc:chgData name="Viet Tran Hoang" userId="c38b94eb56962286" providerId="LiveId" clId="{6B77A2D3-603A-418D-AFC2-5AD64EA7A397}" dt="2021-04-18T09:04:35.685" v="5" actId="47"/>
        <pc:sldMkLst>
          <pc:docMk/>
          <pc:sldMk cId="253969751" sldId="288"/>
        </pc:sldMkLst>
      </pc:sldChg>
      <pc:sldChg chg="addSp modSp new mod modNotesTx">
        <pc:chgData name="Viet Tran Hoang" userId="c38b94eb56962286" providerId="LiveId" clId="{6B77A2D3-603A-418D-AFC2-5AD64EA7A397}" dt="2021-04-24T20:58:02.195" v="3578" actId="20577"/>
        <pc:sldMkLst>
          <pc:docMk/>
          <pc:sldMk cId="1611922666" sldId="288"/>
        </pc:sldMkLst>
        <pc:spChg chg="mod">
          <ac:chgData name="Viet Tran Hoang" userId="c38b94eb56962286" providerId="LiveId" clId="{6B77A2D3-603A-418D-AFC2-5AD64EA7A397}" dt="2021-04-20T16:44:06.360" v="2635" actId="14100"/>
          <ac:spMkLst>
            <pc:docMk/>
            <pc:sldMk cId="1611922666" sldId="288"/>
            <ac:spMk id="2" creationId="{E2580191-99C6-4C50-BD1D-FB1A24CADB82}"/>
          </ac:spMkLst>
        </pc:spChg>
        <pc:spChg chg="mod">
          <ac:chgData name="Viet Tran Hoang" userId="c38b94eb56962286" providerId="LiveId" clId="{6B77A2D3-603A-418D-AFC2-5AD64EA7A397}" dt="2021-04-20T16:43:53.637" v="2634" actId="6549"/>
          <ac:spMkLst>
            <pc:docMk/>
            <pc:sldMk cId="1611922666" sldId="288"/>
            <ac:spMk id="3" creationId="{888CDADA-C74B-40BD-9726-85E2C838D750}"/>
          </ac:spMkLst>
        </pc:spChg>
        <pc:picChg chg="add mod">
          <ac:chgData name="Viet Tran Hoang" userId="c38b94eb56962286" providerId="LiveId" clId="{6B77A2D3-603A-418D-AFC2-5AD64EA7A397}" dt="2021-04-20T16:44:15.311" v="2638" actId="14100"/>
          <ac:picMkLst>
            <pc:docMk/>
            <pc:sldMk cId="1611922666" sldId="288"/>
            <ac:picMk id="6" creationId="{418D286E-CAB9-4579-A906-8804BC9B0CC3}"/>
          </ac:picMkLst>
        </pc:picChg>
      </pc:sldChg>
      <pc:sldChg chg="del">
        <pc:chgData name="Viet Tran Hoang" userId="c38b94eb56962286" providerId="LiveId" clId="{6B77A2D3-603A-418D-AFC2-5AD64EA7A397}" dt="2021-04-18T09:04:35.685" v="5" actId="47"/>
        <pc:sldMkLst>
          <pc:docMk/>
          <pc:sldMk cId="295457434" sldId="289"/>
        </pc:sldMkLst>
      </pc:sldChg>
      <pc:sldChg chg="delSp modSp new del mod">
        <pc:chgData name="Viet Tran Hoang" userId="c38b94eb56962286" providerId="LiveId" clId="{6B77A2D3-603A-418D-AFC2-5AD64EA7A397}" dt="2021-04-20T16:45:15.329" v="2649" actId="47"/>
        <pc:sldMkLst>
          <pc:docMk/>
          <pc:sldMk cId="2914751672" sldId="289"/>
        </pc:sldMkLst>
        <pc:spChg chg="mod">
          <ac:chgData name="Viet Tran Hoang" userId="c38b94eb56962286" providerId="LiveId" clId="{6B77A2D3-603A-418D-AFC2-5AD64EA7A397}" dt="2021-04-20T16:44:47.418" v="2645" actId="1076"/>
          <ac:spMkLst>
            <pc:docMk/>
            <pc:sldMk cId="2914751672" sldId="289"/>
            <ac:spMk id="2" creationId="{4B925285-9486-47BF-A42A-6E17B3EF4EB5}"/>
          </ac:spMkLst>
        </pc:spChg>
        <pc:spChg chg="del">
          <ac:chgData name="Viet Tran Hoang" userId="c38b94eb56962286" providerId="LiveId" clId="{6B77A2D3-603A-418D-AFC2-5AD64EA7A397}" dt="2021-04-20T16:44:42.743" v="2644" actId="478"/>
          <ac:spMkLst>
            <pc:docMk/>
            <pc:sldMk cId="2914751672" sldId="289"/>
            <ac:spMk id="3" creationId="{D4707F77-3F35-4310-B391-3F5FDB0D3B55}"/>
          </ac:spMkLst>
        </pc:spChg>
      </pc:sldChg>
      <pc:sldChg chg="del">
        <pc:chgData name="Viet Tran Hoang" userId="c38b94eb56962286" providerId="LiveId" clId="{6B77A2D3-603A-418D-AFC2-5AD64EA7A397}" dt="2021-04-18T09:04:35.685" v="5" actId="47"/>
        <pc:sldMkLst>
          <pc:docMk/>
          <pc:sldMk cId="295457434" sldId="290"/>
        </pc:sldMkLst>
      </pc:sldChg>
      <pc:sldChg chg="new del">
        <pc:chgData name="Viet Tran Hoang" userId="c38b94eb56962286" providerId="LiveId" clId="{6B77A2D3-603A-418D-AFC2-5AD64EA7A397}" dt="2021-04-20T16:45:16.654" v="2650" actId="47"/>
        <pc:sldMkLst>
          <pc:docMk/>
          <pc:sldMk cId="418190080" sldId="290"/>
        </pc:sldMkLst>
      </pc:sldChg>
      <pc:sldChg chg="del">
        <pc:chgData name="Viet Tran Hoang" userId="c38b94eb56962286" providerId="LiveId" clId="{6B77A2D3-603A-418D-AFC2-5AD64EA7A397}" dt="2021-04-18T09:04:35.685" v="5" actId="47"/>
        <pc:sldMkLst>
          <pc:docMk/>
          <pc:sldMk cId="295457434" sldId="291"/>
        </pc:sldMkLst>
      </pc:sldChg>
      <pc:sldChg chg="addSp modSp new">
        <pc:chgData name="Viet Tran Hoang" userId="c38b94eb56962286" providerId="LiveId" clId="{6B77A2D3-603A-418D-AFC2-5AD64EA7A397}" dt="2021-04-20T16:45:12.614" v="2648"/>
        <pc:sldMkLst>
          <pc:docMk/>
          <pc:sldMk cId="3276565155" sldId="291"/>
        </pc:sldMkLst>
        <pc:spChg chg="add mod">
          <ac:chgData name="Viet Tran Hoang" userId="c38b94eb56962286" providerId="LiveId" clId="{6B77A2D3-603A-418D-AFC2-5AD64EA7A397}" dt="2021-04-20T16:45:12.614" v="2648"/>
          <ac:spMkLst>
            <pc:docMk/>
            <pc:sldMk cId="3276565155" sldId="291"/>
            <ac:spMk id="4" creationId="{F83B9AC3-AAB4-45B8-BBBF-609EF857EC29}"/>
          </ac:spMkLst>
        </pc:spChg>
      </pc:sldChg>
      <pc:sldChg chg="del">
        <pc:chgData name="Viet Tran Hoang" userId="c38b94eb56962286" providerId="LiveId" clId="{6B77A2D3-603A-418D-AFC2-5AD64EA7A397}" dt="2021-04-18T09:04:35.685" v="5" actId="47"/>
        <pc:sldMkLst>
          <pc:docMk/>
          <pc:sldMk cId="295457434" sldId="292"/>
        </pc:sldMkLst>
      </pc:sldChg>
      <pc:sldChg chg="new del">
        <pc:chgData name="Viet Tran Hoang" userId="c38b94eb56962286" providerId="LiveId" clId="{6B77A2D3-603A-418D-AFC2-5AD64EA7A397}" dt="2021-04-20T16:45:45.651" v="2652" actId="47"/>
        <pc:sldMkLst>
          <pc:docMk/>
          <pc:sldMk cId="3850268177" sldId="292"/>
        </pc:sldMkLst>
      </pc:sldChg>
      <pc:sldChg chg="addSp modSp new mod">
        <pc:chgData name="Viet Tran Hoang" userId="c38b94eb56962286" providerId="LiveId" clId="{6B77A2D3-603A-418D-AFC2-5AD64EA7A397}" dt="2021-04-20T16:47:06.856" v="2674" actId="14100"/>
        <pc:sldMkLst>
          <pc:docMk/>
          <pc:sldMk cId="4021213070" sldId="292"/>
        </pc:sldMkLst>
        <pc:spChg chg="mod">
          <ac:chgData name="Viet Tran Hoang" userId="c38b94eb56962286" providerId="LiveId" clId="{6B77A2D3-603A-418D-AFC2-5AD64EA7A397}" dt="2021-04-20T16:45:51.945" v="2654"/>
          <ac:spMkLst>
            <pc:docMk/>
            <pc:sldMk cId="4021213070" sldId="292"/>
            <ac:spMk id="2" creationId="{4B165405-B8B1-40F6-974D-2FE6EBF637D6}"/>
          </ac:spMkLst>
        </pc:spChg>
        <pc:spChg chg="mod">
          <ac:chgData name="Viet Tran Hoang" userId="c38b94eb56962286" providerId="LiveId" clId="{6B77A2D3-603A-418D-AFC2-5AD64EA7A397}" dt="2021-04-20T16:47:02.014" v="2673" actId="120"/>
          <ac:spMkLst>
            <pc:docMk/>
            <pc:sldMk cId="4021213070" sldId="292"/>
            <ac:spMk id="3" creationId="{29998D37-68BE-4CFD-8F24-B2C706DF9635}"/>
          </ac:spMkLst>
        </pc:spChg>
        <pc:spChg chg="add mod">
          <ac:chgData name="Viet Tran Hoang" userId="c38b94eb56962286" providerId="LiveId" clId="{6B77A2D3-603A-418D-AFC2-5AD64EA7A397}" dt="2021-04-20T16:46:13.410" v="2659" actId="1076"/>
          <ac:spMkLst>
            <pc:docMk/>
            <pc:sldMk cId="4021213070" sldId="292"/>
            <ac:spMk id="6" creationId="{290C0436-FE1E-4087-8ADB-C02942A7B9D4}"/>
          </ac:spMkLst>
        </pc:spChg>
        <pc:picChg chg="add mod">
          <ac:chgData name="Viet Tran Hoang" userId="c38b94eb56962286" providerId="LiveId" clId="{6B77A2D3-603A-418D-AFC2-5AD64EA7A397}" dt="2021-04-20T16:47:06.856" v="2674" actId="14100"/>
          <ac:picMkLst>
            <pc:docMk/>
            <pc:sldMk cId="4021213070" sldId="292"/>
            <ac:picMk id="7" creationId="{2AB2A672-B984-480A-B1BC-8CAFA117AD7F}"/>
          </ac:picMkLst>
        </pc:picChg>
      </pc:sldChg>
      <pc:sldChg chg="del">
        <pc:chgData name="Viet Tran Hoang" userId="c38b94eb56962286" providerId="LiveId" clId="{6B77A2D3-603A-418D-AFC2-5AD64EA7A397}" dt="2021-04-18T09:04:35.685" v="5" actId="47"/>
        <pc:sldMkLst>
          <pc:docMk/>
          <pc:sldMk cId="1361035260" sldId="293"/>
        </pc:sldMkLst>
      </pc:sldChg>
      <pc:sldChg chg="addSp modSp new mod">
        <pc:chgData name="Viet Tran Hoang" userId="c38b94eb56962286" providerId="LiveId" clId="{6B77A2D3-603A-418D-AFC2-5AD64EA7A397}" dt="2021-04-20T16:49:44.895" v="2704" actId="14100"/>
        <pc:sldMkLst>
          <pc:docMk/>
          <pc:sldMk cId="2204656434" sldId="293"/>
        </pc:sldMkLst>
        <pc:spChg chg="mod">
          <ac:chgData name="Viet Tran Hoang" userId="c38b94eb56962286" providerId="LiveId" clId="{6B77A2D3-603A-418D-AFC2-5AD64EA7A397}" dt="2021-04-20T16:47:27.916" v="2676"/>
          <ac:spMkLst>
            <pc:docMk/>
            <pc:sldMk cId="2204656434" sldId="293"/>
            <ac:spMk id="2" creationId="{9FC5BDC8-E8E3-4F8A-AA2D-0FEFBDA15EEB}"/>
          </ac:spMkLst>
        </pc:spChg>
        <pc:spChg chg="mod">
          <ac:chgData name="Viet Tran Hoang" userId="c38b94eb56962286" providerId="LiveId" clId="{6B77A2D3-603A-418D-AFC2-5AD64EA7A397}" dt="2021-04-20T16:49:44.895" v="2704" actId="14100"/>
          <ac:spMkLst>
            <pc:docMk/>
            <pc:sldMk cId="2204656434" sldId="293"/>
            <ac:spMk id="3" creationId="{88D124A1-B92D-4E7F-A89C-8BF767B144DD}"/>
          </ac:spMkLst>
        </pc:spChg>
        <pc:picChg chg="add mod">
          <ac:chgData name="Viet Tran Hoang" userId="c38b94eb56962286" providerId="LiveId" clId="{6B77A2D3-603A-418D-AFC2-5AD64EA7A397}" dt="2021-04-20T16:49:39.592" v="2703" actId="1076"/>
          <ac:picMkLst>
            <pc:docMk/>
            <pc:sldMk cId="2204656434" sldId="293"/>
            <ac:picMk id="6" creationId="{E670B128-DF21-40A9-940B-0D0F039D2551}"/>
          </ac:picMkLst>
        </pc:picChg>
      </pc:sldChg>
      <pc:sldChg chg="del">
        <pc:chgData name="Viet Tran Hoang" userId="c38b94eb56962286" providerId="LiveId" clId="{6B77A2D3-603A-418D-AFC2-5AD64EA7A397}" dt="2021-04-18T09:04:35.685" v="5" actId="47"/>
        <pc:sldMkLst>
          <pc:docMk/>
          <pc:sldMk cId="1741359986" sldId="294"/>
        </pc:sldMkLst>
      </pc:sldChg>
      <pc:sldChg chg="addSp modSp new mod">
        <pc:chgData name="Viet Tran Hoang" userId="c38b94eb56962286" providerId="LiveId" clId="{6B77A2D3-603A-418D-AFC2-5AD64EA7A397}" dt="2021-04-20T16:49:31.471" v="2701" actId="1076"/>
        <pc:sldMkLst>
          <pc:docMk/>
          <pc:sldMk cId="2513186023" sldId="294"/>
        </pc:sldMkLst>
        <pc:spChg chg="mod">
          <ac:chgData name="Viet Tran Hoang" userId="c38b94eb56962286" providerId="LiveId" clId="{6B77A2D3-603A-418D-AFC2-5AD64EA7A397}" dt="2021-04-20T16:49:12.747" v="2693"/>
          <ac:spMkLst>
            <pc:docMk/>
            <pc:sldMk cId="2513186023" sldId="294"/>
            <ac:spMk id="2" creationId="{EF389212-2802-4B22-8AAD-392976C5D8F3}"/>
          </ac:spMkLst>
        </pc:spChg>
        <pc:spChg chg="mod">
          <ac:chgData name="Viet Tran Hoang" userId="c38b94eb56962286" providerId="LiveId" clId="{6B77A2D3-603A-418D-AFC2-5AD64EA7A397}" dt="2021-04-20T16:49:22.185" v="2698" actId="14100"/>
          <ac:spMkLst>
            <pc:docMk/>
            <pc:sldMk cId="2513186023" sldId="294"/>
            <ac:spMk id="3" creationId="{632096D8-F95E-4E94-897C-D26EFBBB3098}"/>
          </ac:spMkLst>
        </pc:spChg>
        <pc:picChg chg="add mod">
          <ac:chgData name="Viet Tran Hoang" userId="c38b94eb56962286" providerId="LiveId" clId="{6B77A2D3-603A-418D-AFC2-5AD64EA7A397}" dt="2021-04-20T16:49:31.471" v="2701" actId="1076"/>
          <ac:picMkLst>
            <pc:docMk/>
            <pc:sldMk cId="2513186023" sldId="294"/>
            <ac:picMk id="6" creationId="{CE9BAFF6-0EF7-4186-BD9C-2776651FB35C}"/>
          </ac:picMkLst>
        </pc:picChg>
      </pc:sldChg>
      <pc:sldChg chg="del">
        <pc:chgData name="Viet Tran Hoang" userId="c38b94eb56962286" providerId="LiveId" clId="{6B77A2D3-603A-418D-AFC2-5AD64EA7A397}" dt="2021-04-18T09:04:55.579" v="6" actId="47"/>
        <pc:sldMkLst>
          <pc:docMk/>
          <pc:sldMk cId="781746652" sldId="295"/>
        </pc:sldMkLst>
      </pc:sldChg>
      <pc:sldChg chg="addSp modSp new mod">
        <pc:chgData name="Viet Tran Hoang" userId="c38b94eb56962286" providerId="LiveId" clId="{6B77A2D3-603A-418D-AFC2-5AD64EA7A397}" dt="2021-04-20T16:51:11.552" v="2729" actId="14100"/>
        <pc:sldMkLst>
          <pc:docMk/>
          <pc:sldMk cId="1310734787" sldId="295"/>
        </pc:sldMkLst>
        <pc:spChg chg="mod">
          <ac:chgData name="Viet Tran Hoang" userId="c38b94eb56962286" providerId="LiveId" clId="{6B77A2D3-603A-418D-AFC2-5AD64EA7A397}" dt="2021-04-20T16:50:00.458" v="2706"/>
          <ac:spMkLst>
            <pc:docMk/>
            <pc:sldMk cId="1310734787" sldId="295"/>
            <ac:spMk id="2" creationId="{FA6DCC88-7B18-4DCC-AE06-512DBF2A07DA}"/>
          </ac:spMkLst>
        </pc:spChg>
        <pc:spChg chg="mod">
          <ac:chgData name="Viet Tran Hoang" userId="c38b94eb56962286" providerId="LiveId" clId="{6B77A2D3-603A-418D-AFC2-5AD64EA7A397}" dt="2021-04-20T16:51:06.007" v="2728" actId="14100"/>
          <ac:spMkLst>
            <pc:docMk/>
            <pc:sldMk cId="1310734787" sldId="295"/>
            <ac:spMk id="3" creationId="{3CD9C81B-3802-4549-BCB7-37D031513F3B}"/>
          </ac:spMkLst>
        </pc:spChg>
        <pc:picChg chg="add mod">
          <ac:chgData name="Viet Tran Hoang" userId="c38b94eb56962286" providerId="LiveId" clId="{6B77A2D3-603A-418D-AFC2-5AD64EA7A397}" dt="2021-04-20T16:51:11.552" v="2729" actId="14100"/>
          <ac:picMkLst>
            <pc:docMk/>
            <pc:sldMk cId="1310734787" sldId="295"/>
            <ac:picMk id="6" creationId="{D69419ED-71C2-4246-9064-CECAF37D819E}"/>
          </ac:picMkLst>
        </pc:picChg>
      </pc:sldChg>
      <pc:sldChg chg="addSp modSp new mod">
        <pc:chgData name="Viet Tran Hoang" userId="c38b94eb56962286" providerId="LiveId" clId="{6B77A2D3-603A-418D-AFC2-5AD64EA7A397}" dt="2021-04-20T16:52:12.915" v="2747" actId="1036"/>
        <pc:sldMkLst>
          <pc:docMk/>
          <pc:sldMk cId="911097784" sldId="296"/>
        </pc:sldMkLst>
        <pc:spChg chg="mod">
          <ac:chgData name="Viet Tran Hoang" userId="c38b94eb56962286" providerId="LiveId" clId="{6B77A2D3-603A-418D-AFC2-5AD64EA7A397}" dt="2021-04-20T16:51:30.543" v="2731"/>
          <ac:spMkLst>
            <pc:docMk/>
            <pc:sldMk cId="911097784" sldId="296"/>
            <ac:spMk id="2" creationId="{104A11D1-1DAD-47EB-A87A-976B49541AB5}"/>
          </ac:spMkLst>
        </pc:spChg>
        <pc:spChg chg="mod">
          <ac:chgData name="Viet Tran Hoang" userId="c38b94eb56962286" providerId="LiveId" clId="{6B77A2D3-603A-418D-AFC2-5AD64EA7A397}" dt="2021-04-20T16:52:01.623" v="2743" actId="14100"/>
          <ac:spMkLst>
            <pc:docMk/>
            <pc:sldMk cId="911097784" sldId="296"/>
            <ac:spMk id="3" creationId="{BD0DE1EB-07DF-4E11-B908-3D87EBC4F003}"/>
          </ac:spMkLst>
        </pc:spChg>
        <pc:picChg chg="add mod">
          <ac:chgData name="Viet Tran Hoang" userId="c38b94eb56962286" providerId="LiveId" clId="{6B77A2D3-603A-418D-AFC2-5AD64EA7A397}" dt="2021-04-20T16:52:12.915" v="2747" actId="1036"/>
          <ac:picMkLst>
            <pc:docMk/>
            <pc:sldMk cId="911097784" sldId="296"/>
            <ac:picMk id="6" creationId="{20A6D770-9014-4D22-8152-7A3B81029479}"/>
          </ac:picMkLst>
        </pc:picChg>
      </pc:sldChg>
      <pc:sldChg chg="addSp modSp new mod">
        <pc:chgData name="Viet Tran Hoang" userId="c38b94eb56962286" providerId="LiveId" clId="{6B77A2D3-603A-418D-AFC2-5AD64EA7A397}" dt="2021-04-20T16:53:06.375" v="2764" actId="27636"/>
        <pc:sldMkLst>
          <pc:docMk/>
          <pc:sldMk cId="4030838135" sldId="297"/>
        </pc:sldMkLst>
        <pc:spChg chg="mod">
          <ac:chgData name="Viet Tran Hoang" userId="c38b94eb56962286" providerId="LiveId" clId="{6B77A2D3-603A-418D-AFC2-5AD64EA7A397}" dt="2021-04-20T16:52:26.205" v="2749"/>
          <ac:spMkLst>
            <pc:docMk/>
            <pc:sldMk cId="4030838135" sldId="297"/>
            <ac:spMk id="2" creationId="{09410E26-020F-45A5-A0CB-5554221A7FBB}"/>
          </ac:spMkLst>
        </pc:spChg>
        <pc:spChg chg="mod">
          <ac:chgData name="Viet Tran Hoang" userId="c38b94eb56962286" providerId="LiveId" clId="{6B77A2D3-603A-418D-AFC2-5AD64EA7A397}" dt="2021-04-20T16:53:06.375" v="2764" actId="27636"/>
          <ac:spMkLst>
            <pc:docMk/>
            <pc:sldMk cId="4030838135" sldId="297"/>
            <ac:spMk id="3" creationId="{56C6E52D-4C39-4899-97F5-D8F82BD626DB}"/>
          </ac:spMkLst>
        </pc:spChg>
        <pc:picChg chg="add mod">
          <ac:chgData name="Viet Tran Hoang" userId="c38b94eb56962286" providerId="LiveId" clId="{6B77A2D3-603A-418D-AFC2-5AD64EA7A397}" dt="2021-04-20T16:52:59.969" v="2762" actId="14100"/>
          <ac:picMkLst>
            <pc:docMk/>
            <pc:sldMk cId="4030838135" sldId="297"/>
            <ac:picMk id="6" creationId="{46B23985-534E-4C79-95DD-A25175B8396E}"/>
          </ac:picMkLst>
        </pc:picChg>
      </pc:sldChg>
      <pc:sldChg chg="addSp modSp new mod">
        <pc:chgData name="Viet Tran Hoang" userId="c38b94eb56962286" providerId="LiveId" clId="{6B77A2D3-603A-418D-AFC2-5AD64EA7A397}" dt="2021-04-20T16:54:29.518" v="2783" actId="167"/>
        <pc:sldMkLst>
          <pc:docMk/>
          <pc:sldMk cId="2536505384" sldId="298"/>
        </pc:sldMkLst>
        <pc:spChg chg="mod">
          <ac:chgData name="Viet Tran Hoang" userId="c38b94eb56962286" providerId="LiveId" clId="{6B77A2D3-603A-418D-AFC2-5AD64EA7A397}" dt="2021-04-20T16:53:29.414" v="2766"/>
          <ac:spMkLst>
            <pc:docMk/>
            <pc:sldMk cId="2536505384" sldId="298"/>
            <ac:spMk id="2" creationId="{C27CF8F2-3F04-43C0-97B0-E5F172BAC14D}"/>
          </ac:spMkLst>
        </pc:spChg>
        <pc:spChg chg="mod">
          <ac:chgData name="Viet Tran Hoang" userId="c38b94eb56962286" providerId="LiveId" clId="{6B77A2D3-603A-418D-AFC2-5AD64EA7A397}" dt="2021-04-20T16:54:05.680" v="2779" actId="14100"/>
          <ac:spMkLst>
            <pc:docMk/>
            <pc:sldMk cId="2536505384" sldId="298"/>
            <ac:spMk id="3" creationId="{EBF8FBE4-6CE4-4364-BFC3-4FAA038CE841}"/>
          </ac:spMkLst>
        </pc:spChg>
        <pc:picChg chg="add mod">
          <ac:chgData name="Viet Tran Hoang" userId="c38b94eb56962286" providerId="LiveId" clId="{6B77A2D3-603A-418D-AFC2-5AD64EA7A397}" dt="2021-04-20T16:54:29.518" v="2783" actId="167"/>
          <ac:picMkLst>
            <pc:docMk/>
            <pc:sldMk cId="2536505384" sldId="298"/>
            <ac:picMk id="6" creationId="{D59C4B68-B31B-4B87-A399-3261D78D22AB}"/>
          </ac:picMkLst>
        </pc:picChg>
      </pc:sldChg>
      <pc:sldChg chg="modSp mod">
        <pc:chgData name="Viet Tran Hoang" userId="c38b94eb56962286" providerId="LiveId" clId="{6B77A2D3-603A-418D-AFC2-5AD64EA7A397}" dt="2021-04-25T02:01:23.371" v="5781" actId="20577"/>
        <pc:sldMkLst>
          <pc:docMk/>
          <pc:sldMk cId="2193357711" sldId="299"/>
        </pc:sldMkLst>
        <pc:spChg chg="mod">
          <ac:chgData name="Viet Tran Hoang" userId="c38b94eb56962286" providerId="LiveId" clId="{6B77A2D3-603A-418D-AFC2-5AD64EA7A397}" dt="2021-04-25T02:01:23.371" v="5781" actId="20577"/>
          <ac:spMkLst>
            <pc:docMk/>
            <pc:sldMk cId="2193357711" sldId="299"/>
            <ac:spMk id="3" creationId="{5E420862-714A-4C3B-929F-59839AE84CA8}"/>
          </ac:spMkLst>
        </pc:spChg>
      </pc:sldChg>
      <pc:sldChg chg="modSp new mod">
        <pc:chgData name="Viet Tran Hoang" userId="c38b94eb56962286" providerId="LiveId" clId="{6B77A2D3-603A-418D-AFC2-5AD64EA7A397}" dt="2021-04-25T01:38:24.036" v="3579" actId="6549"/>
        <pc:sldMkLst>
          <pc:docMk/>
          <pc:sldMk cId="2645986077" sldId="300"/>
        </pc:sldMkLst>
        <pc:spChg chg="mod">
          <ac:chgData name="Viet Tran Hoang" userId="c38b94eb56962286" providerId="LiveId" clId="{6B77A2D3-603A-418D-AFC2-5AD64EA7A397}" dt="2021-04-24T20:52:06.146" v="3192" actId="20577"/>
          <ac:spMkLst>
            <pc:docMk/>
            <pc:sldMk cId="2645986077" sldId="300"/>
            <ac:spMk id="2" creationId="{B2D1B603-47D2-42D3-8A11-076FD1F6B837}"/>
          </ac:spMkLst>
        </pc:spChg>
        <pc:spChg chg="mod">
          <ac:chgData name="Viet Tran Hoang" userId="c38b94eb56962286" providerId="LiveId" clId="{6B77A2D3-603A-418D-AFC2-5AD64EA7A397}" dt="2021-04-25T01:38:24.036" v="3579" actId="6549"/>
          <ac:spMkLst>
            <pc:docMk/>
            <pc:sldMk cId="2645986077" sldId="300"/>
            <ac:spMk id="3" creationId="{30BA8F2E-91BD-4C38-B26C-42FCB5993DDE}"/>
          </ac:spMkLst>
        </pc:spChg>
      </pc:sldChg>
      <pc:sldChg chg="modSp new mod modNotesTx">
        <pc:chgData name="Viet Tran Hoang" userId="c38b94eb56962286" providerId="LiveId" clId="{6B77A2D3-603A-418D-AFC2-5AD64EA7A397}" dt="2021-04-25T02:02:50.890" v="5813" actId="20577"/>
        <pc:sldMkLst>
          <pc:docMk/>
          <pc:sldMk cId="1886013848" sldId="301"/>
        </pc:sldMkLst>
        <pc:spChg chg="mod">
          <ac:chgData name="Viet Tran Hoang" userId="c38b94eb56962286" providerId="LiveId" clId="{6B77A2D3-603A-418D-AFC2-5AD64EA7A397}" dt="2021-04-25T01:42:24.814" v="3646" actId="20577"/>
          <ac:spMkLst>
            <pc:docMk/>
            <pc:sldMk cId="1886013848" sldId="301"/>
            <ac:spMk id="2" creationId="{8AB20A7B-57F1-49FC-A93B-BF0E3E8E1849}"/>
          </ac:spMkLst>
        </pc:spChg>
        <pc:spChg chg="mod">
          <ac:chgData name="Viet Tran Hoang" userId="c38b94eb56962286" providerId="LiveId" clId="{6B77A2D3-603A-418D-AFC2-5AD64EA7A397}" dt="2021-04-25T02:02:50.890" v="5813" actId="20577"/>
          <ac:spMkLst>
            <pc:docMk/>
            <pc:sldMk cId="1886013848" sldId="301"/>
            <ac:spMk id="3" creationId="{4EE1DD52-6AFC-4546-BB9A-E2CF0669255A}"/>
          </ac:spMkLst>
        </pc:spChg>
      </pc:sldChg>
      <pc:sldMasterChg chg="modSp modSldLayout">
        <pc:chgData name="Viet Tran Hoang" userId="c38b94eb56962286" providerId="LiveId" clId="{6B77A2D3-603A-418D-AFC2-5AD64EA7A397}" dt="2021-04-20T16:08:17.204" v="2321" actId="207"/>
        <pc:sldMasterMkLst>
          <pc:docMk/>
          <pc:sldMasterMk cId="3332245791" sldId="2147483674"/>
        </pc:sldMasterMkLst>
        <pc:spChg chg="mod">
          <ac:chgData name="Viet Tran Hoang" userId="c38b94eb56962286" providerId="LiveId" clId="{6B77A2D3-603A-418D-AFC2-5AD64EA7A397}" dt="2021-04-18T09:18:17.361" v="54"/>
          <ac:spMkLst>
            <pc:docMk/>
            <pc:sldMasterMk cId="3332245791" sldId="2147483674"/>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5"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6"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4098"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4099" creationId="{00000000-0000-0000-0000-000000000000}"/>
          </ac:spMkLst>
        </pc:spChg>
        <pc:sldLayoutChg chg="modSp">
          <pc:chgData name="Viet Tran Hoang" userId="c38b94eb56962286" providerId="LiveId" clId="{6B77A2D3-603A-418D-AFC2-5AD64EA7A397}" dt="2021-04-18T09:18:17.361" v="54"/>
          <pc:sldLayoutMkLst>
            <pc:docMk/>
            <pc:sldMasterMk cId="3332245791" sldId="2147483674"/>
            <pc:sldLayoutMk cId="2370718734" sldId="2147483675"/>
          </pc:sldLayoutMkLst>
          <pc:spChg chg="mod">
            <ac:chgData name="Viet Tran Hoang" userId="c38b94eb56962286" providerId="LiveId" clId="{6B77A2D3-603A-418D-AFC2-5AD64EA7A397}" dt="2021-04-18T09:18:17.361" v="54"/>
            <ac:spMkLst>
              <pc:docMk/>
              <pc:sldMasterMk cId="3332245791" sldId="2147483674"/>
              <pc:sldLayoutMk cId="2370718734" sldId="2147483675"/>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370718734" sldId="2147483675"/>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370718734" sldId="2147483675"/>
              <ac:spMk id="5" creationId="{00000000-0000-0000-0000-000000000000}"/>
            </ac:spMkLst>
          </pc:spChg>
        </pc:sldLayoutChg>
        <pc:sldLayoutChg chg="modSp mod">
          <pc:chgData name="Viet Tran Hoang" userId="c38b94eb56962286" providerId="LiveId" clId="{6B77A2D3-603A-418D-AFC2-5AD64EA7A397}" dt="2021-04-20T16:08:17.204" v="2321" actId="207"/>
          <pc:sldLayoutMkLst>
            <pc:docMk/>
            <pc:sldMasterMk cId="3332245791" sldId="2147483674"/>
            <pc:sldLayoutMk cId="805901969" sldId="2147483676"/>
          </pc:sldLayoutMkLst>
          <pc:spChg chg="mod">
            <ac:chgData name="Viet Tran Hoang" userId="c38b94eb56962286" providerId="LiveId" clId="{6B77A2D3-603A-418D-AFC2-5AD64EA7A397}" dt="2021-04-18T09:18:17.361" v="54"/>
            <ac:spMkLst>
              <pc:docMk/>
              <pc:sldMasterMk cId="3332245791" sldId="2147483674"/>
              <pc:sldLayoutMk cId="805901969" sldId="2147483676"/>
              <ac:spMk id="2" creationId="{00000000-0000-0000-0000-000000000000}"/>
            </ac:spMkLst>
          </pc:spChg>
          <pc:spChg chg="mod">
            <ac:chgData name="Viet Tran Hoang" userId="c38b94eb56962286" providerId="LiveId" clId="{6B77A2D3-603A-418D-AFC2-5AD64EA7A397}" dt="2021-04-20T16:08:17.204" v="2321" actId="207"/>
            <ac:spMkLst>
              <pc:docMk/>
              <pc:sldMasterMk cId="3332245791" sldId="2147483674"/>
              <pc:sldLayoutMk cId="805901969" sldId="2147483676"/>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805901969" sldId="2147483676"/>
              <ac:spMk id="6"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805901969" sldId="2147483676"/>
              <ac:cxnSpMk id="4"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2548813625" sldId="2147483677"/>
          </pc:sldLayoutMkLst>
          <pc:spChg chg="mod">
            <ac:chgData name="Viet Tran Hoang" userId="c38b94eb56962286" providerId="LiveId" clId="{6B77A2D3-603A-418D-AFC2-5AD64EA7A397}" dt="2021-04-18T09:18:17.361" v="54"/>
            <ac:spMkLst>
              <pc:docMk/>
              <pc:sldMasterMk cId="3332245791" sldId="2147483674"/>
              <pc:sldLayoutMk cId="2548813625" sldId="2147483677"/>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548813625" sldId="2147483677"/>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548813625" sldId="2147483677"/>
              <ac:spMk id="5"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3417280257" sldId="2147483678"/>
          </pc:sldLayoutMkLst>
          <pc:spChg chg="mod">
            <ac:chgData name="Viet Tran Hoang" userId="c38b94eb56962286" providerId="LiveId" clId="{6B77A2D3-603A-418D-AFC2-5AD64EA7A397}" dt="2021-04-18T09:18:17.361" v="54"/>
            <ac:spMkLst>
              <pc:docMk/>
              <pc:sldMasterMk cId="3332245791" sldId="2147483674"/>
              <pc:sldLayoutMk cId="3417280257" sldId="2147483678"/>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417280257" sldId="2147483678"/>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417280257" sldId="2147483678"/>
              <ac:spMk id="7"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3417280257" sldId="2147483678"/>
              <ac:cxnSpMk id="5"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97776287" sldId="2147483679"/>
          </pc:sldLayoutMkLst>
          <pc:spChg chg="mod">
            <ac:chgData name="Viet Tran Hoang" userId="c38b94eb56962286" providerId="LiveId" clId="{6B77A2D3-603A-418D-AFC2-5AD64EA7A397}" dt="2021-04-18T09:18:17.361" v="54"/>
            <ac:spMkLst>
              <pc:docMk/>
              <pc:sldMasterMk cId="3332245791" sldId="2147483674"/>
              <pc:sldLayoutMk cId="97776287" sldId="2147483679"/>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5"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6"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9"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97776287" sldId="2147483679"/>
              <ac:cxnSpMk id="7"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3616668572" sldId="2147483680"/>
          </pc:sldLayoutMkLst>
          <pc:spChg chg="mod">
            <ac:chgData name="Viet Tran Hoang" userId="c38b94eb56962286" providerId="LiveId" clId="{6B77A2D3-603A-418D-AFC2-5AD64EA7A397}" dt="2021-04-18T09:18:17.361" v="54"/>
            <ac:spMkLst>
              <pc:docMk/>
              <pc:sldMasterMk cId="3332245791" sldId="2147483674"/>
              <pc:sldLayoutMk cId="3616668572" sldId="2147483680"/>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616668572" sldId="2147483680"/>
              <ac:spMk id="5"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3616668572" sldId="2147483680"/>
              <ac:cxnSpMk id="3"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1852618619" sldId="2147483681"/>
          </pc:sldLayoutMkLst>
          <pc:spChg chg="mod">
            <ac:chgData name="Viet Tran Hoang" userId="c38b94eb56962286" providerId="LiveId" clId="{6B77A2D3-603A-418D-AFC2-5AD64EA7A397}" dt="2021-04-18T09:18:17.361" v="54"/>
            <ac:spMkLst>
              <pc:docMk/>
              <pc:sldMasterMk cId="3332245791" sldId="2147483674"/>
              <pc:sldLayoutMk cId="1852618619" sldId="2147483681"/>
              <ac:spMk id="3"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4001159359" sldId="2147483682"/>
          </pc:sldLayoutMkLst>
          <pc:spChg chg="mod">
            <ac:chgData name="Viet Tran Hoang" userId="c38b94eb56962286" providerId="LiveId" clId="{6B77A2D3-603A-418D-AFC2-5AD64EA7A397}" dt="2021-04-18T09:18:17.361" v="54"/>
            <ac:spMkLst>
              <pc:docMk/>
              <pc:sldMasterMk cId="3332245791" sldId="2147483674"/>
              <pc:sldLayoutMk cId="4001159359" sldId="2147483682"/>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001159359" sldId="2147483682"/>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001159359" sldId="2147483682"/>
              <ac:spMk id="4"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1170367111" sldId="2147483683"/>
          </pc:sldLayoutMkLst>
          <pc:spChg chg="mod">
            <ac:chgData name="Viet Tran Hoang" userId="c38b94eb56962286" providerId="LiveId" clId="{6B77A2D3-603A-418D-AFC2-5AD64EA7A397}" dt="2021-04-18T09:18:17.361" v="54"/>
            <ac:spMkLst>
              <pc:docMk/>
              <pc:sldMasterMk cId="3332245791" sldId="2147483674"/>
              <pc:sldLayoutMk cId="1170367111" sldId="2147483683"/>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1170367111" sldId="2147483683"/>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1170367111" sldId="2147483683"/>
              <ac:spMk id="4"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434712949" sldId="2147483685"/>
          </pc:sldLayoutMkLst>
          <pc:spChg chg="mod">
            <ac:chgData name="Viet Tran Hoang" userId="c38b94eb56962286" providerId="LiveId" clId="{6B77A2D3-603A-418D-AFC2-5AD64EA7A397}" dt="2021-04-18T09:18:17.361" v="54"/>
            <ac:spMkLst>
              <pc:docMk/>
              <pc:sldMasterMk cId="3332245791" sldId="2147483674"/>
              <pc:sldLayoutMk cId="434712949" sldId="2147483685"/>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34712949" sldId="2147483685"/>
              <ac:spMk id="3"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2920133879" sldId="2147483686"/>
          </pc:sldLayoutMkLst>
          <pc:spChg chg="mod">
            <ac:chgData name="Viet Tran Hoang" userId="c38b94eb56962286" providerId="LiveId" clId="{6B77A2D3-603A-418D-AFC2-5AD64EA7A397}" dt="2021-04-18T09:18:17.361" v="54"/>
            <ac:spMkLst>
              <pc:docMk/>
              <pc:sldMasterMk cId="3332245791" sldId="2147483674"/>
              <pc:sldLayoutMk cId="2920133879" sldId="2147483686"/>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920133879" sldId="2147483686"/>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920133879" sldId="2147483686"/>
              <ac:spMk id="4" creationId="{00000000-0000-0000-0000-000000000000}"/>
            </ac:spMkLst>
          </pc:spChg>
        </pc:sldLayoutChg>
      </pc:sldMasterChg>
    </pc:docChg>
  </pc:docChgLst>
  <pc:docChgLst>
    <pc:chgData name="Viet Tran Hoang" userId="c38b94eb56962286" providerId="LiveId" clId="{843D4B47-DD25-464D-9817-8062141BD3CE}"/>
    <pc:docChg chg="modSld">
      <pc:chgData name="Viet Tran Hoang" userId="c38b94eb56962286" providerId="LiveId" clId="{843D4B47-DD25-464D-9817-8062141BD3CE}" dt="2021-08-01T09:20:42.687" v="5" actId="14100"/>
      <pc:docMkLst>
        <pc:docMk/>
      </pc:docMkLst>
      <pc:sldChg chg="addSp modSp mod">
        <pc:chgData name="Viet Tran Hoang" userId="c38b94eb56962286" providerId="LiveId" clId="{843D4B47-DD25-464D-9817-8062141BD3CE}" dt="2021-08-01T09:20:42.687" v="5" actId="14100"/>
        <pc:sldMkLst>
          <pc:docMk/>
          <pc:sldMk cId="35541774" sldId="258"/>
        </pc:sldMkLst>
        <pc:cxnChg chg="add mod">
          <ac:chgData name="Viet Tran Hoang" userId="c38b94eb56962286" providerId="LiveId" clId="{843D4B47-DD25-464D-9817-8062141BD3CE}" dt="2021-08-01T09:20:42.687" v="5" actId="14100"/>
          <ac:cxnSpMkLst>
            <pc:docMk/>
            <pc:sldMk cId="35541774" sldId="258"/>
            <ac:cxnSpMk id="21" creationId="{CAB31C43-FCB0-41C7-A618-0273E2392F3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a:t>Click to edit Master notes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Điều này có nghĩa là thời gian và chi phí thực tế của dự án có thể chỉ bằng 50\% con số ước lượng ROM hoặc vượt quá 100\% con số ước lượng</a:t>
            </a:r>
            <a:endParaRPr lang="en-US"/>
          </a:p>
        </p:txBody>
      </p:sp>
    </p:spTree>
    <p:extLst>
      <p:ext uri="{BB962C8B-B14F-4D97-AF65-F5344CB8AC3E}">
        <p14:creationId xmlns:p14="http://schemas.microsoft.com/office/powerpoint/2010/main" val="198004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(Activity - On Arrow - AOA) và biểu đồ ưu tiên (Precedence Diagramming Method - PDM)</a:t>
            </a:r>
            <a:endParaRPr lang="en-US"/>
          </a:p>
          <a:p>
            <a:r>
              <a:rPr lang="vi-VN"/>
              <a:t>Biểu đồ mũi tên, hay còn gọi là phương pháp biểu đồ mũi tên (Arrow Diagramming Method - ADM),</a:t>
            </a:r>
            <a:endParaRPr lang="en-US"/>
          </a:p>
        </p:txBody>
      </p:sp>
    </p:spTree>
    <p:extLst>
      <p:ext uri="{BB962C8B-B14F-4D97-AF65-F5344CB8AC3E}">
        <p14:creationId xmlns:p14="http://schemas.microsoft.com/office/powerpoint/2010/main" val="125077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301" y="2122536"/>
            <a:ext cx="7744064" cy="1464580"/>
          </a:xfrm>
        </p:spPr>
        <p:txBody>
          <a:bodyPr/>
          <a:lstStyle>
            <a:lvl1pPr>
              <a:defRPr>
                <a:solidFill>
                  <a:schemeClr val="accent6">
                    <a:lumMod val="50000"/>
                  </a:schemeClr>
                </a:solidFill>
              </a:defRPr>
            </a:lvl1pPr>
          </a:lstStyle>
          <a:p>
            <a:r>
              <a:rPr lang="en-US"/>
              <a:t>Click to edit Master title style</a:t>
            </a:r>
          </a:p>
        </p:txBody>
      </p:sp>
      <p:sp>
        <p:nvSpPr>
          <p:cNvPr id="3" name="Subtitle 2"/>
          <p:cNvSpPr>
            <a:spLocks noGrp="1"/>
          </p:cNvSpPr>
          <p:nvPr>
            <p:ph type="subTitle" idx="1"/>
          </p:nvPr>
        </p:nvSpPr>
        <p:spPr>
          <a:xfrm>
            <a:off x="1366600" y="3871808"/>
            <a:ext cx="6377464" cy="1746109"/>
          </a:xfrm>
        </p:spPr>
        <p:txBody>
          <a:bodyPr/>
          <a:lstStyle>
            <a:lvl1pPr marL="0" indent="0" algn="ctr">
              <a:buNone/>
              <a:defRPr b="1">
                <a:solidFill>
                  <a:srgbClr val="C00000"/>
                </a:solidFill>
                <a:effectLst/>
              </a:defRPr>
            </a:lvl1pPr>
            <a:lvl2pPr marL="434877" indent="0" algn="ctr">
              <a:buNone/>
              <a:defRPr>
                <a:solidFill>
                  <a:schemeClr val="tx1">
                    <a:tint val="75000"/>
                  </a:schemeClr>
                </a:solidFill>
              </a:defRPr>
            </a:lvl2pPr>
            <a:lvl3pPr marL="869755" indent="0" algn="ctr">
              <a:buNone/>
              <a:defRPr>
                <a:solidFill>
                  <a:schemeClr val="tx1">
                    <a:tint val="75000"/>
                  </a:schemeClr>
                </a:solidFill>
              </a:defRPr>
            </a:lvl3pPr>
            <a:lvl4pPr marL="1304632" indent="0" algn="ctr">
              <a:buNone/>
              <a:defRPr>
                <a:solidFill>
                  <a:schemeClr val="tx1">
                    <a:tint val="75000"/>
                  </a:schemeClr>
                </a:solidFill>
              </a:defRPr>
            </a:lvl4pPr>
            <a:lvl5pPr marL="1739509" indent="0" algn="ctr">
              <a:buNone/>
              <a:defRPr>
                <a:solidFill>
                  <a:schemeClr val="tx1">
                    <a:tint val="75000"/>
                  </a:schemeClr>
                </a:solidFill>
              </a:defRPr>
            </a:lvl5pPr>
            <a:lvl6pPr marL="2174387" indent="0" algn="ctr">
              <a:buNone/>
              <a:defRPr>
                <a:solidFill>
                  <a:schemeClr val="tx1">
                    <a:tint val="75000"/>
                  </a:schemeClr>
                </a:solidFill>
              </a:defRPr>
            </a:lvl6pPr>
            <a:lvl7pPr marL="2609264" indent="0" algn="ctr">
              <a:buNone/>
              <a:defRPr>
                <a:solidFill>
                  <a:schemeClr val="tx1">
                    <a:tint val="75000"/>
                  </a:schemeClr>
                </a:solidFill>
              </a:defRPr>
            </a:lvl7pPr>
            <a:lvl8pPr marL="3044141" indent="0" algn="ctr">
              <a:buNone/>
              <a:defRPr>
                <a:solidFill>
                  <a:schemeClr val="tx1">
                    <a:tint val="75000"/>
                  </a:schemeClr>
                </a:solidFill>
              </a:defRPr>
            </a:lvl8pPr>
            <a:lvl9pPr marL="347901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24/12/2023</a:t>
            </a:fld>
            <a:endParaRPr lang="en-US"/>
          </a:p>
        </p:txBody>
      </p:sp>
      <p:sp>
        <p:nvSpPr>
          <p:cNvPr id="5" name="Footer Placeholder 4"/>
          <p:cNvSpPr>
            <a:spLocks noGrp="1"/>
          </p:cNvSpPr>
          <p:nvPr>
            <p:ph type="ftr" sz="quarter" idx="11"/>
          </p:nvPr>
        </p:nvSpPr>
        <p:spPr>
          <a:xfrm>
            <a:off x="226813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37071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24/12/2023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202006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230" y="273623"/>
            <a:ext cx="2049900" cy="5829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533" y="273623"/>
            <a:ext cx="5997854" cy="5829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24/12/2023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43471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484" y="305256"/>
            <a:ext cx="7775698" cy="914177"/>
          </a:xfrm>
        </p:spPr>
        <p:txBody>
          <a:bodyPr/>
          <a:lstStyle/>
          <a:p>
            <a:r>
              <a:rPr lang="en-US"/>
              <a:t>Click to edit Master title style</a:t>
            </a:r>
          </a:p>
        </p:txBody>
      </p:sp>
      <p:sp>
        <p:nvSpPr>
          <p:cNvPr id="3" name="Text Placeholder 2"/>
          <p:cNvSpPr>
            <a:spLocks noGrp="1"/>
          </p:cNvSpPr>
          <p:nvPr>
            <p:ph type="body" sz="half" idx="1"/>
          </p:nvPr>
        </p:nvSpPr>
        <p:spPr>
          <a:xfrm>
            <a:off x="986989" y="1670193"/>
            <a:ext cx="3811927"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0759" y="1670193"/>
            <a:ext cx="3811927"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7063" y="1352286"/>
            <a:ext cx="8185361"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7033" y="63501"/>
            <a:ext cx="8199597" cy="1138767"/>
          </a:xfrm>
        </p:spPr>
        <p:txBody>
          <a:bodyPr>
            <a:normAutofit/>
          </a:bodyPr>
          <a:lstStyle>
            <a:lvl1pPr>
              <a:defRPr>
                <a:solidFill>
                  <a:srgbClr val="0070C0"/>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24/12/2023</a:t>
            </a:fld>
            <a:endParaRPr lang="en-US"/>
          </a:p>
        </p:txBody>
      </p:sp>
      <p:sp>
        <p:nvSpPr>
          <p:cNvPr id="6"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1">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80590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81" y="4390580"/>
            <a:ext cx="7744064" cy="1357030"/>
          </a:xfrm>
        </p:spPr>
        <p:txBody>
          <a:bodyPr anchor="t"/>
          <a:lstStyle>
            <a:lvl1pPr algn="l">
              <a:defRPr sz="3802" b="1" cap="all"/>
            </a:lvl1pPr>
          </a:lstStyle>
          <a:p>
            <a:r>
              <a:rPr lang="en-US"/>
              <a:t>Click to edit Master title style</a:t>
            </a:r>
          </a:p>
        </p:txBody>
      </p:sp>
      <p:sp>
        <p:nvSpPr>
          <p:cNvPr id="3" name="Text Placeholder 2"/>
          <p:cNvSpPr>
            <a:spLocks noGrp="1"/>
          </p:cNvSpPr>
          <p:nvPr>
            <p:ph type="body" idx="1"/>
          </p:nvPr>
        </p:nvSpPr>
        <p:spPr>
          <a:xfrm>
            <a:off x="719681" y="2895949"/>
            <a:ext cx="7744064" cy="1494631"/>
          </a:xfrm>
        </p:spPr>
        <p:txBody>
          <a:bodyPr anchor="b"/>
          <a:lstStyle>
            <a:lvl1pPr marL="0" indent="0">
              <a:buNone/>
              <a:defRPr sz="1901">
                <a:solidFill>
                  <a:schemeClr val="tx1">
                    <a:tint val="75000"/>
                  </a:schemeClr>
                </a:solidFill>
              </a:defRPr>
            </a:lvl1pPr>
            <a:lvl2pPr marL="434877" indent="0">
              <a:buNone/>
              <a:defRPr sz="1701">
                <a:solidFill>
                  <a:schemeClr val="tx1">
                    <a:tint val="75000"/>
                  </a:schemeClr>
                </a:solidFill>
              </a:defRPr>
            </a:lvl2pPr>
            <a:lvl3pPr marL="869755" indent="0">
              <a:buNone/>
              <a:defRPr sz="1501">
                <a:solidFill>
                  <a:schemeClr val="tx1">
                    <a:tint val="75000"/>
                  </a:schemeClr>
                </a:solidFill>
              </a:defRPr>
            </a:lvl3pPr>
            <a:lvl4pPr marL="1304632" indent="0">
              <a:buNone/>
              <a:defRPr sz="1301">
                <a:solidFill>
                  <a:schemeClr val="tx1">
                    <a:tint val="75000"/>
                  </a:schemeClr>
                </a:solidFill>
              </a:defRPr>
            </a:lvl4pPr>
            <a:lvl5pPr marL="1739509" indent="0">
              <a:buNone/>
              <a:defRPr sz="1301">
                <a:solidFill>
                  <a:schemeClr val="tx1">
                    <a:tint val="75000"/>
                  </a:schemeClr>
                </a:solidFill>
              </a:defRPr>
            </a:lvl5pPr>
            <a:lvl6pPr marL="2174387" indent="0">
              <a:buNone/>
              <a:defRPr sz="1301">
                <a:solidFill>
                  <a:schemeClr val="tx1">
                    <a:tint val="75000"/>
                  </a:schemeClr>
                </a:solidFill>
              </a:defRPr>
            </a:lvl6pPr>
            <a:lvl7pPr marL="2609264" indent="0">
              <a:buNone/>
              <a:defRPr sz="1301">
                <a:solidFill>
                  <a:schemeClr val="tx1">
                    <a:tint val="75000"/>
                  </a:schemeClr>
                </a:solidFill>
              </a:defRPr>
            </a:lvl7pPr>
            <a:lvl8pPr marL="3044141" indent="0">
              <a:buNone/>
              <a:defRPr sz="1301">
                <a:solidFill>
                  <a:schemeClr val="tx1">
                    <a:tint val="75000"/>
                  </a:schemeClr>
                </a:solidFill>
              </a:defRPr>
            </a:lvl8pPr>
            <a:lvl9pPr marL="3479019" indent="0">
              <a:buNone/>
              <a:defRPr sz="1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24/12/2023</a:t>
            </a:fld>
            <a:endParaRPr lang="en-US"/>
          </a:p>
        </p:txBody>
      </p:sp>
      <p:sp>
        <p:nvSpPr>
          <p:cNvPr id="5"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254881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533" y="1594275"/>
            <a:ext cx="4023877" cy="4509200"/>
          </a:xfrm>
        </p:spPr>
        <p:txBody>
          <a:bodyPr/>
          <a:lstStyle>
            <a:lvl1pPr>
              <a:defRPr sz="2701"/>
            </a:lvl1pPr>
            <a:lvl2pPr>
              <a:defRPr sz="2301"/>
            </a:lvl2pPr>
            <a:lvl3pPr>
              <a:defRPr sz="1901"/>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1254" y="1594275"/>
            <a:ext cx="4023877" cy="4509200"/>
          </a:xfrm>
        </p:spPr>
        <p:txBody>
          <a:bodyPr/>
          <a:lstStyle>
            <a:lvl1pPr>
              <a:defRPr sz="2701"/>
            </a:lvl1pPr>
            <a:lvl2pPr>
              <a:defRPr sz="2301"/>
            </a:lvl2pPr>
            <a:lvl3pPr>
              <a:defRPr sz="1901"/>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24/12/2023</a:t>
            </a:fld>
            <a:endParaRPr lang="en-US"/>
          </a:p>
        </p:txBody>
      </p:sp>
      <p:sp>
        <p:nvSpPr>
          <p:cNvPr id="7" name="Footer Placeholder 5"/>
          <p:cNvSpPr>
            <a:spLocks noGrp="1"/>
          </p:cNvSpPr>
          <p:nvPr>
            <p:ph type="ftr" sz="quarter" idx="11"/>
          </p:nvPr>
        </p:nvSpPr>
        <p:spPr>
          <a:xfrm>
            <a:off x="226813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341728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5533" y="1529428"/>
            <a:ext cx="4025458" cy="637393"/>
          </a:xfrm>
        </p:spPr>
        <p:txBody>
          <a:bodyPr anchor="b"/>
          <a:lstStyle>
            <a:lvl1pPr marL="0" indent="0">
              <a:buNone/>
              <a:defRPr sz="2301" b="1"/>
            </a:lvl1pPr>
            <a:lvl2pPr marL="434877" indent="0">
              <a:buNone/>
              <a:defRPr sz="1901" b="1"/>
            </a:lvl2pPr>
            <a:lvl3pPr marL="869755" indent="0">
              <a:buNone/>
              <a:defRPr sz="1701" b="1"/>
            </a:lvl3pPr>
            <a:lvl4pPr marL="1304632" indent="0">
              <a:buNone/>
              <a:defRPr sz="1501" b="1"/>
            </a:lvl4pPr>
            <a:lvl5pPr marL="1739509" indent="0">
              <a:buNone/>
              <a:defRPr sz="1501" b="1"/>
            </a:lvl5pPr>
            <a:lvl6pPr marL="2174387" indent="0">
              <a:buNone/>
              <a:defRPr sz="1501" b="1"/>
            </a:lvl6pPr>
            <a:lvl7pPr marL="2609264" indent="0">
              <a:buNone/>
              <a:defRPr sz="1501" b="1"/>
            </a:lvl7pPr>
            <a:lvl8pPr marL="3044141" indent="0">
              <a:buNone/>
              <a:defRPr sz="1501" b="1"/>
            </a:lvl8pPr>
            <a:lvl9pPr marL="3479019" indent="0">
              <a:buNone/>
              <a:defRPr sz="1501" b="1"/>
            </a:lvl9pPr>
          </a:lstStyle>
          <a:p>
            <a:pPr lvl="0"/>
            <a:r>
              <a:rPr lang="en-US"/>
              <a:t>Click to edit Master text styles</a:t>
            </a:r>
          </a:p>
        </p:txBody>
      </p:sp>
      <p:sp>
        <p:nvSpPr>
          <p:cNvPr id="4" name="Content Placeholder 3"/>
          <p:cNvSpPr>
            <a:spLocks noGrp="1"/>
          </p:cNvSpPr>
          <p:nvPr>
            <p:ph sz="half" idx="2"/>
          </p:nvPr>
        </p:nvSpPr>
        <p:spPr>
          <a:xfrm>
            <a:off x="455533" y="2166820"/>
            <a:ext cx="4025458" cy="3936654"/>
          </a:xfrm>
        </p:spPr>
        <p:txBody>
          <a:bodyPr/>
          <a:lstStyle>
            <a:lvl1pPr>
              <a:defRPr sz="2301"/>
            </a:lvl1pPr>
            <a:lvl2pPr>
              <a:defRPr sz="1901"/>
            </a:lvl2pPr>
            <a:lvl3pPr>
              <a:defRPr sz="1701"/>
            </a:lvl3pPr>
            <a:lvl4pPr>
              <a:defRPr sz="1501"/>
            </a:lvl4pPr>
            <a:lvl5pPr>
              <a:defRPr sz="1501"/>
            </a:lvl5pPr>
            <a:lvl6pPr>
              <a:defRPr sz="1501"/>
            </a:lvl6pPr>
            <a:lvl7pPr>
              <a:defRPr sz="1501"/>
            </a:lvl7pPr>
            <a:lvl8pPr>
              <a:defRPr sz="1501"/>
            </a:lvl8pPr>
            <a:lvl9pPr>
              <a:defRPr sz="15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8091" y="1529428"/>
            <a:ext cx="4027040" cy="637393"/>
          </a:xfrm>
        </p:spPr>
        <p:txBody>
          <a:bodyPr anchor="b"/>
          <a:lstStyle>
            <a:lvl1pPr marL="0" indent="0">
              <a:buNone/>
              <a:defRPr sz="2301" b="1"/>
            </a:lvl1pPr>
            <a:lvl2pPr marL="434877" indent="0">
              <a:buNone/>
              <a:defRPr sz="1901" b="1"/>
            </a:lvl2pPr>
            <a:lvl3pPr marL="869755" indent="0">
              <a:buNone/>
              <a:defRPr sz="1701" b="1"/>
            </a:lvl3pPr>
            <a:lvl4pPr marL="1304632" indent="0">
              <a:buNone/>
              <a:defRPr sz="1501" b="1"/>
            </a:lvl4pPr>
            <a:lvl5pPr marL="1739509" indent="0">
              <a:buNone/>
              <a:defRPr sz="1501" b="1"/>
            </a:lvl5pPr>
            <a:lvl6pPr marL="2174387" indent="0">
              <a:buNone/>
              <a:defRPr sz="1501" b="1"/>
            </a:lvl6pPr>
            <a:lvl7pPr marL="2609264" indent="0">
              <a:buNone/>
              <a:defRPr sz="1501" b="1"/>
            </a:lvl7pPr>
            <a:lvl8pPr marL="3044141" indent="0">
              <a:buNone/>
              <a:defRPr sz="1501" b="1"/>
            </a:lvl8pPr>
            <a:lvl9pPr marL="3479019" indent="0">
              <a:buNone/>
              <a:defRPr sz="1501" b="1"/>
            </a:lvl9pPr>
          </a:lstStyle>
          <a:p>
            <a:pPr lvl="0"/>
            <a:r>
              <a:rPr lang="en-US"/>
              <a:t>Click to edit Master text styles</a:t>
            </a:r>
          </a:p>
        </p:txBody>
      </p:sp>
      <p:sp>
        <p:nvSpPr>
          <p:cNvPr id="6" name="Content Placeholder 5"/>
          <p:cNvSpPr>
            <a:spLocks noGrp="1"/>
          </p:cNvSpPr>
          <p:nvPr>
            <p:ph sz="quarter" idx="4"/>
          </p:nvPr>
        </p:nvSpPr>
        <p:spPr>
          <a:xfrm>
            <a:off x="4628091" y="2166820"/>
            <a:ext cx="4027040" cy="3936654"/>
          </a:xfrm>
        </p:spPr>
        <p:txBody>
          <a:bodyPr/>
          <a:lstStyle>
            <a:lvl1pPr>
              <a:defRPr sz="2301"/>
            </a:lvl1pPr>
            <a:lvl2pPr>
              <a:defRPr sz="1901"/>
            </a:lvl2pPr>
            <a:lvl3pPr>
              <a:defRPr sz="1701"/>
            </a:lvl3pPr>
            <a:lvl4pPr>
              <a:defRPr sz="1501"/>
            </a:lvl4pPr>
            <a:lvl5pPr>
              <a:defRPr sz="1501"/>
            </a:lvl5pPr>
            <a:lvl6pPr>
              <a:defRPr sz="1501"/>
            </a:lvl6pPr>
            <a:lvl7pPr>
              <a:defRPr sz="1501"/>
            </a:lvl7pPr>
            <a:lvl8pPr>
              <a:defRPr sz="1501"/>
            </a:lvl8pPr>
            <a:lvl9pPr>
              <a:defRPr sz="15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24/12/2023</a:t>
            </a:fld>
            <a:endParaRPr lang="en-US"/>
          </a:p>
        </p:txBody>
      </p:sp>
      <p:sp>
        <p:nvSpPr>
          <p:cNvPr id="9" name="Footer Placeholder 7"/>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9777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533" y="215901"/>
            <a:ext cx="8199597" cy="1138767"/>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24/12/2023</a:t>
            </a:fld>
            <a:endParaRPr lang="en-US"/>
          </a:p>
        </p:txBody>
      </p:sp>
      <p:sp>
        <p:nvSpPr>
          <p:cNvPr id="5" name="Footer Placeholder 3"/>
          <p:cNvSpPr>
            <a:spLocks noGrp="1"/>
          </p:cNvSpPr>
          <p:nvPr>
            <p:ph type="ftr" sz="quarter" idx="11"/>
          </p:nvPr>
        </p:nvSpPr>
        <p:spPr>
          <a:xfrm>
            <a:off x="234437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361666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24/12/2023</a:t>
            </a:fld>
            <a:endParaRPr lang="en-US"/>
          </a:p>
        </p:txBody>
      </p:sp>
      <p:sp>
        <p:nvSpPr>
          <p:cNvPr id="3"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185261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534" y="272039"/>
            <a:ext cx="2997346" cy="1157746"/>
          </a:xfrm>
        </p:spPr>
        <p:txBody>
          <a:bodyPr anchor="b"/>
          <a:lstStyle>
            <a:lvl1pPr algn="l">
              <a:defRPr sz="1901" b="1"/>
            </a:lvl1pPr>
          </a:lstStyle>
          <a:p>
            <a:r>
              <a:rPr lang="en-US"/>
              <a:t>Click to edit Master title style</a:t>
            </a:r>
          </a:p>
        </p:txBody>
      </p:sp>
      <p:sp>
        <p:nvSpPr>
          <p:cNvPr id="3" name="Content Placeholder 2"/>
          <p:cNvSpPr>
            <a:spLocks noGrp="1"/>
          </p:cNvSpPr>
          <p:nvPr>
            <p:ph idx="1"/>
          </p:nvPr>
        </p:nvSpPr>
        <p:spPr>
          <a:xfrm>
            <a:off x="3562018" y="272041"/>
            <a:ext cx="5093114" cy="5831435"/>
          </a:xfrm>
        </p:spPr>
        <p:txBody>
          <a:bodyPr/>
          <a:lstStyle>
            <a:lvl1pPr>
              <a:defRPr sz="3002"/>
            </a:lvl1pPr>
            <a:lvl2pPr>
              <a:defRPr sz="2701"/>
            </a:lvl2pPr>
            <a:lvl3pPr>
              <a:defRPr sz="23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5534" y="1429786"/>
            <a:ext cx="2997346" cy="4673689"/>
          </a:xfrm>
        </p:spPr>
        <p:txBody>
          <a:bodyPr/>
          <a:lstStyle>
            <a:lvl1pPr marL="0" indent="0">
              <a:buNone/>
              <a:defRPr sz="1301"/>
            </a:lvl1pPr>
            <a:lvl2pPr marL="434877" indent="0">
              <a:buNone/>
              <a:defRPr sz="1101"/>
            </a:lvl2pPr>
            <a:lvl3pPr marL="869755" indent="0">
              <a:buNone/>
              <a:defRPr sz="1001"/>
            </a:lvl3pPr>
            <a:lvl4pPr marL="1304632" indent="0">
              <a:buNone/>
              <a:defRPr sz="900"/>
            </a:lvl4pPr>
            <a:lvl5pPr marL="1739509" indent="0">
              <a:buNone/>
              <a:defRPr sz="900"/>
            </a:lvl5pPr>
            <a:lvl6pPr marL="2174387" indent="0">
              <a:buNone/>
              <a:defRPr sz="900"/>
            </a:lvl6pPr>
            <a:lvl7pPr marL="2609264" indent="0">
              <a:buNone/>
              <a:defRPr sz="900"/>
            </a:lvl7pPr>
            <a:lvl8pPr marL="3044141" indent="0">
              <a:buNone/>
              <a:defRPr sz="900"/>
            </a:lvl8pPr>
            <a:lvl9pPr marL="3479019"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24/12/2023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400115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5753" y="4782821"/>
            <a:ext cx="5466398" cy="564639"/>
          </a:xfrm>
        </p:spPr>
        <p:txBody>
          <a:bodyPr anchor="b"/>
          <a:lstStyle>
            <a:lvl1pPr algn="l">
              <a:defRPr sz="1901" b="1"/>
            </a:lvl1pPr>
          </a:lstStyle>
          <a:p>
            <a:r>
              <a:rPr lang="en-US"/>
              <a:t>Click to edit Master title style</a:t>
            </a:r>
          </a:p>
        </p:txBody>
      </p:sp>
      <p:sp>
        <p:nvSpPr>
          <p:cNvPr id="3" name="Picture Placeholder 2"/>
          <p:cNvSpPr>
            <a:spLocks noGrp="1"/>
          </p:cNvSpPr>
          <p:nvPr>
            <p:ph type="pic" idx="1"/>
          </p:nvPr>
        </p:nvSpPr>
        <p:spPr>
          <a:xfrm>
            <a:off x="1785753" y="610505"/>
            <a:ext cx="5466398" cy="4099560"/>
          </a:xfrm>
        </p:spPr>
        <p:txBody>
          <a:bodyPr rtlCol="0">
            <a:normAutofit/>
          </a:bodyPr>
          <a:lstStyle>
            <a:lvl1pPr marL="0" indent="0">
              <a:buNone/>
              <a:defRPr sz="3002"/>
            </a:lvl1pPr>
            <a:lvl2pPr marL="434877" indent="0">
              <a:buNone/>
              <a:defRPr sz="2701"/>
            </a:lvl2pPr>
            <a:lvl3pPr marL="869755" indent="0">
              <a:buNone/>
              <a:defRPr sz="2301"/>
            </a:lvl3pPr>
            <a:lvl4pPr marL="1304632" indent="0">
              <a:buNone/>
              <a:defRPr sz="1901"/>
            </a:lvl4pPr>
            <a:lvl5pPr marL="1739509" indent="0">
              <a:buNone/>
              <a:defRPr sz="1901"/>
            </a:lvl5pPr>
            <a:lvl6pPr marL="2174387" indent="0">
              <a:buNone/>
              <a:defRPr sz="1901"/>
            </a:lvl6pPr>
            <a:lvl7pPr marL="2609264" indent="0">
              <a:buNone/>
              <a:defRPr sz="1901"/>
            </a:lvl7pPr>
            <a:lvl8pPr marL="3044141" indent="0">
              <a:buNone/>
              <a:defRPr sz="1901"/>
            </a:lvl8pPr>
            <a:lvl9pPr marL="3479019" indent="0">
              <a:buNone/>
              <a:defRPr sz="1901"/>
            </a:lvl9pPr>
          </a:lstStyle>
          <a:p>
            <a:pPr lvl="0"/>
            <a:r>
              <a:rPr lang="en-US" noProof="0"/>
              <a:t>Click icon to add picture</a:t>
            </a:r>
          </a:p>
        </p:txBody>
      </p:sp>
      <p:sp>
        <p:nvSpPr>
          <p:cNvPr id="4" name="Text Placeholder 3"/>
          <p:cNvSpPr>
            <a:spLocks noGrp="1"/>
          </p:cNvSpPr>
          <p:nvPr>
            <p:ph type="body" sz="half" idx="2"/>
          </p:nvPr>
        </p:nvSpPr>
        <p:spPr>
          <a:xfrm>
            <a:off x="1785753" y="5347460"/>
            <a:ext cx="5466398" cy="801881"/>
          </a:xfrm>
        </p:spPr>
        <p:txBody>
          <a:bodyPr/>
          <a:lstStyle>
            <a:lvl1pPr marL="0" indent="0">
              <a:buNone/>
              <a:defRPr sz="1301"/>
            </a:lvl1pPr>
            <a:lvl2pPr marL="434877" indent="0">
              <a:buNone/>
              <a:defRPr sz="1101"/>
            </a:lvl2pPr>
            <a:lvl3pPr marL="869755" indent="0">
              <a:buNone/>
              <a:defRPr sz="1001"/>
            </a:lvl3pPr>
            <a:lvl4pPr marL="1304632" indent="0">
              <a:buNone/>
              <a:defRPr sz="900"/>
            </a:lvl4pPr>
            <a:lvl5pPr marL="1739509" indent="0">
              <a:buNone/>
              <a:defRPr sz="900"/>
            </a:lvl5pPr>
            <a:lvl6pPr marL="2174387" indent="0">
              <a:buNone/>
              <a:defRPr sz="900"/>
            </a:lvl6pPr>
            <a:lvl7pPr marL="2609264" indent="0">
              <a:buNone/>
              <a:defRPr sz="900"/>
            </a:lvl7pPr>
            <a:lvl8pPr marL="3044141" indent="0">
              <a:buNone/>
              <a:defRPr sz="900"/>
            </a:lvl8pPr>
            <a:lvl9pPr marL="3479019"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24/12/2023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117036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533" y="273622"/>
            <a:ext cx="8199597"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5533" y="1594275"/>
            <a:ext cx="8199597"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5533" y="6332810"/>
            <a:ext cx="2125821" cy="363773"/>
          </a:xfrm>
          <a:prstGeom prst="rect">
            <a:avLst/>
          </a:prstGeom>
        </p:spPr>
        <p:txBody>
          <a:bodyPr vert="horz" lIns="86932" tIns="43466" rIns="86932" bIns="43466" rtlCol="0" anchor="ctr"/>
          <a:lstStyle>
            <a:lvl1pPr algn="l">
              <a:defRPr sz="1101" smtClean="0">
                <a:solidFill>
                  <a:schemeClr val="tx1">
                    <a:tint val="75000"/>
                  </a:schemeClr>
                </a:solidFill>
                <a:latin typeface="Calibri" panose="020F0502020204030204" pitchFamily="34" charset="0"/>
              </a:defRPr>
            </a:lvl1pPr>
          </a:lstStyle>
          <a:p>
            <a:pPr>
              <a:defRPr/>
            </a:pPr>
            <a:fld id="{4AF1E1A2-F633-436F-AFDA-DE914AF68904}" type="datetime1">
              <a:rPr lang="en-US" smtClean="0"/>
              <a:t>24/12/2023</a:t>
            </a:fld>
            <a:endParaRPr lang="en-US" dirty="0"/>
          </a:p>
        </p:txBody>
      </p:sp>
      <p:sp>
        <p:nvSpPr>
          <p:cNvPr id="5" name="Footer Placeholder 4"/>
          <p:cNvSpPr>
            <a:spLocks noGrp="1"/>
          </p:cNvSpPr>
          <p:nvPr>
            <p:ph type="ftr" sz="quarter" idx="3"/>
          </p:nvPr>
        </p:nvSpPr>
        <p:spPr>
          <a:xfrm>
            <a:off x="2191896" y="6332810"/>
            <a:ext cx="4498151" cy="363773"/>
          </a:xfrm>
          <a:prstGeom prst="rect">
            <a:avLst/>
          </a:prstGeom>
        </p:spPr>
        <p:txBody>
          <a:bodyPr vert="horz" lIns="86932" tIns="43466" rIns="86932" bIns="43466" rtlCol="0" anchor="ctr"/>
          <a:lstStyle>
            <a:lvl1pPr algn="ctr">
              <a:defRPr sz="1101">
                <a:solidFill>
                  <a:schemeClr val="tx1">
                    <a:tint val="75000"/>
                  </a:schemeClr>
                </a:solidFill>
                <a:latin typeface="Calibri" panose="020F0502020204030204" pitchFamily="34" charset="0"/>
              </a:defRPr>
            </a:lvl1pPr>
          </a:lstStyle>
          <a:p>
            <a:pPr>
              <a:defRPr/>
            </a:pPr>
            <a:r>
              <a:rPr lang="vi-VN"/>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9309" y="6332810"/>
            <a:ext cx="2125821" cy="363773"/>
          </a:xfrm>
          <a:prstGeom prst="rect">
            <a:avLst/>
          </a:prstGeom>
        </p:spPr>
        <p:txBody>
          <a:bodyPr vert="horz" lIns="86932" tIns="43466" rIns="86932" bIns="43466" rtlCol="0" anchor="ctr"/>
          <a:lstStyle>
            <a:lvl1pPr algn="r">
              <a:defRPr sz="1101"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33322457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4202" kern="1200">
          <a:solidFill>
            <a:srgbClr val="0070C0"/>
          </a:solidFill>
          <a:latin typeface="+mj-lt"/>
          <a:ea typeface="+mj-ea"/>
          <a:cs typeface="+mj-cs"/>
        </a:defRPr>
      </a:lvl1pPr>
      <a:lvl2pPr algn="ctr" rtl="0" eaLnBrk="1" fontAlgn="base" hangingPunct="1">
        <a:spcBef>
          <a:spcPct val="0"/>
        </a:spcBef>
        <a:spcAft>
          <a:spcPct val="0"/>
        </a:spcAft>
        <a:defRPr sz="4202">
          <a:solidFill>
            <a:srgbClr val="B0105C"/>
          </a:solidFill>
          <a:latin typeface="Calibri" pitchFamily="34" charset="0"/>
        </a:defRPr>
      </a:lvl2pPr>
      <a:lvl3pPr algn="ctr" rtl="0" eaLnBrk="1" fontAlgn="base" hangingPunct="1">
        <a:spcBef>
          <a:spcPct val="0"/>
        </a:spcBef>
        <a:spcAft>
          <a:spcPct val="0"/>
        </a:spcAft>
        <a:defRPr sz="4202">
          <a:solidFill>
            <a:srgbClr val="B0105C"/>
          </a:solidFill>
          <a:latin typeface="Calibri" pitchFamily="34" charset="0"/>
        </a:defRPr>
      </a:lvl3pPr>
      <a:lvl4pPr algn="ctr" rtl="0" eaLnBrk="1" fontAlgn="base" hangingPunct="1">
        <a:spcBef>
          <a:spcPct val="0"/>
        </a:spcBef>
        <a:spcAft>
          <a:spcPct val="0"/>
        </a:spcAft>
        <a:defRPr sz="4202">
          <a:solidFill>
            <a:srgbClr val="B0105C"/>
          </a:solidFill>
          <a:latin typeface="Calibri" pitchFamily="34" charset="0"/>
        </a:defRPr>
      </a:lvl4pPr>
      <a:lvl5pPr algn="ctr" rtl="0" eaLnBrk="1" fontAlgn="base" hangingPunct="1">
        <a:spcBef>
          <a:spcPct val="0"/>
        </a:spcBef>
        <a:spcAft>
          <a:spcPct val="0"/>
        </a:spcAft>
        <a:defRPr sz="4202">
          <a:solidFill>
            <a:srgbClr val="B0105C"/>
          </a:solidFill>
          <a:latin typeface="Calibri" pitchFamily="34" charset="0"/>
        </a:defRPr>
      </a:lvl5pPr>
      <a:lvl6pPr marL="434877" algn="ctr" rtl="0" eaLnBrk="1" fontAlgn="base" hangingPunct="1">
        <a:spcBef>
          <a:spcPct val="0"/>
        </a:spcBef>
        <a:spcAft>
          <a:spcPct val="0"/>
        </a:spcAft>
        <a:defRPr sz="4202">
          <a:solidFill>
            <a:srgbClr val="B0105C"/>
          </a:solidFill>
          <a:latin typeface="Calibri" pitchFamily="34" charset="0"/>
        </a:defRPr>
      </a:lvl6pPr>
      <a:lvl7pPr marL="869755" algn="ctr" rtl="0" eaLnBrk="1" fontAlgn="base" hangingPunct="1">
        <a:spcBef>
          <a:spcPct val="0"/>
        </a:spcBef>
        <a:spcAft>
          <a:spcPct val="0"/>
        </a:spcAft>
        <a:defRPr sz="4202">
          <a:solidFill>
            <a:srgbClr val="B0105C"/>
          </a:solidFill>
          <a:latin typeface="Calibri" pitchFamily="34" charset="0"/>
        </a:defRPr>
      </a:lvl7pPr>
      <a:lvl8pPr marL="1304632" algn="ctr" rtl="0" eaLnBrk="1" fontAlgn="base" hangingPunct="1">
        <a:spcBef>
          <a:spcPct val="0"/>
        </a:spcBef>
        <a:spcAft>
          <a:spcPct val="0"/>
        </a:spcAft>
        <a:defRPr sz="4202">
          <a:solidFill>
            <a:srgbClr val="B0105C"/>
          </a:solidFill>
          <a:latin typeface="Calibri" pitchFamily="34" charset="0"/>
        </a:defRPr>
      </a:lvl8pPr>
      <a:lvl9pPr marL="1739509" algn="ctr" rtl="0" eaLnBrk="1" fontAlgn="base" hangingPunct="1">
        <a:spcBef>
          <a:spcPct val="0"/>
        </a:spcBef>
        <a:spcAft>
          <a:spcPct val="0"/>
        </a:spcAft>
        <a:defRPr sz="4202">
          <a:solidFill>
            <a:srgbClr val="B0105C"/>
          </a:solidFill>
          <a:latin typeface="Calibri" pitchFamily="34" charset="0"/>
        </a:defRPr>
      </a:lvl9pPr>
    </p:titleStyle>
    <p:bodyStyle>
      <a:lvl1pPr marL="326158" indent="-326158" algn="l" rtl="0" eaLnBrk="1" fontAlgn="base" hangingPunct="1">
        <a:spcBef>
          <a:spcPct val="20000"/>
        </a:spcBef>
        <a:spcAft>
          <a:spcPct val="0"/>
        </a:spcAft>
        <a:buFont typeface="Arial" charset="0"/>
        <a:buChar char="•"/>
        <a:defRPr sz="3002" kern="1200">
          <a:solidFill>
            <a:schemeClr val="tx1"/>
          </a:solidFill>
          <a:latin typeface="+mn-lt"/>
          <a:ea typeface="+mn-ea"/>
          <a:cs typeface="+mn-cs"/>
        </a:defRPr>
      </a:lvl1pPr>
      <a:lvl2pPr marL="706676" indent="-271799" algn="l" rtl="0" eaLnBrk="1" fontAlgn="base" hangingPunct="1">
        <a:spcBef>
          <a:spcPct val="20000"/>
        </a:spcBef>
        <a:spcAft>
          <a:spcPct val="0"/>
        </a:spcAft>
        <a:buFont typeface="Arial" charset="0"/>
        <a:buChar char="–"/>
        <a:defRPr sz="2701" kern="1200">
          <a:solidFill>
            <a:schemeClr val="accent2">
              <a:lumMod val="50000"/>
            </a:schemeClr>
          </a:solidFill>
          <a:latin typeface="+mn-lt"/>
          <a:ea typeface="+mn-ea"/>
          <a:cs typeface="+mn-cs"/>
        </a:defRPr>
      </a:lvl2pPr>
      <a:lvl3pPr marL="1087193" indent="-217439" algn="l" rtl="0" eaLnBrk="1" fontAlgn="base" hangingPunct="1">
        <a:spcBef>
          <a:spcPct val="20000"/>
        </a:spcBef>
        <a:spcAft>
          <a:spcPct val="0"/>
        </a:spcAft>
        <a:buFont typeface="Arial" charset="0"/>
        <a:buChar char="•"/>
        <a:defRPr sz="2301" kern="1200">
          <a:solidFill>
            <a:schemeClr val="tx1"/>
          </a:solidFill>
          <a:latin typeface="+mn-lt"/>
          <a:ea typeface="+mn-ea"/>
          <a:cs typeface="+mn-cs"/>
        </a:defRPr>
      </a:lvl3pPr>
      <a:lvl4pPr marL="1522071" indent="-217439" algn="l" rtl="0" eaLnBrk="1" fontAlgn="base" hangingPunct="1">
        <a:spcBef>
          <a:spcPct val="20000"/>
        </a:spcBef>
        <a:spcAft>
          <a:spcPct val="0"/>
        </a:spcAft>
        <a:buFont typeface="Arial" charset="0"/>
        <a:buChar char="–"/>
        <a:defRPr sz="1901" kern="1200">
          <a:solidFill>
            <a:schemeClr val="tx1"/>
          </a:solidFill>
          <a:latin typeface="+mn-lt"/>
          <a:ea typeface="+mn-ea"/>
          <a:cs typeface="+mn-cs"/>
        </a:defRPr>
      </a:lvl4pPr>
      <a:lvl5pPr marL="1956948" indent="-217439" algn="l" rtl="0" eaLnBrk="1" fontAlgn="base" hangingPunct="1">
        <a:spcBef>
          <a:spcPct val="20000"/>
        </a:spcBef>
        <a:spcAft>
          <a:spcPct val="0"/>
        </a:spcAft>
        <a:buFont typeface="Arial" charset="0"/>
        <a:buChar char="»"/>
        <a:defRPr sz="1901" kern="1200">
          <a:solidFill>
            <a:schemeClr val="tx1"/>
          </a:solidFill>
          <a:latin typeface="+mn-lt"/>
          <a:ea typeface="+mn-ea"/>
          <a:cs typeface="+mn-cs"/>
        </a:defRPr>
      </a:lvl5pPr>
      <a:lvl6pPr marL="2391825"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6pPr>
      <a:lvl7pPr marL="2826703"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7pPr>
      <a:lvl8pPr marL="3261580"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8pPr>
      <a:lvl9pPr marL="3696457"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9pPr>
    </p:bodyStyle>
    <p:otherStyle>
      <a:defPPr>
        <a:defRPr lang="en-US"/>
      </a:defPPr>
      <a:lvl1pPr marL="0" algn="l" defTabSz="869755" rtl="0" eaLnBrk="1" latinLnBrk="0" hangingPunct="1">
        <a:defRPr sz="1701" kern="1200">
          <a:solidFill>
            <a:schemeClr val="tx1"/>
          </a:solidFill>
          <a:latin typeface="+mn-lt"/>
          <a:ea typeface="+mn-ea"/>
          <a:cs typeface="+mn-cs"/>
        </a:defRPr>
      </a:lvl1pPr>
      <a:lvl2pPr marL="434877" algn="l" defTabSz="869755" rtl="0" eaLnBrk="1" latinLnBrk="0" hangingPunct="1">
        <a:defRPr sz="1701" kern="1200">
          <a:solidFill>
            <a:schemeClr val="tx1"/>
          </a:solidFill>
          <a:latin typeface="+mn-lt"/>
          <a:ea typeface="+mn-ea"/>
          <a:cs typeface="+mn-cs"/>
        </a:defRPr>
      </a:lvl2pPr>
      <a:lvl3pPr marL="869755" algn="l" defTabSz="869755" rtl="0" eaLnBrk="1" latinLnBrk="0" hangingPunct="1">
        <a:defRPr sz="1701" kern="1200">
          <a:solidFill>
            <a:schemeClr val="tx1"/>
          </a:solidFill>
          <a:latin typeface="+mn-lt"/>
          <a:ea typeface="+mn-ea"/>
          <a:cs typeface="+mn-cs"/>
        </a:defRPr>
      </a:lvl3pPr>
      <a:lvl4pPr marL="1304632" algn="l" defTabSz="869755" rtl="0" eaLnBrk="1" latinLnBrk="0" hangingPunct="1">
        <a:defRPr sz="1701" kern="1200">
          <a:solidFill>
            <a:schemeClr val="tx1"/>
          </a:solidFill>
          <a:latin typeface="+mn-lt"/>
          <a:ea typeface="+mn-ea"/>
          <a:cs typeface="+mn-cs"/>
        </a:defRPr>
      </a:lvl4pPr>
      <a:lvl5pPr marL="1739509" algn="l" defTabSz="869755" rtl="0" eaLnBrk="1" latinLnBrk="0" hangingPunct="1">
        <a:defRPr sz="1701" kern="1200">
          <a:solidFill>
            <a:schemeClr val="tx1"/>
          </a:solidFill>
          <a:latin typeface="+mn-lt"/>
          <a:ea typeface="+mn-ea"/>
          <a:cs typeface="+mn-cs"/>
        </a:defRPr>
      </a:lvl5pPr>
      <a:lvl6pPr marL="2174387" algn="l" defTabSz="869755" rtl="0" eaLnBrk="1" latinLnBrk="0" hangingPunct="1">
        <a:defRPr sz="1701" kern="1200">
          <a:solidFill>
            <a:schemeClr val="tx1"/>
          </a:solidFill>
          <a:latin typeface="+mn-lt"/>
          <a:ea typeface="+mn-ea"/>
          <a:cs typeface="+mn-cs"/>
        </a:defRPr>
      </a:lvl6pPr>
      <a:lvl7pPr marL="2609264" algn="l" defTabSz="869755" rtl="0" eaLnBrk="1" latinLnBrk="0" hangingPunct="1">
        <a:defRPr sz="1701" kern="1200">
          <a:solidFill>
            <a:schemeClr val="tx1"/>
          </a:solidFill>
          <a:latin typeface="+mn-lt"/>
          <a:ea typeface="+mn-ea"/>
          <a:cs typeface="+mn-cs"/>
        </a:defRPr>
      </a:lvl7pPr>
      <a:lvl8pPr marL="3044141" algn="l" defTabSz="869755" rtl="0" eaLnBrk="1" latinLnBrk="0" hangingPunct="1">
        <a:defRPr sz="1701" kern="1200">
          <a:solidFill>
            <a:schemeClr val="tx1"/>
          </a:solidFill>
          <a:latin typeface="+mn-lt"/>
          <a:ea typeface="+mn-ea"/>
          <a:cs typeface="+mn-cs"/>
        </a:defRPr>
      </a:lvl8pPr>
      <a:lvl9pPr marL="3479019" algn="l" defTabSz="869755"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t>Quản lý dự án phần mềm</a:t>
            </a:r>
            <a:endParaRPr lang="en-GB" dirty="0"/>
          </a:p>
        </p:txBody>
      </p:sp>
      <p:sp>
        <p:nvSpPr>
          <p:cNvPr id="5" name="Subtitle 4"/>
          <p:cNvSpPr>
            <a:spLocks noGrp="1"/>
          </p:cNvSpPr>
          <p:nvPr>
            <p:ph type="subTitle" idx="1"/>
          </p:nvPr>
        </p:nvSpPr>
        <p:spPr/>
        <p:txBody>
          <a:bodyPr/>
          <a:lstStyle/>
          <a:p>
            <a:r>
              <a:rPr lang="en-GB"/>
              <a:t>Bài 5: </a:t>
            </a:r>
          </a:p>
          <a:p>
            <a:r>
              <a:rPr lang="en-GB"/>
              <a:t>Quản lý thời gian</a:t>
            </a:r>
            <a:endParaRPr lang="en-GB" dirty="0" err="1"/>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6053-6C98-489A-853E-648B99F672E8}"/>
              </a:ext>
            </a:extLst>
          </p:cNvPr>
          <p:cNvSpPr>
            <a:spLocks noGrp="1"/>
          </p:cNvSpPr>
          <p:nvPr>
            <p:ph type="title"/>
          </p:nvPr>
        </p:nvSpPr>
        <p:spPr>
          <a:xfrm>
            <a:off x="0" y="63501"/>
            <a:ext cx="9110663" cy="1138767"/>
          </a:xfrm>
        </p:spPr>
        <p:txBody>
          <a:bodyPr>
            <a:normAutofit fontScale="90000"/>
          </a:bodyPr>
          <a:lstStyle/>
          <a:p>
            <a:r>
              <a:rPr lang="en-US"/>
              <a:t>Lập kế hoạch quản lý lịch trình dự án (2/2)</a:t>
            </a:r>
          </a:p>
        </p:txBody>
      </p:sp>
      <p:sp>
        <p:nvSpPr>
          <p:cNvPr id="3" name="Content Placeholder 2">
            <a:extLst>
              <a:ext uri="{FF2B5EF4-FFF2-40B4-BE49-F238E27FC236}">
                <a16:creationId xmlns:a16="http://schemas.microsoft.com/office/drawing/2014/main" id="{55530046-2CD3-40F5-8F3C-A22818E4C140}"/>
              </a:ext>
            </a:extLst>
          </p:cNvPr>
          <p:cNvSpPr>
            <a:spLocks noGrp="1"/>
          </p:cNvSpPr>
          <p:nvPr>
            <p:ph idx="1"/>
          </p:nvPr>
        </p:nvSpPr>
        <p:spPr/>
        <p:txBody>
          <a:bodyPr>
            <a:normAutofit lnSpcReduction="10000"/>
          </a:bodyPr>
          <a:lstStyle/>
          <a:p>
            <a:r>
              <a:rPr lang="vi-VN">
                <a:latin typeface="Calibri (Body)"/>
              </a:rPr>
              <a:t>Các quy tắc đo lường thông số dự án</a:t>
            </a:r>
            <a:endParaRPr lang="en-US">
              <a:latin typeface="Calibri (Body)"/>
            </a:endParaRPr>
          </a:p>
          <a:p>
            <a:pPr lvl="1"/>
            <a:r>
              <a:rPr lang="en-US">
                <a:latin typeface="Calibri (Body)"/>
              </a:rPr>
              <a:t>Phương pháp đo</a:t>
            </a:r>
          </a:p>
          <a:p>
            <a:pPr lvl="1"/>
            <a:r>
              <a:rPr lang="en-US">
                <a:latin typeface="Calibri (Body)"/>
              </a:rPr>
              <a:t>Tần suất đo</a:t>
            </a:r>
          </a:p>
          <a:p>
            <a:r>
              <a:rPr lang="en-US">
                <a:latin typeface="Calibri (Body)"/>
              </a:rPr>
              <a:t>Định dạng các báo cáo</a:t>
            </a:r>
          </a:p>
          <a:p>
            <a:pPr lvl="1"/>
            <a:r>
              <a:rPr lang="en-US">
                <a:latin typeface="Calibri (Body)"/>
              </a:rPr>
              <a:t>Định dạng các loại báo cáo</a:t>
            </a:r>
          </a:p>
          <a:p>
            <a:pPr lvl="1"/>
            <a:r>
              <a:rPr lang="en-US">
                <a:latin typeface="Calibri (Body)"/>
              </a:rPr>
              <a:t>Tần suất cần làm và gửi báo cáo</a:t>
            </a:r>
          </a:p>
          <a:p>
            <a:r>
              <a:rPr lang="en-US">
                <a:latin typeface="Calibri (Body)"/>
              </a:rPr>
              <a:t>Mô tả về quy trình</a:t>
            </a:r>
          </a:p>
          <a:p>
            <a:pPr lvl="1"/>
            <a:r>
              <a:rPr lang="en-US">
                <a:latin typeface="Calibri (Body)"/>
              </a:rPr>
              <a:t>Mô tả chi tiết về các bước tiến hành, những người liên quan, trách nhiệm của họ, v.v.</a:t>
            </a:r>
          </a:p>
        </p:txBody>
      </p:sp>
      <p:sp>
        <p:nvSpPr>
          <p:cNvPr id="4" name="Footer Placeholder 3">
            <a:extLst>
              <a:ext uri="{FF2B5EF4-FFF2-40B4-BE49-F238E27FC236}">
                <a16:creationId xmlns:a16="http://schemas.microsoft.com/office/drawing/2014/main" id="{704F6ADC-15D4-4449-923E-AEF6D227DF31}"/>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166B7B26-ED46-4EA8-A11E-9110029DF717}"/>
              </a:ext>
            </a:extLst>
          </p:cNvPr>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pic>
        <p:nvPicPr>
          <p:cNvPr id="7" name="Picture 6">
            <a:extLst>
              <a:ext uri="{FF2B5EF4-FFF2-40B4-BE49-F238E27FC236}">
                <a16:creationId xmlns:a16="http://schemas.microsoft.com/office/drawing/2014/main" id="{6A41A798-F8E2-40D8-8CFE-ABFA59E1373C}"/>
              </a:ext>
            </a:extLst>
          </p:cNvPr>
          <p:cNvPicPr>
            <a:picLocks noChangeAspect="1"/>
          </p:cNvPicPr>
          <p:nvPr/>
        </p:nvPicPr>
        <p:blipFill>
          <a:blip r:embed="rId2"/>
          <a:stretch>
            <a:fillRect/>
          </a:stretch>
        </p:blipFill>
        <p:spPr>
          <a:xfrm>
            <a:off x="5612273" y="2063161"/>
            <a:ext cx="3286457" cy="1928672"/>
          </a:xfrm>
          <a:prstGeom prst="rect">
            <a:avLst/>
          </a:prstGeom>
        </p:spPr>
      </p:pic>
    </p:spTree>
    <p:extLst>
      <p:ext uri="{BB962C8B-B14F-4D97-AF65-F5344CB8AC3E}">
        <p14:creationId xmlns:p14="http://schemas.microsoft.com/office/powerpoint/2010/main" val="383391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5CD5-B93E-41A6-972E-75F170D4DD24}"/>
              </a:ext>
            </a:extLst>
          </p:cNvPr>
          <p:cNvSpPr>
            <a:spLocks noGrp="1"/>
          </p:cNvSpPr>
          <p:nvPr>
            <p:ph type="title"/>
          </p:nvPr>
        </p:nvSpPr>
        <p:spPr/>
        <p:txBody>
          <a:bodyPr/>
          <a:lstStyle/>
          <a:p>
            <a:r>
              <a:rPr lang="en-US"/>
              <a:t>Định nghĩa các công việc (1/2)</a:t>
            </a:r>
          </a:p>
        </p:txBody>
      </p:sp>
      <p:sp>
        <p:nvSpPr>
          <p:cNvPr id="3" name="Content Placeholder 2">
            <a:extLst>
              <a:ext uri="{FF2B5EF4-FFF2-40B4-BE49-F238E27FC236}">
                <a16:creationId xmlns:a16="http://schemas.microsoft.com/office/drawing/2014/main" id="{92BBA3ED-FBDD-47CD-AA96-0614CDE56AA3}"/>
              </a:ext>
            </a:extLst>
          </p:cNvPr>
          <p:cNvSpPr>
            <a:spLocks noGrp="1"/>
          </p:cNvSpPr>
          <p:nvPr>
            <p:ph idx="1"/>
          </p:nvPr>
        </p:nvSpPr>
        <p:spPr/>
        <p:txBody>
          <a:bodyPr>
            <a:normAutofit fontScale="92500" lnSpcReduction="20000"/>
          </a:bodyPr>
          <a:lstStyle/>
          <a:p>
            <a:r>
              <a:rPr lang="en-US"/>
              <a:t>Để các bên liên quan hiểu các công việc cần làm</a:t>
            </a:r>
            <a:endParaRPr lang="en-US">
              <a:latin typeface="Calibri (Body)"/>
            </a:endParaRPr>
          </a:p>
          <a:p>
            <a:r>
              <a:rPr lang="en-US">
                <a:latin typeface="Calibri (Body)"/>
              </a:rPr>
              <a:t>Định nghĩa các công việc ở mức chi tiết hơn</a:t>
            </a:r>
          </a:p>
          <a:p>
            <a:r>
              <a:rPr lang="en-US">
                <a:latin typeface="Calibri (Body)"/>
              </a:rPr>
              <a:t>Mỗi việc chứa các thông tin</a:t>
            </a:r>
          </a:p>
          <a:p>
            <a:pPr lvl="1"/>
            <a:r>
              <a:rPr lang="en-US">
                <a:latin typeface="Calibri (Body)"/>
              </a:rPr>
              <a:t>Tên, mã số và mô tả vắn tắt</a:t>
            </a:r>
          </a:p>
          <a:p>
            <a:pPr lvl="1"/>
            <a:r>
              <a:rPr lang="en-US">
                <a:latin typeface="Calibri (Body)"/>
              </a:rPr>
              <a:t>V</a:t>
            </a:r>
            <a:r>
              <a:rPr lang="vi-VN">
                <a:latin typeface="Calibri (Body)"/>
              </a:rPr>
              <a:t>iệc trước</a:t>
            </a:r>
            <a:r>
              <a:rPr lang="en-US">
                <a:latin typeface="Calibri (Body)"/>
              </a:rPr>
              <a:t>, </a:t>
            </a:r>
            <a:r>
              <a:rPr lang="vi-VN">
                <a:latin typeface="Calibri (Body)"/>
              </a:rPr>
              <a:t>sau nó</a:t>
            </a:r>
            <a:endParaRPr lang="en-US">
              <a:latin typeface="Calibri (Body)"/>
            </a:endParaRPr>
          </a:p>
          <a:p>
            <a:pPr lvl="1"/>
            <a:r>
              <a:rPr lang="en-US">
                <a:latin typeface="Calibri (Body)"/>
              </a:rPr>
              <a:t>M</a:t>
            </a:r>
            <a:r>
              <a:rPr lang="vi-VN">
                <a:latin typeface="Calibri (Body)"/>
              </a:rPr>
              <a:t>ối liên hệ giữa ch</a:t>
            </a:r>
            <a:r>
              <a:rPr lang="en-US">
                <a:latin typeface="Calibri (Body)"/>
              </a:rPr>
              <a:t>ú</a:t>
            </a:r>
            <a:r>
              <a:rPr lang="vi-VN">
                <a:latin typeface="Calibri (Body)"/>
              </a:rPr>
              <a:t>ng</a:t>
            </a:r>
            <a:endParaRPr lang="en-US">
              <a:latin typeface="Calibri (Body)"/>
            </a:endParaRPr>
          </a:p>
          <a:p>
            <a:pPr lvl="1"/>
            <a:r>
              <a:rPr lang="en-US">
                <a:latin typeface="Calibri (Body)"/>
              </a:rPr>
              <a:t>C</a:t>
            </a:r>
            <a:r>
              <a:rPr lang="vi-VN">
                <a:latin typeface="Calibri (Body)"/>
              </a:rPr>
              <a:t>ác tài nguyên cần thiết</a:t>
            </a:r>
            <a:endParaRPr lang="en-US">
              <a:latin typeface="Calibri (Body)"/>
            </a:endParaRPr>
          </a:p>
          <a:p>
            <a:pPr lvl="1"/>
            <a:r>
              <a:rPr lang="en-US">
                <a:latin typeface="Calibri (Body)"/>
              </a:rPr>
              <a:t>C</a:t>
            </a:r>
            <a:r>
              <a:rPr lang="vi-VN">
                <a:latin typeface="Calibri (Body)"/>
              </a:rPr>
              <a:t>ác ràng buộc</a:t>
            </a:r>
            <a:endParaRPr lang="en-US">
              <a:latin typeface="Calibri (Body)"/>
            </a:endParaRPr>
          </a:p>
          <a:p>
            <a:pPr lvl="1"/>
            <a:r>
              <a:rPr lang="en-US">
                <a:latin typeface="Calibri (Body)"/>
              </a:rPr>
              <a:t>N</a:t>
            </a:r>
            <a:r>
              <a:rPr lang="vi-VN">
                <a:latin typeface="Calibri (Body)"/>
              </a:rPr>
              <a:t>gày bắt đầu</a:t>
            </a:r>
            <a:endParaRPr lang="en-US">
              <a:latin typeface="Calibri (Body)"/>
            </a:endParaRPr>
          </a:p>
          <a:p>
            <a:pPr lvl="1"/>
            <a:r>
              <a:rPr lang="en-US">
                <a:latin typeface="Calibri (Body)"/>
              </a:rPr>
              <a:t>N</a:t>
            </a:r>
            <a:r>
              <a:rPr lang="vi-VN">
                <a:latin typeface="Calibri (Body)"/>
              </a:rPr>
              <a:t>gày kết thúc </a:t>
            </a:r>
            <a:endParaRPr lang="en-US">
              <a:latin typeface="Calibri (Body)"/>
            </a:endParaRPr>
          </a:p>
          <a:p>
            <a:pPr lvl="1"/>
            <a:r>
              <a:rPr lang="en-US">
                <a:latin typeface="Calibri (Body)"/>
              </a:rPr>
              <a:t>C</a:t>
            </a:r>
            <a:r>
              <a:rPr lang="vi-VN">
                <a:latin typeface="Calibri (Body)"/>
              </a:rPr>
              <a:t>ác giả định liên quan</a:t>
            </a:r>
            <a:endParaRPr lang="en-US">
              <a:latin typeface="Calibri (Body)"/>
            </a:endParaRPr>
          </a:p>
          <a:p>
            <a:pPr lvl="1"/>
            <a:endParaRPr lang="en-US">
              <a:latin typeface="Calibri (Body)"/>
            </a:endParaRPr>
          </a:p>
        </p:txBody>
      </p:sp>
      <p:sp>
        <p:nvSpPr>
          <p:cNvPr id="4" name="Footer Placeholder 3">
            <a:extLst>
              <a:ext uri="{FF2B5EF4-FFF2-40B4-BE49-F238E27FC236}">
                <a16:creationId xmlns:a16="http://schemas.microsoft.com/office/drawing/2014/main" id="{882A5604-5A42-45FE-ABE4-F470C3A156F8}"/>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8E18430C-D33E-42CA-A807-35A1D46B7634}"/>
              </a:ext>
            </a:extLst>
          </p:cNvPr>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pic>
        <p:nvPicPr>
          <p:cNvPr id="7" name="Picture 6">
            <a:extLst>
              <a:ext uri="{FF2B5EF4-FFF2-40B4-BE49-F238E27FC236}">
                <a16:creationId xmlns:a16="http://schemas.microsoft.com/office/drawing/2014/main" id="{C91E2225-BD1F-4475-A908-60FC1D98859A}"/>
              </a:ext>
            </a:extLst>
          </p:cNvPr>
          <p:cNvPicPr>
            <a:picLocks noChangeAspect="1"/>
          </p:cNvPicPr>
          <p:nvPr/>
        </p:nvPicPr>
        <p:blipFill>
          <a:blip r:embed="rId2"/>
          <a:stretch>
            <a:fillRect/>
          </a:stretch>
        </p:blipFill>
        <p:spPr>
          <a:xfrm>
            <a:off x="5469730" y="2654299"/>
            <a:ext cx="3185399" cy="3220793"/>
          </a:xfrm>
          <a:prstGeom prst="rect">
            <a:avLst/>
          </a:prstGeom>
        </p:spPr>
      </p:pic>
    </p:spTree>
    <p:extLst>
      <p:ext uri="{BB962C8B-B14F-4D97-AF65-F5344CB8AC3E}">
        <p14:creationId xmlns:p14="http://schemas.microsoft.com/office/powerpoint/2010/main" val="199880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5F48-1570-46E4-A9E6-A7F703EF6455}"/>
              </a:ext>
            </a:extLst>
          </p:cNvPr>
          <p:cNvSpPr>
            <a:spLocks noGrp="1"/>
          </p:cNvSpPr>
          <p:nvPr>
            <p:ph type="title"/>
          </p:nvPr>
        </p:nvSpPr>
        <p:spPr/>
        <p:txBody>
          <a:bodyPr/>
          <a:lstStyle/>
          <a:p>
            <a:r>
              <a:rPr lang="en-US"/>
              <a:t>Định nghĩa các công việc (2/2)</a:t>
            </a:r>
          </a:p>
        </p:txBody>
      </p:sp>
      <p:sp>
        <p:nvSpPr>
          <p:cNvPr id="3" name="Content Placeholder 2">
            <a:extLst>
              <a:ext uri="{FF2B5EF4-FFF2-40B4-BE49-F238E27FC236}">
                <a16:creationId xmlns:a16="http://schemas.microsoft.com/office/drawing/2014/main" id="{D2745892-A525-4764-AA26-2BE6F7C90FB1}"/>
              </a:ext>
            </a:extLst>
          </p:cNvPr>
          <p:cNvSpPr>
            <a:spLocks noGrp="1"/>
          </p:cNvSpPr>
          <p:nvPr>
            <p:ph idx="1"/>
          </p:nvPr>
        </p:nvSpPr>
        <p:spPr/>
        <p:txBody>
          <a:bodyPr/>
          <a:lstStyle/>
          <a:p>
            <a:r>
              <a:rPr lang="en-US"/>
              <a:t>Định nghĩa mốc thời gian quan trọng (milestone): t</a:t>
            </a:r>
            <a:r>
              <a:rPr lang="vi-VN"/>
              <a:t>hời điểm đánh dấu các bước tiến của dự án</a:t>
            </a:r>
            <a:endParaRPr lang="en-US"/>
          </a:p>
          <a:p>
            <a:pPr lvl="1"/>
            <a:r>
              <a:rPr lang="en-US"/>
              <a:t>H</a:t>
            </a:r>
            <a:r>
              <a:rPr lang="vi-VN"/>
              <a:t>oàn thành việc định nghĩa yêu cầu</a:t>
            </a:r>
            <a:endParaRPr lang="en-US"/>
          </a:p>
          <a:p>
            <a:pPr lvl="1"/>
            <a:r>
              <a:rPr lang="en-US"/>
              <a:t>H</a:t>
            </a:r>
            <a:r>
              <a:rPr lang="vi-VN"/>
              <a:t>oàn thành thiết kế tổng thể</a:t>
            </a:r>
            <a:endParaRPr lang="en-US"/>
          </a:p>
          <a:p>
            <a:pPr lvl="1"/>
            <a:r>
              <a:rPr lang="en-US"/>
              <a:t>Hoàn thành t</a:t>
            </a:r>
            <a:r>
              <a:rPr lang="vi-VN"/>
              <a:t>hiết kế chi tiết</a:t>
            </a:r>
            <a:endParaRPr lang="en-US"/>
          </a:p>
          <a:p>
            <a:pPr lvl="1"/>
            <a:r>
              <a:rPr lang="en-US"/>
              <a:t>L</a:t>
            </a:r>
            <a:r>
              <a:rPr lang="vi-VN"/>
              <a:t>ập trình xong một số chức năng nhất định của sản phẩm</a:t>
            </a:r>
            <a:endParaRPr lang="en-US"/>
          </a:p>
          <a:p>
            <a:pPr lvl="1"/>
            <a:r>
              <a:rPr lang="en-US"/>
              <a:t>Hoàn thành kiểm thử hệ thống</a:t>
            </a:r>
          </a:p>
          <a:p>
            <a:pPr lvl="1"/>
            <a:r>
              <a:rPr lang="en-US"/>
              <a:t>Hoàn thành kiểm thử chấp nhận</a:t>
            </a:r>
          </a:p>
        </p:txBody>
      </p:sp>
      <p:sp>
        <p:nvSpPr>
          <p:cNvPr id="4" name="Footer Placeholder 3">
            <a:extLst>
              <a:ext uri="{FF2B5EF4-FFF2-40B4-BE49-F238E27FC236}">
                <a16:creationId xmlns:a16="http://schemas.microsoft.com/office/drawing/2014/main" id="{D9308CA5-D919-4E82-9B56-1C35D198CFE1}"/>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6A84693E-9CAC-449E-8471-F6DE3CB2DB25}"/>
              </a:ext>
            </a:extLst>
          </p:cNvPr>
          <p:cNvSpPr>
            <a:spLocks noGrp="1"/>
          </p:cNvSpPr>
          <p:nvPr>
            <p:ph type="sldNum" sz="quarter" idx="12"/>
          </p:nvPr>
        </p:nvSpPr>
        <p:spPr/>
        <p:txBody>
          <a:bodyPr/>
          <a:lstStyle/>
          <a:p>
            <a:pPr>
              <a:defRPr/>
            </a:pPr>
            <a:fld id="{A7A27918-AF68-41BB-82C7-522D23BA7CE7}" type="slidenum">
              <a:rPr lang="en-US" smtClean="0"/>
              <a:pPr>
                <a:defRPr/>
              </a:pPr>
              <a:t>12</a:t>
            </a:fld>
            <a:endParaRPr lang="en-US" dirty="0"/>
          </a:p>
        </p:txBody>
      </p:sp>
    </p:spTree>
    <p:extLst>
      <p:ext uri="{BB962C8B-B14F-4D97-AF65-F5344CB8AC3E}">
        <p14:creationId xmlns:p14="http://schemas.microsoft.com/office/powerpoint/2010/main" val="394218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2DDA-EDA8-4451-982A-EC2322289041}"/>
              </a:ext>
            </a:extLst>
          </p:cNvPr>
          <p:cNvSpPr>
            <a:spLocks noGrp="1"/>
          </p:cNvSpPr>
          <p:nvPr>
            <p:ph type="title"/>
          </p:nvPr>
        </p:nvSpPr>
        <p:spPr/>
        <p:txBody>
          <a:bodyPr/>
          <a:lstStyle/>
          <a:p>
            <a:r>
              <a:rPr lang="vi-VN"/>
              <a:t>Ước lượng các công việc</a:t>
            </a:r>
            <a:endParaRPr lang="en-US"/>
          </a:p>
        </p:txBody>
      </p:sp>
      <p:sp>
        <p:nvSpPr>
          <p:cNvPr id="3" name="Content Placeholder 2">
            <a:extLst>
              <a:ext uri="{FF2B5EF4-FFF2-40B4-BE49-F238E27FC236}">
                <a16:creationId xmlns:a16="http://schemas.microsoft.com/office/drawing/2014/main" id="{DF355FB1-CE52-498B-AB24-983D89253B61}"/>
              </a:ext>
            </a:extLst>
          </p:cNvPr>
          <p:cNvSpPr>
            <a:spLocks noGrp="1"/>
          </p:cNvSpPr>
          <p:nvPr>
            <p:ph idx="1"/>
          </p:nvPr>
        </p:nvSpPr>
        <p:spPr/>
        <p:txBody>
          <a:bodyPr>
            <a:normAutofit fontScale="85000" lnSpcReduction="20000"/>
          </a:bodyPr>
          <a:lstStyle/>
          <a:p>
            <a:r>
              <a:rPr lang="en-US">
                <a:latin typeface="Calibri (Body)"/>
              </a:rPr>
              <a:t>Ước lượng công việc là quan trọng với dự án</a:t>
            </a:r>
          </a:p>
          <a:p>
            <a:r>
              <a:rPr lang="en-US">
                <a:latin typeface="Calibri (Body)"/>
              </a:rPr>
              <a:t>Ước lượng để xác định một đầu việc cần</a:t>
            </a:r>
          </a:p>
          <a:p>
            <a:pPr lvl="1"/>
            <a:r>
              <a:rPr lang="en-US">
                <a:latin typeface="Calibri (Body)"/>
              </a:rPr>
              <a:t>Bao nhiêu thời gian để tiến hành</a:t>
            </a:r>
          </a:p>
          <a:p>
            <a:pPr lvl="1"/>
            <a:r>
              <a:rPr lang="en-US">
                <a:latin typeface="Calibri (Body)"/>
              </a:rPr>
              <a:t>Bao nhiêu người</a:t>
            </a:r>
          </a:p>
          <a:p>
            <a:pPr lvl="1"/>
            <a:r>
              <a:rPr lang="en-US">
                <a:latin typeface="Calibri (Body)"/>
              </a:rPr>
              <a:t>Bao nhiêu tài nguyên khác</a:t>
            </a:r>
          </a:p>
          <a:p>
            <a:r>
              <a:rPr lang="en-US">
                <a:latin typeface="Calibri (Body)"/>
              </a:rPr>
              <a:t>Một số đầu vào quan trọng</a:t>
            </a:r>
          </a:p>
          <a:p>
            <a:pPr lvl="1"/>
            <a:r>
              <a:rPr lang="en-US">
                <a:latin typeface="Calibri (Body)"/>
              </a:rPr>
              <a:t>Y</a:t>
            </a:r>
            <a:r>
              <a:rPr lang="vi-VN">
                <a:latin typeface="Calibri (Body)"/>
              </a:rPr>
              <a:t>êu cầu của dự án</a:t>
            </a:r>
            <a:endParaRPr lang="en-US">
              <a:latin typeface="Calibri (Body)"/>
            </a:endParaRPr>
          </a:p>
          <a:p>
            <a:pPr lvl="1"/>
            <a:r>
              <a:rPr lang="en-US">
                <a:latin typeface="Calibri (Body)"/>
              </a:rPr>
              <a:t>B</a:t>
            </a:r>
            <a:r>
              <a:rPr lang="vi-VN">
                <a:latin typeface="Calibri (Body)"/>
              </a:rPr>
              <a:t>ảng phân rã công việc</a:t>
            </a:r>
            <a:endParaRPr lang="en-US">
              <a:latin typeface="Calibri (Body)"/>
            </a:endParaRPr>
          </a:p>
          <a:p>
            <a:pPr lvl="1"/>
            <a:r>
              <a:rPr lang="en-US">
                <a:latin typeface="Calibri (Body)"/>
              </a:rPr>
              <a:t>K</a:t>
            </a:r>
            <a:r>
              <a:rPr lang="vi-VN">
                <a:latin typeface="Calibri (Body)"/>
              </a:rPr>
              <a:t>ỹ năng của nhóm dự án</a:t>
            </a:r>
            <a:endParaRPr lang="en-US">
              <a:latin typeface="Calibri (Body)"/>
            </a:endParaRPr>
          </a:p>
          <a:p>
            <a:pPr lvl="1"/>
            <a:r>
              <a:rPr lang="en-US">
                <a:latin typeface="Calibri (Body)"/>
              </a:rPr>
              <a:t>C</a:t>
            </a:r>
            <a:r>
              <a:rPr lang="vi-VN">
                <a:latin typeface="Calibri (Body)"/>
              </a:rPr>
              <a:t>ông nghệ </a:t>
            </a:r>
            <a:r>
              <a:rPr lang="en-US">
                <a:latin typeface="Calibri (Body)"/>
              </a:rPr>
              <a:t>được sử dụng</a:t>
            </a:r>
          </a:p>
          <a:p>
            <a:pPr lvl="1"/>
            <a:r>
              <a:rPr lang="en-US">
                <a:latin typeface="Calibri (Body)"/>
              </a:rPr>
              <a:t>M</a:t>
            </a:r>
            <a:r>
              <a:rPr lang="vi-VN">
                <a:latin typeface="Calibri (Body)"/>
              </a:rPr>
              <a:t>ức độ yêu cầu của chất lượng sản phẩm, các sản phẩm bàn giao, v.v.</a:t>
            </a:r>
            <a:endParaRPr lang="en-US">
              <a:latin typeface="Calibri (Body)"/>
            </a:endParaRPr>
          </a:p>
          <a:p>
            <a:endParaRPr lang="en-US">
              <a:latin typeface="Calibri (Body)"/>
            </a:endParaRPr>
          </a:p>
        </p:txBody>
      </p:sp>
      <p:sp>
        <p:nvSpPr>
          <p:cNvPr id="4" name="Footer Placeholder 3">
            <a:extLst>
              <a:ext uri="{FF2B5EF4-FFF2-40B4-BE49-F238E27FC236}">
                <a16:creationId xmlns:a16="http://schemas.microsoft.com/office/drawing/2014/main" id="{1A8AE4E4-3179-4213-B939-9FB155234E3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293A80AB-7A6C-4998-9E65-7730EA499D58}"/>
              </a:ext>
            </a:extLst>
          </p:cNvPr>
          <p:cNvSpPr>
            <a:spLocks noGrp="1"/>
          </p:cNvSpPr>
          <p:nvPr>
            <p:ph type="sldNum" sz="quarter" idx="12"/>
          </p:nvPr>
        </p:nvSpPr>
        <p:spPr/>
        <p:txBody>
          <a:bodyPr/>
          <a:lstStyle/>
          <a:p>
            <a:pPr>
              <a:defRPr/>
            </a:pPr>
            <a:fld id="{A7A27918-AF68-41BB-82C7-522D23BA7CE7}" type="slidenum">
              <a:rPr lang="en-US" smtClean="0"/>
              <a:pPr>
                <a:defRPr/>
              </a:pPr>
              <a:t>13</a:t>
            </a:fld>
            <a:endParaRPr lang="en-US" dirty="0"/>
          </a:p>
        </p:txBody>
      </p:sp>
    </p:spTree>
    <p:extLst>
      <p:ext uri="{BB962C8B-B14F-4D97-AF65-F5344CB8AC3E}">
        <p14:creationId xmlns:p14="http://schemas.microsoft.com/office/powerpoint/2010/main" val="203299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EC12-AE9B-4DD0-8408-4061C4361E88}"/>
              </a:ext>
            </a:extLst>
          </p:cNvPr>
          <p:cNvSpPr>
            <a:spLocks noGrp="1"/>
          </p:cNvSpPr>
          <p:nvPr>
            <p:ph type="title"/>
          </p:nvPr>
        </p:nvSpPr>
        <p:spPr/>
        <p:txBody>
          <a:bodyPr/>
          <a:lstStyle/>
          <a:p>
            <a:r>
              <a:rPr lang="en-US"/>
              <a:t>Các loại ước lượng (1/2)</a:t>
            </a:r>
          </a:p>
        </p:txBody>
      </p:sp>
      <p:sp>
        <p:nvSpPr>
          <p:cNvPr id="3" name="Content Placeholder 2">
            <a:extLst>
              <a:ext uri="{FF2B5EF4-FFF2-40B4-BE49-F238E27FC236}">
                <a16:creationId xmlns:a16="http://schemas.microsoft.com/office/drawing/2014/main" id="{2872C853-C80A-4A60-BDF2-F75CAA76BED0}"/>
              </a:ext>
            </a:extLst>
          </p:cNvPr>
          <p:cNvSpPr>
            <a:spLocks noGrp="1"/>
          </p:cNvSpPr>
          <p:nvPr>
            <p:ph idx="1"/>
          </p:nvPr>
        </p:nvSpPr>
        <p:spPr/>
        <p:txBody>
          <a:bodyPr>
            <a:normAutofit fontScale="92500" lnSpcReduction="10000"/>
          </a:bodyPr>
          <a:lstStyle/>
          <a:p>
            <a:r>
              <a:rPr lang="vi-VN"/>
              <a:t>Ước lượng thô (ước lượng sớm</a:t>
            </a:r>
            <a:r>
              <a:rPr lang="en-US"/>
              <a:t>)</a:t>
            </a:r>
          </a:p>
          <a:p>
            <a:pPr lvl="1"/>
            <a:r>
              <a:rPr lang="en-US"/>
              <a:t> ROM (Rough Order of Magnitude), ballpark, guesstimate, v.v.</a:t>
            </a:r>
          </a:p>
          <a:p>
            <a:pPr lvl="1"/>
            <a:r>
              <a:rPr lang="en-US"/>
              <a:t>Tiến hành ở giai đoạn sớm, có thể trước khi dự án bắt đầu</a:t>
            </a:r>
          </a:p>
          <a:p>
            <a:pPr lvl="1"/>
            <a:r>
              <a:rPr lang="en-US"/>
              <a:t>Độ chính xác kém: -50% đến +100%: </a:t>
            </a:r>
          </a:p>
          <a:p>
            <a:r>
              <a:rPr lang="vi-VN"/>
              <a:t>Ước lượng ngân sách</a:t>
            </a:r>
            <a:endParaRPr lang="en-US"/>
          </a:p>
          <a:p>
            <a:pPr lvl="1"/>
            <a:r>
              <a:rPr lang="en-US"/>
              <a:t>Để tổ chức xây dựng kế hoạch ngân sách hoạt động</a:t>
            </a:r>
          </a:p>
          <a:p>
            <a:pPr lvl="1"/>
            <a:r>
              <a:rPr lang="en-US"/>
              <a:t>Đ</a:t>
            </a:r>
            <a:r>
              <a:rPr lang="vi-VN"/>
              <a:t>ược tiến hành trước khi dự án hoàn thành một hoặc hai năm </a:t>
            </a:r>
            <a:endParaRPr lang="en-US"/>
          </a:p>
          <a:p>
            <a:pPr lvl="1"/>
            <a:r>
              <a:rPr lang="en-US"/>
              <a:t>Đ</a:t>
            </a:r>
            <a:r>
              <a:rPr lang="vi-VN"/>
              <a:t>ộ chính xác từ -10\% đến +25\%</a:t>
            </a:r>
            <a:endParaRPr lang="en-US"/>
          </a:p>
        </p:txBody>
      </p:sp>
      <p:sp>
        <p:nvSpPr>
          <p:cNvPr id="4" name="Footer Placeholder 3">
            <a:extLst>
              <a:ext uri="{FF2B5EF4-FFF2-40B4-BE49-F238E27FC236}">
                <a16:creationId xmlns:a16="http://schemas.microsoft.com/office/drawing/2014/main" id="{BB689F1F-CD9C-452A-9197-A07C425F8554}"/>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3FCAD601-942B-45BA-9D61-06674871632F}"/>
              </a:ext>
            </a:extLst>
          </p:cNvPr>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spTree>
    <p:extLst>
      <p:ext uri="{BB962C8B-B14F-4D97-AF65-F5344CB8AC3E}">
        <p14:creationId xmlns:p14="http://schemas.microsoft.com/office/powerpoint/2010/main" val="330575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99C5-596C-468F-AB8D-37DE543D81B7}"/>
              </a:ext>
            </a:extLst>
          </p:cNvPr>
          <p:cNvSpPr>
            <a:spLocks noGrp="1"/>
          </p:cNvSpPr>
          <p:nvPr>
            <p:ph type="title"/>
          </p:nvPr>
        </p:nvSpPr>
        <p:spPr/>
        <p:txBody>
          <a:bodyPr/>
          <a:lstStyle/>
          <a:p>
            <a:r>
              <a:rPr lang="en-US"/>
              <a:t>Các loại ước lượng (2/2)</a:t>
            </a:r>
          </a:p>
        </p:txBody>
      </p:sp>
      <p:sp>
        <p:nvSpPr>
          <p:cNvPr id="3" name="Content Placeholder 2">
            <a:extLst>
              <a:ext uri="{FF2B5EF4-FFF2-40B4-BE49-F238E27FC236}">
                <a16:creationId xmlns:a16="http://schemas.microsoft.com/office/drawing/2014/main" id="{3503D080-26DB-4A7D-BB75-B796C424F481}"/>
              </a:ext>
            </a:extLst>
          </p:cNvPr>
          <p:cNvSpPr>
            <a:spLocks noGrp="1"/>
          </p:cNvSpPr>
          <p:nvPr>
            <p:ph idx="1"/>
          </p:nvPr>
        </p:nvSpPr>
        <p:spPr/>
        <p:txBody>
          <a:bodyPr>
            <a:normAutofit/>
          </a:bodyPr>
          <a:lstStyle/>
          <a:p>
            <a:r>
              <a:rPr lang="vi-VN">
                <a:latin typeface="Arial (Body)"/>
              </a:rPr>
              <a:t>Ước lượng cuối cùng</a:t>
            </a:r>
            <a:endParaRPr lang="en-US">
              <a:latin typeface="Arial (Body)"/>
            </a:endParaRPr>
          </a:p>
          <a:p>
            <a:pPr lvl="1"/>
            <a:r>
              <a:rPr lang="en-US">
                <a:latin typeface="Arial (Body)"/>
              </a:rPr>
              <a:t>Ư</a:t>
            </a:r>
            <a:r>
              <a:rPr lang="vi-VN">
                <a:latin typeface="Arial (Body)"/>
              </a:rPr>
              <a:t>ớc lượng chính xác thời gian và chi phí của dự án</a:t>
            </a:r>
            <a:endParaRPr lang="en-US">
              <a:latin typeface="Arial (Body)"/>
            </a:endParaRPr>
          </a:p>
          <a:p>
            <a:pPr lvl="1"/>
            <a:r>
              <a:rPr lang="en-US">
                <a:latin typeface="Arial (Body)"/>
              </a:rPr>
              <a:t>Dùng cho các quyết định mua sắm, chi phí nhân công, v.v.</a:t>
            </a:r>
          </a:p>
          <a:p>
            <a:pPr lvl="1"/>
            <a:r>
              <a:rPr lang="en-US">
                <a:latin typeface="Arial (Body)"/>
              </a:rPr>
              <a:t>Đ</a:t>
            </a:r>
            <a:r>
              <a:rPr lang="vi-VN">
                <a:latin typeface="Arial (Body)"/>
              </a:rPr>
              <a:t>ộ chính xác cao </a:t>
            </a:r>
            <a:endParaRPr lang="en-US">
              <a:latin typeface="Arial (Body)"/>
            </a:endParaRPr>
          </a:p>
          <a:p>
            <a:pPr lvl="1"/>
            <a:r>
              <a:rPr lang="en-US">
                <a:latin typeface="Arial (Body)"/>
              </a:rPr>
              <a:t>Đ</a:t>
            </a:r>
            <a:r>
              <a:rPr lang="vi-VN">
                <a:latin typeface="Arial (Body)"/>
              </a:rPr>
              <a:t>ưa ra trước khi dự án kết thúc dưới một năm</a:t>
            </a:r>
            <a:endParaRPr lang="en-US">
              <a:latin typeface="Arial (Body)"/>
            </a:endParaRPr>
          </a:p>
          <a:p>
            <a:pPr lvl="1"/>
            <a:r>
              <a:rPr lang="vi-VN">
                <a:latin typeface="Arial (Body)"/>
              </a:rPr>
              <a:t>Độ chính xác dao động từ -5\% đến +10\%</a:t>
            </a:r>
            <a:endParaRPr lang="en-US">
              <a:latin typeface="Arial (Body)"/>
            </a:endParaRPr>
          </a:p>
        </p:txBody>
      </p:sp>
      <p:sp>
        <p:nvSpPr>
          <p:cNvPr id="4" name="Footer Placeholder 3">
            <a:extLst>
              <a:ext uri="{FF2B5EF4-FFF2-40B4-BE49-F238E27FC236}">
                <a16:creationId xmlns:a16="http://schemas.microsoft.com/office/drawing/2014/main" id="{C577B93F-399B-47AB-AC18-A897167B4BA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1D351101-08D1-4935-AB93-B6FB4638EE1F}"/>
              </a:ext>
            </a:extLst>
          </p:cNvPr>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spTree>
    <p:extLst>
      <p:ext uri="{BB962C8B-B14F-4D97-AF65-F5344CB8AC3E}">
        <p14:creationId xmlns:p14="http://schemas.microsoft.com/office/powerpoint/2010/main" val="236674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6985-1F8E-4DFC-A7C8-5FA542F5B606}"/>
              </a:ext>
            </a:extLst>
          </p:cNvPr>
          <p:cNvSpPr>
            <a:spLocks noGrp="1"/>
          </p:cNvSpPr>
          <p:nvPr>
            <p:ph type="title"/>
          </p:nvPr>
        </p:nvSpPr>
        <p:spPr/>
        <p:txBody>
          <a:bodyPr/>
          <a:lstStyle/>
          <a:p>
            <a:r>
              <a:rPr lang="en-US"/>
              <a:t>Cơ sở ước lượng</a:t>
            </a:r>
          </a:p>
        </p:txBody>
      </p:sp>
      <p:sp>
        <p:nvSpPr>
          <p:cNvPr id="3" name="Content Placeholder 2">
            <a:extLst>
              <a:ext uri="{FF2B5EF4-FFF2-40B4-BE49-F238E27FC236}">
                <a16:creationId xmlns:a16="http://schemas.microsoft.com/office/drawing/2014/main" id="{3649F0DF-2BF9-43C6-B4D8-892C8A8586FF}"/>
              </a:ext>
            </a:extLst>
          </p:cNvPr>
          <p:cNvSpPr>
            <a:spLocks noGrp="1"/>
          </p:cNvSpPr>
          <p:nvPr>
            <p:ph idx="1"/>
          </p:nvPr>
        </p:nvSpPr>
        <p:spPr/>
        <p:txBody>
          <a:bodyPr/>
          <a:lstStyle/>
          <a:p>
            <a:r>
              <a:rPr lang="en-US">
                <a:latin typeface="Calibri (Body)"/>
              </a:rPr>
              <a:t>Các ước lượng được đưa ra với các giả định làm cơ sở cho các ước lượng đó</a:t>
            </a:r>
          </a:p>
          <a:p>
            <a:pPr lvl="1"/>
            <a:r>
              <a:rPr lang="en-US">
                <a:latin typeface="Calibri (Body)"/>
              </a:rPr>
              <a:t>T</a:t>
            </a:r>
            <a:r>
              <a:rPr lang="vi-VN">
                <a:latin typeface="Calibri (Body)"/>
              </a:rPr>
              <a:t>ài liệu phạm vi</a:t>
            </a:r>
            <a:endParaRPr lang="en-US">
              <a:latin typeface="Calibri (Body)"/>
            </a:endParaRPr>
          </a:p>
          <a:p>
            <a:pPr lvl="1"/>
            <a:r>
              <a:rPr lang="en-US">
                <a:latin typeface="Calibri (Body)"/>
              </a:rPr>
              <a:t>Y</a:t>
            </a:r>
            <a:r>
              <a:rPr lang="vi-VN">
                <a:latin typeface="Calibri (Body)"/>
              </a:rPr>
              <a:t>êu cầu của dự án</a:t>
            </a:r>
            <a:endParaRPr lang="en-US">
              <a:latin typeface="Calibri (Body)"/>
            </a:endParaRPr>
          </a:p>
          <a:p>
            <a:pPr lvl="1"/>
            <a:r>
              <a:rPr lang="en-US">
                <a:latin typeface="Calibri (Body)"/>
              </a:rPr>
              <a:t>T</a:t>
            </a:r>
            <a:r>
              <a:rPr lang="vi-VN">
                <a:latin typeface="Calibri (Body)"/>
              </a:rPr>
              <a:t>ài liệu phân rã công việc</a:t>
            </a:r>
            <a:endParaRPr lang="en-US">
              <a:latin typeface="Calibri (Body)"/>
            </a:endParaRPr>
          </a:p>
          <a:p>
            <a:pPr lvl="1"/>
            <a:r>
              <a:rPr lang="en-US">
                <a:latin typeface="Calibri (Body)"/>
              </a:rPr>
              <a:t>C</a:t>
            </a:r>
            <a:r>
              <a:rPr lang="vi-VN">
                <a:latin typeface="Calibri (Body)"/>
              </a:rPr>
              <a:t>ác giả định về các yếu tố chưa rõ r</a:t>
            </a:r>
            <a:r>
              <a:rPr lang="en-US">
                <a:latin typeface="Calibri (Body)"/>
              </a:rPr>
              <a:t>à</a:t>
            </a:r>
            <a:r>
              <a:rPr lang="vi-VN">
                <a:latin typeface="Calibri (Body)"/>
              </a:rPr>
              <a:t>ng</a:t>
            </a:r>
            <a:r>
              <a:rPr lang="en-US">
                <a:latin typeface="Calibri (Body)"/>
              </a:rPr>
              <a:t> trong yêu cầu</a:t>
            </a:r>
          </a:p>
          <a:p>
            <a:pPr lvl="1"/>
            <a:r>
              <a:rPr lang="en-US">
                <a:latin typeface="Calibri (Body)"/>
              </a:rPr>
              <a:t>T</a:t>
            </a:r>
            <a:r>
              <a:rPr lang="vi-VN">
                <a:latin typeface="Calibri (Body)"/>
              </a:rPr>
              <a:t>rình độ của nhân sự</a:t>
            </a:r>
            <a:endParaRPr lang="en-US">
              <a:latin typeface="Calibri (Body)"/>
            </a:endParaRPr>
          </a:p>
        </p:txBody>
      </p:sp>
      <p:sp>
        <p:nvSpPr>
          <p:cNvPr id="4" name="Footer Placeholder 3">
            <a:extLst>
              <a:ext uri="{FF2B5EF4-FFF2-40B4-BE49-F238E27FC236}">
                <a16:creationId xmlns:a16="http://schemas.microsoft.com/office/drawing/2014/main" id="{17A69882-E757-4FDF-9C78-DF9CEE217C78}"/>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FB035DA9-4ACE-4FD4-AA2B-1A928DE90369}"/>
              </a:ext>
            </a:extLst>
          </p:cNvPr>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spTree>
    <p:extLst>
      <p:ext uri="{BB962C8B-B14F-4D97-AF65-F5344CB8AC3E}">
        <p14:creationId xmlns:p14="http://schemas.microsoft.com/office/powerpoint/2010/main" val="58203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DB0A-8E12-4E37-A3A6-C28B3405CE8F}"/>
              </a:ext>
            </a:extLst>
          </p:cNvPr>
          <p:cNvSpPr>
            <a:spLocks noGrp="1"/>
          </p:cNvSpPr>
          <p:nvPr>
            <p:ph type="title"/>
          </p:nvPr>
        </p:nvSpPr>
        <p:spPr/>
        <p:txBody>
          <a:bodyPr>
            <a:normAutofit fontScale="90000"/>
          </a:bodyPr>
          <a:lstStyle/>
          <a:p>
            <a:r>
              <a:rPr lang="vi-VN"/>
              <a:t>Các phương pháp và công cụ ước lượng</a:t>
            </a:r>
            <a:endParaRPr lang="en-US"/>
          </a:p>
        </p:txBody>
      </p:sp>
      <p:sp>
        <p:nvSpPr>
          <p:cNvPr id="3" name="Content Placeholder 2">
            <a:extLst>
              <a:ext uri="{FF2B5EF4-FFF2-40B4-BE49-F238E27FC236}">
                <a16:creationId xmlns:a16="http://schemas.microsoft.com/office/drawing/2014/main" id="{6B1BE99A-70E6-41F6-B4CE-FCE0A705CDA2}"/>
              </a:ext>
            </a:extLst>
          </p:cNvPr>
          <p:cNvSpPr>
            <a:spLocks noGrp="1"/>
          </p:cNvSpPr>
          <p:nvPr>
            <p:ph idx="1"/>
          </p:nvPr>
        </p:nvSpPr>
        <p:spPr/>
        <p:txBody>
          <a:bodyPr>
            <a:normAutofit fontScale="92500"/>
          </a:bodyPr>
          <a:lstStyle/>
          <a:p>
            <a:r>
              <a:rPr lang="en-US">
                <a:latin typeface="Calibri (Body)"/>
              </a:rPr>
              <a:t>Các phương pháp ước lượng phần mềm điển hình</a:t>
            </a:r>
          </a:p>
          <a:p>
            <a:pPr lvl="1"/>
            <a:r>
              <a:rPr lang="en-US">
                <a:latin typeface="Calibri (Body)"/>
              </a:rPr>
              <a:t>P</a:t>
            </a:r>
            <a:r>
              <a:rPr lang="vi-VN">
                <a:latin typeface="Calibri (Body)"/>
              </a:rPr>
              <a:t>hương pháp từ trên xuống (top - down)</a:t>
            </a:r>
            <a:endParaRPr lang="en-US">
              <a:latin typeface="Calibri (Body)"/>
            </a:endParaRPr>
          </a:p>
          <a:p>
            <a:pPr lvl="1"/>
            <a:r>
              <a:rPr lang="en-US">
                <a:latin typeface="Calibri (Body)"/>
              </a:rPr>
              <a:t>Phương pháp t</a:t>
            </a:r>
            <a:r>
              <a:rPr lang="vi-VN">
                <a:latin typeface="Calibri (Body)"/>
              </a:rPr>
              <a:t>ừ dưới lên (bottom - up)</a:t>
            </a:r>
            <a:endParaRPr lang="en-US">
              <a:latin typeface="Calibri (Body)"/>
            </a:endParaRPr>
          </a:p>
          <a:p>
            <a:pPr lvl="1"/>
            <a:r>
              <a:rPr lang="en-US">
                <a:latin typeface="Calibri (Body)"/>
              </a:rPr>
              <a:t>P</a:t>
            </a:r>
            <a:r>
              <a:rPr lang="vi-VN">
                <a:latin typeface="Calibri (Body)"/>
              </a:rPr>
              <a:t>hương pháp tham số</a:t>
            </a:r>
            <a:endParaRPr lang="en-US">
              <a:latin typeface="Calibri (Body)"/>
            </a:endParaRPr>
          </a:p>
          <a:p>
            <a:pPr lvl="1"/>
            <a:r>
              <a:rPr lang="en-US">
                <a:latin typeface="Calibri (Body)"/>
              </a:rPr>
              <a:t>P</a:t>
            </a:r>
            <a:r>
              <a:rPr lang="vi-VN">
                <a:latin typeface="Calibri (Body)"/>
              </a:rPr>
              <a:t>hương pháp Delphi</a:t>
            </a:r>
            <a:endParaRPr lang="en-US">
              <a:latin typeface="Calibri (Body)"/>
            </a:endParaRPr>
          </a:p>
          <a:p>
            <a:pPr lvl="1"/>
            <a:r>
              <a:rPr lang="en-US">
                <a:latin typeface="Calibri (Body)"/>
              </a:rPr>
              <a:t>P</a:t>
            </a:r>
            <a:r>
              <a:rPr lang="vi-VN">
                <a:latin typeface="Calibri (Body)"/>
              </a:rPr>
              <a:t>hương pháp dựa trên WBS</a:t>
            </a:r>
            <a:endParaRPr lang="en-US">
              <a:latin typeface="Calibri (Body)"/>
            </a:endParaRPr>
          </a:p>
          <a:p>
            <a:pPr lvl="1"/>
            <a:r>
              <a:rPr lang="en-US">
                <a:latin typeface="Calibri (Body)"/>
              </a:rPr>
              <a:t>P</a:t>
            </a:r>
            <a:r>
              <a:rPr lang="vi-VN">
                <a:latin typeface="Calibri (Body)"/>
              </a:rPr>
              <a:t>hương pháp ba điểm</a:t>
            </a:r>
            <a:endParaRPr lang="en-US">
              <a:latin typeface="Calibri (Body)"/>
            </a:endParaRPr>
          </a:p>
          <a:p>
            <a:pPr lvl="1"/>
            <a:r>
              <a:rPr lang="en-US">
                <a:latin typeface="Calibri (Body)"/>
              </a:rPr>
              <a:t>P</a:t>
            </a:r>
            <a:r>
              <a:rPr lang="vi-VN">
                <a:latin typeface="Calibri (Body)"/>
              </a:rPr>
              <a:t>hương pháp điểm chức năng</a:t>
            </a:r>
            <a:endParaRPr lang="en-US">
              <a:latin typeface="Calibri (Body)"/>
            </a:endParaRPr>
          </a:p>
          <a:p>
            <a:pPr lvl="1"/>
            <a:r>
              <a:rPr lang="vi-VN">
                <a:latin typeface="Calibri (Body)"/>
              </a:rPr>
              <a:t>v.v.</a:t>
            </a:r>
            <a:endParaRPr lang="en-US">
              <a:latin typeface="Calibri (Body)"/>
            </a:endParaRPr>
          </a:p>
        </p:txBody>
      </p:sp>
      <p:sp>
        <p:nvSpPr>
          <p:cNvPr id="4" name="Footer Placeholder 3">
            <a:extLst>
              <a:ext uri="{FF2B5EF4-FFF2-40B4-BE49-F238E27FC236}">
                <a16:creationId xmlns:a16="http://schemas.microsoft.com/office/drawing/2014/main" id="{151AEFE7-839B-4FD1-968A-50CD78468A52}"/>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F656230F-9D92-442E-B634-938ED09360CD}"/>
              </a:ext>
            </a:extLst>
          </p:cNvPr>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Tree>
    <p:extLst>
      <p:ext uri="{BB962C8B-B14F-4D97-AF65-F5344CB8AC3E}">
        <p14:creationId xmlns:p14="http://schemas.microsoft.com/office/powerpoint/2010/main" val="1312750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70EC-8E68-44C9-88D6-1931CDD9823B}"/>
              </a:ext>
            </a:extLst>
          </p:cNvPr>
          <p:cNvSpPr>
            <a:spLocks noGrp="1"/>
          </p:cNvSpPr>
          <p:nvPr>
            <p:ph type="title"/>
          </p:nvPr>
        </p:nvSpPr>
        <p:spPr/>
        <p:txBody>
          <a:bodyPr/>
          <a:lstStyle/>
          <a:p>
            <a:r>
              <a:rPr lang="vi-VN"/>
              <a:t>Ước lượng từ trên xuống</a:t>
            </a:r>
            <a:endParaRPr lang="en-US"/>
          </a:p>
        </p:txBody>
      </p:sp>
      <p:sp>
        <p:nvSpPr>
          <p:cNvPr id="3" name="Content Placeholder 2">
            <a:extLst>
              <a:ext uri="{FF2B5EF4-FFF2-40B4-BE49-F238E27FC236}">
                <a16:creationId xmlns:a16="http://schemas.microsoft.com/office/drawing/2014/main" id="{2E8FDBB3-DA1E-49B9-BC53-D8F49172D8AF}"/>
              </a:ext>
            </a:extLst>
          </p:cNvPr>
          <p:cNvSpPr>
            <a:spLocks noGrp="1"/>
          </p:cNvSpPr>
          <p:nvPr>
            <p:ph idx="1"/>
          </p:nvPr>
        </p:nvSpPr>
        <p:spPr/>
        <p:txBody>
          <a:bodyPr>
            <a:normAutofit fontScale="85000" lnSpcReduction="10000"/>
          </a:bodyPr>
          <a:lstStyle/>
          <a:p>
            <a:r>
              <a:rPr lang="en-US">
                <a:latin typeface="Calibri (Body)"/>
              </a:rPr>
              <a:t>Phương pháp top – down hay Analogous Estimate</a:t>
            </a:r>
          </a:p>
          <a:p>
            <a:r>
              <a:rPr lang="en-US">
                <a:latin typeface="Calibri (Body)"/>
              </a:rPr>
              <a:t>Dùng dữ liệu của các dự án tương tự làm cơ sở</a:t>
            </a:r>
          </a:p>
          <a:p>
            <a:r>
              <a:rPr lang="en-US">
                <a:latin typeface="Calibri (Body)"/>
              </a:rPr>
              <a:t>Tri thức chuyên gia đóng vai trò quan trọng</a:t>
            </a:r>
          </a:p>
          <a:p>
            <a:r>
              <a:rPr lang="en-US">
                <a:latin typeface="Calibri (Body)"/>
              </a:rPr>
              <a:t>Đ</a:t>
            </a:r>
            <a:r>
              <a:rPr lang="vi-VN">
                <a:latin typeface="Calibri (Body)"/>
              </a:rPr>
              <a:t>ơn giản, tốn ít chi phí nhưng </a:t>
            </a:r>
            <a:r>
              <a:rPr lang="en-US">
                <a:latin typeface="Calibri (Body)"/>
              </a:rPr>
              <a:t>kém </a:t>
            </a:r>
            <a:r>
              <a:rPr lang="vi-VN">
                <a:latin typeface="Calibri (Body)"/>
              </a:rPr>
              <a:t>chính xác</a:t>
            </a:r>
            <a:endParaRPr lang="en-US">
              <a:latin typeface="Calibri (Body)"/>
            </a:endParaRPr>
          </a:p>
          <a:p>
            <a:r>
              <a:rPr lang="vi-VN">
                <a:latin typeface="Calibri (Body)"/>
              </a:rPr>
              <a:t>Lý do là luôn tồn tại sự khác biệt của dự án đang cần ước lượng với các dự án đã triển khai trong quá khứ</a:t>
            </a:r>
            <a:endParaRPr lang="en-US">
              <a:latin typeface="Calibri (Body)"/>
            </a:endParaRPr>
          </a:p>
          <a:p>
            <a:pPr lvl="1"/>
            <a:r>
              <a:rPr lang="en-US">
                <a:latin typeface="Calibri (Body)"/>
              </a:rPr>
              <a:t>M</a:t>
            </a:r>
            <a:r>
              <a:rPr lang="vi-VN">
                <a:latin typeface="Calibri (Body)"/>
              </a:rPr>
              <a:t>ôi trường chạy</a:t>
            </a:r>
            <a:endParaRPr lang="en-US">
              <a:latin typeface="Calibri (Body)"/>
            </a:endParaRPr>
          </a:p>
          <a:p>
            <a:pPr lvl="1"/>
            <a:r>
              <a:rPr lang="en-US">
                <a:latin typeface="Calibri (Body)"/>
              </a:rPr>
              <a:t>C</a:t>
            </a:r>
            <a:r>
              <a:rPr lang="vi-VN">
                <a:latin typeface="Calibri (Body)"/>
              </a:rPr>
              <a:t>ông nghệ mới</a:t>
            </a:r>
            <a:endParaRPr lang="en-US">
              <a:latin typeface="Calibri (Body)"/>
            </a:endParaRPr>
          </a:p>
          <a:p>
            <a:pPr lvl="1"/>
            <a:r>
              <a:rPr lang="en-US">
                <a:latin typeface="Calibri (Body)"/>
              </a:rPr>
              <a:t>N</a:t>
            </a:r>
            <a:r>
              <a:rPr lang="vi-VN">
                <a:latin typeface="Calibri (Body)"/>
              </a:rPr>
              <a:t>gôn ngữ lập trình mới</a:t>
            </a:r>
            <a:endParaRPr lang="en-US">
              <a:latin typeface="Calibri (Body)"/>
            </a:endParaRPr>
          </a:p>
          <a:p>
            <a:pPr lvl="1"/>
            <a:r>
              <a:rPr lang="en-US">
                <a:latin typeface="Calibri (Body)"/>
              </a:rPr>
              <a:t>v.v.</a:t>
            </a:r>
          </a:p>
        </p:txBody>
      </p:sp>
      <p:sp>
        <p:nvSpPr>
          <p:cNvPr id="4" name="Footer Placeholder 3">
            <a:extLst>
              <a:ext uri="{FF2B5EF4-FFF2-40B4-BE49-F238E27FC236}">
                <a16:creationId xmlns:a16="http://schemas.microsoft.com/office/drawing/2014/main" id="{D57AFC00-18EB-444F-B80C-2371C8105F31}"/>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BDF9E517-7779-4978-9790-C708624DE84B}"/>
              </a:ext>
            </a:extLst>
          </p:cNvPr>
          <p:cNvSpPr>
            <a:spLocks noGrp="1"/>
          </p:cNvSpPr>
          <p:nvPr>
            <p:ph type="sldNum" sz="quarter" idx="12"/>
          </p:nvPr>
        </p:nvSpPr>
        <p:spPr/>
        <p:txBody>
          <a:bodyPr/>
          <a:lstStyle/>
          <a:p>
            <a:pPr>
              <a:defRPr/>
            </a:pPr>
            <a:fld id="{A7A27918-AF68-41BB-82C7-522D23BA7CE7}" type="slidenum">
              <a:rPr lang="en-US" smtClean="0"/>
              <a:pPr>
                <a:defRPr/>
              </a:pPr>
              <a:t>18</a:t>
            </a:fld>
            <a:endParaRPr lang="en-US" dirty="0"/>
          </a:p>
        </p:txBody>
      </p:sp>
    </p:spTree>
    <p:extLst>
      <p:ext uri="{BB962C8B-B14F-4D97-AF65-F5344CB8AC3E}">
        <p14:creationId xmlns:p14="http://schemas.microsoft.com/office/powerpoint/2010/main" val="29637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3C88-9E71-4980-9FD6-5B0D83BA09BF}"/>
              </a:ext>
            </a:extLst>
          </p:cNvPr>
          <p:cNvSpPr>
            <a:spLocks noGrp="1"/>
          </p:cNvSpPr>
          <p:nvPr>
            <p:ph type="title"/>
          </p:nvPr>
        </p:nvSpPr>
        <p:spPr/>
        <p:txBody>
          <a:bodyPr/>
          <a:lstStyle/>
          <a:p>
            <a:r>
              <a:rPr lang="vi-VN"/>
              <a:t>Ước lượng từ dưới lê</a:t>
            </a:r>
            <a:r>
              <a:rPr lang="en-US"/>
              <a:t>n</a:t>
            </a:r>
          </a:p>
        </p:txBody>
      </p:sp>
      <p:sp>
        <p:nvSpPr>
          <p:cNvPr id="3" name="Content Placeholder 2">
            <a:extLst>
              <a:ext uri="{FF2B5EF4-FFF2-40B4-BE49-F238E27FC236}">
                <a16:creationId xmlns:a16="http://schemas.microsoft.com/office/drawing/2014/main" id="{91437F4F-0564-4AAD-AAB9-FA9A528348A1}"/>
              </a:ext>
            </a:extLst>
          </p:cNvPr>
          <p:cNvSpPr>
            <a:spLocks noGrp="1"/>
          </p:cNvSpPr>
          <p:nvPr>
            <p:ph idx="1"/>
          </p:nvPr>
        </p:nvSpPr>
        <p:spPr/>
        <p:txBody>
          <a:bodyPr/>
          <a:lstStyle/>
          <a:p>
            <a:r>
              <a:rPr lang="en-US">
                <a:latin typeface="Calibri (Body)"/>
              </a:rPr>
              <a:t>Dựa trên từng đầu mục công việc cần thiết</a:t>
            </a:r>
          </a:p>
          <a:p>
            <a:r>
              <a:rPr lang="en-US">
                <a:latin typeface="Calibri (Body)"/>
              </a:rPr>
              <a:t>T</a:t>
            </a:r>
            <a:r>
              <a:rPr lang="vi-VN">
                <a:latin typeface="Calibri (Body)"/>
              </a:rPr>
              <a:t>hời gian và chi phí của dự án </a:t>
            </a:r>
            <a:r>
              <a:rPr lang="en-US">
                <a:latin typeface="Calibri (Body)"/>
              </a:rPr>
              <a:t>= tổng </a:t>
            </a:r>
            <a:r>
              <a:rPr lang="vi-VN">
                <a:latin typeface="Calibri (Body)"/>
              </a:rPr>
              <a:t>toàn bộ thời gian và chi phí của các đầu việc</a:t>
            </a:r>
            <a:endParaRPr lang="en-US">
              <a:latin typeface="Calibri (Body)"/>
            </a:endParaRPr>
          </a:p>
          <a:p>
            <a:r>
              <a:rPr lang="en-US">
                <a:latin typeface="Calibri (Body)"/>
              </a:rPr>
              <a:t>Thường dựa trên WBS</a:t>
            </a:r>
          </a:p>
          <a:p>
            <a:r>
              <a:rPr lang="en-US">
                <a:latin typeface="Calibri (Body)"/>
              </a:rPr>
              <a:t>Độ chính xác, đầy đủ của WBS là quan trọng</a:t>
            </a:r>
          </a:p>
          <a:p>
            <a:r>
              <a:rPr lang="en-US">
                <a:latin typeface="Calibri (Body)"/>
              </a:rPr>
              <a:t>P</a:t>
            </a:r>
            <a:r>
              <a:rPr lang="vi-VN">
                <a:latin typeface="Calibri (Body)"/>
              </a:rPr>
              <a:t>hụ thuộc kinh nghiệm của người ước lượng </a:t>
            </a:r>
            <a:r>
              <a:rPr lang="en-US">
                <a:latin typeface="Calibri (Body)"/>
              </a:rPr>
              <a:t>và m</a:t>
            </a:r>
            <a:r>
              <a:rPr lang="vi-VN">
                <a:latin typeface="Calibri (Body)"/>
              </a:rPr>
              <a:t>ức độ chi tiết của đầu việ</a:t>
            </a:r>
            <a:r>
              <a:rPr lang="en-US">
                <a:latin typeface="Calibri (Body)"/>
              </a:rPr>
              <a:t>c</a:t>
            </a:r>
          </a:p>
          <a:p>
            <a:r>
              <a:rPr lang="en-US">
                <a:latin typeface="Calibri (Body)"/>
              </a:rPr>
              <a:t>Nhược điểm: Tốn công sức</a:t>
            </a:r>
          </a:p>
        </p:txBody>
      </p:sp>
      <p:sp>
        <p:nvSpPr>
          <p:cNvPr id="4" name="Footer Placeholder 3">
            <a:extLst>
              <a:ext uri="{FF2B5EF4-FFF2-40B4-BE49-F238E27FC236}">
                <a16:creationId xmlns:a16="http://schemas.microsoft.com/office/drawing/2014/main" id="{A095112D-D85A-485C-93A1-8836FA6A81A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D67A7E33-63B3-4CB0-ADF5-0566E7EDDE7F}"/>
              </a:ext>
            </a:extLst>
          </p:cNvPr>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Tree>
    <p:extLst>
      <p:ext uri="{BB962C8B-B14F-4D97-AF65-F5344CB8AC3E}">
        <p14:creationId xmlns:p14="http://schemas.microsoft.com/office/powerpoint/2010/main" val="248722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D180-DE90-4C26-8197-D33CC3E676AF}"/>
              </a:ext>
            </a:extLst>
          </p:cNvPr>
          <p:cNvSpPr>
            <a:spLocks noGrp="1"/>
          </p:cNvSpPr>
          <p:nvPr>
            <p:ph type="title"/>
          </p:nvPr>
        </p:nvSpPr>
        <p:spPr/>
        <p:txBody>
          <a:bodyPr/>
          <a:lstStyle/>
          <a:p>
            <a:r>
              <a:rPr lang="en-GB"/>
              <a:t>Đã học (Quản lý phạm vi)</a:t>
            </a:r>
            <a:endParaRPr lang="en-US"/>
          </a:p>
        </p:txBody>
      </p:sp>
      <p:sp>
        <p:nvSpPr>
          <p:cNvPr id="3" name="Content Placeholder 2">
            <a:extLst>
              <a:ext uri="{FF2B5EF4-FFF2-40B4-BE49-F238E27FC236}">
                <a16:creationId xmlns:a16="http://schemas.microsoft.com/office/drawing/2014/main" id="{4D731CE9-1CCB-4649-9443-5F223BCB78FB}"/>
              </a:ext>
            </a:extLst>
          </p:cNvPr>
          <p:cNvSpPr>
            <a:spLocks noGrp="1"/>
          </p:cNvSpPr>
          <p:nvPr>
            <p:ph idx="1"/>
          </p:nvPr>
        </p:nvSpPr>
        <p:spPr/>
        <p:txBody>
          <a:bodyPr/>
          <a:lstStyle/>
          <a:p>
            <a:r>
              <a:rPr lang="vi-VN"/>
              <a:t>Tầm quan trọng và</a:t>
            </a:r>
            <a:r>
              <a:rPr lang="en-US"/>
              <a:t> các</a:t>
            </a:r>
            <a:r>
              <a:rPr lang="vi-VN"/>
              <a:t> khái niệm</a:t>
            </a:r>
          </a:p>
          <a:p>
            <a:r>
              <a:rPr lang="vi-VN"/>
              <a:t>Lập kế hoạch quản lý phạm vi dự án</a:t>
            </a:r>
          </a:p>
          <a:p>
            <a:r>
              <a:rPr lang="vi-VN"/>
              <a:t>Một số phương pháp thu thập yêu cầu</a:t>
            </a:r>
          </a:p>
          <a:p>
            <a:r>
              <a:rPr lang="vi-VN"/>
              <a:t>Các phương pháp tạo cấu trúc phân rã công việc</a:t>
            </a:r>
          </a:p>
          <a:p>
            <a:r>
              <a:rPr lang="vi-VN"/>
              <a:t>Thẩm định phạm vi dự án</a:t>
            </a:r>
          </a:p>
          <a:p>
            <a:r>
              <a:rPr lang="vi-VN"/>
              <a:t>Giám sát phạm vi dự án</a:t>
            </a:r>
            <a:endParaRPr lang="en-US"/>
          </a:p>
        </p:txBody>
      </p:sp>
      <p:sp>
        <p:nvSpPr>
          <p:cNvPr id="4" name="Footer Placeholder 3">
            <a:extLst>
              <a:ext uri="{FF2B5EF4-FFF2-40B4-BE49-F238E27FC236}">
                <a16:creationId xmlns:a16="http://schemas.microsoft.com/office/drawing/2014/main" id="{9B59893A-DEC8-4158-9E95-A3C3BF91EDC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582EC7C0-FC7A-4122-B0A2-6AA4269071E1}"/>
              </a:ext>
            </a:extLst>
          </p:cNvPr>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extLst>
      <p:ext uri="{BB962C8B-B14F-4D97-AF65-F5344CB8AC3E}">
        <p14:creationId xmlns:p14="http://schemas.microsoft.com/office/powerpoint/2010/main" val="15546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D2F5-0370-4E7E-8D2A-9AC057B7F256}"/>
              </a:ext>
            </a:extLst>
          </p:cNvPr>
          <p:cNvSpPr>
            <a:spLocks noGrp="1"/>
          </p:cNvSpPr>
          <p:nvPr>
            <p:ph type="title"/>
          </p:nvPr>
        </p:nvSpPr>
        <p:spPr/>
        <p:txBody>
          <a:bodyPr/>
          <a:lstStyle/>
          <a:p>
            <a:r>
              <a:rPr lang="vi-VN"/>
              <a:t>Ước lượng có tham số</a:t>
            </a:r>
            <a:endParaRPr lang="en-US"/>
          </a:p>
        </p:txBody>
      </p:sp>
      <p:sp>
        <p:nvSpPr>
          <p:cNvPr id="3" name="Content Placeholder 2">
            <a:extLst>
              <a:ext uri="{FF2B5EF4-FFF2-40B4-BE49-F238E27FC236}">
                <a16:creationId xmlns:a16="http://schemas.microsoft.com/office/drawing/2014/main" id="{D0424C6A-FF64-4B52-992C-26522CA2146B}"/>
              </a:ext>
            </a:extLst>
          </p:cNvPr>
          <p:cNvSpPr>
            <a:spLocks noGrp="1"/>
          </p:cNvSpPr>
          <p:nvPr>
            <p:ph idx="1"/>
          </p:nvPr>
        </p:nvSpPr>
        <p:spPr/>
        <p:txBody>
          <a:bodyPr>
            <a:normAutofit fontScale="85000" lnSpcReduction="20000"/>
          </a:bodyPr>
          <a:lstStyle/>
          <a:p>
            <a:r>
              <a:rPr lang="en-US">
                <a:latin typeface="Calibri (Body)"/>
              </a:rPr>
              <a:t>S</a:t>
            </a:r>
            <a:r>
              <a:rPr lang="vi-VN">
                <a:latin typeface="Calibri (Body)"/>
              </a:rPr>
              <a:t>ử dụng các đặc điểm của dự án làm tham số đầu vào cho các mô hình toán học để ước lượng thời gian và chi phí cho dự án</a:t>
            </a:r>
            <a:endParaRPr lang="en-US">
              <a:latin typeface="Calibri (Body)"/>
            </a:endParaRPr>
          </a:p>
          <a:p>
            <a:pPr lvl="1"/>
            <a:r>
              <a:rPr lang="en-US">
                <a:latin typeface="Calibri (Body)"/>
              </a:rPr>
              <a:t>Số dòng mã nguồn (LOC)</a:t>
            </a:r>
          </a:p>
          <a:p>
            <a:pPr lvl="1"/>
            <a:r>
              <a:rPr lang="en-US">
                <a:latin typeface="Calibri (Body)"/>
              </a:rPr>
              <a:t>M</a:t>
            </a:r>
            <a:r>
              <a:rPr lang="vi-VN">
                <a:latin typeface="Calibri (Body)"/>
              </a:rPr>
              <a:t>ức độ thành thạo của thành viên đội dự án</a:t>
            </a:r>
            <a:endParaRPr lang="en-US">
              <a:latin typeface="Calibri (Body)"/>
            </a:endParaRPr>
          </a:p>
          <a:p>
            <a:pPr lvl="1"/>
            <a:r>
              <a:rPr lang="en-US">
                <a:latin typeface="Calibri (Body)"/>
              </a:rPr>
              <a:t>K</a:t>
            </a:r>
            <a:r>
              <a:rPr lang="vi-VN">
                <a:latin typeface="Calibri (Body)"/>
              </a:rPr>
              <a:t>ích thước và độ phức tạp của các chức năng </a:t>
            </a:r>
            <a:endParaRPr lang="en-US">
              <a:latin typeface="Calibri (Body)"/>
            </a:endParaRPr>
          </a:p>
          <a:p>
            <a:pPr lvl="1"/>
            <a:r>
              <a:rPr lang="vi-VN">
                <a:latin typeface="Calibri (Body)"/>
              </a:rPr>
              <a:t>v.v.</a:t>
            </a:r>
            <a:endParaRPr lang="en-US">
              <a:latin typeface="Calibri (Body)"/>
            </a:endParaRPr>
          </a:p>
          <a:p>
            <a:r>
              <a:rPr lang="en-US">
                <a:latin typeface="Calibri (Body)"/>
              </a:rPr>
              <a:t>M</a:t>
            </a:r>
            <a:r>
              <a:rPr lang="vi-VN">
                <a:latin typeface="Calibri (Body)"/>
              </a:rPr>
              <a:t>ô hình có độ tin cậy cao khi nó được dựa trên các dữ liệu lịch sử tin cậy</a:t>
            </a:r>
            <a:endParaRPr lang="en-US">
              <a:latin typeface="Calibri (Body)"/>
            </a:endParaRPr>
          </a:p>
          <a:p>
            <a:r>
              <a:rPr lang="en-US">
                <a:latin typeface="Calibri (Body)"/>
              </a:rPr>
              <a:t>C</a:t>
            </a:r>
            <a:r>
              <a:rPr lang="vi-VN">
                <a:latin typeface="Calibri (Body)"/>
              </a:rPr>
              <a:t>ác tham số cần phải ở dạng định lượng được</a:t>
            </a:r>
            <a:endParaRPr lang="en-US">
              <a:latin typeface="Calibri (Body)"/>
            </a:endParaRPr>
          </a:p>
          <a:p>
            <a:r>
              <a:rPr lang="en-US">
                <a:latin typeface="Calibri (Body)"/>
              </a:rPr>
              <a:t>Mô hình cần có độ linh hoạt nhất định để không phụ thuộc kích thước dự án</a:t>
            </a:r>
          </a:p>
        </p:txBody>
      </p:sp>
      <p:sp>
        <p:nvSpPr>
          <p:cNvPr id="4" name="Footer Placeholder 3">
            <a:extLst>
              <a:ext uri="{FF2B5EF4-FFF2-40B4-BE49-F238E27FC236}">
                <a16:creationId xmlns:a16="http://schemas.microsoft.com/office/drawing/2014/main" id="{0BE6197A-E750-40F0-BA59-F1E1D6DF0EC9}"/>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45D23C18-8E76-407E-BB0E-EE1CFDA7D985}"/>
              </a:ext>
            </a:extLst>
          </p:cNvPr>
          <p:cNvSpPr>
            <a:spLocks noGrp="1"/>
          </p:cNvSpPr>
          <p:nvPr>
            <p:ph type="sldNum" sz="quarter" idx="12"/>
          </p:nvPr>
        </p:nvSpPr>
        <p:spPr/>
        <p:txBody>
          <a:bodyPr/>
          <a:lstStyle/>
          <a:p>
            <a:pPr>
              <a:defRPr/>
            </a:pPr>
            <a:fld id="{A7A27918-AF68-41BB-82C7-522D23BA7CE7}" type="slidenum">
              <a:rPr lang="en-US" smtClean="0"/>
              <a:pPr>
                <a:defRPr/>
              </a:pPr>
              <a:t>20</a:t>
            </a:fld>
            <a:endParaRPr lang="en-US" dirty="0"/>
          </a:p>
        </p:txBody>
      </p:sp>
    </p:spTree>
    <p:extLst>
      <p:ext uri="{BB962C8B-B14F-4D97-AF65-F5344CB8AC3E}">
        <p14:creationId xmlns:p14="http://schemas.microsoft.com/office/powerpoint/2010/main" val="3556699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E943-75F1-4A1C-94D5-07E4FBA51D52}"/>
              </a:ext>
            </a:extLst>
          </p:cNvPr>
          <p:cNvSpPr>
            <a:spLocks noGrp="1"/>
          </p:cNvSpPr>
          <p:nvPr>
            <p:ph type="title"/>
          </p:nvPr>
        </p:nvSpPr>
        <p:spPr/>
        <p:txBody>
          <a:bodyPr/>
          <a:lstStyle/>
          <a:p>
            <a:r>
              <a:rPr lang="vi-VN"/>
              <a:t>Phương pháp Delphi</a:t>
            </a:r>
            <a:endParaRPr lang="en-US"/>
          </a:p>
        </p:txBody>
      </p:sp>
      <p:sp>
        <p:nvSpPr>
          <p:cNvPr id="3" name="Content Placeholder 2">
            <a:extLst>
              <a:ext uri="{FF2B5EF4-FFF2-40B4-BE49-F238E27FC236}">
                <a16:creationId xmlns:a16="http://schemas.microsoft.com/office/drawing/2014/main" id="{1D205548-750E-4238-AEB0-5EDE9237E1ED}"/>
              </a:ext>
            </a:extLst>
          </p:cNvPr>
          <p:cNvSpPr>
            <a:spLocks noGrp="1"/>
          </p:cNvSpPr>
          <p:nvPr>
            <p:ph idx="1"/>
          </p:nvPr>
        </p:nvSpPr>
        <p:spPr/>
        <p:txBody>
          <a:bodyPr>
            <a:normAutofit fontScale="92500" lnSpcReduction="20000"/>
          </a:bodyPr>
          <a:lstStyle/>
          <a:p>
            <a:r>
              <a:rPr lang="en-US">
                <a:latin typeface="Calibri (Body)"/>
              </a:rPr>
              <a:t>L</a:t>
            </a:r>
            <a:r>
              <a:rPr lang="vi-VN">
                <a:latin typeface="Calibri (Body)"/>
              </a:rPr>
              <a:t>à một trong những phương pháp phổ biến nhất trong ước lượng phần mềm</a:t>
            </a:r>
            <a:endParaRPr lang="en-US">
              <a:latin typeface="Calibri (Body)"/>
            </a:endParaRPr>
          </a:p>
          <a:p>
            <a:r>
              <a:rPr lang="en-US">
                <a:latin typeface="Calibri (Body)"/>
              </a:rPr>
              <a:t>Dựa trên điều tra và thu thập thông tin từ chuyên gia</a:t>
            </a:r>
          </a:p>
          <a:p>
            <a:r>
              <a:rPr lang="en-US">
                <a:latin typeface="Calibri (Body)"/>
              </a:rPr>
              <a:t>M</a:t>
            </a:r>
            <a:r>
              <a:rPr lang="vi-VN">
                <a:latin typeface="Calibri (Body)"/>
              </a:rPr>
              <a:t>ỗi đầu việc được giao cho một thành viên của nhóm </a:t>
            </a:r>
            <a:endParaRPr lang="en-US">
              <a:latin typeface="Calibri (Body)"/>
            </a:endParaRPr>
          </a:p>
          <a:p>
            <a:r>
              <a:rPr lang="en-US">
                <a:latin typeface="Calibri (Body)"/>
              </a:rPr>
              <a:t>Q</a:t>
            </a:r>
            <a:r>
              <a:rPr lang="vi-VN">
                <a:latin typeface="Calibri (Body)"/>
              </a:rPr>
              <a:t>ua nhiều vòng xem xét và kiểm tra để có được một ước lượng cuối </a:t>
            </a:r>
            <a:r>
              <a:rPr lang="en-US">
                <a:latin typeface="Calibri (Body)"/>
              </a:rPr>
              <a:t>cùng</a:t>
            </a:r>
          </a:p>
          <a:p>
            <a:r>
              <a:rPr lang="vi-VN">
                <a:latin typeface="Calibri (Body)"/>
              </a:rPr>
              <a:t>Trong mỗi vòng đó, các vấn đề chưa rõ về đầu việc, các khúc mắc, v.v. đều được phân tích, làm rõ và đưa ra các phản hồi</a:t>
            </a:r>
            <a:endParaRPr lang="en-US">
              <a:latin typeface="Calibri (Body)"/>
            </a:endParaRPr>
          </a:p>
        </p:txBody>
      </p:sp>
      <p:sp>
        <p:nvSpPr>
          <p:cNvPr id="4" name="Footer Placeholder 3">
            <a:extLst>
              <a:ext uri="{FF2B5EF4-FFF2-40B4-BE49-F238E27FC236}">
                <a16:creationId xmlns:a16="http://schemas.microsoft.com/office/drawing/2014/main" id="{F346CA5B-7046-4ECC-8905-14A3FA6B996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8E8F9159-CACA-4136-AC97-F16F3C607563}"/>
              </a:ext>
            </a:extLst>
          </p:cNvPr>
          <p:cNvSpPr>
            <a:spLocks noGrp="1"/>
          </p:cNvSpPr>
          <p:nvPr>
            <p:ph type="sldNum" sz="quarter" idx="12"/>
          </p:nvPr>
        </p:nvSpPr>
        <p:spPr/>
        <p:txBody>
          <a:bodyPr/>
          <a:lstStyle/>
          <a:p>
            <a:pPr>
              <a:defRPr/>
            </a:pPr>
            <a:fld id="{A7A27918-AF68-41BB-82C7-522D23BA7CE7}" type="slidenum">
              <a:rPr lang="en-US" smtClean="0"/>
              <a:pPr>
                <a:defRPr/>
              </a:pPr>
              <a:t>21</a:t>
            </a:fld>
            <a:endParaRPr lang="en-US" dirty="0"/>
          </a:p>
        </p:txBody>
      </p:sp>
    </p:spTree>
    <p:extLst>
      <p:ext uri="{BB962C8B-B14F-4D97-AF65-F5344CB8AC3E}">
        <p14:creationId xmlns:p14="http://schemas.microsoft.com/office/powerpoint/2010/main" val="235701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CD8F-F14B-4E2D-B2D6-CC1D4E6D55F7}"/>
              </a:ext>
            </a:extLst>
          </p:cNvPr>
          <p:cNvSpPr>
            <a:spLocks noGrp="1"/>
          </p:cNvSpPr>
          <p:nvPr>
            <p:ph type="title"/>
          </p:nvPr>
        </p:nvSpPr>
        <p:spPr>
          <a:xfrm>
            <a:off x="0" y="63501"/>
            <a:ext cx="9110663" cy="1138767"/>
          </a:xfrm>
        </p:spPr>
        <p:txBody>
          <a:bodyPr>
            <a:normAutofit fontScale="90000"/>
          </a:bodyPr>
          <a:lstStyle/>
          <a:p>
            <a:r>
              <a:rPr lang="vi-VN"/>
              <a:t>Ước lượng theo bảng phân rã công việc</a:t>
            </a:r>
            <a:r>
              <a:rPr lang="en-US"/>
              <a:t> (1/2)</a:t>
            </a:r>
          </a:p>
        </p:txBody>
      </p:sp>
      <p:sp>
        <p:nvSpPr>
          <p:cNvPr id="3" name="Content Placeholder 2">
            <a:extLst>
              <a:ext uri="{FF2B5EF4-FFF2-40B4-BE49-F238E27FC236}">
                <a16:creationId xmlns:a16="http://schemas.microsoft.com/office/drawing/2014/main" id="{AD5B1C06-C573-4D42-A2BF-3C0377B69BA7}"/>
              </a:ext>
            </a:extLst>
          </p:cNvPr>
          <p:cNvSpPr>
            <a:spLocks noGrp="1"/>
          </p:cNvSpPr>
          <p:nvPr>
            <p:ph idx="1"/>
          </p:nvPr>
        </p:nvSpPr>
        <p:spPr>
          <a:xfrm>
            <a:off x="211931" y="1594274"/>
            <a:ext cx="8898732" cy="4738535"/>
          </a:xfrm>
        </p:spPr>
        <p:txBody>
          <a:bodyPr>
            <a:normAutofit/>
          </a:bodyPr>
          <a:lstStyle/>
          <a:p>
            <a:r>
              <a:rPr lang="en-US">
                <a:latin typeface="Calibri (Body)"/>
              </a:rPr>
              <a:t>Ước lượng theo WBS</a:t>
            </a:r>
          </a:p>
          <a:p>
            <a:r>
              <a:rPr lang="en-US">
                <a:latin typeface="Calibri (Body)"/>
              </a:rPr>
              <a:t>Chia việc: Yêu </a:t>
            </a:r>
            <a:r>
              <a:rPr lang="vi-VN">
                <a:latin typeface="Calibri (Body)"/>
              </a:rPr>
              <a:t>cầu </a:t>
            </a:r>
            <a:r>
              <a:rPr lang="en-US">
                <a:latin typeface="Calibri (Body)"/>
                <a:sym typeface="Wingdings" panose="05000000000000000000" pitchFamily="2" charset="2"/>
              </a:rPr>
              <a:t> </a:t>
            </a:r>
            <a:r>
              <a:rPr lang="vi-VN">
                <a:latin typeface="Calibri (Body)"/>
              </a:rPr>
              <a:t>việc nhỏ hơn</a:t>
            </a:r>
            <a:endParaRPr lang="en-US">
              <a:latin typeface="Calibri (Body)"/>
            </a:endParaRPr>
          </a:p>
          <a:p>
            <a:pPr lvl="1"/>
            <a:r>
              <a:rPr lang="en-US">
                <a:latin typeface="Calibri (Body)"/>
              </a:rPr>
              <a:t>P</a:t>
            </a:r>
            <a:r>
              <a:rPr lang="vi-VN">
                <a:latin typeface="Calibri (Body)"/>
              </a:rPr>
              <a:t>hát triển</a:t>
            </a:r>
            <a:endParaRPr lang="en-US">
              <a:latin typeface="Calibri (Body)"/>
            </a:endParaRPr>
          </a:p>
          <a:p>
            <a:pPr lvl="1"/>
            <a:r>
              <a:rPr lang="en-US">
                <a:latin typeface="Calibri (Body)"/>
              </a:rPr>
              <a:t>K</a:t>
            </a:r>
            <a:r>
              <a:rPr lang="vi-VN">
                <a:latin typeface="Calibri (Body)"/>
              </a:rPr>
              <a:t>iểm thử</a:t>
            </a:r>
            <a:endParaRPr lang="en-US">
              <a:latin typeface="Calibri (Body)"/>
            </a:endParaRPr>
          </a:p>
          <a:p>
            <a:pPr lvl="1"/>
            <a:r>
              <a:rPr lang="en-US">
                <a:latin typeface="Calibri (Body)"/>
              </a:rPr>
              <a:t>T</a:t>
            </a:r>
            <a:r>
              <a:rPr lang="vi-VN">
                <a:latin typeface="Calibri (Body)"/>
              </a:rPr>
              <a:t>heo dõi</a:t>
            </a:r>
            <a:endParaRPr lang="en-US">
              <a:latin typeface="Calibri (Body)"/>
            </a:endParaRPr>
          </a:p>
          <a:p>
            <a:pPr lvl="1"/>
            <a:r>
              <a:rPr lang="en-US">
                <a:latin typeface="Calibri (Body)"/>
              </a:rPr>
              <a:t>Đ</a:t>
            </a:r>
            <a:r>
              <a:rPr lang="vi-VN">
                <a:latin typeface="Calibri (Body)"/>
              </a:rPr>
              <a:t>ánh giá và nghiệm thu</a:t>
            </a:r>
            <a:endParaRPr lang="en-US">
              <a:latin typeface="Calibri (Body)"/>
            </a:endParaRPr>
          </a:p>
          <a:p>
            <a:r>
              <a:rPr lang="en-US">
                <a:latin typeface="Calibri (Body)"/>
              </a:rPr>
              <a:t>P</a:t>
            </a:r>
            <a:r>
              <a:rPr lang="vi-VN">
                <a:latin typeface="Calibri (Body)"/>
              </a:rPr>
              <a:t>hần mềm </a:t>
            </a:r>
            <a:r>
              <a:rPr lang="en-US">
                <a:latin typeface="Calibri (Body)"/>
                <a:sym typeface="Wingdings" panose="05000000000000000000" pitchFamily="2" charset="2"/>
              </a:rPr>
              <a:t> </a:t>
            </a:r>
            <a:r>
              <a:rPr lang="vi-VN">
                <a:latin typeface="Calibri (Body)"/>
              </a:rPr>
              <a:t>chức năng chính</a:t>
            </a:r>
            <a:r>
              <a:rPr lang="en-US">
                <a:latin typeface="Calibri (Body)"/>
              </a:rPr>
              <a:t> </a:t>
            </a:r>
            <a:r>
              <a:rPr lang="en-US">
                <a:latin typeface="Calibri (Body)"/>
                <a:sym typeface="Wingdings" panose="05000000000000000000" pitchFamily="2" charset="2"/>
              </a:rPr>
              <a:t> </a:t>
            </a:r>
            <a:r>
              <a:rPr lang="vi-VN">
                <a:latin typeface="Calibri (Body)"/>
              </a:rPr>
              <a:t>chức năng con, v.v.</a:t>
            </a:r>
            <a:endParaRPr lang="en-US">
              <a:latin typeface="Calibri (Body)"/>
            </a:endParaRPr>
          </a:p>
          <a:p>
            <a:r>
              <a:rPr lang="en-US">
                <a:latin typeface="Calibri (Body)"/>
              </a:rPr>
              <a:t>C</a:t>
            </a:r>
            <a:r>
              <a:rPr lang="vi-VN">
                <a:latin typeface="Calibri (Body)"/>
              </a:rPr>
              <a:t>ác yêu cầu phi chức năng</a:t>
            </a:r>
            <a:endParaRPr lang="en-US">
              <a:latin typeface="Calibri (Body)"/>
            </a:endParaRPr>
          </a:p>
        </p:txBody>
      </p:sp>
      <p:sp>
        <p:nvSpPr>
          <p:cNvPr id="4" name="Footer Placeholder 3">
            <a:extLst>
              <a:ext uri="{FF2B5EF4-FFF2-40B4-BE49-F238E27FC236}">
                <a16:creationId xmlns:a16="http://schemas.microsoft.com/office/drawing/2014/main" id="{4DE81676-2297-4040-918F-367E94919858}"/>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9F1A47CB-411A-4677-AA1B-810356D9C636}"/>
              </a:ext>
            </a:extLst>
          </p:cNvPr>
          <p:cNvSpPr>
            <a:spLocks noGrp="1"/>
          </p:cNvSpPr>
          <p:nvPr>
            <p:ph type="sldNum" sz="quarter" idx="12"/>
          </p:nvPr>
        </p:nvSpPr>
        <p:spPr/>
        <p:txBody>
          <a:bodyPr/>
          <a:lstStyle/>
          <a:p>
            <a:pPr>
              <a:defRPr/>
            </a:pPr>
            <a:fld id="{A7A27918-AF68-41BB-82C7-522D23BA7CE7}" type="slidenum">
              <a:rPr lang="en-US" smtClean="0"/>
              <a:pPr>
                <a:defRPr/>
              </a:pPr>
              <a:t>22</a:t>
            </a:fld>
            <a:endParaRPr lang="en-US" dirty="0"/>
          </a:p>
        </p:txBody>
      </p:sp>
    </p:spTree>
    <p:extLst>
      <p:ext uri="{BB962C8B-B14F-4D97-AF65-F5344CB8AC3E}">
        <p14:creationId xmlns:p14="http://schemas.microsoft.com/office/powerpoint/2010/main" val="42646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6F97-0F79-4DE7-9EFC-1BAA95B81045}"/>
              </a:ext>
            </a:extLst>
          </p:cNvPr>
          <p:cNvSpPr>
            <a:spLocks noGrp="1"/>
          </p:cNvSpPr>
          <p:nvPr>
            <p:ph type="title"/>
          </p:nvPr>
        </p:nvSpPr>
        <p:spPr>
          <a:xfrm>
            <a:off x="1" y="63501"/>
            <a:ext cx="9110662" cy="1138767"/>
          </a:xfrm>
        </p:spPr>
        <p:txBody>
          <a:bodyPr>
            <a:normAutofit fontScale="90000"/>
          </a:bodyPr>
          <a:lstStyle/>
          <a:p>
            <a:r>
              <a:rPr lang="vi-VN"/>
              <a:t>Ước lượng theo bảng phân rã công việc</a:t>
            </a:r>
            <a:r>
              <a:rPr lang="en-US"/>
              <a:t> (2/2)</a:t>
            </a:r>
          </a:p>
        </p:txBody>
      </p:sp>
      <p:sp>
        <p:nvSpPr>
          <p:cNvPr id="3" name="Content Placeholder 2">
            <a:extLst>
              <a:ext uri="{FF2B5EF4-FFF2-40B4-BE49-F238E27FC236}">
                <a16:creationId xmlns:a16="http://schemas.microsoft.com/office/drawing/2014/main" id="{B8192F94-BA01-4788-BE11-EBB2202278CA}"/>
              </a:ext>
            </a:extLst>
          </p:cNvPr>
          <p:cNvSpPr>
            <a:spLocks noGrp="1"/>
          </p:cNvSpPr>
          <p:nvPr>
            <p:ph idx="1"/>
          </p:nvPr>
        </p:nvSpPr>
        <p:spPr/>
        <p:txBody>
          <a:bodyPr>
            <a:normAutofit lnSpcReduction="10000"/>
          </a:bodyPr>
          <a:lstStyle/>
          <a:p>
            <a:r>
              <a:rPr lang="en-US">
                <a:latin typeface="Calibri (Body)"/>
              </a:rPr>
              <a:t>C</a:t>
            </a:r>
            <a:r>
              <a:rPr lang="vi-VN">
                <a:latin typeface="Calibri (Body)"/>
              </a:rPr>
              <a:t>ác công việc liên quan các sản phẩm bàn giao</a:t>
            </a:r>
            <a:endParaRPr lang="en-US">
              <a:latin typeface="Calibri (Body)"/>
            </a:endParaRPr>
          </a:p>
          <a:p>
            <a:r>
              <a:rPr lang="en-US">
                <a:latin typeface="Calibri (Body)"/>
              </a:rPr>
              <a:t>C</a:t>
            </a:r>
            <a:r>
              <a:rPr lang="vi-VN">
                <a:latin typeface="Calibri (Body)"/>
              </a:rPr>
              <a:t>ác pha phát triển phần mềm</a:t>
            </a:r>
            <a:endParaRPr lang="en-US">
              <a:latin typeface="Calibri (Body)"/>
            </a:endParaRPr>
          </a:p>
          <a:p>
            <a:pPr lvl="1"/>
            <a:r>
              <a:rPr lang="en-US">
                <a:latin typeface="Calibri (Body)"/>
              </a:rPr>
              <a:t>L</a:t>
            </a:r>
            <a:r>
              <a:rPr lang="vi-VN">
                <a:latin typeface="Calibri (Body)"/>
              </a:rPr>
              <a:t>àm tài liệu hướng dẫn sử dụng</a:t>
            </a:r>
            <a:endParaRPr lang="en-US">
              <a:latin typeface="Calibri (Body)"/>
            </a:endParaRPr>
          </a:p>
          <a:p>
            <a:pPr lvl="1"/>
            <a:r>
              <a:rPr lang="en-US">
                <a:latin typeface="Calibri (Body)"/>
              </a:rPr>
              <a:t>T</a:t>
            </a:r>
            <a:r>
              <a:rPr lang="vi-VN">
                <a:latin typeface="Calibri (Body)"/>
              </a:rPr>
              <a:t>ài liệu thiết kế, kiểm thử, </a:t>
            </a:r>
            <a:endParaRPr lang="en-US">
              <a:latin typeface="Calibri (Body)"/>
            </a:endParaRPr>
          </a:p>
          <a:p>
            <a:pPr lvl="1"/>
            <a:r>
              <a:rPr lang="en-US">
                <a:latin typeface="Calibri (Body)"/>
              </a:rPr>
              <a:t>C</a:t>
            </a:r>
            <a:r>
              <a:rPr lang="vi-VN">
                <a:latin typeface="Calibri (Body)"/>
              </a:rPr>
              <a:t>ông việc kiểm tra tài liệu</a:t>
            </a:r>
            <a:endParaRPr lang="en-US">
              <a:latin typeface="Calibri (Body)"/>
            </a:endParaRPr>
          </a:p>
          <a:p>
            <a:pPr lvl="1"/>
            <a:r>
              <a:rPr lang="en-US">
                <a:latin typeface="Calibri (Body)"/>
              </a:rPr>
              <a:t>C</a:t>
            </a:r>
            <a:r>
              <a:rPr lang="vi-VN">
                <a:latin typeface="Calibri (Body)"/>
              </a:rPr>
              <a:t>ông việc đảm bảo chất lượng</a:t>
            </a:r>
            <a:endParaRPr lang="en-US">
              <a:latin typeface="Calibri (Body)"/>
            </a:endParaRPr>
          </a:p>
          <a:p>
            <a:pPr lvl="1"/>
            <a:r>
              <a:rPr lang="vi-VN">
                <a:latin typeface="Calibri (Body)"/>
              </a:rPr>
              <a:t>v.v. </a:t>
            </a:r>
            <a:endParaRPr lang="en-US">
              <a:latin typeface="Calibri (Body)"/>
            </a:endParaRPr>
          </a:p>
          <a:p>
            <a:r>
              <a:rPr lang="en-US">
                <a:latin typeface="Calibri (Body)"/>
              </a:rPr>
              <a:t>T</a:t>
            </a:r>
            <a:r>
              <a:rPr lang="vi-VN">
                <a:latin typeface="Calibri (Body)"/>
              </a:rPr>
              <a:t>hường kết hợp với </a:t>
            </a:r>
            <a:r>
              <a:rPr lang="en-US">
                <a:latin typeface="Calibri (Body)"/>
              </a:rPr>
              <a:t>PP </a:t>
            </a:r>
            <a:r>
              <a:rPr lang="vi-VN">
                <a:latin typeface="Calibri (Body)"/>
              </a:rPr>
              <a:t>ước lượng ba điể</a:t>
            </a:r>
            <a:r>
              <a:rPr lang="en-US">
                <a:latin typeface="Calibri (Body)"/>
              </a:rPr>
              <a:t>m</a:t>
            </a:r>
          </a:p>
          <a:p>
            <a:endParaRPr lang="en-US"/>
          </a:p>
        </p:txBody>
      </p:sp>
      <p:sp>
        <p:nvSpPr>
          <p:cNvPr id="4" name="Footer Placeholder 3">
            <a:extLst>
              <a:ext uri="{FF2B5EF4-FFF2-40B4-BE49-F238E27FC236}">
                <a16:creationId xmlns:a16="http://schemas.microsoft.com/office/drawing/2014/main" id="{36F01BCF-BA99-4B32-9189-F69E35BAF3D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E2DB77DA-5E49-4010-B366-BFDE6ACC863D}"/>
              </a:ext>
            </a:extLst>
          </p:cNvPr>
          <p:cNvSpPr>
            <a:spLocks noGrp="1"/>
          </p:cNvSpPr>
          <p:nvPr>
            <p:ph type="sldNum" sz="quarter" idx="12"/>
          </p:nvPr>
        </p:nvSpPr>
        <p:spPr/>
        <p:txBody>
          <a:bodyPr/>
          <a:lstStyle/>
          <a:p>
            <a:pPr>
              <a:defRPr/>
            </a:pPr>
            <a:fld id="{A7A27918-AF68-41BB-82C7-522D23BA7CE7}" type="slidenum">
              <a:rPr lang="en-US" smtClean="0"/>
              <a:pPr>
                <a:defRPr/>
              </a:pPr>
              <a:t>23</a:t>
            </a:fld>
            <a:endParaRPr lang="en-US" dirty="0"/>
          </a:p>
        </p:txBody>
      </p:sp>
    </p:spTree>
    <p:extLst>
      <p:ext uri="{BB962C8B-B14F-4D97-AF65-F5344CB8AC3E}">
        <p14:creationId xmlns:p14="http://schemas.microsoft.com/office/powerpoint/2010/main" val="2898869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A62C-191F-4CF8-ADC7-43D0A8D76265}"/>
              </a:ext>
            </a:extLst>
          </p:cNvPr>
          <p:cNvSpPr>
            <a:spLocks noGrp="1"/>
          </p:cNvSpPr>
          <p:nvPr>
            <p:ph type="title"/>
          </p:nvPr>
        </p:nvSpPr>
        <p:spPr/>
        <p:txBody>
          <a:bodyPr/>
          <a:lstStyle/>
          <a:p>
            <a:r>
              <a:rPr lang="vi-VN"/>
              <a:t>Phương pháp ba điểm</a:t>
            </a:r>
            <a:endParaRPr lang="en-US"/>
          </a:p>
        </p:txBody>
      </p:sp>
      <p:sp>
        <p:nvSpPr>
          <p:cNvPr id="3" name="Content Placeholder 2">
            <a:extLst>
              <a:ext uri="{FF2B5EF4-FFF2-40B4-BE49-F238E27FC236}">
                <a16:creationId xmlns:a16="http://schemas.microsoft.com/office/drawing/2014/main" id="{E6D846C8-C4AA-4396-A6EE-C6C62DBB6F48}"/>
              </a:ext>
            </a:extLst>
          </p:cNvPr>
          <p:cNvSpPr>
            <a:spLocks noGrp="1"/>
          </p:cNvSpPr>
          <p:nvPr>
            <p:ph idx="1"/>
          </p:nvPr>
        </p:nvSpPr>
        <p:spPr/>
        <p:txBody>
          <a:bodyPr/>
          <a:lstStyle/>
          <a:p>
            <a:r>
              <a:rPr lang="vi-VN">
                <a:latin typeface="Calibri (Body)"/>
              </a:rPr>
              <a:t>Với mỗi đầu việc cần làm, </a:t>
            </a:r>
            <a:r>
              <a:rPr lang="en-US">
                <a:latin typeface="Calibri (Body)"/>
              </a:rPr>
              <a:t>có </a:t>
            </a:r>
            <a:r>
              <a:rPr lang="vi-VN">
                <a:latin typeface="Calibri (Body)"/>
              </a:rPr>
              <a:t>ba loại ước lượng</a:t>
            </a:r>
            <a:endParaRPr lang="en-US">
              <a:latin typeface="Calibri (Body)"/>
            </a:endParaRPr>
          </a:p>
          <a:p>
            <a:pPr lvl="1"/>
            <a:r>
              <a:rPr lang="vi-VN">
                <a:latin typeface="Calibri (Body)"/>
              </a:rPr>
              <a:t>Ước lượng lạc quan</a:t>
            </a:r>
            <a:r>
              <a:rPr lang="en-US">
                <a:latin typeface="Calibri (Body)"/>
              </a:rPr>
              <a:t> (O)</a:t>
            </a:r>
          </a:p>
          <a:p>
            <a:pPr lvl="1"/>
            <a:r>
              <a:rPr lang="vi-VN">
                <a:latin typeface="Calibri (Body)"/>
              </a:rPr>
              <a:t>Ước lượng nhiều khả năng nhấ</a:t>
            </a:r>
            <a:r>
              <a:rPr lang="en-US">
                <a:latin typeface="Calibri (Body)"/>
              </a:rPr>
              <a:t>t (M)</a:t>
            </a:r>
          </a:p>
          <a:p>
            <a:pPr lvl="1"/>
            <a:r>
              <a:rPr lang="vi-VN">
                <a:latin typeface="Calibri (Body)"/>
              </a:rPr>
              <a:t>Ước lượng bi quan</a:t>
            </a:r>
            <a:r>
              <a:rPr lang="en-US">
                <a:latin typeface="Calibri (Body)"/>
              </a:rPr>
              <a:t> (P)</a:t>
            </a:r>
          </a:p>
          <a:p>
            <a:r>
              <a:rPr lang="en-US">
                <a:latin typeface="Calibri (Body)"/>
              </a:rPr>
              <a:t>Ư</a:t>
            </a:r>
            <a:r>
              <a:rPr lang="vi-VN">
                <a:latin typeface="Calibri (Body)"/>
              </a:rPr>
              <a:t>ớc lượng cho mỗi đầu việc: E = (O + (4*M) + P)/6</a:t>
            </a:r>
            <a:endParaRPr lang="en-US">
              <a:latin typeface="Calibri (Body)"/>
            </a:endParaRPr>
          </a:p>
          <a:p>
            <a:r>
              <a:rPr lang="vi-VN">
                <a:latin typeface="Calibri (Body)"/>
              </a:rPr>
              <a:t>Độ lệch tiêu chuẩn (Standard Deviation - SD)</a:t>
            </a:r>
            <a:r>
              <a:rPr lang="en-US">
                <a:latin typeface="Calibri (Body)"/>
              </a:rPr>
              <a:t>: </a:t>
            </a:r>
            <a:r>
              <a:rPr lang="vi-VN">
                <a:latin typeface="Calibri (Body)"/>
              </a:rPr>
              <a:t>SD = (P - O)/6 </a:t>
            </a:r>
            <a:endParaRPr lang="en-US">
              <a:latin typeface="Calibri (Body)"/>
            </a:endParaRPr>
          </a:p>
        </p:txBody>
      </p:sp>
      <p:sp>
        <p:nvSpPr>
          <p:cNvPr id="4" name="Footer Placeholder 3">
            <a:extLst>
              <a:ext uri="{FF2B5EF4-FFF2-40B4-BE49-F238E27FC236}">
                <a16:creationId xmlns:a16="http://schemas.microsoft.com/office/drawing/2014/main" id="{FAFADF36-304B-4845-807F-7285014DDA24}"/>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E8D3614B-3243-4E50-A63C-A7302B7A2D39}"/>
              </a:ext>
            </a:extLst>
          </p:cNvPr>
          <p:cNvSpPr>
            <a:spLocks noGrp="1"/>
          </p:cNvSpPr>
          <p:nvPr>
            <p:ph type="sldNum" sz="quarter" idx="12"/>
          </p:nvPr>
        </p:nvSpPr>
        <p:spPr/>
        <p:txBody>
          <a:bodyPr/>
          <a:lstStyle/>
          <a:p>
            <a:pPr>
              <a:defRPr/>
            </a:pPr>
            <a:fld id="{A7A27918-AF68-41BB-82C7-522D23BA7CE7}" type="slidenum">
              <a:rPr lang="en-US" smtClean="0"/>
              <a:pPr>
                <a:defRPr/>
              </a:pPr>
              <a:t>24</a:t>
            </a:fld>
            <a:endParaRPr lang="en-US" dirty="0"/>
          </a:p>
        </p:txBody>
      </p:sp>
    </p:spTree>
    <p:extLst>
      <p:ext uri="{BB962C8B-B14F-4D97-AF65-F5344CB8AC3E}">
        <p14:creationId xmlns:p14="http://schemas.microsoft.com/office/powerpoint/2010/main" val="3908544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E693-C024-44CA-9E3C-DF72484F49D3}"/>
              </a:ext>
            </a:extLst>
          </p:cNvPr>
          <p:cNvSpPr>
            <a:spLocks noGrp="1"/>
          </p:cNvSpPr>
          <p:nvPr>
            <p:ph type="title"/>
          </p:nvPr>
        </p:nvSpPr>
        <p:spPr/>
        <p:txBody>
          <a:bodyPr/>
          <a:lstStyle/>
          <a:p>
            <a:r>
              <a:rPr lang="vi-VN"/>
              <a:t>Phương pháp điểm chức năng</a:t>
            </a:r>
            <a:r>
              <a:rPr lang="en-US"/>
              <a:t> (1/3)</a:t>
            </a:r>
          </a:p>
        </p:txBody>
      </p:sp>
      <p:sp>
        <p:nvSpPr>
          <p:cNvPr id="3" name="Content Placeholder 2">
            <a:extLst>
              <a:ext uri="{FF2B5EF4-FFF2-40B4-BE49-F238E27FC236}">
                <a16:creationId xmlns:a16="http://schemas.microsoft.com/office/drawing/2014/main" id="{2A68148A-1AC6-4B69-9595-804D3E0C16D7}"/>
              </a:ext>
            </a:extLst>
          </p:cNvPr>
          <p:cNvSpPr>
            <a:spLocks noGrp="1"/>
          </p:cNvSpPr>
          <p:nvPr>
            <p:ph idx="1"/>
          </p:nvPr>
        </p:nvSpPr>
        <p:spPr/>
        <p:txBody>
          <a:bodyPr>
            <a:normAutofit/>
          </a:bodyPr>
          <a:lstStyle/>
          <a:p>
            <a:r>
              <a:rPr lang="vi-VN">
                <a:latin typeface="Calibri (Body)"/>
              </a:rPr>
              <a:t>Điểm chức năng được tính toán dựa vào các chức năng hoặc vai trò người dùng</a:t>
            </a:r>
            <a:endParaRPr lang="en-US">
              <a:latin typeface="Calibri (Body)"/>
            </a:endParaRPr>
          </a:p>
          <a:p>
            <a:pPr lvl="1"/>
            <a:r>
              <a:rPr lang="en-US">
                <a:latin typeface="Calibri (Body)"/>
              </a:rPr>
              <a:t>K</a:t>
            </a:r>
            <a:r>
              <a:rPr lang="vi-VN">
                <a:latin typeface="Calibri (Body)"/>
              </a:rPr>
              <a:t>hông phụ thuộc ngôn ngữ lập trình</a:t>
            </a:r>
            <a:endParaRPr lang="en-US">
              <a:latin typeface="Calibri (Body)"/>
            </a:endParaRPr>
          </a:p>
          <a:p>
            <a:pPr lvl="1"/>
            <a:r>
              <a:rPr lang="en-US">
                <a:latin typeface="Calibri (Body)"/>
              </a:rPr>
              <a:t>Không phụ thuộc khả </a:t>
            </a:r>
            <a:r>
              <a:rPr lang="vi-VN">
                <a:latin typeface="Calibri (Body)"/>
              </a:rPr>
              <a:t>năng của nhóm</a:t>
            </a:r>
            <a:endParaRPr lang="en-US">
              <a:latin typeface="Calibri (Body)"/>
            </a:endParaRPr>
          </a:p>
          <a:p>
            <a:pPr lvl="1"/>
            <a:r>
              <a:rPr lang="en-US">
                <a:latin typeface="Calibri (Body)"/>
              </a:rPr>
              <a:t>Không phụ thuộc </a:t>
            </a:r>
            <a:r>
              <a:rPr lang="vi-VN">
                <a:latin typeface="Calibri (Body)"/>
              </a:rPr>
              <a:t>công nghệ hay phương pháp phát triển phần mềm</a:t>
            </a:r>
            <a:endParaRPr lang="en-US">
              <a:latin typeface="Calibri (Body)"/>
            </a:endParaRPr>
          </a:p>
          <a:p>
            <a:pPr lvl="1"/>
            <a:r>
              <a:rPr lang="en-US">
                <a:latin typeface="Calibri (Body)"/>
              </a:rPr>
              <a:t>Dựa vào yêu cầu phần mềm hoặc thiết kế</a:t>
            </a:r>
          </a:p>
          <a:p>
            <a:pPr lvl="1"/>
            <a:endParaRPr lang="en-US">
              <a:latin typeface="Calibri (Body)"/>
            </a:endParaRPr>
          </a:p>
        </p:txBody>
      </p:sp>
      <p:sp>
        <p:nvSpPr>
          <p:cNvPr id="4" name="Footer Placeholder 3">
            <a:extLst>
              <a:ext uri="{FF2B5EF4-FFF2-40B4-BE49-F238E27FC236}">
                <a16:creationId xmlns:a16="http://schemas.microsoft.com/office/drawing/2014/main" id="{A6D28117-2413-4AC6-AA07-960957208B25}"/>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DEC9013F-B477-4703-9A68-FAD8B5B57FD2}"/>
              </a:ext>
            </a:extLst>
          </p:cNvPr>
          <p:cNvSpPr>
            <a:spLocks noGrp="1"/>
          </p:cNvSpPr>
          <p:nvPr>
            <p:ph type="sldNum" sz="quarter" idx="12"/>
          </p:nvPr>
        </p:nvSpPr>
        <p:spPr/>
        <p:txBody>
          <a:bodyPr/>
          <a:lstStyle/>
          <a:p>
            <a:pPr>
              <a:defRPr/>
            </a:pPr>
            <a:fld id="{A7A27918-AF68-41BB-82C7-522D23BA7CE7}" type="slidenum">
              <a:rPr lang="en-US" smtClean="0"/>
              <a:pPr>
                <a:defRPr/>
              </a:pPr>
              <a:t>25</a:t>
            </a:fld>
            <a:endParaRPr lang="en-US" dirty="0"/>
          </a:p>
        </p:txBody>
      </p:sp>
    </p:spTree>
    <p:extLst>
      <p:ext uri="{BB962C8B-B14F-4D97-AF65-F5344CB8AC3E}">
        <p14:creationId xmlns:p14="http://schemas.microsoft.com/office/powerpoint/2010/main" val="2199207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4E6A-6BC5-4D6B-877A-58331B32633F}"/>
              </a:ext>
            </a:extLst>
          </p:cNvPr>
          <p:cNvSpPr>
            <a:spLocks noGrp="1"/>
          </p:cNvSpPr>
          <p:nvPr>
            <p:ph type="title"/>
          </p:nvPr>
        </p:nvSpPr>
        <p:spPr/>
        <p:txBody>
          <a:bodyPr/>
          <a:lstStyle/>
          <a:p>
            <a:r>
              <a:rPr lang="vi-VN"/>
              <a:t>Phương pháp điểm chức năng</a:t>
            </a:r>
            <a:r>
              <a:rPr lang="en-US"/>
              <a:t> (2/3)</a:t>
            </a:r>
          </a:p>
        </p:txBody>
      </p:sp>
      <p:sp>
        <p:nvSpPr>
          <p:cNvPr id="3" name="Content Placeholder 2">
            <a:extLst>
              <a:ext uri="{FF2B5EF4-FFF2-40B4-BE49-F238E27FC236}">
                <a16:creationId xmlns:a16="http://schemas.microsoft.com/office/drawing/2014/main" id="{5062E0A7-A9C9-49FA-B15F-83A383B6127E}"/>
              </a:ext>
            </a:extLst>
          </p:cNvPr>
          <p:cNvSpPr>
            <a:spLocks noGrp="1"/>
          </p:cNvSpPr>
          <p:nvPr>
            <p:ph idx="1"/>
          </p:nvPr>
        </p:nvSpPr>
        <p:spPr/>
        <p:txBody>
          <a:bodyPr>
            <a:normAutofit lnSpcReduction="10000"/>
          </a:bodyPr>
          <a:lstStyle/>
          <a:p>
            <a:r>
              <a:rPr lang="en-US">
                <a:latin typeface="Calibri (Body)"/>
              </a:rPr>
              <a:t>Tiến hành</a:t>
            </a:r>
          </a:p>
          <a:p>
            <a:pPr lvl="1"/>
            <a:r>
              <a:rPr lang="en-US">
                <a:latin typeface="Calibri (Body)"/>
              </a:rPr>
              <a:t>P</a:t>
            </a:r>
            <a:r>
              <a:rPr lang="vi-VN">
                <a:latin typeface="Calibri (Body)"/>
              </a:rPr>
              <a:t>hần mềm được chia thành các chức năng</a:t>
            </a:r>
            <a:endParaRPr lang="en-US">
              <a:latin typeface="Calibri (Body)"/>
            </a:endParaRPr>
          </a:p>
          <a:p>
            <a:pPr lvl="1"/>
            <a:r>
              <a:rPr lang="en-US">
                <a:latin typeface="Calibri (Body)"/>
              </a:rPr>
              <a:t>M</a:t>
            </a:r>
            <a:r>
              <a:rPr lang="vi-VN">
                <a:latin typeface="Calibri (Body)"/>
              </a:rPr>
              <a:t>ỗi chức năng được cho trọng số và điểm chức năn</a:t>
            </a:r>
            <a:r>
              <a:rPr lang="en-US">
                <a:latin typeface="Calibri (Body)"/>
              </a:rPr>
              <a:t>g</a:t>
            </a:r>
          </a:p>
          <a:p>
            <a:r>
              <a:rPr lang="vi-VN">
                <a:latin typeface="Calibri (Body)"/>
              </a:rPr>
              <a:t>Trọng số</a:t>
            </a:r>
            <a:r>
              <a:rPr lang="en-US">
                <a:latin typeface="Calibri (Body)"/>
              </a:rPr>
              <a:t>:</a:t>
            </a:r>
            <a:r>
              <a:rPr lang="vi-VN">
                <a:latin typeface="Calibri (Body)"/>
              </a:rPr>
              <a:t> thể hiện độ khó </a:t>
            </a:r>
            <a:endParaRPr lang="en-US">
              <a:latin typeface="Calibri (Body)"/>
            </a:endParaRPr>
          </a:p>
          <a:p>
            <a:pPr lvl="1"/>
            <a:r>
              <a:rPr lang="en-US">
                <a:latin typeface="Calibri (Body)"/>
              </a:rPr>
              <a:t>K</a:t>
            </a:r>
            <a:r>
              <a:rPr lang="vi-VN">
                <a:latin typeface="Calibri (Body)"/>
              </a:rPr>
              <a:t>hó</a:t>
            </a:r>
            <a:r>
              <a:rPr lang="en-US">
                <a:latin typeface="Calibri (Body)"/>
              </a:rPr>
              <a:t>: </a:t>
            </a:r>
            <a:r>
              <a:rPr lang="vi-VN">
                <a:latin typeface="Calibri (Body)"/>
              </a:rPr>
              <a:t>5</a:t>
            </a:r>
            <a:r>
              <a:rPr lang="en-US">
                <a:latin typeface="Calibri (Body)"/>
              </a:rPr>
              <a:t> điểm</a:t>
            </a:r>
          </a:p>
          <a:p>
            <a:pPr lvl="1"/>
            <a:r>
              <a:rPr lang="en-US">
                <a:latin typeface="Calibri (Body)"/>
              </a:rPr>
              <a:t>T</a:t>
            </a:r>
            <a:r>
              <a:rPr lang="vi-VN">
                <a:latin typeface="Calibri (Body)"/>
              </a:rPr>
              <a:t>rung bình</a:t>
            </a:r>
            <a:r>
              <a:rPr lang="en-US">
                <a:latin typeface="Calibri (Body)"/>
              </a:rPr>
              <a:t>: </a:t>
            </a:r>
            <a:r>
              <a:rPr lang="vi-VN">
                <a:latin typeface="Calibri (Body)"/>
              </a:rPr>
              <a:t>3</a:t>
            </a:r>
            <a:r>
              <a:rPr lang="en-US">
                <a:latin typeface="Calibri (Body)"/>
              </a:rPr>
              <a:t> điểm</a:t>
            </a:r>
          </a:p>
          <a:p>
            <a:pPr lvl="1"/>
            <a:r>
              <a:rPr lang="en-US">
                <a:latin typeface="Calibri (Body)"/>
              </a:rPr>
              <a:t>D</a:t>
            </a:r>
            <a:r>
              <a:rPr lang="vi-VN">
                <a:latin typeface="Calibri (Body)"/>
              </a:rPr>
              <a:t>ễ</a:t>
            </a:r>
            <a:r>
              <a:rPr lang="en-US">
                <a:latin typeface="Calibri (Body)"/>
              </a:rPr>
              <a:t>: </a:t>
            </a:r>
            <a:r>
              <a:rPr lang="vi-VN">
                <a:latin typeface="Calibri (Body)"/>
              </a:rPr>
              <a:t>1</a:t>
            </a:r>
            <a:endParaRPr lang="en-US">
              <a:latin typeface="Calibri (Body)"/>
            </a:endParaRPr>
          </a:p>
          <a:p>
            <a:pPr lvl="1"/>
            <a:r>
              <a:rPr lang="en-US">
                <a:latin typeface="Calibri (Body)"/>
              </a:rPr>
              <a:t>Điểm chức năng: </a:t>
            </a:r>
            <a:r>
              <a:rPr lang="vi-VN">
                <a:latin typeface="Calibri (Body)"/>
              </a:rPr>
              <a:t>khối lượng công việc cần hoàn thành </a:t>
            </a:r>
            <a:endParaRPr lang="en-US">
              <a:latin typeface="Calibri (Body)"/>
            </a:endParaRPr>
          </a:p>
          <a:p>
            <a:pPr lvl="1"/>
            <a:endParaRPr lang="en-US">
              <a:latin typeface="Calibri (Body)"/>
            </a:endParaRPr>
          </a:p>
        </p:txBody>
      </p:sp>
      <p:sp>
        <p:nvSpPr>
          <p:cNvPr id="4" name="Footer Placeholder 3">
            <a:extLst>
              <a:ext uri="{FF2B5EF4-FFF2-40B4-BE49-F238E27FC236}">
                <a16:creationId xmlns:a16="http://schemas.microsoft.com/office/drawing/2014/main" id="{72F49FA3-F034-4559-A704-224210F8020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59FA02A9-584A-4873-9F98-97982D726034}"/>
              </a:ext>
            </a:extLst>
          </p:cNvPr>
          <p:cNvSpPr>
            <a:spLocks noGrp="1"/>
          </p:cNvSpPr>
          <p:nvPr>
            <p:ph type="sldNum" sz="quarter" idx="12"/>
          </p:nvPr>
        </p:nvSpPr>
        <p:spPr/>
        <p:txBody>
          <a:bodyPr/>
          <a:lstStyle/>
          <a:p>
            <a:pPr>
              <a:defRPr/>
            </a:pPr>
            <a:fld id="{A7A27918-AF68-41BB-82C7-522D23BA7CE7}" type="slidenum">
              <a:rPr lang="en-US" smtClean="0"/>
              <a:pPr>
                <a:defRPr/>
              </a:pPr>
              <a:t>26</a:t>
            </a:fld>
            <a:endParaRPr lang="en-US" dirty="0"/>
          </a:p>
        </p:txBody>
      </p:sp>
    </p:spTree>
    <p:extLst>
      <p:ext uri="{BB962C8B-B14F-4D97-AF65-F5344CB8AC3E}">
        <p14:creationId xmlns:p14="http://schemas.microsoft.com/office/powerpoint/2010/main" val="3183576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9247-9645-4B6A-AEE5-AE9914CA8E50}"/>
              </a:ext>
            </a:extLst>
          </p:cNvPr>
          <p:cNvSpPr>
            <a:spLocks noGrp="1"/>
          </p:cNvSpPr>
          <p:nvPr>
            <p:ph type="title"/>
          </p:nvPr>
        </p:nvSpPr>
        <p:spPr/>
        <p:txBody>
          <a:bodyPr/>
          <a:lstStyle/>
          <a:p>
            <a:r>
              <a:rPr lang="vi-VN"/>
              <a:t>Phương pháp điểm chức năng</a:t>
            </a:r>
            <a:r>
              <a:rPr lang="en-US"/>
              <a:t> (3/3)</a:t>
            </a:r>
          </a:p>
        </p:txBody>
      </p:sp>
      <p:sp>
        <p:nvSpPr>
          <p:cNvPr id="3" name="Content Placeholder 2">
            <a:extLst>
              <a:ext uri="{FF2B5EF4-FFF2-40B4-BE49-F238E27FC236}">
                <a16:creationId xmlns:a16="http://schemas.microsoft.com/office/drawing/2014/main" id="{CB7877C8-EEA1-4BCD-8809-0BFC437C989C}"/>
              </a:ext>
            </a:extLst>
          </p:cNvPr>
          <p:cNvSpPr>
            <a:spLocks noGrp="1"/>
          </p:cNvSpPr>
          <p:nvPr>
            <p:ph idx="1"/>
          </p:nvPr>
        </p:nvSpPr>
        <p:spPr/>
        <p:txBody>
          <a:bodyPr/>
          <a:lstStyle/>
          <a:p>
            <a:r>
              <a:rPr lang="en-US"/>
              <a:t>Ví dụ</a:t>
            </a:r>
          </a:p>
          <a:p>
            <a:endParaRPr lang="en-US"/>
          </a:p>
        </p:txBody>
      </p:sp>
      <p:sp>
        <p:nvSpPr>
          <p:cNvPr id="4" name="Footer Placeholder 3">
            <a:extLst>
              <a:ext uri="{FF2B5EF4-FFF2-40B4-BE49-F238E27FC236}">
                <a16:creationId xmlns:a16="http://schemas.microsoft.com/office/drawing/2014/main" id="{42FDB6F8-08FC-474F-870F-EA703655AFDB}"/>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B0ECC21F-6CDD-43D3-9197-0B1B15A09D36}"/>
              </a:ext>
            </a:extLst>
          </p:cNvPr>
          <p:cNvSpPr>
            <a:spLocks noGrp="1"/>
          </p:cNvSpPr>
          <p:nvPr>
            <p:ph type="sldNum" sz="quarter" idx="12"/>
          </p:nvPr>
        </p:nvSpPr>
        <p:spPr/>
        <p:txBody>
          <a:bodyPr/>
          <a:lstStyle/>
          <a:p>
            <a:pPr>
              <a:defRPr/>
            </a:pPr>
            <a:fld id="{A7A27918-AF68-41BB-82C7-522D23BA7CE7}" type="slidenum">
              <a:rPr lang="en-US" smtClean="0"/>
              <a:pPr>
                <a:defRPr/>
              </a:pPr>
              <a:t>27</a:t>
            </a:fld>
            <a:endParaRPr lang="en-US" dirty="0"/>
          </a:p>
        </p:txBody>
      </p:sp>
      <p:pic>
        <p:nvPicPr>
          <p:cNvPr id="9" name="Picture 8">
            <a:extLst>
              <a:ext uri="{FF2B5EF4-FFF2-40B4-BE49-F238E27FC236}">
                <a16:creationId xmlns:a16="http://schemas.microsoft.com/office/drawing/2014/main" id="{64151927-CCDC-4AAB-9F5D-DE7785945563}"/>
              </a:ext>
            </a:extLst>
          </p:cNvPr>
          <p:cNvPicPr>
            <a:picLocks noChangeAspect="1"/>
          </p:cNvPicPr>
          <p:nvPr/>
        </p:nvPicPr>
        <p:blipFill>
          <a:blip r:embed="rId2"/>
          <a:stretch>
            <a:fillRect/>
          </a:stretch>
        </p:blipFill>
        <p:spPr>
          <a:xfrm>
            <a:off x="516731" y="2197100"/>
            <a:ext cx="8315280" cy="2819400"/>
          </a:xfrm>
          <a:prstGeom prst="rect">
            <a:avLst/>
          </a:prstGeom>
        </p:spPr>
      </p:pic>
    </p:spTree>
    <p:extLst>
      <p:ext uri="{BB962C8B-B14F-4D97-AF65-F5344CB8AC3E}">
        <p14:creationId xmlns:p14="http://schemas.microsoft.com/office/powerpoint/2010/main" val="290809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370B-FCED-4865-BAAE-0A13ADFDD4B8}"/>
              </a:ext>
            </a:extLst>
          </p:cNvPr>
          <p:cNvSpPr>
            <a:spLocks noGrp="1"/>
          </p:cNvSpPr>
          <p:nvPr>
            <p:ph type="title"/>
          </p:nvPr>
        </p:nvSpPr>
        <p:spPr/>
        <p:txBody>
          <a:bodyPr>
            <a:normAutofit/>
          </a:bodyPr>
          <a:lstStyle/>
          <a:p>
            <a:r>
              <a:rPr lang="en-US"/>
              <a:t>Phương pháp COCOMO (1/7)</a:t>
            </a:r>
          </a:p>
        </p:txBody>
      </p:sp>
      <p:sp>
        <p:nvSpPr>
          <p:cNvPr id="3" name="Content Placeholder 2">
            <a:extLst>
              <a:ext uri="{FF2B5EF4-FFF2-40B4-BE49-F238E27FC236}">
                <a16:creationId xmlns:a16="http://schemas.microsoft.com/office/drawing/2014/main" id="{36B97865-E845-4175-B794-895642DA8205}"/>
              </a:ext>
            </a:extLst>
          </p:cNvPr>
          <p:cNvSpPr>
            <a:spLocks noGrp="1"/>
          </p:cNvSpPr>
          <p:nvPr>
            <p:ph idx="1"/>
          </p:nvPr>
        </p:nvSpPr>
        <p:spPr/>
        <p:txBody>
          <a:bodyPr>
            <a:normAutofit fontScale="92500" lnSpcReduction="20000"/>
          </a:bodyPr>
          <a:lstStyle/>
          <a:p>
            <a:r>
              <a:rPr lang="en-US">
                <a:latin typeface="Calibri (Body)"/>
              </a:rPr>
              <a:t>COCOMO viết tắt của từ COnstructive COst MOdel</a:t>
            </a:r>
          </a:p>
          <a:p>
            <a:pPr lvl="1"/>
            <a:r>
              <a:rPr lang="en-US">
                <a:latin typeface="Calibri (Body)"/>
              </a:rPr>
              <a:t>P</a:t>
            </a:r>
            <a:r>
              <a:rPr lang="vi-VN">
                <a:latin typeface="Calibri (Body)"/>
              </a:rPr>
              <a:t>hát triển bởi Barry W. Boehm</a:t>
            </a:r>
            <a:r>
              <a:rPr lang="en-US">
                <a:latin typeface="Calibri (Body)"/>
              </a:rPr>
              <a:t> và </a:t>
            </a:r>
            <a:r>
              <a:rPr lang="vi-VN">
                <a:latin typeface="Calibri (Body)"/>
              </a:rPr>
              <a:t>công bố năm 1981</a:t>
            </a:r>
            <a:endParaRPr lang="en-US">
              <a:latin typeface="Calibri (Body)"/>
            </a:endParaRPr>
          </a:p>
          <a:p>
            <a:pPr lvl="1"/>
            <a:r>
              <a:rPr lang="en-US">
                <a:latin typeface="Calibri (Body)"/>
              </a:rPr>
              <a:t>P</a:t>
            </a:r>
            <a:r>
              <a:rPr lang="vi-VN">
                <a:latin typeface="Calibri (Body)"/>
              </a:rPr>
              <a:t>hiên bản COCOMO</a:t>
            </a:r>
            <a:r>
              <a:rPr lang="en-US">
                <a:latin typeface="Calibri (Body)"/>
              </a:rPr>
              <a:t> </a:t>
            </a:r>
            <a:r>
              <a:rPr lang="vi-VN">
                <a:latin typeface="Calibri (Body)"/>
              </a:rPr>
              <a:t>II được công bố vào năm 2000</a:t>
            </a:r>
            <a:endParaRPr lang="en-US">
              <a:latin typeface="Calibri (Body)"/>
            </a:endParaRPr>
          </a:p>
          <a:p>
            <a:r>
              <a:rPr lang="vi-VN">
                <a:latin typeface="Calibri (Body)"/>
              </a:rPr>
              <a:t> Công thức cho mô hình COCOMO cơ bản:</a:t>
            </a:r>
          </a:p>
          <a:p>
            <a:pPr lvl="1"/>
            <a:r>
              <a:rPr lang="vi-VN">
                <a:latin typeface="Calibri (Body)"/>
              </a:rPr>
              <a:t>Công sức:   E = a * L</a:t>
            </a:r>
            <a:r>
              <a:rPr lang="vi-VN" baseline="30000">
                <a:latin typeface="Calibri (Body)"/>
              </a:rPr>
              <a:t>b</a:t>
            </a:r>
            <a:r>
              <a:rPr lang="vi-VN">
                <a:latin typeface="Calibri (Body)"/>
              </a:rPr>
              <a:t> (tháng công)</a:t>
            </a:r>
          </a:p>
          <a:p>
            <a:pPr lvl="1"/>
            <a:r>
              <a:rPr lang="vi-VN">
                <a:latin typeface="Calibri (Body)"/>
              </a:rPr>
              <a:t>Thời gian:  T = c * E</a:t>
            </a:r>
            <a:r>
              <a:rPr lang="vi-VN" baseline="30000">
                <a:latin typeface="Calibri (Body)"/>
              </a:rPr>
              <a:t>d</a:t>
            </a:r>
            <a:r>
              <a:rPr lang="vi-VN">
                <a:latin typeface="Calibri (Body)"/>
              </a:rPr>
              <a:t> (tháng) </a:t>
            </a:r>
          </a:p>
          <a:p>
            <a:pPr lvl="1"/>
            <a:r>
              <a:rPr lang="vi-VN">
                <a:latin typeface="Calibri (Body)"/>
              </a:rPr>
              <a:t>Số người:   N = E/T (người)</a:t>
            </a:r>
          </a:p>
          <a:p>
            <a:pPr lvl="1"/>
            <a:r>
              <a:rPr lang="vi-VN">
                <a:latin typeface="Calibri (Body)"/>
              </a:rPr>
              <a:t>Trong đó, L là số dòng lệnh (KLOC) và </a:t>
            </a:r>
          </a:p>
          <a:p>
            <a:pPr lvl="1"/>
            <a:r>
              <a:rPr lang="vi-VN">
                <a:latin typeface="Calibri (Body)"/>
              </a:rPr>
              <a:t>a, b, c, d</a:t>
            </a:r>
            <a:r>
              <a:rPr lang="en-US">
                <a:latin typeface="Calibri (Body)"/>
              </a:rPr>
              <a:t>: </a:t>
            </a:r>
            <a:r>
              <a:rPr lang="vi-VN">
                <a:latin typeface="Calibri (Body)"/>
              </a:rPr>
              <a:t>là các tham số được cho bởi </a:t>
            </a:r>
            <a:r>
              <a:rPr lang="en-US">
                <a:latin typeface="Calibri (Body)"/>
              </a:rPr>
              <a:t>bảng sau</a:t>
            </a:r>
          </a:p>
        </p:txBody>
      </p:sp>
      <p:sp>
        <p:nvSpPr>
          <p:cNvPr id="4" name="Footer Placeholder 3">
            <a:extLst>
              <a:ext uri="{FF2B5EF4-FFF2-40B4-BE49-F238E27FC236}">
                <a16:creationId xmlns:a16="http://schemas.microsoft.com/office/drawing/2014/main" id="{DB4B8F23-366E-473C-A1A6-9804CF10DBC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4D353747-A607-4005-A772-B6CA09AF8F01}"/>
              </a:ext>
            </a:extLst>
          </p:cNvPr>
          <p:cNvSpPr>
            <a:spLocks noGrp="1"/>
          </p:cNvSpPr>
          <p:nvPr>
            <p:ph type="sldNum" sz="quarter" idx="12"/>
          </p:nvPr>
        </p:nvSpPr>
        <p:spPr/>
        <p:txBody>
          <a:bodyPr/>
          <a:lstStyle/>
          <a:p>
            <a:pPr>
              <a:defRPr/>
            </a:pPr>
            <a:fld id="{A7A27918-AF68-41BB-82C7-522D23BA7CE7}" type="slidenum">
              <a:rPr lang="en-US" smtClean="0"/>
              <a:pPr>
                <a:defRPr/>
              </a:pPr>
              <a:t>28</a:t>
            </a:fld>
            <a:endParaRPr lang="en-US" dirty="0"/>
          </a:p>
        </p:txBody>
      </p:sp>
    </p:spTree>
    <p:extLst>
      <p:ext uri="{BB962C8B-B14F-4D97-AF65-F5344CB8AC3E}">
        <p14:creationId xmlns:p14="http://schemas.microsoft.com/office/powerpoint/2010/main" val="1533446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3518-AE09-4F12-965E-4A99B4961496}"/>
              </a:ext>
            </a:extLst>
          </p:cNvPr>
          <p:cNvSpPr>
            <a:spLocks noGrp="1"/>
          </p:cNvSpPr>
          <p:nvPr>
            <p:ph type="title"/>
          </p:nvPr>
        </p:nvSpPr>
        <p:spPr/>
        <p:txBody>
          <a:bodyPr/>
          <a:lstStyle/>
          <a:p>
            <a:r>
              <a:rPr lang="en-US"/>
              <a:t>Phương pháp COCOMO (2/7)</a:t>
            </a:r>
          </a:p>
        </p:txBody>
      </p:sp>
      <p:sp>
        <p:nvSpPr>
          <p:cNvPr id="3" name="Content Placeholder 2">
            <a:extLst>
              <a:ext uri="{FF2B5EF4-FFF2-40B4-BE49-F238E27FC236}">
                <a16:creationId xmlns:a16="http://schemas.microsoft.com/office/drawing/2014/main" id="{57968BF5-F2FF-41BE-81CA-72186CB2B00D}"/>
              </a:ext>
            </a:extLst>
          </p:cNvPr>
          <p:cNvSpPr>
            <a:spLocks noGrp="1"/>
          </p:cNvSpPr>
          <p:nvPr>
            <p:ph idx="1"/>
          </p:nvPr>
        </p:nvSpPr>
        <p:spPr/>
        <p:txBody>
          <a:bodyPr/>
          <a:lstStyle/>
          <a:p>
            <a:r>
              <a:rPr lang="en-US">
                <a:latin typeface="Calibri (Body)"/>
              </a:rPr>
              <a:t>Bảng tham số cho COCOMO cơ bản</a:t>
            </a:r>
          </a:p>
          <a:p>
            <a:endParaRPr lang="en-US"/>
          </a:p>
        </p:txBody>
      </p:sp>
      <p:sp>
        <p:nvSpPr>
          <p:cNvPr id="4" name="Footer Placeholder 3">
            <a:extLst>
              <a:ext uri="{FF2B5EF4-FFF2-40B4-BE49-F238E27FC236}">
                <a16:creationId xmlns:a16="http://schemas.microsoft.com/office/drawing/2014/main" id="{79AF6884-FA69-430B-82ED-AB8A95A34C40}"/>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91E7D16F-DB17-4B9E-B64D-05C41BB0661A}"/>
              </a:ext>
            </a:extLst>
          </p:cNvPr>
          <p:cNvSpPr>
            <a:spLocks noGrp="1"/>
          </p:cNvSpPr>
          <p:nvPr>
            <p:ph type="sldNum" sz="quarter" idx="12"/>
          </p:nvPr>
        </p:nvSpPr>
        <p:spPr/>
        <p:txBody>
          <a:bodyPr/>
          <a:lstStyle/>
          <a:p>
            <a:pPr>
              <a:defRPr/>
            </a:pPr>
            <a:fld id="{A7A27918-AF68-41BB-82C7-522D23BA7CE7}" type="slidenum">
              <a:rPr lang="en-US" smtClean="0"/>
              <a:pPr>
                <a:defRPr/>
              </a:pPr>
              <a:t>29</a:t>
            </a:fld>
            <a:endParaRPr lang="en-US" dirty="0"/>
          </a:p>
        </p:txBody>
      </p:sp>
      <p:pic>
        <p:nvPicPr>
          <p:cNvPr id="6" name="Picture 5">
            <a:extLst>
              <a:ext uri="{FF2B5EF4-FFF2-40B4-BE49-F238E27FC236}">
                <a16:creationId xmlns:a16="http://schemas.microsoft.com/office/drawing/2014/main" id="{8B62E5C7-7320-42CF-BC8E-847768A4F3F0}"/>
              </a:ext>
            </a:extLst>
          </p:cNvPr>
          <p:cNvPicPr>
            <a:picLocks noChangeAspect="1"/>
          </p:cNvPicPr>
          <p:nvPr/>
        </p:nvPicPr>
        <p:blipFill>
          <a:blip r:embed="rId2"/>
          <a:stretch>
            <a:fillRect/>
          </a:stretch>
        </p:blipFill>
        <p:spPr>
          <a:xfrm>
            <a:off x="590102" y="2446243"/>
            <a:ext cx="8036528" cy="2514600"/>
          </a:xfrm>
          <a:prstGeom prst="rect">
            <a:avLst/>
          </a:prstGeom>
        </p:spPr>
      </p:pic>
    </p:spTree>
    <p:extLst>
      <p:ext uri="{BB962C8B-B14F-4D97-AF65-F5344CB8AC3E}">
        <p14:creationId xmlns:p14="http://schemas.microsoft.com/office/powerpoint/2010/main" val="121240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033" y="-14493"/>
            <a:ext cx="8199596" cy="1139363"/>
          </a:xfrm>
          <a:noFill/>
          <a:ln/>
        </p:spPr>
        <p:txBody>
          <a:bodyPr vert="horz" wrap="square" lIns="90534" tIns="44473" rIns="90534" bIns="44473" numCol="1" anchor="ctr" anchorCtr="0" compatLnSpc="1">
            <a:prstTxWarp prst="textNoShape">
              <a:avLst/>
            </a:prstTxWarp>
            <a:normAutofit/>
          </a:bodyPr>
          <a:lstStyle/>
          <a:p>
            <a:r>
              <a:rPr lang="en-GB"/>
              <a:t>Nội dung</a:t>
            </a:r>
          </a:p>
        </p:txBody>
      </p:sp>
      <p:sp>
        <p:nvSpPr>
          <p:cNvPr id="6147" name="Rectangle 3"/>
          <p:cNvSpPr>
            <a:spLocks noGrp="1" noChangeArrowheads="1"/>
          </p:cNvSpPr>
          <p:nvPr>
            <p:ph idx="1"/>
          </p:nvPr>
        </p:nvSpPr>
        <p:spPr>
          <a:noFill/>
          <a:ln/>
        </p:spPr>
        <p:txBody>
          <a:bodyPr vert="horz" wrap="square" lIns="90534" tIns="44473" rIns="90534" bIns="44473" numCol="1" anchor="t" anchorCtr="0" compatLnSpc="1">
            <a:prstTxWarp prst="textNoShape">
              <a:avLst/>
            </a:prstTxWarp>
            <a:normAutofit/>
          </a:bodyPr>
          <a:lstStyle/>
          <a:p>
            <a:pPr>
              <a:lnSpc>
                <a:spcPct val="90000"/>
              </a:lnSpc>
            </a:pPr>
            <a:r>
              <a:rPr lang="vi-VN" dirty="0">
                <a:latin typeface="Calibri (Body)"/>
              </a:rPr>
              <a:t>Tầm quan trọng của lịch trình dự án</a:t>
            </a:r>
          </a:p>
          <a:p>
            <a:pPr>
              <a:lnSpc>
                <a:spcPct val="90000"/>
              </a:lnSpc>
            </a:pPr>
            <a:r>
              <a:rPr lang="vi-VN" dirty="0">
                <a:latin typeface="Calibri (Body)"/>
              </a:rPr>
              <a:t>Lập kế hoạch quản lý lịch trình dự án</a:t>
            </a:r>
          </a:p>
          <a:p>
            <a:pPr>
              <a:lnSpc>
                <a:spcPct val="90000"/>
              </a:lnSpc>
            </a:pPr>
            <a:r>
              <a:rPr lang="vi-VN" dirty="0">
                <a:latin typeface="Calibri (Body)"/>
              </a:rPr>
              <a:t>Định nghĩa các công việc</a:t>
            </a:r>
          </a:p>
          <a:p>
            <a:pPr>
              <a:lnSpc>
                <a:spcPct val="90000"/>
              </a:lnSpc>
            </a:pPr>
            <a:r>
              <a:rPr lang="vi-VN" dirty="0">
                <a:latin typeface="Calibri (Body)"/>
              </a:rPr>
              <a:t>Các phương pháp ước lượng công việc</a:t>
            </a:r>
          </a:p>
          <a:p>
            <a:pPr>
              <a:lnSpc>
                <a:spcPct val="90000"/>
              </a:lnSpc>
            </a:pPr>
            <a:r>
              <a:rPr lang="vi-VN" dirty="0">
                <a:latin typeface="Calibri (Body)"/>
              </a:rPr>
              <a:t>Phương pháp tạo lập lịch trình dự án</a:t>
            </a:r>
          </a:p>
          <a:p>
            <a:pPr>
              <a:lnSpc>
                <a:spcPct val="90000"/>
              </a:lnSpc>
            </a:pPr>
            <a:r>
              <a:rPr lang="vi-VN" dirty="0">
                <a:latin typeface="Calibri (Body)"/>
              </a:rPr>
              <a:t>Phương pháp phân tích đường găng</a:t>
            </a:r>
          </a:p>
          <a:p>
            <a:pPr>
              <a:lnSpc>
                <a:spcPct val="90000"/>
              </a:lnSpc>
            </a:pPr>
            <a:r>
              <a:rPr lang="vi-VN" dirty="0">
                <a:latin typeface="Calibri (Body)"/>
              </a:rPr>
              <a:t>Giám sát lịch trình dự án</a:t>
            </a:r>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anim calcmode="lin" valueType="num">
                                      <p:cBhvr>
                                        <p:cTn id="15"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47">
                                            <p:txEl>
                                              <p:pRg st="2" end="2"/>
                                            </p:txEl>
                                          </p:spTgt>
                                        </p:tgtEl>
                                        <p:attrNameLst>
                                          <p:attrName>style.visibility</p:attrName>
                                        </p:attrNameLst>
                                      </p:cBhvr>
                                      <p:to>
                                        <p:strVal val="visible"/>
                                      </p:to>
                                    </p:set>
                                    <p:animEffect transition="in" filter="fade">
                                      <p:cBhvr>
                                        <p:cTn id="21" dur="1000"/>
                                        <p:tgtEl>
                                          <p:spTgt spid="6147">
                                            <p:txEl>
                                              <p:pRg st="2" end="2"/>
                                            </p:txEl>
                                          </p:spTgt>
                                        </p:tgtEl>
                                      </p:cBhvr>
                                    </p:animEffect>
                                    <p:anim calcmode="lin" valueType="num">
                                      <p:cBhvr>
                                        <p:cTn id="22"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fade">
                                      <p:cBhvr>
                                        <p:cTn id="28" dur="1000"/>
                                        <p:tgtEl>
                                          <p:spTgt spid="6147">
                                            <p:txEl>
                                              <p:pRg st="3" end="3"/>
                                            </p:txEl>
                                          </p:spTgt>
                                        </p:tgtEl>
                                      </p:cBhvr>
                                    </p:animEffect>
                                    <p:anim calcmode="lin" valueType="num">
                                      <p:cBhvr>
                                        <p:cTn id="29"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147">
                                            <p:txEl>
                                              <p:pRg st="4" end="4"/>
                                            </p:txEl>
                                          </p:spTgt>
                                        </p:tgtEl>
                                        <p:attrNameLst>
                                          <p:attrName>style.visibility</p:attrName>
                                        </p:attrNameLst>
                                      </p:cBhvr>
                                      <p:to>
                                        <p:strVal val="visible"/>
                                      </p:to>
                                    </p:set>
                                    <p:animEffect transition="in" filter="fade">
                                      <p:cBhvr>
                                        <p:cTn id="35" dur="1000"/>
                                        <p:tgtEl>
                                          <p:spTgt spid="6147">
                                            <p:txEl>
                                              <p:pRg st="4" end="4"/>
                                            </p:txEl>
                                          </p:spTgt>
                                        </p:tgtEl>
                                      </p:cBhvr>
                                    </p:animEffect>
                                    <p:anim calcmode="lin" valueType="num">
                                      <p:cBhvr>
                                        <p:cTn id="36"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147">
                                            <p:txEl>
                                              <p:pRg st="5" end="5"/>
                                            </p:txEl>
                                          </p:spTgt>
                                        </p:tgtEl>
                                        <p:attrNameLst>
                                          <p:attrName>style.visibility</p:attrName>
                                        </p:attrNameLst>
                                      </p:cBhvr>
                                      <p:to>
                                        <p:strVal val="visible"/>
                                      </p:to>
                                    </p:set>
                                    <p:animEffect transition="in" filter="fade">
                                      <p:cBhvr>
                                        <p:cTn id="42" dur="1000"/>
                                        <p:tgtEl>
                                          <p:spTgt spid="6147">
                                            <p:txEl>
                                              <p:pRg st="5" end="5"/>
                                            </p:txEl>
                                          </p:spTgt>
                                        </p:tgtEl>
                                      </p:cBhvr>
                                    </p:animEffect>
                                    <p:anim calcmode="lin" valueType="num">
                                      <p:cBhvr>
                                        <p:cTn id="43"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147">
                                            <p:txEl>
                                              <p:pRg st="6" end="6"/>
                                            </p:txEl>
                                          </p:spTgt>
                                        </p:tgtEl>
                                        <p:attrNameLst>
                                          <p:attrName>style.visibility</p:attrName>
                                        </p:attrNameLst>
                                      </p:cBhvr>
                                      <p:to>
                                        <p:strVal val="visible"/>
                                      </p:to>
                                    </p:set>
                                    <p:animEffect transition="in" filter="fade">
                                      <p:cBhvr>
                                        <p:cTn id="49" dur="1000"/>
                                        <p:tgtEl>
                                          <p:spTgt spid="6147">
                                            <p:txEl>
                                              <p:pRg st="6" end="6"/>
                                            </p:txEl>
                                          </p:spTgt>
                                        </p:tgtEl>
                                      </p:cBhvr>
                                    </p:animEffect>
                                    <p:anim calcmode="lin" valueType="num">
                                      <p:cBhvr>
                                        <p:cTn id="50"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1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274-1A8C-41F4-872B-B722019BF1EF}"/>
              </a:ext>
            </a:extLst>
          </p:cNvPr>
          <p:cNvSpPr>
            <a:spLocks noGrp="1"/>
          </p:cNvSpPr>
          <p:nvPr>
            <p:ph type="title"/>
          </p:nvPr>
        </p:nvSpPr>
        <p:spPr/>
        <p:txBody>
          <a:bodyPr/>
          <a:lstStyle/>
          <a:p>
            <a:r>
              <a:rPr lang="en-US"/>
              <a:t>Phương pháp COCOMO (3/7)</a:t>
            </a:r>
          </a:p>
        </p:txBody>
      </p:sp>
      <p:sp>
        <p:nvSpPr>
          <p:cNvPr id="3" name="Content Placeholder 2">
            <a:extLst>
              <a:ext uri="{FF2B5EF4-FFF2-40B4-BE49-F238E27FC236}">
                <a16:creationId xmlns:a16="http://schemas.microsoft.com/office/drawing/2014/main" id="{483EDAD8-D357-48F3-8EBA-AD2866B67238}"/>
              </a:ext>
            </a:extLst>
          </p:cNvPr>
          <p:cNvSpPr>
            <a:spLocks noGrp="1"/>
          </p:cNvSpPr>
          <p:nvPr>
            <p:ph idx="1"/>
          </p:nvPr>
        </p:nvSpPr>
        <p:spPr/>
        <p:txBody>
          <a:bodyPr/>
          <a:lstStyle/>
          <a:p>
            <a:r>
              <a:rPr lang="en-US"/>
              <a:t>Ví dụ COCOMO cơ bản</a:t>
            </a:r>
          </a:p>
          <a:p>
            <a:pPr lvl="1"/>
            <a:r>
              <a:rPr lang="en-US"/>
              <a:t>K</a:t>
            </a:r>
            <a:r>
              <a:rPr lang="vi-VN"/>
              <a:t>ích cỡ 33,3 KLOC, </a:t>
            </a:r>
            <a:endParaRPr lang="en-US"/>
          </a:p>
          <a:p>
            <a:pPr lvl="1"/>
            <a:r>
              <a:rPr lang="vi-VN"/>
              <a:t>a = 3,0, b = 1,12, c = 2,5 và d = 0,35</a:t>
            </a:r>
            <a:endParaRPr lang="en-US"/>
          </a:p>
          <a:p>
            <a:pPr lvl="1"/>
            <a:r>
              <a:rPr lang="en-US"/>
              <a:t>S</a:t>
            </a:r>
            <a:r>
              <a:rPr lang="vi-VN"/>
              <a:t>ố công cần thiết </a:t>
            </a:r>
            <a:r>
              <a:rPr lang="en-US"/>
              <a:t>: </a:t>
            </a:r>
            <a:r>
              <a:rPr lang="vi-VN"/>
              <a:t>E = 3,0 * 33,3</a:t>
            </a:r>
            <a:r>
              <a:rPr lang="vi-VN" baseline="30000"/>
              <a:t>1,12</a:t>
            </a:r>
            <a:r>
              <a:rPr lang="en-US" baseline="30000"/>
              <a:t> </a:t>
            </a:r>
            <a:r>
              <a:rPr lang="vi-VN"/>
              <a:t>=</a:t>
            </a:r>
            <a:r>
              <a:rPr lang="en-US"/>
              <a:t> </a:t>
            </a:r>
            <a:r>
              <a:rPr lang="vi-VN"/>
              <a:t>152 </a:t>
            </a:r>
            <a:r>
              <a:rPr lang="en-US"/>
              <a:t>(</a:t>
            </a:r>
            <a:r>
              <a:rPr lang="vi-VN"/>
              <a:t>người-tháng</a:t>
            </a:r>
            <a:r>
              <a:rPr lang="en-US"/>
              <a:t>)</a:t>
            </a:r>
          </a:p>
          <a:p>
            <a:pPr lvl="1"/>
            <a:r>
              <a:rPr lang="en-US"/>
              <a:t>T</a:t>
            </a:r>
            <a:r>
              <a:rPr lang="vi-VN"/>
              <a:t>hời gian</a:t>
            </a:r>
            <a:r>
              <a:rPr lang="en-US"/>
              <a:t>:</a:t>
            </a:r>
            <a:r>
              <a:rPr lang="vi-VN"/>
              <a:t> T = 2,5 * E</a:t>
            </a:r>
            <a:r>
              <a:rPr lang="vi-VN" baseline="30000"/>
              <a:t>0,35</a:t>
            </a:r>
            <a:r>
              <a:rPr lang="vi-VN"/>
              <a:t> =</a:t>
            </a:r>
            <a:r>
              <a:rPr lang="en-US"/>
              <a:t> </a:t>
            </a:r>
            <a:r>
              <a:rPr lang="vi-VN"/>
              <a:t>14,5 tháng</a:t>
            </a:r>
            <a:endParaRPr lang="en-US"/>
          </a:p>
          <a:p>
            <a:pPr lvl="1"/>
            <a:r>
              <a:rPr lang="en-US"/>
              <a:t>S</a:t>
            </a:r>
            <a:r>
              <a:rPr lang="vi-VN"/>
              <a:t>ố người</a:t>
            </a:r>
            <a:r>
              <a:rPr lang="en-US"/>
              <a:t>: </a:t>
            </a:r>
            <a:r>
              <a:rPr lang="vi-VN"/>
              <a:t>N = E/D</a:t>
            </a:r>
            <a:r>
              <a:rPr lang="en-US"/>
              <a:t> </a:t>
            </a:r>
            <a:r>
              <a:rPr lang="vi-VN"/>
              <a:t>=</a:t>
            </a:r>
            <a:r>
              <a:rPr lang="en-US"/>
              <a:t> </a:t>
            </a:r>
            <a:r>
              <a:rPr lang="vi-VN"/>
              <a:t>11 người</a:t>
            </a:r>
            <a:endParaRPr lang="en-US"/>
          </a:p>
          <a:p>
            <a:pPr lvl="1"/>
            <a:endParaRPr lang="en-US"/>
          </a:p>
        </p:txBody>
      </p:sp>
      <p:sp>
        <p:nvSpPr>
          <p:cNvPr id="4" name="Footer Placeholder 3">
            <a:extLst>
              <a:ext uri="{FF2B5EF4-FFF2-40B4-BE49-F238E27FC236}">
                <a16:creationId xmlns:a16="http://schemas.microsoft.com/office/drawing/2014/main" id="{8F80F200-E69D-4251-B1F5-215D38338DD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A1253816-A590-4C4D-9C9B-16056CBCA593}"/>
              </a:ext>
            </a:extLst>
          </p:cNvPr>
          <p:cNvSpPr>
            <a:spLocks noGrp="1"/>
          </p:cNvSpPr>
          <p:nvPr>
            <p:ph type="sldNum" sz="quarter" idx="12"/>
          </p:nvPr>
        </p:nvSpPr>
        <p:spPr/>
        <p:txBody>
          <a:bodyPr/>
          <a:lstStyle/>
          <a:p>
            <a:pPr>
              <a:defRPr/>
            </a:pPr>
            <a:fld id="{A7A27918-AF68-41BB-82C7-522D23BA7CE7}" type="slidenum">
              <a:rPr lang="en-US" smtClean="0"/>
              <a:pPr>
                <a:defRPr/>
              </a:pPr>
              <a:t>30</a:t>
            </a:fld>
            <a:endParaRPr lang="en-US" dirty="0"/>
          </a:p>
        </p:txBody>
      </p:sp>
    </p:spTree>
    <p:extLst>
      <p:ext uri="{BB962C8B-B14F-4D97-AF65-F5344CB8AC3E}">
        <p14:creationId xmlns:p14="http://schemas.microsoft.com/office/powerpoint/2010/main" val="1759767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19EB-758D-4B51-9063-8105F9C819CE}"/>
              </a:ext>
            </a:extLst>
          </p:cNvPr>
          <p:cNvSpPr>
            <a:spLocks noGrp="1"/>
          </p:cNvSpPr>
          <p:nvPr>
            <p:ph type="title"/>
          </p:nvPr>
        </p:nvSpPr>
        <p:spPr/>
        <p:txBody>
          <a:bodyPr/>
          <a:lstStyle/>
          <a:p>
            <a:r>
              <a:rPr lang="en-US"/>
              <a:t>Phương pháp COCOMO (4/7)</a:t>
            </a:r>
          </a:p>
        </p:txBody>
      </p:sp>
      <p:sp>
        <p:nvSpPr>
          <p:cNvPr id="3" name="Content Placeholder 2">
            <a:extLst>
              <a:ext uri="{FF2B5EF4-FFF2-40B4-BE49-F238E27FC236}">
                <a16:creationId xmlns:a16="http://schemas.microsoft.com/office/drawing/2014/main" id="{D49915F5-0766-452D-A7EF-732446ECAC16}"/>
              </a:ext>
            </a:extLst>
          </p:cNvPr>
          <p:cNvSpPr>
            <a:spLocks noGrp="1"/>
          </p:cNvSpPr>
          <p:nvPr>
            <p:ph idx="1"/>
          </p:nvPr>
        </p:nvSpPr>
        <p:spPr/>
        <p:txBody>
          <a:bodyPr>
            <a:normAutofit/>
          </a:bodyPr>
          <a:lstStyle/>
          <a:p>
            <a:pPr lvl="1"/>
            <a:r>
              <a:rPr lang="en-US">
                <a:latin typeface="Calibri (Body)"/>
              </a:rPr>
              <a:t>Organic: d</a:t>
            </a:r>
            <a:r>
              <a:rPr lang="vi-VN">
                <a:latin typeface="Calibri (Body)"/>
              </a:rPr>
              <a:t>ự án tương đ</a:t>
            </a:r>
            <a:r>
              <a:rPr lang="en-US">
                <a:latin typeface="Calibri (Body)"/>
              </a:rPr>
              <a:t>ố</a:t>
            </a:r>
            <a:r>
              <a:rPr lang="vi-VN">
                <a:latin typeface="Calibri (Body)"/>
              </a:rPr>
              <a:t>i nhỏ, nhóm dự án có kinh nghiệm và có hiểu biết tốt về nghiệp vụ</a:t>
            </a:r>
            <a:r>
              <a:rPr lang="en-US">
                <a:latin typeface="Calibri (Body)"/>
              </a:rPr>
              <a:t>.</a:t>
            </a:r>
          </a:p>
          <a:p>
            <a:pPr lvl="1"/>
            <a:r>
              <a:rPr lang="vi-VN">
                <a:latin typeface="Calibri (Body)"/>
              </a:rPr>
              <a:t>Semi-detached</a:t>
            </a:r>
            <a:r>
              <a:rPr lang="en-US">
                <a:latin typeface="Calibri (Body)"/>
              </a:rPr>
              <a:t>: </a:t>
            </a:r>
            <a:r>
              <a:rPr lang="vi-VN">
                <a:latin typeface="Calibri (Body)"/>
              </a:rPr>
              <a:t>dự án có kích cỡ và độ phức tạp trung bình. </a:t>
            </a:r>
            <a:r>
              <a:rPr lang="en-US">
                <a:latin typeface="Calibri (Body)"/>
              </a:rPr>
              <a:t>Đ</a:t>
            </a:r>
            <a:r>
              <a:rPr lang="vi-VN">
                <a:latin typeface="Calibri (Body)"/>
              </a:rPr>
              <a:t>ội dự án ít kinh nghiệm và ít hiểu biết hơn với nghiệp vụ</a:t>
            </a:r>
            <a:r>
              <a:rPr lang="en-US">
                <a:latin typeface="Calibri (Body)"/>
              </a:rPr>
              <a:t>.</a:t>
            </a:r>
          </a:p>
          <a:p>
            <a:pPr lvl="1"/>
            <a:r>
              <a:rPr lang="en-US">
                <a:latin typeface="Calibri (Body)"/>
              </a:rPr>
              <a:t> Embeded: dự án có độ phức tạp, độ khó cao, ít quen thuộc với đội dự án và có thể cần các hiểu biết liên quan đến sự tích hợp cả phần cứng và phần mềm</a:t>
            </a:r>
          </a:p>
        </p:txBody>
      </p:sp>
      <p:sp>
        <p:nvSpPr>
          <p:cNvPr id="4" name="Footer Placeholder 3">
            <a:extLst>
              <a:ext uri="{FF2B5EF4-FFF2-40B4-BE49-F238E27FC236}">
                <a16:creationId xmlns:a16="http://schemas.microsoft.com/office/drawing/2014/main" id="{BA81FB96-9E1C-41BA-B4EA-47866692F6A8}"/>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F6360D63-CD42-4243-A8EB-30AB3A88CE51}"/>
              </a:ext>
            </a:extLst>
          </p:cNvPr>
          <p:cNvSpPr>
            <a:spLocks noGrp="1"/>
          </p:cNvSpPr>
          <p:nvPr>
            <p:ph type="sldNum" sz="quarter" idx="12"/>
          </p:nvPr>
        </p:nvSpPr>
        <p:spPr/>
        <p:txBody>
          <a:bodyPr/>
          <a:lstStyle/>
          <a:p>
            <a:pPr>
              <a:defRPr/>
            </a:pPr>
            <a:fld id="{A7A27918-AF68-41BB-82C7-522D23BA7CE7}" type="slidenum">
              <a:rPr lang="en-US" smtClean="0"/>
              <a:pPr>
                <a:defRPr/>
              </a:pPr>
              <a:t>31</a:t>
            </a:fld>
            <a:endParaRPr lang="en-US" dirty="0"/>
          </a:p>
        </p:txBody>
      </p:sp>
    </p:spTree>
    <p:extLst>
      <p:ext uri="{BB962C8B-B14F-4D97-AF65-F5344CB8AC3E}">
        <p14:creationId xmlns:p14="http://schemas.microsoft.com/office/powerpoint/2010/main" val="428731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9CAD-1461-4FC0-B548-1E08DC350D68}"/>
              </a:ext>
            </a:extLst>
          </p:cNvPr>
          <p:cNvSpPr>
            <a:spLocks noGrp="1"/>
          </p:cNvSpPr>
          <p:nvPr>
            <p:ph type="title"/>
          </p:nvPr>
        </p:nvSpPr>
        <p:spPr/>
        <p:txBody>
          <a:bodyPr/>
          <a:lstStyle/>
          <a:p>
            <a:r>
              <a:rPr lang="en-US"/>
              <a:t>Phương pháp COCOMO (5/7)</a:t>
            </a:r>
          </a:p>
        </p:txBody>
      </p:sp>
      <p:sp>
        <p:nvSpPr>
          <p:cNvPr id="3" name="Content Placeholder 2">
            <a:extLst>
              <a:ext uri="{FF2B5EF4-FFF2-40B4-BE49-F238E27FC236}">
                <a16:creationId xmlns:a16="http://schemas.microsoft.com/office/drawing/2014/main" id="{5628216A-3964-4FD4-93C3-A45AD803DB4C}"/>
              </a:ext>
            </a:extLst>
          </p:cNvPr>
          <p:cNvSpPr>
            <a:spLocks noGrp="1"/>
          </p:cNvSpPr>
          <p:nvPr>
            <p:ph idx="1"/>
          </p:nvPr>
        </p:nvSpPr>
        <p:spPr/>
        <p:txBody>
          <a:bodyPr>
            <a:normAutofit fontScale="92500"/>
          </a:bodyPr>
          <a:lstStyle/>
          <a:p>
            <a:r>
              <a:rPr lang="en-US">
                <a:latin typeface="Calibri (Body)"/>
              </a:rPr>
              <a:t>COCOMO trung gian là </a:t>
            </a:r>
            <a:r>
              <a:rPr lang="vi-VN">
                <a:latin typeface="Calibri (Body)"/>
              </a:rPr>
              <a:t>mở rộng của COCOMO cơ bản</a:t>
            </a:r>
            <a:endParaRPr lang="en-US">
              <a:latin typeface="Calibri (Body)"/>
            </a:endParaRPr>
          </a:p>
          <a:p>
            <a:pPr lvl="1"/>
            <a:r>
              <a:rPr lang="en-US">
                <a:latin typeface="Calibri (Body)"/>
              </a:rPr>
              <a:t>C</a:t>
            </a:r>
            <a:r>
              <a:rPr lang="vi-VN">
                <a:latin typeface="Calibri (Body)"/>
              </a:rPr>
              <a:t>hứa một tập thông số để tính thời gian và chi phí </a:t>
            </a:r>
            <a:r>
              <a:rPr lang="en-US">
                <a:latin typeface="Calibri (Body)"/>
              </a:rPr>
              <a:t>nhằm</a:t>
            </a:r>
            <a:r>
              <a:rPr lang="vi-VN">
                <a:latin typeface="Calibri (Body)"/>
              </a:rPr>
              <a:t> nâng cao độ chính xác</a:t>
            </a:r>
            <a:endParaRPr lang="en-US">
              <a:latin typeface="Calibri (Body)"/>
            </a:endParaRPr>
          </a:p>
          <a:p>
            <a:r>
              <a:rPr lang="vi-VN">
                <a:latin typeface="Calibri (Body)"/>
              </a:rPr>
              <a:t> Công thức</a:t>
            </a:r>
            <a:r>
              <a:rPr lang="en-US">
                <a:latin typeface="Calibri (Body)"/>
              </a:rPr>
              <a:t> </a:t>
            </a:r>
            <a:r>
              <a:rPr lang="vi-VN">
                <a:latin typeface="Calibri (Body)"/>
              </a:rPr>
              <a:t>ước lượng trong COCOMO trung gian</a:t>
            </a:r>
            <a:endParaRPr lang="en-US">
              <a:latin typeface="Calibri (Body)"/>
            </a:endParaRPr>
          </a:p>
          <a:p>
            <a:pPr lvl="1"/>
            <a:r>
              <a:rPr lang="vi-VN">
                <a:latin typeface="Calibri (Body)"/>
              </a:rPr>
              <a:t>E = a * KLOC</a:t>
            </a:r>
            <a:r>
              <a:rPr lang="vi-VN" baseline="30000">
                <a:latin typeface="Calibri (Body)"/>
              </a:rPr>
              <a:t>b</a:t>
            </a:r>
            <a:r>
              <a:rPr lang="vi-VN">
                <a:latin typeface="Calibri (Body)"/>
              </a:rPr>
              <a:t> * EAF </a:t>
            </a:r>
            <a:r>
              <a:rPr lang="en-US">
                <a:latin typeface="Calibri (Body)"/>
              </a:rPr>
              <a:t>(</a:t>
            </a:r>
            <a:r>
              <a:rPr lang="vi-VN">
                <a:latin typeface="Calibri (Body)"/>
              </a:rPr>
              <a:t>người – tháng</a:t>
            </a:r>
            <a:r>
              <a:rPr lang="en-US">
                <a:latin typeface="Calibri (Body)"/>
              </a:rPr>
              <a:t>)</a:t>
            </a:r>
          </a:p>
          <a:p>
            <a:pPr lvl="1"/>
            <a:r>
              <a:rPr lang="vi-VN">
                <a:latin typeface="Calibri (Body)"/>
              </a:rPr>
              <a:t>EAF (Effort Adjustment Factor)</a:t>
            </a:r>
            <a:r>
              <a:rPr lang="en-US">
                <a:latin typeface="Calibri (Body)"/>
              </a:rPr>
              <a:t>:</a:t>
            </a:r>
            <a:r>
              <a:rPr lang="vi-VN">
                <a:latin typeface="Calibri (Body)"/>
              </a:rPr>
              <a:t> được tính từ nhiều chỉ số như mức độ tin cậy của phần mềm, kích cỡ cơ sở dữ liệu, độ phức tạp của sản phẩm, v.v</a:t>
            </a:r>
            <a:endParaRPr lang="en-US">
              <a:latin typeface="Calibri (Body)"/>
            </a:endParaRPr>
          </a:p>
        </p:txBody>
      </p:sp>
      <p:sp>
        <p:nvSpPr>
          <p:cNvPr id="4" name="Footer Placeholder 3">
            <a:extLst>
              <a:ext uri="{FF2B5EF4-FFF2-40B4-BE49-F238E27FC236}">
                <a16:creationId xmlns:a16="http://schemas.microsoft.com/office/drawing/2014/main" id="{8978C721-5429-41AD-9B9B-28DC7F13B098}"/>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4DC8A805-D846-4B52-BF0B-E0C7C7703150}"/>
              </a:ext>
            </a:extLst>
          </p:cNvPr>
          <p:cNvSpPr>
            <a:spLocks noGrp="1"/>
          </p:cNvSpPr>
          <p:nvPr>
            <p:ph type="sldNum" sz="quarter" idx="12"/>
          </p:nvPr>
        </p:nvSpPr>
        <p:spPr/>
        <p:txBody>
          <a:bodyPr/>
          <a:lstStyle/>
          <a:p>
            <a:pPr>
              <a:defRPr/>
            </a:pPr>
            <a:fld id="{A7A27918-AF68-41BB-82C7-522D23BA7CE7}" type="slidenum">
              <a:rPr lang="en-US" smtClean="0"/>
              <a:pPr>
                <a:defRPr/>
              </a:pPr>
              <a:t>32</a:t>
            </a:fld>
            <a:endParaRPr lang="en-US" dirty="0"/>
          </a:p>
        </p:txBody>
      </p:sp>
    </p:spTree>
    <p:extLst>
      <p:ext uri="{BB962C8B-B14F-4D97-AF65-F5344CB8AC3E}">
        <p14:creationId xmlns:p14="http://schemas.microsoft.com/office/powerpoint/2010/main" val="48431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02EA-A6C5-499A-9AA6-BB22836A9956}"/>
              </a:ext>
            </a:extLst>
          </p:cNvPr>
          <p:cNvSpPr>
            <a:spLocks noGrp="1"/>
          </p:cNvSpPr>
          <p:nvPr>
            <p:ph type="title"/>
          </p:nvPr>
        </p:nvSpPr>
        <p:spPr/>
        <p:txBody>
          <a:bodyPr/>
          <a:lstStyle/>
          <a:p>
            <a:r>
              <a:rPr lang="en-US"/>
              <a:t>Phương pháp COCOMO (6/7)</a:t>
            </a:r>
          </a:p>
        </p:txBody>
      </p:sp>
      <p:sp>
        <p:nvSpPr>
          <p:cNvPr id="3" name="Content Placeholder 2">
            <a:extLst>
              <a:ext uri="{FF2B5EF4-FFF2-40B4-BE49-F238E27FC236}">
                <a16:creationId xmlns:a16="http://schemas.microsoft.com/office/drawing/2014/main" id="{D6093123-A3FB-419A-ADC4-7732CBB42902}"/>
              </a:ext>
            </a:extLst>
          </p:cNvPr>
          <p:cNvSpPr>
            <a:spLocks noGrp="1"/>
          </p:cNvSpPr>
          <p:nvPr>
            <p:ph idx="1"/>
          </p:nvPr>
        </p:nvSpPr>
        <p:spPr/>
        <p:txBody>
          <a:bodyPr/>
          <a:lstStyle/>
          <a:p>
            <a:r>
              <a:rPr lang="en-US"/>
              <a:t>Bảng tham số cho COCOMO trung gian</a:t>
            </a:r>
          </a:p>
          <a:p>
            <a:endParaRPr lang="en-US"/>
          </a:p>
          <a:p>
            <a:endParaRPr lang="en-US"/>
          </a:p>
          <a:p>
            <a:endParaRPr lang="en-US"/>
          </a:p>
          <a:p>
            <a:endParaRPr lang="en-US"/>
          </a:p>
          <a:p>
            <a:endParaRPr lang="en-US"/>
          </a:p>
          <a:p>
            <a:endParaRPr lang="en-US"/>
          </a:p>
        </p:txBody>
      </p:sp>
      <p:sp>
        <p:nvSpPr>
          <p:cNvPr id="4" name="Footer Placeholder 3">
            <a:extLst>
              <a:ext uri="{FF2B5EF4-FFF2-40B4-BE49-F238E27FC236}">
                <a16:creationId xmlns:a16="http://schemas.microsoft.com/office/drawing/2014/main" id="{295D5A4A-DA9E-45DA-9C4F-53544A01E27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EC7F50C5-1948-4DC3-BABB-46396002F84B}"/>
              </a:ext>
            </a:extLst>
          </p:cNvPr>
          <p:cNvSpPr>
            <a:spLocks noGrp="1"/>
          </p:cNvSpPr>
          <p:nvPr>
            <p:ph type="sldNum" sz="quarter" idx="12"/>
          </p:nvPr>
        </p:nvSpPr>
        <p:spPr/>
        <p:txBody>
          <a:bodyPr/>
          <a:lstStyle/>
          <a:p>
            <a:pPr>
              <a:defRPr/>
            </a:pPr>
            <a:fld id="{A7A27918-AF68-41BB-82C7-522D23BA7CE7}" type="slidenum">
              <a:rPr lang="en-US" smtClean="0"/>
              <a:pPr>
                <a:defRPr/>
              </a:pPr>
              <a:t>33</a:t>
            </a:fld>
            <a:endParaRPr lang="en-US" dirty="0"/>
          </a:p>
        </p:txBody>
      </p:sp>
      <p:pic>
        <p:nvPicPr>
          <p:cNvPr id="7" name="Picture 6">
            <a:extLst>
              <a:ext uri="{FF2B5EF4-FFF2-40B4-BE49-F238E27FC236}">
                <a16:creationId xmlns:a16="http://schemas.microsoft.com/office/drawing/2014/main" id="{F5FBF1CE-8F1C-43B4-A0ED-C9337FF2F82B}"/>
              </a:ext>
            </a:extLst>
          </p:cNvPr>
          <p:cNvPicPr>
            <a:picLocks noChangeAspect="1"/>
          </p:cNvPicPr>
          <p:nvPr/>
        </p:nvPicPr>
        <p:blipFill>
          <a:blip r:embed="rId2"/>
          <a:stretch>
            <a:fillRect/>
          </a:stretch>
        </p:blipFill>
        <p:spPr>
          <a:xfrm>
            <a:off x="1317307" y="2197100"/>
            <a:ext cx="6514624" cy="2783698"/>
          </a:xfrm>
          <a:prstGeom prst="rect">
            <a:avLst/>
          </a:prstGeom>
        </p:spPr>
      </p:pic>
    </p:spTree>
    <p:extLst>
      <p:ext uri="{BB962C8B-B14F-4D97-AF65-F5344CB8AC3E}">
        <p14:creationId xmlns:p14="http://schemas.microsoft.com/office/powerpoint/2010/main" val="1498974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D4B6-E777-4CB2-B779-BA17E3AA04A8}"/>
              </a:ext>
            </a:extLst>
          </p:cNvPr>
          <p:cNvSpPr>
            <a:spLocks noGrp="1"/>
          </p:cNvSpPr>
          <p:nvPr>
            <p:ph type="title"/>
          </p:nvPr>
        </p:nvSpPr>
        <p:spPr/>
        <p:txBody>
          <a:bodyPr/>
          <a:lstStyle/>
          <a:p>
            <a:r>
              <a:rPr lang="en-US"/>
              <a:t>Phương pháp COCOMO (7/7)</a:t>
            </a:r>
          </a:p>
        </p:txBody>
      </p:sp>
      <p:sp>
        <p:nvSpPr>
          <p:cNvPr id="3" name="Content Placeholder 2">
            <a:extLst>
              <a:ext uri="{FF2B5EF4-FFF2-40B4-BE49-F238E27FC236}">
                <a16:creationId xmlns:a16="http://schemas.microsoft.com/office/drawing/2014/main" id="{D0A01FB9-7006-49AF-8A0B-4EEE318BA6B0}"/>
              </a:ext>
            </a:extLst>
          </p:cNvPr>
          <p:cNvSpPr>
            <a:spLocks noGrp="1"/>
          </p:cNvSpPr>
          <p:nvPr>
            <p:ph idx="1"/>
          </p:nvPr>
        </p:nvSpPr>
        <p:spPr/>
        <p:txBody>
          <a:bodyPr>
            <a:normAutofit/>
          </a:bodyPr>
          <a:lstStyle/>
          <a:p>
            <a:r>
              <a:rPr lang="en-US"/>
              <a:t>COCOMO chi tiết: </a:t>
            </a:r>
          </a:p>
          <a:p>
            <a:pPr lvl="1"/>
            <a:r>
              <a:rPr lang="en-US"/>
              <a:t>C</a:t>
            </a:r>
            <a:r>
              <a:rPr lang="vi-VN"/>
              <a:t>hứa đặc điểm của COCOMO cơ bản và trung gian trong mỗi giai đoạn phát triển phần mềm</a:t>
            </a:r>
            <a:endParaRPr lang="en-US"/>
          </a:p>
          <a:p>
            <a:pPr lvl="1"/>
            <a:r>
              <a:rPr lang="vi-VN"/>
              <a:t>Mô hình này tính toán ước lượng thời gian và chi phí cho mỗi giai đoạn phát triển trong mô hình phát triển thác nước</a:t>
            </a:r>
            <a:endParaRPr lang="en-US"/>
          </a:p>
          <a:p>
            <a:pPr lvl="1"/>
            <a:r>
              <a:rPr lang="vi-VN"/>
              <a:t>Mô hình này có thể được thêm các tham số, chi tiết hóa hơn để tính ước lượng cho từng loại công sức như thiết kế, lập trình, kiểm thử</a:t>
            </a:r>
            <a:endParaRPr lang="en-US"/>
          </a:p>
        </p:txBody>
      </p:sp>
      <p:sp>
        <p:nvSpPr>
          <p:cNvPr id="4" name="Footer Placeholder 3">
            <a:extLst>
              <a:ext uri="{FF2B5EF4-FFF2-40B4-BE49-F238E27FC236}">
                <a16:creationId xmlns:a16="http://schemas.microsoft.com/office/drawing/2014/main" id="{8A23CA43-D124-44C5-914F-B3EA824F7A84}"/>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BD404EC0-DBB2-41AB-982B-B0F1359F475D}"/>
              </a:ext>
            </a:extLst>
          </p:cNvPr>
          <p:cNvSpPr>
            <a:spLocks noGrp="1"/>
          </p:cNvSpPr>
          <p:nvPr>
            <p:ph type="sldNum" sz="quarter" idx="12"/>
          </p:nvPr>
        </p:nvSpPr>
        <p:spPr/>
        <p:txBody>
          <a:bodyPr/>
          <a:lstStyle/>
          <a:p>
            <a:pPr>
              <a:defRPr/>
            </a:pPr>
            <a:fld id="{A7A27918-AF68-41BB-82C7-522D23BA7CE7}" type="slidenum">
              <a:rPr lang="en-US" smtClean="0"/>
              <a:pPr>
                <a:defRPr/>
              </a:pPr>
              <a:t>34</a:t>
            </a:fld>
            <a:endParaRPr lang="en-US" dirty="0"/>
          </a:p>
        </p:txBody>
      </p:sp>
    </p:spTree>
    <p:extLst>
      <p:ext uri="{BB962C8B-B14F-4D97-AF65-F5344CB8AC3E}">
        <p14:creationId xmlns:p14="http://schemas.microsoft.com/office/powerpoint/2010/main" val="1280687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2BAE-DC5E-4B10-B2B0-B3FB54DCE1CC}"/>
              </a:ext>
            </a:extLst>
          </p:cNvPr>
          <p:cNvSpPr>
            <a:spLocks noGrp="1"/>
          </p:cNvSpPr>
          <p:nvPr>
            <p:ph type="title"/>
          </p:nvPr>
        </p:nvSpPr>
        <p:spPr>
          <a:xfrm>
            <a:off x="0" y="63501"/>
            <a:ext cx="8974931" cy="1138767"/>
          </a:xfrm>
        </p:spPr>
        <p:txBody>
          <a:bodyPr>
            <a:normAutofit/>
          </a:bodyPr>
          <a:lstStyle/>
          <a:p>
            <a:r>
              <a:rPr lang="en-US"/>
              <a:t>Ư</a:t>
            </a:r>
            <a:r>
              <a:rPr lang="vi-VN"/>
              <a:t>ớc lượng sử dụng các lá bài</a:t>
            </a:r>
            <a:r>
              <a:rPr lang="en-US"/>
              <a:t> (1/3)</a:t>
            </a:r>
          </a:p>
        </p:txBody>
      </p:sp>
      <p:sp>
        <p:nvSpPr>
          <p:cNvPr id="3" name="Content Placeholder 2">
            <a:extLst>
              <a:ext uri="{FF2B5EF4-FFF2-40B4-BE49-F238E27FC236}">
                <a16:creationId xmlns:a16="http://schemas.microsoft.com/office/drawing/2014/main" id="{A70B1F7B-DADE-46B1-A9DC-008AA725ED19}"/>
              </a:ext>
            </a:extLst>
          </p:cNvPr>
          <p:cNvSpPr>
            <a:spLocks noGrp="1"/>
          </p:cNvSpPr>
          <p:nvPr>
            <p:ph idx="1"/>
          </p:nvPr>
        </p:nvSpPr>
        <p:spPr/>
        <p:txBody>
          <a:bodyPr>
            <a:normAutofit lnSpcReduction="10000"/>
          </a:bodyPr>
          <a:lstStyle/>
          <a:p>
            <a:r>
              <a:rPr lang="en-US"/>
              <a:t>Tên tiếng Anh: </a:t>
            </a:r>
            <a:r>
              <a:rPr lang="vi-VN"/>
              <a:t>Planning Poker</a:t>
            </a:r>
            <a:endParaRPr lang="en-US"/>
          </a:p>
          <a:p>
            <a:r>
              <a:rPr lang="en-US">
                <a:latin typeface="Calibri (Body)"/>
              </a:rPr>
              <a:t>Sử dụng trong mô hình Scrum</a:t>
            </a:r>
          </a:p>
          <a:p>
            <a:r>
              <a:rPr lang="en-US">
                <a:latin typeface="Calibri (Body)"/>
              </a:rPr>
              <a:t>Tiến hành khi bắt đầu một giai đoạn dự án</a:t>
            </a:r>
          </a:p>
          <a:p>
            <a:r>
              <a:rPr lang="en-US">
                <a:latin typeface="Calibri (Body)"/>
              </a:rPr>
              <a:t>Các đầu việc lớn PBI đã được chia nhỏ thành các SBI </a:t>
            </a:r>
            <a:r>
              <a:rPr lang="vi-VN">
                <a:latin typeface="Calibri (Body)"/>
              </a:rPr>
              <a:t>rõ r</a:t>
            </a:r>
            <a:r>
              <a:rPr lang="en-US">
                <a:latin typeface="Calibri (Body)"/>
              </a:rPr>
              <a:t>à</a:t>
            </a:r>
            <a:r>
              <a:rPr lang="vi-VN">
                <a:latin typeface="Calibri (Body)"/>
              </a:rPr>
              <a:t>ng</a:t>
            </a:r>
            <a:r>
              <a:rPr lang="en-US">
                <a:latin typeface="Calibri (Body)"/>
              </a:rPr>
              <a:t>, </a:t>
            </a:r>
            <a:r>
              <a:rPr lang="vi-VN">
                <a:latin typeface="Calibri (Body)"/>
              </a:rPr>
              <a:t>đầy đủ, đặc biệt là các mong muốn và điều kiện chấp nhậ</a:t>
            </a:r>
            <a:r>
              <a:rPr lang="en-US">
                <a:latin typeface="Calibri (Body)"/>
              </a:rPr>
              <a:t>n</a:t>
            </a:r>
          </a:p>
          <a:p>
            <a:r>
              <a:rPr lang="vi-VN">
                <a:latin typeface="Calibri (Body)"/>
              </a:rPr>
              <a:t>Mỗi thành viên có các lá bài giống nhau với các số có thể là từ dãy số Fibonaci (0, 1, 2, 3, 5, 8, ...)</a:t>
            </a:r>
            <a:endParaRPr lang="en-US">
              <a:latin typeface="Calibri (Body)"/>
            </a:endParaRPr>
          </a:p>
          <a:p>
            <a:endParaRPr lang="en-US">
              <a:latin typeface="Calibri (Body)"/>
            </a:endParaRPr>
          </a:p>
        </p:txBody>
      </p:sp>
      <p:sp>
        <p:nvSpPr>
          <p:cNvPr id="4" name="Footer Placeholder 3">
            <a:extLst>
              <a:ext uri="{FF2B5EF4-FFF2-40B4-BE49-F238E27FC236}">
                <a16:creationId xmlns:a16="http://schemas.microsoft.com/office/drawing/2014/main" id="{C0934DA6-8E2F-475A-97FA-C350E79F855E}"/>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D669A0B5-F2EC-4EA8-839A-21515F1A727C}"/>
              </a:ext>
            </a:extLst>
          </p:cNvPr>
          <p:cNvSpPr>
            <a:spLocks noGrp="1"/>
          </p:cNvSpPr>
          <p:nvPr>
            <p:ph type="sldNum" sz="quarter" idx="12"/>
          </p:nvPr>
        </p:nvSpPr>
        <p:spPr/>
        <p:txBody>
          <a:bodyPr/>
          <a:lstStyle/>
          <a:p>
            <a:pPr>
              <a:defRPr/>
            </a:pPr>
            <a:fld id="{A7A27918-AF68-41BB-82C7-522D23BA7CE7}" type="slidenum">
              <a:rPr lang="en-US" smtClean="0"/>
              <a:pPr>
                <a:defRPr/>
              </a:pPr>
              <a:t>35</a:t>
            </a:fld>
            <a:endParaRPr lang="en-US" dirty="0"/>
          </a:p>
        </p:txBody>
      </p:sp>
    </p:spTree>
    <p:extLst>
      <p:ext uri="{BB962C8B-B14F-4D97-AF65-F5344CB8AC3E}">
        <p14:creationId xmlns:p14="http://schemas.microsoft.com/office/powerpoint/2010/main" val="3909276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FC1-77EC-437A-AF6D-C356A9C716AD}"/>
              </a:ext>
            </a:extLst>
          </p:cNvPr>
          <p:cNvSpPr>
            <a:spLocks noGrp="1"/>
          </p:cNvSpPr>
          <p:nvPr>
            <p:ph type="title"/>
          </p:nvPr>
        </p:nvSpPr>
        <p:spPr/>
        <p:txBody>
          <a:bodyPr/>
          <a:lstStyle/>
          <a:p>
            <a:r>
              <a:rPr lang="en-US"/>
              <a:t>Ư</a:t>
            </a:r>
            <a:r>
              <a:rPr lang="vi-VN"/>
              <a:t>ớc lượng sử dụng các lá bài</a:t>
            </a:r>
            <a:r>
              <a:rPr lang="en-US"/>
              <a:t> (2/3)</a:t>
            </a:r>
          </a:p>
        </p:txBody>
      </p:sp>
      <p:sp>
        <p:nvSpPr>
          <p:cNvPr id="3" name="Content Placeholder 2">
            <a:extLst>
              <a:ext uri="{FF2B5EF4-FFF2-40B4-BE49-F238E27FC236}">
                <a16:creationId xmlns:a16="http://schemas.microsoft.com/office/drawing/2014/main" id="{538FD260-6571-4E2E-A513-19F27D7CD974}"/>
              </a:ext>
            </a:extLst>
          </p:cNvPr>
          <p:cNvSpPr>
            <a:spLocks noGrp="1"/>
          </p:cNvSpPr>
          <p:nvPr>
            <p:ph idx="1"/>
          </p:nvPr>
        </p:nvSpPr>
        <p:spPr/>
        <p:txBody>
          <a:bodyPr/>
          <a:lstStyle/>
          <a:p>
            <a:r>
              <a:rPr lang="vi-VN">
                <a:latin typeface="Calibri (Body)"/>
              </a:rPr>
              <a:t>Bước</a:t>
            </a:r>
            <a:r>
              <a:rPr lang="en-US">
                <a:latin typeface="Calibri (Body)"/>
              </a:rPr>
              <a:t> 1</a:t>
            </a:r>
            <a:r>
              <a:rPr lang="vi-VN">
                <a:latin typeface="Calibri (Body)"/>
              </a:rPr>
              <a:t>: </a:t>
            </a:r>
            <a:r>
              <a:rPr lang="en-US">
                <a:latin typeface="Calibri (Body)"/>
              </a:rPr>
              <a:t>X</a:t>
            </a:r>
            <a:r>
              <a:rPr lang="vi-VN">
                <a:latin typeface="Calibri (Body)"/>
              </a:rPr>
              <a:t>ác định </a:t>
            </a:r>
            <a:r>
              <a:rPr lang="en-US">
                <a:latin typeface="Calibri (Body)"/>
              </a:rPr>
              <a:t>danh sách</a:t>
            </a:r>
            <a:r>
              <a:rPr lang="vi-VN">
                <a:latin typeface="Calibri (Body)"/>
              </a:rPr>
              <a:t> việc cần ước lượng</a:t>
            </a:r>
            <a:endParaRPr lang="en-US">
              <a:latin typeface="Calibri (Body)"/>
            </a:endParaRPr>
          </a:p>
          <a:p>
            <a:r>
              <a:rPr lang="vi-VN">
                <a:latin typeface="Calibri (Body)"/>
              </a:rPr>
              <a:t>Bước</a:t>
            </a:r>
            <a:r>
              <a:rPr lang="en-US">
                <a:latin typeface="Calibri (Body)"/>
              </a:rPr>
              <a:t> </a:t>
            </a:r>
            <a:r>
              <a:rPr lang="vi-VN">
                <a:latin typeface="Calibri (Body)"/>
              </a:rPr>
              <a:t>2: Chọn một đầu việc để ước lượng</a:t>
            </a:r>
            <a:endParaRPr lang="en-US">
              <a:latin typeface="Calibri (Body)"/>
            </a:endParaRPr>
          </a:p>
          <a:p>
            <a:r>
              <a:rPr lang="vi-VN">
                <a:latin typeface="Calibri (Body)"/>
              </a:rPr>
              <a:t>Bước</a:t>
            </a:r>
            <a:r>
              <a:rPr lang="en-US">
                <a:latin typeface="Calibri (Body)"/>
              </a:rPr>
              <a:t> </a:t>
            </a:r>
            <a:r>
              <a:rPr lang="vi-VN">
                <a:latin typeface="Calibri (Body)"/>
              </a:rPr>
              <a:t>3: Mỗi thành viên xác định một điểm </a:t>
            </a:r>
            <a:r>
              <a:rPr lang="en-US">
                <a:latin typeface="Calibri (Body)"/>
              </a:rPr>
              <a:t> </a:t>
            </a:r>
            <a:r>
              <a:rPr lang="vi-VN">
                <a:latin typeface="Calibri (Body)"/>
              </a:rPr>
              <a:t>bằng cách chọn một lá bài có số tương ứng</a:t>
            </a:r>
            <a:r>
              <a:rPr lang="en-US">
                <a:latin typeface="Calibri (Body)"/>
              </a:rPr>
              <a:t> và </a:t>
            </a:r>
            <a:r>
              <a:rPr lang="vi-VN">
                <a:latin typeface="Calibri (Body)"/>
              </a:rPr>
              <a:t>úp lá bài xuống</a:t>
            </a:r>
            <a:endParaRPr lang="en-US">
              <a:latin typeface="Calibri (Body)"/>
            </a:endParaRPr>
          </a:p>
          <a:p>
            <a:r>
              <a:rPr lang="vi-VN">
                <a:latin typeface="Calibri (Body)"/>
              </a:rPr>
              <a:t>Bước</a:t>
            </a:r>
            <a:r>
              <a:rPr lang="en-US">
                <a:latin typeface="Calibri (Body)"/>
              </a:rPr>
              <a:t> </a:t>
            </a:r>
            <a:r>
              <a:rPr lang="vi-VN">
                <a:latin typeface="Calibri (Body)"/>
              </a:rPr>
              <a:t>4: Tất cả thành viên cùng lật lá bài của mình lên</a:t>
            </a:r>
            <a:endParaRPr lang="en-US">
              <a:latin typeface="Calibri (Body)"/>
            </a:endParaRPr>
          </a:p>
          <a:p>
            <a:endParaRPr lang="en-US">
              <a:latin typeface="Calibri (Body)"/>
            </a:endParaRPr>
          </a:p>
        </p:txBody>
      </p:sp>
      <p:sp>
        <p:nvSpPr>
          <p:cNvPr id="4" name="Footer Placeholder 3">
            <a:extLst>
              <a:ext uri="{FF2B5EF4-FFF2-40B4-BE49-F238E27FC236}">
                <a16:creationId xmlns:a16="http://schemas.microsoft.com/office/drawing/2014/main" id="{B94366DF-E1FE-40FE-B18E-2A9CE1D921C5}"/>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8D0E1DF8-41A4-403B-AAC1-CFB7D8F90A15}"/>
              </a:ext>
            </a:extLst>
          </p:cNvPr>
          <p:cNvSpPr>
            <a:spLocks noGrp="1"/>
          </p:cNvSpPr>
          <p:nvPr>
            <p:ph type="sldNum" sz="quarter" idx="12"/>
          </p:nvPr>
        </p:nvSpPr>
        <p:spPr/>
        <p:txBody>
          <a:bodyPr/>
          <a:lstStyle/>
          <a:p>
            <a:pPr>
              <a:defRPr/>
            </a:pPr>
            <a:fld id="{A7A27918-AF68-41BB-82C7-522D23BA7CE7}" type="slidenum">
              <a:rPr lang="en-US" smtClean="0"/>
              <a:pPr>
                <a:defRPr/>
              </a:pPr>
              <a:t>36</a:t>
            </a:fld>
            <a:endParaRPr lang="en-US" dirty="0"/>
          </a:p>
        </p:txBody>
      </p:sp>
    </p:spTree>
    <p:extLst>
      <p:ext uri="{BB962C8B-B14F-4D97-AF65-F5344CB8AC3E}">
        <p14:creationId xmlns:p14="http://schemas.microsoft.com/office/powerpoint/2010/main" val="1231840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D45-9F45-4DB0-BB42-C225D2E93940}"/>
              </a:ext>
            </a:extLst>
          </p:cNvPr>
          <p:cNvSpPr>
            <a:spLocks noGrp="1"/>
          </p:cNvSpPr>
          <p:nvPr>
            <p:ph type="title"/>
          </p:nvPr>
        </p:nvSpPr>
        <p:spPr/>
        <p:txBody>
          <a:bodyPr/>
          <a:lstStyle/>
          <a:p>
            <a:r>
              <a:rPr lang="en-US"/>
              <a:t>Ư</a:t>
            </a:r>
            <a:r>
              <a:rPr lang="vi-VN"/>
              <a:t>ớc lượng sử dụng các lá bài</a:t>
            </a:r>
            <a:r>
              <a:rPr lang="en-US"/>
              <a:t> (3/3)</a:t>
            </a:r>
          </a:p>
        </p:txBody>
      </p:sp>
      <p:sp>
        <p:nvSpPr>
          <p:cNvPr id="3" name="Content Placeholder 2">
            <a:extLst>
              <a:ext uri="{FF2B5EF4-FFF2-40B4-BE49-F238E27FC236}">
                <a16:creationId xmlns:a16="http://schemas.microsoft.com/office/drawing/2014/main" id="{9924E4A3-7550-42FB-8D39-7AD9B4B82464}"/>
              </a:ext>
            </a:extLst>
          </p:cNvPr>
          <p:cNvSpPr>
            <a:spLocks noGrp="1"/>
          </p:cNvSpPr>
          <p:nvPr>
            <p:ph idx="1"/>
          </p:nvPr>
        </p:nvSpPr>
        <p:spPr/>
        <p:txBody>
          <a:bodyPr>
            <a:normAutofit fontScale="77500" lnSpcReduction="20000"/>
          </a:bodyPr>
          <a:lstStyle/>
          <a:p>
            <a:r>
              <a:rPr lang="vi-VN">
                <a:latin typeface="Calibri (Body)"/>
              </a:rPr>
              <a:t>Bước</a:t>
            </a:r>
            <a:r>
              <a:rPr lang="en-US">
                <a:latin typeface="Calibri (Body)"/>
              </a:rPr>
              <a:t> </a:t>
            </a:r>
            <a:r>
              <a:rPr lang="vi-VN">
                <a:latin typeface="Calibri (Body)"/>
              </a:rPr>
              <a:t>5: Nếu tất cả lá bài có số giống nhau thì việc ước lượng cho đầu việc đó kết thúc</a:t>
            </a:r>
            <a:r>
              <a:rPr lang="en-US">
                <a:latin typeface="Calibri (Body)"/>
              </a:rPr>
              <a:t> </a:t>
            </a:r>
            <a:r>
              <a:rPr lang="en-US">
                <a:latin typeface="Calibri (Body)"/>
                <a:sym typeface="Wingdings" panose="05000000000000000000" pitchFamily="2" charset="2"/>
              </a:rPr>
              <a:t> người chủ trì (SM) ghi lại </a:t>
            </a:r>
          </a:p>
          <a:p>
            <a:r>
              <a:rPr lang="vi-VN">
                <a:latin typeface="Calibri (Body)"/>
              </a:rPr>
              <a:t>Bước </a:t>
            </a:r>
            <a:r>
              <a:rPr lang="en-US">
                <a:latin typeface="Calibri (Body)"/>
              </a:rPr>
              <a:t>6: Nếu </a:t>
            </a:r>
            <a:r>
              <a:rPr lang="en-US">
                <a:latin typeface="Calibri (Body)"/>
                <a:sym typeface="Wingdings" panose="05000000000000000000" pitchFamily="2" charset="2"/>
              </a:rPr>
              <a:t>có sự khác biệt thì mỗi thành viên cần có giải thích cho lựa chọn của mình</a:t>
            </a:r>
          </a:p>
          <a:p>
            <a:pPr lvl="1"/>
            <a:r>
              <a:rPr lang="en-US">
                <a:latin typeface="Calibri (Body)"/>
                <a:sym typeface="Wingdings" panose="05000000000000000000" pitchFamily="2" charset="2"/>
              </a:rPr>
              <a:t>T</a:t>
            </a:r>
            <a:r>
              <a:rPr lang="vi-VN">
                <a:latin typeface="Calibri (Body)"/>
                <a:sym typeface="Wingdings" panose="05000000000000000000" pitchFamily="2" charset="2"/>
              </a:rPr>
              <a:t>hường thì chỉ người đưa ra ước lượng thấp và cao nhất</a:t>
            </a:r>
            <a:r>
              <a:rPr lang="en-US">
                <a:latin typeface="Calibri (Body)"/>
                <a:sym typeface="Wingdings" panose="05000000000000000000" pitchFamily="2" charset="2"/>
              </a:rPr>
              <a:t> cần giải thích</a:t>
            </a:r>
          </a:p>
          <a:p>
            <a:pPr lvl="1"/>
            <a:r>
              <a:rPr lang="vi-VN">
                <a:latin typeface="Calibri (Body)"/>
              </a:rPr>
              <a:t>Thời gian dành cho mỗi người nên được giới hạn khoảng vài phút</a:t>
            </a:r>
            <a:endParaRPr lang="en-US">
              <a:latin typeface="Calibri (Body)"/>
            </a:endParaRPr>
          </a:p>
          <a:p>
            <a:pPr lvl="1"/>
            <a:r>
              <a:rPr lang="en-US">
                <a:latin typeface="Calibri (Body)"/>
              </a:rPr>
              <a:t>Sau đó, t</a:t>
            </a:r>
            <a:r>
              <a:rPr lang="vi-VN">
                <a:latin typeface="Calibri (Body)"/>
              </a:rPr>
              <a:t>iến hành lại Bước</a:t>
            </a:r>
            <a:r>
              <a:rPr lang="en-US">
                <a:latin typeface="Calibri (Body)"/>
              </a:rPr>
              <a:t> </a:t>
            </a:r>
            <a:r>
              <a:rPr lang="vi-VN">
                <a:latin typeface="Calibri (Body)"/>
              </a:rPr>
              <a:t>2</a:t>
            </a:r>
            <a:endParaRPr lang="en-US">
              <a:latin typeface="Calibri (Body)"/>
            </a:endParaRPr>
          </a:p>
          <a:p>
            <a:r>
              <a:rPr lang="en-US">
                <a:latin typeface="Calibri (Body)"/>
              </a:rPr>
              <a:t>C</a:t>
            </a:r>
            <a:r>
              <a:rPr lang="vi-VN">
                <a:latin typeface="Calibri (Body)"/>
              </a:rPr>
              <a:t>hỉ nên tiến hành tối đa là ba lượt</a:t>
            </a:r>
            <a:r>
              <a:rPr lang="en-US">
                <a:latin typeface="Calibri (Body)"/>
              </a:rPr>
              <a:t> ước lượng</a:t>
            </a:r>
            <a:r>
              <a:rPr lang="vi-VN">
                <a:latin typeface="Calibri (Body)"/>
              </a:rPr>
              <a:t>. </a:t>
            </a:r>
            <a:r>
              <a:rPr lang="en-US">
                <a:latin typeface="Calibri (Body)"/>
              </a:rPr>
              <a:t>Sau đó, dùng</a:t>
            </a:r>
            <a:r>
              <a:rPr lang="vi-VN">
                <a:latin typeface="Calibri (Body)"/>
              </a:rPr>
              <a:t> một cơ chế để quyết định giá trị cuối cùng (biểu quyết hoặc quyết định từ một người có kinh nghiệm)</a:t>
            </a:r>
            <a:endParaRPr lang="en-US">
              <a:latin typeface="Calibri (Body)"/>
            </a:endParaRPr>
          </a:p>
        </p:txBody>
      </p:sp>
      <p:sp>
        <p:nvSpPr>
          <p:cNvPr id="4" name="Footer Placeholder 3">
            <a:extLst>
              <a:ext uri="{FF2B5EF4-FFF2-40B4-BE49-F238E27FC236}">
                <a16:creationId xmlns:a16="http://schemas.microsoft.com/office/drawing/2014/main" id="{90F20629-BD96-48E3-B98F-5111BD2B591E}"/>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5D7302B1-01BC-4987-B55B-D8F35AB0A02A}"/>
              </a:ext>
            </a:extLst>
          </p:cNvPr>
          <p:cNvSpPr>
            <a:spLocks noGrp="1"/>
          </p:cNvSpPr>
          <p:nvPr>
            <p:ph type="sldNum" sz="quarter" idx="12"/>
          </p:nvPr>
        </p:nvSpPr>
        <p:spPr/>
        <p:txBody>
          <a:bodyPr/>
          <a:lstStyle/>
          <a:p>
            <a:pPr>
              <a:defRPr/>
            </a:pPr>
            <a:fld id="{A7A27918-AF68-41BB-82C7-522D23BA7CE7}" type="slidenum">
              <a:rPr lang="en-US" smtClean="0"/>
              <a:pPr>
                <a:defRPr/>
              </a:pPr>
              <a:t>37</a:t>
            </a:fld>
            <a:endParaRPr lang="en-US" dirty="0"/>
          </a:p>
        </p:txBody>
      </p:sp>
    </p:spTree>
    <p:extLst>
      <p:ext uri="{BB962C8B-B14F-4D97-AF65-F5344CB8AC3E}">
        <p14:creationId xmlns:p14="http://schemas.microsoft.com/office/powerpoint/2010/main" val="1395412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10-6815-486F-88A4-DEB77FDA6F1A}"/>
              </a:ext>
            </a:extLst>
          </p:cNvPr>
          <p:cNvSpPr>
            <a:spLocks noGrp="1"/>
          </p:cNvSpPr>
          <p:nvPr>
            <p:ph type="title"/>
          </p:nvPr>
        </p:nvSpPr>
        <p:spPr/>
        <p:txBody>
          <a:bodyPr/>
          <a:lstStyle/>
          <a:p>
            <a:r>
              <a:rPr lang="en-US"/>
              <a:t>Một số vấn đề trong ước lượng (1/2)</a:t>
            </a:r>
          </a:p>
        </p:txBody>
      </p:sp>
      <p:sp>
        <p:nvSpPr>
          <p:cNvPr id="3" name="Content Placeholder 2">
            <a:extLst>
              <a:ext uri="{FF2B5EF4-FFF2-40B4-BE49-F238E27FC236}">
                <a16:creationId xmlns:a16="http://schemas.microsoft.com/office/drawing/2014/main" id="{85896230-4ABE-4B30-A251-F639CB9A8BB2}"/>
              </a:ext>
            </a:extLst>
          </p:cNvPr>
          <p:cNvSpPr>
            <a:spLocks noGrp="1"/>
          </p:cNvSpPr>
          <p:nvPr>
            <p:ph idx="1"/>
          </p:nvPr>
        </p:nvSpPr>
        <p:spPr/>
        <p:txBody>
          <a:bodyPr>
            <a:normAutofit fontScale="85000" lnSpcReduction="20000"/>
          </a:bodyPr>
          <a:lstStyle/>
          <a:p>
            <a:r>
              <a:rPr lang="en-US">
                <a:latin typeface="Calibri (Body)"/>
              </a:rPr>
              <a:t>Công việc sáng tạo</a:t>
            </a:r>
          </a:p>
          <a:p>
            <a:pPr lvl="1"/>
            <a:r>
              <a:rPr lang="en-US">
                <a:latin typeface="Calibri (Body)"/>
              </a:rPr>
              <a:t>Không lặp đi lặp lại</a:t>
            </a:r>
          </a:p>
          <a:p>
            <a:pPr lvl="1"/>
            <a:r>
              <a:rPr lang="en-US">
                <a:latin typeface="Calibri (Body)"/>
              </a:rPr>
              <a:t>Các việc giống nhau về chức năng có thể cần công sức khác nhau</a:t>
            </a:r>
          </a:p>
          <a:p>
            <a:pPr lvl="1"/>
            <a:r>
              <a:rPr lang="en-US">
                <a:latin typeface="Calibri (Body)"/>
              </a:rPr>
              <a:t>Phụ thuộc kinh nghiệm làm việc của nhân viên</a:t>
            </a:r>
          </a:p>
          <a:p>
            <a:pPr lvl="1"/>
            <a:r>
              <a:rPr lang="en-US">
                <a:latin typeface="Calibri (Body)"/>
              </a:rPr>
              <a:t>Khó dùng ước lượng để đánh giá năng lực nhân viên</a:t>
            </a:r>
          </a:p>
          <a:p>
            <a:r>
              <a:rPr lang="en-US">
                <a:latin typeface="Calibri (Body)"/>
              </a:rPr>
              <a:t>Loại dự án</a:t>
            </a:r>
          </a:p>
          <a:p>
            <a:pPr lvl="1"/>
            <a:r>
              <a:rPr lang="en-US">
                <a:latin typeface="Calibri (Body)"/>
              </a:rPr>
              <a:t>Dự án phát triển sản phẩm mới </a:t>
            </a:r>
          </a:p>
          <a:p>
            <a:pPr lvl="1"/>
            <a:r>
              <a:rPr lang="en-US">
                <a:latin typeface="Calibri (Body)"/>
              </a:rPr>
              <a:t>Dự án bảo trì phần mềm</a:t>
            </a:r>
          </a:p>
          <a:p>
            <a:r>
              <a:rPr lang="vi-VN">
                <a:latin typeface="Calibri (Body)"/>
              </a:rPr>
              <a:t>Mức độ yêu cầu chất lượng</a:t>
            </a:r>
            <a:endParaRPr lang="en-US">
              <a:latin typeface="Calibri (Body)"/>
            </a:endParaRPr>
          </a:p>
          <a:p>
            <a:pPr lvl="1"/>
            <a:r>
              <a:rPr lang="en-US">
                <a:latin typeface="Calibri (Body)"/>
              </a:rPr>
              <a:t>Chất lượng cao cần nhiều công sức hơn </a:t>
            </a:r>
            <a:r>
              <a:rPr lang="en-US">
                <a:latin typeface="Calibri (Body)"/>
                <a:sym typeface="Wingdings" panose="05000000000000000000" pitchFamily="2" charset="2"/>
              </a:rPr>
              <a:t> ước lượng cao</a:t>
            </a:r>
            <a:endParaRPr lang="en-US">
              <a:latin typeface="Calibri (Body)"/>
            </a:endParaRPr>
          </a:p>
        </p:txBody>
      </p:sp>
      <p:sp>
        <p:nvSpPr>
          <p:cNvPr id="4" name="Footer Placeholder 3">
            <a:extLst>
              <a:ext uri="{FF2B5EF4-FFF2-40B4-BE49-F238E27FC236}">
                <a16:creationId xmlns:a16="http://schemas.microsoft.com/office/drawing/2014/main" id="{90507725-04BB-42A9-B6AE-EB0260DE0AC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18735428-1EE3-4421-BA5C-75717CE83835}"/>
              </a:ext>
            </a:extLst>
          </p:cNvPr>
          <p:cNvSpPr>
            <a:spLocks noGrp="1"/>
          </p:cNvSpPr>
          <p:nvPr>
            <p:ph type="sldNum" sz="quarter" idx="12"/>
          </p:nvPr>
        </p:nvSpPr>
        <p:spPr/>
        <p:txBody>
          <a:bodyPr/>
          <a:lstStyle/>
          <a:p>
            <a:pPr>
              <a:defRPr/>
            </a:pPr>
            <a:fld id="{A7A27918-AF68-41BB-82C7-522D23BA7CE7}" type="slidenum">
              <a:rPr lang="en-US" smtClean="0"/>
              <a:pPr>
                <a:defRPr/>
              </a:pPr>
              <a:t>38</a:t>
            </a:fld>
            <a:endParaRPr lang="en-US" dirty="0"/>
          </a:p>
        </p:txBody>
      </p:sp>
    </p:spTree>
    <p:extLst>
      <p:ext uri="{BB962C8B-B14F-4D97-AF65-F5344CB8AC3E}">
        <p14:creationId xmlns:p14="http://schemas.microsoft.com/office/powerpoint/2010/main" val="2369834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08CA-739F-49A4-B88A-A5B2C823A8D3}"/>
              </a:ext>
            </a:extLst>
          </p:cNvPr>
          <p:cNvSpPr>
            <a:spLocks noGrp="1"/>
          </p:cNvSpPr>
          <p:nvPr>
            <p:ph type="title"/>
          </p:nvPr>
        </p:nvSpPr>
        <p:spPr/>
        <p:txBody>
          <a:bodyPr/>
          <a:lstStyle/>
          <a:p>
            <a:r>
              <a:rPr lang="en-US"/>
              <a:t>Một số vấn đề trong ước lượng (2/2)</a:t>
            </a:r>
          </a:p>
        </p:txBody>
      </p:sp>
      <p:sp>
        <p:nvSpPr>
          <p:cNvPr id="3" name="Content Placeholder 2">
            <a:extLst>
              <a:ext uri="{FF2B5EF4-FFF2-40B4-BE49-F238E27FC236}">
                <a16:creationId xmlns:a16="http://schemas.microsoft.com/office/drawing/2014/main" id="{D9151D80-BD06-4CFA-8982-E56C438C6D76}"/>
              </a:ext>
            </a:extLst>
          </p:cNvPr>
          <p:cNvSpPr>
            <a:spLocks noGrp="1"/>
          </p:cNvSpPr>
          <p:nvPr>
            <p:ph idx="1"/>
          </p:nvPr>
        </p:nvSpPr>
        <p:spPr/>
        <p:txBody>
          <a:bodyPr>
            <a:normAutofit fontScale="92500" lnSpcReduction="20000"/>
          </a:bodyPr>
          <a:lstStyle/>
          <a:p>
            <a:r>
              <a:rPr lang="vi-VN">
                <a:latin typeface="Calibri (Body)"/>
              </a:rPr>
              <a:t>Ước lượng quá nhanh</a:t>
            </a:r>
            <a:endParaRPr lang="en-US">
              <a:latin typeface="Calibri (Body)"/>
            </a:endParaRPr>
          </a:p>
          <a:p>
            <a:pPr lvl="1"/>
            <a:r>
              <a:rPr lang="en-US">
                <a:latin typeface="Calibri (Body)"/>
              </a:rPr>
              <a:t>Thiếu chi tiết, hiểu biết về công việc cần ước lượng</a:t>
            </a:r>
          </a:p>
          <a:p>
            <a:r>
              <a:rPr lang="vi-VN">
                <a:latin typeface="Calibri (Body)"/>
              </a:rPr>
              <a:t>Người ước lượng thiếu kinh nghiệ</a:t>
            </a:r>
            <a:r>
              <a:rPr lang="en-US">
                <a:latin typeface="Calibri (Body)"/>
              </a:rPr>
              <a:t>m</a:t>
            </a:r>
          </a:p>
          <a:p>
            <a:pPr lvl="1"/>
            <a:r>
              <a:rPr lang="en-US">
                <a:latin typeface="Calibri (Body)"/>
              </a:rPr>
              <a:t>Các dự án phần mềm là đặc thù </a:t>
            </a:r>
            <a:r>
              <a:rPr lang="en-US">
                <a:latin typeface="Calibri (Body)"/>
                <a:sym typeface="Wingdings" panose="05000000000000000000" pitchFamily="2" charset="2"/>
              </a:rPr>
              <a:t> cần kinh nghiệm</a:t>
            </a:r>
          </a:p>
          <a:p>
            <a:r>
              <a:rPr lang="vi-VN">
                <a:latin typeface="Calibri (Body)"/>
              </a:rPr>
              <a:t>Con người có xu hướng ước lượng thấ</a:t>
            </a:r>
            <a:r>
              <a:rPr lang="en-US">
                <a:latin typeface="Calibri (Body)"/>
              </a:rPr>
              <a:t>p</a:t>
            </a:r>
          </a:p>
          <a:p>
            <a:pPr lvl="1"/>
            <a:r>
              <a:rPr lang="en-US">
                <a:latin typeface="Calibri (Body)"/>
              </a:rPr>
              <a:t>Người ước lượng có kinh nghiệm, nhưng việc lại giao cho người ít kinh nghiệm làm</a:t>
            </a:r>
          </a:p>
          <a:p>
            <a:r>
              <a:rPr lang="en-US">
                <a:latin typeface="Calibri (Body)"/>
              </a:rPr>
              <a:t>Các cấp lãnh đạo đòi hỏi sự chính xác</a:t>
            </a:r>
          </a:p>
          <a:p>
            <a:pPr lvl="1"/>
            <a:r>
              <a:rPr lang="en-US">
                <a:latin typeface="Calibri (Body)"/>
              </a:rPr>
              <a:t>Lãnh đạo cần các con số chính xác để quyết định đầu tư dự án, đấu thầu, v.v.</a:t>
            </a:r>
          </a:p>
        </p:txBody>
      </p:sp>
      <p:sp>
        <p:nvSpPr>
          <p:cNvPr id="4" name="Footer Placeholder 3">
            <a:extLst>
              <a:ext uri="{FF2B5EF4-FFF2-40B4-BE49-F238E27FC236}">
                <a16:creationId xmlns:a16="http://schemas.microsoft.com/office/drawing/2014/main" id="{71E6A701-CB9F-4B7C-9478-CD9D566B45DE}"/>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3CFD9741-C952-407C-A0F2-BD594089EAD1}"/>
              </a:ext>
            </a:extLst>
          </p:cNvPr>
          <p:cNvSpPr>
            <a:spLocks noGrp="1"/>
          </p:cNvSpPr>
          <p:nvPr>
            <p:ph type="sldNum" sz="quarter" idx="12"/>
          </p:nvPr>
        </p:nvSpPr>
        <p:spPr/>
        <p:txBody>
          <a:bodyPr/>
          <a:lstStyle/>
          <a:p>
            <a:pPr>
              <a:defRPr/>
            </a:pPr>
            <a:fld id="{A7A27918-AF68-41BB-82C7-522D23BA7CE7}" type="slidenum">
              <a:rPr lang="en-US" smtClean="0"/>
              <a:pPr>
                <a:defRPr/>
              </a:pPr>
              <a:t>39</a:t>
            </a:fld>
            <a:endParaRPr lang="en-US" dirty="0"/>
          </a:p>
        </p:txBody>
      </p:sp>
    </p:spTree>
    <p:extLst>
      <p:ext uri="{BB962C8B-B14F-4D97-AF65-F5344CB8AC3E}">
        <p14:creationId xmlns:p14="http://schemas.microsoft.com/office/powerpoint/2010/main" val="351808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AC94-6250-43C6-8AC2-82623A2F7FA7}"/>
              </a:ext>
            </a:extLst>
          </p:cNvPr>
          <p:cNvSpPr>
            <a:spLocks noGrp="1"/>
          </p:cNvSpPr>
          <p:nvPr>
            <p:ph type="title"/>
          </p:nvPr>
        </p:nvSpPr>
        <p:spPr/>
        <p:txBody>
          <a:bodyPr>
            <a:normAutofit fontScale="90000"/>
          </a:bodyPr>
          <a:lstStyle/>
          <a:p>
            <a:r>
              <a:rPr lang="en-US"/>
              <a:t>Tầm quan trọng của quản lý thời gian</a:t>
            </a:r>
          </a:p>
        </p:txBody>
      </p:sp>
      <p:sp>
        <p:nvSpPr>
          <p:cNvPr id="3" name="Content Placeholder 2">
            <a:extLst>
              <a:ext uri="{FF2B5EF4-FFF2-40B4-BE49-F238E27FC236}">
                <a16:creationId xmlns:a16="http://schemas.microsoft.com/office/drawing/2014/main" id="{B8F4A842-07BE-4177-8364-72C1910FFCF1}"/>
              </a:ext>
            </a:extLst>
          </p:cNvPr>
          <p:cNvSpPr>
            <a:spLocks noGrp="1"/>
          </p:cNvSpPr>
          <p:nvPr>
            <p:ph idx="1"/>
          </p:nvPr>
        </p:nvSpPr>
        <p:spPr/>
        <p:txBody>
          <a:bodyPr>
            <a:normAutofit fontScale="92500" lnSpcReduction="10000"/>
          </a:bodyPr>
          <a:lstStyle/>
          <a:p>
            <a:r>
              <a:rPr lang="en-US"/>
              <a:t>Thời gian là một trong 3 yếu tố lõi quyết định thành công của dự án</a:t>
            </a:r>
          </a:p>
          <a:p>
            <a:pPr lvl="1"/>
            <a:r>
              <a:rPr lang="en-US"/>
              <a:t>Phạm vi, thời gian và chi phí</a:t>
            </a:r>
          </a:p>
          <a:p>
            <a:r>
              <a:rPr lang="en-US"/>
              <a:t>Các bên quan tâm nhiều đến các mốc dự án khi thiết lập mà ít quan tâm đến các yếu tố khác</a:t>
            </a:r>
          </a:p>
          <a:p>
            <a:r>
              <a:rPr lang="en-US"/>
              <a:t>Rất nhiều yếu tố có thể ảnh hưởng đến thời gian</a:t>
            </a:r>
          </a:p>
          <a:p>
            <a:pPr lvl="1"/>
            <a:r>
              <a:rPr lang="en-US"/>
              <a:t>Phạm vi thay đổi</a:t>
            </a:r>
          </a:p>
          <a:p>
            <a:pPr lvl="1"/>
            <a:r>
              <a:rPr lang="en-US"/>
              <a:t>Thành viên đội dự án nghỉ đột xuất</a:t>
            </a:r>
          </a:p>
          <a:p>
            <a:pPr lvl="1"/>
            <a:r>
              <a:rPr lang="en-US"/>
              <a:t>Quan niệm khác nhau về thời gian của các nền văn hóa khác nhau</a:t>
            </a:r>
          </a:p>
        </p:txBody>
      </p:sp>
      <p:sp>
        <p:nvSpPr>
          <p:cNvPr id="4" name="Footer Placeholder 3">
            <a:extLst>
              <a:ext uri="{FF2B5EF4-FFF2-40B4-BE49-F238E27FC236}">
                <a16:creationId xmlns:a16="http://schemas.microsoft.com/office/drawing/2014/main" id="{B08A91E3-A43A-4B68-B424-AFB4466DE04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0F4EDD89-F14C-46F6-B3A1-47CD59606986}"/>
              </a:ext>
            </a:extLst>
          </p:cNvPr>
          <p:cNvSpPr>
            <a:spLocks noGrp="1"/>
          </p:cNvSpPr>
          <p:nvPr>
            <p:ph type="sldNum" sz="quarter" idx="12"/>
          </p:nvPr>
        </p:nvSpPr>
        <p:spPr/>
        <p:txBody>
          <a:bodyPr/>
          <a:lstStyle/>
          <a:p>
            <a:pPr>
              <a:defRPr/>
            </a:pPr>
            <a:fld id="{A7A27918-AF68-41BB-82C7-522D23BA7CE7}" type="slidenum">
              <a:rPr lang="en-US" smtClean="0"/>
              <a:pPr>
                <a:defRPr/>
              </a:pPr>
              <a:t>4</a:t>
            </a:fld>
            <a:endParaRPr lang="en-US" dirty="0"/>
          </a:p>
        </p:txBody>
      </p:sp>
    </p:spTree>
    <p:extLst>
      <p:ext uri="{BB962C8B-B14F-4D97-AF65-F5344CB8AC3E}">
        <p14:creationId xmlns:p14="http://schemas.microsoft.com/office/powerpoint/2010/main" val="20515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BA9B-362A-4DF8-9149-42848E4B504B}"/>
              </a:ext>
            </a:extLst>
          </p:cNvPr>
          <p:cNvSpPr>
            <a:spLocks noGrp="1"/>
          </p:cNvSpPr>
          <p:nvPr>
            <p:ph type="title"/>
          </p:nvPr>
        </p:nvSpPr>
        <p:spPr/>
        <p:txBody>
          <a:bodyPr/>
          <a:lstStyle/>
          <a:p>
            <a:r>
              <a:rPr lang="en-US"/>
              <a:t>Lập lịch trình dự án</a:t>
            </a:r>
          </a:p>
        </p:txBody>
      </p:sp>
      <p:sp>
        <p:nvSpPr>
          <p:cNvPr id="3" name="Content Placeholder 2">
            <a:extLst>
              <a:ext uri="{FF2B5EF4-FFF2-40B4-BE49-F238E27FC236}">
                <a16:creationId xmlns:a16="http://schemas.microsoft.com/office/drawing/2014/main" id="{F6CF3D12-19DA-40EE-9BD1-0567AB79097E}"/>
              </a:ext>
            </a:extLst>
          </p:cNvPr>
          <p:cNvSpPr>
            <a:spLocks noGrp="1"/>
          </p:cNvSpPr>
          <p:nvPr>
            <p:ph idx="1"/>
          </p:nvPr>
        </p:nvSpPr>
        <p:spPr/>
        <p:txBody>
          <a:bodyPr>
            <a:normAutofit lnSpcReduction="10000"/>
          </a:bodyPr>
          <a:lstStyle/>
          <a:p>
            <a:r>
              <a:rPr lang="en-US">
                <a:latin typeface="Calibri (Body)"/>
              </a:rPr>
              <a:t>Ư</a:t>
            </a:r>
            <a:r>
              <a:rPr lang="vi-VN">
                <a:latin typeface="Calibri (Body)"/>
              </a:rPr>
              <a:t>ớc lượng thời gian, công sức và số nhân lực cho mỗi đầu việc </a:t>
            </a:r>
            <a:r>
              <a:rPr lang="en-US">
                <a:latin typeface="Calibri (Body)"/>
                <a:sym typeface="Wingdings" panose="05000000000000000000" pitchFamily="2" charset="2"/>
              </a:rPr>
              <a:t> </a:t>
            </a:r>
            <a:r>
              <a:rPr lang="vi-VN">
                <a:latin typeface="Calibri (Body)"/>
              </a:rPr>
              <a:t>tạo lịch trình dự án</a:t>
            </a:r>
            <a:endParaRPr lang="en-US">
              <a:latin typeface="Calibri (Body)"/>
            </a:endParaRPr>
          </a:p>
          <a:p>
            <a:r>
              <a:rPr lang="en-US">
                <a:latin typeface="Calibri (Body)"/>
              </a:rPr>
              <a:t>Xác định sự phụ thuộc lẫn nhau giữa các đầu việc</a:t>
            </a:r>
          </a:p>
          <a:p>
            <a:r>
              <a:rPr lang="en-US">
                <a:latin typeface="Calibri (Body)"/>
              </a:rPr>
              <a:t>S</a:t>
            </a:r>
            <a:r>
              <a:rPr lang="vi-VN">
                <a:latin typeface="Calibri (Body)"/>
              </a:rPr>
              <a:t>ắp xếp việc của dự án theo trình tự sao cho các việc không có phụ thuộc lẫn nhau không phải chờ nhau để được tiến hành</a:t>
            </a:r>
            <a:endParaRPr lang="en-US">
              <a:latin typeface="Calibri (Body)"/>
            </a:endParaRPr>
          </a:p>
          <a:p>
            <a:r>
              <a:rPr lang="en-US">
                <a:latin typeface="Calibri (Body)"/>
              </a:rPr>
              <a:t>T</a:t>
            </a:r>
            <a:r>
              <a:rPr lang="vi-VN">
                <a:latin typeface="Calibri (Body)"/>
              </a:rPr>
              <a:t>hành viên của dự án cần được phân bổ công việc đều đặn suốt thời gian của dự án mà không có thời gian bị ít việc hoặc quá tải</a:t>
            </a:r>
            <a:endParaRPr lang="en-US">
              <a:latin typeface="Calibri (Body)"/>
            </a:endParaRPr>
          </a:p>
        </p:txBody>
      </p:sp>
      <p:sp>
        <p:nvSpPr>
          <p:cNvPr id="4" name="Footer Placeholder 3">
            <a:extLst>
              <a:ext uri="{FF2B5EF4-FFF2-40B4-BE49-F238E27FC236}">
                <a16:creationId xmlns:a16="http://schemas.microsoft.com/office/drawing/2014/main" id="{9EA00A2C-3E41-4321-B776-24F8A46726A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D52F57C1-3350-4890-828C-88FEAD1F6F73}"/>
              </a:ext>
            </a:extLst>
          </p:cNvPr>
          <p:cNvSpPr>
            <a:spLocks noGrp="1"/>
          </p:cNvSpPr>
          <p:nvPr>
            <p:ph type="sldNum" sz="quarter" idx="12"/>
          </p:nvPr>
        </p:nvSpPr>
        <p:spPr/>
        <p:txBody>
          <a:bodyPr/>
          <a:lstStyle/>
          <a:p>
            <a:pPr>
              <a:defRPr/>
            </a:pPr>
            <a:fld id="{A7A27918-AF68-41BB-82C7-522D23BA7CE7}" type="slidenum">
              <a:rPr lang="en-US" smtClean="0"/>
              <a:pPr>
                <a:defRPr/>
              </a:pPr>
              <a:t>40</a:t>
            </a:fld>
            <a:endParaRPr lang="en-US" dirty="0"/>
          </a:p>
        </p:txBody>
      </p:sp>
    </p:spTree>
    <p:extLst>
      <p:ext uri="{BB962C8B-B14F-4D97-AF65-F5344CB8AC3E}">
        <p14:creationId xmlns:p14="http://schemas.microsoft.com/office/powerpoint/2010/main" val="147032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F53F-EA7E-4B29-9924-0B79B07A0B2C}"/>
              </a:ext>
            </a:extLst>
          </p:cNvPr>
          <p:cNvSpPr>
            <a:spLocks noGrp="1"/>
          </p:cNvSpPr>
          <p:nvPr>
            <p:ph type="title"/>
          </p:nvPr>
        </p:nvSpPr>
        <p:spPr/>
        <p:txBody>
          <a:bodyPr/>
          <a:lstStyle/>
          <a:p>
            <a:r>
              <a:rPr lang="en-US"/>
              <a:t>Quan hệ phụ thuộc</a:t>
            </a:r>
          </a:p>
        </p:txBody>
      </p:sp>
      <p:sp>
        <p:nvSpPr>
          <p:cNvPr id="3" name="Content Placeholder 2">
            <a:extLst>
              <a:ext uri="{FF2B5EF4-FFF2-40B4-BE49-F238E27FC236}">
                <a16:creationId xmlns:a16="http://schemas.microsoft.com/office/drawing/2014/main" id="{8FAB6E39-D057-4492-96E9-21F9796DB6E0}"/>
              </a:ext>
            </a:extLst>
          </p:cNvPr>
          <p:cNvSpPr>
            <a:spLocks noGrp="1"/>
          </p:cNvSpPr>
          <p:nvPr>
            <p:ph idx="1"/>
          </p:nvPr>
        </p:nvSpPr>
        <p:spPr/>
        <p:txBody>
          <a:bodyPr>
            <a:normAutofit fontScale="92500" lnSpcReduction="20000"/>
          </a:bodyPr>
          <a:lstStyle/>
          <a:p>
            <a:r>
              <a:rPr lang="en-US">
                <a:latin typeface="Calibri (Body)"/>
              </a:rPr>
              <a:t>Xác định thứ tự cần thực hiện các công việc</a:t>
            </a:r>
          </a:p>
          <a:p>
            <a:r>
              <a:rPr lang="vi-VN">
                <a:latin typeface="Calibri (Body)"/>
              </a:rPr>
              <a:t>Sự phụ thuộc cứng: phụ thuộc về mặt bản chất của công việc</a:t>
            </a:r>
            <a:endParaRPr lang="en-US">
              <a:latin typeface="Calibri (Body)"/>
            </a:endParaRPr>
          </a:p>
          <a:p>
            <a:pPr lvl="1"/>
            <a:r>
              <a:rPr lang="en-US">
                <a:latin typeface="Calibri (Body)"/>
              </a:rPr>
              <a:t>K</a:t>
            </a:r>
            <a:r>
              <a:rPr lang="vi-VN">
                <a:latin typeface="Calibri (Body)"/>
              </a:rPr>
              <a:t>hông thể kiểm thử trước khi hoàn thành công việc lập trình</a:t>
            </a:r>
            <a:endParaRPr lang="en-US">
              <a:latin typeface="Calibri (Body)"/>
            </a:endParaRPr>
          </a:p>
          <a:p>
            <a:r>
              <a:rPr lang="en-US">
                <a:latin typeface="Calibri (Body)"/>
              </a:rPr>
              <a:t>Sự phụ thuộc mềm: phụ thuộc được khuyến cáo nên tuân thủ</a:t>
            </a:r>
          </a:p>
          <a:p>
            <a:pPr lvl="1"/>
            <a:r>
              <a:rPr lang="en-US">
                <a:latin typeface="Calibri (Body)"/>
              </a:rPr>
              <a:t>Không nên thiết kế, lập trình khi yêu cầu chưa được duyệt</a:t>
            </a:r>
          </a:p>
          <a:p>
            <a:r>
              <a:rPr lang="en-US">
                <a:latin typeface="Calibri (Body)"/>
              </a:rPr>
              <a:t>Sự phụ thuộc bên ngoài: phụ thuộc việc trong dự án vào các hoạt động ngoài dự án</a:t>
            </a:r>
          </a:p>
          <a:p>
            <a:pPr lvl="1"/>
            <a:r>
              <a:rPr lang="en-US">
                <a:latin typeface="Calibri (Body)"/>
              </a:rPr>
              <a:t>Kiểm thử trên thiết bị mới cần được mua</a:t>
            </a:r>
          </a:p>
        </p:txBody>
      </p:sp>
      <p:sp>
        <p:nvSpPr>
          <p:cNvPr id="4" name="Footer Placeholder 3">
            <a:extLst>
              <a:ext uri="{FF2B5EF4-FFF2-40B4-BE49-F238E27FC236}">
                <a16:creationId xmlns:a16="http://schemas.microsoft.com/office/drawing/2014/main" id="{36B928DF-0E4D-467E-BA9A-702CD3307D97}"/>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22A1F6EC-FA9D-4332-85BF-13DF89A7C0FC}"/>
              </a:ext>
            </a:extLst>
          </p:cNvPr>
          <p:cNvSpPr>
            <a:spLocks noGrp="1"/>
          </p:cNvSpPr>
          <p:nvPr>
            <p:ph type="sldNum" sz="quarter" idx="12"/>
          </p:nvPr>
        </p:nvSpPr>
        <p:spPr/>
        <p:txBody>
          <a:bodyPr/>
          <a:lstStyle/>
          <a:p>
            <a:pPr>
              <a:defRPr/>
            </a:pPr>
            <a:fld id="{A7A27918-AF68-41BB-82C7-522D23BA7CE7}" type="slidenum">
              <a:rPr lang="en-US" smtClean="0"/>
              <a:pPr>
                <a:defRPr/>
              </a:pPr>
              <a:t>41</a:t>
            </a:fld>
            <a:endParaRPr lang="en-US" dirty="0"/>
          </a:p>
        </p:txBody>
      </p:sp>
    </p:spTree>
    <p:extLst>
      <p:ext uri="{BB962C8B-B14F-4D97-AF65-F5344CB8AC3E}">
        <p14:creationId xmlns:p14="http://schemas.microsoft.com/office/powerpoint/2010/main" val="3572701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4174-6B3B-4A36-942D-2C269EED8547}"/>
              </a:ext>
            </a:extLst>
          </p:cNvPr>
          <p:cNvSpPr>
            <a:spLocks noGrp="1"/>
          </p:cNvSpPr>
          <p:nvPr>
            <p:ph type="title"/>
          </p:nvPr>
        </p:nvSpPr>
        <p:spPr/>
        <p:txBody>
          <a:bodyPr/>
          <a:lstStyle/>
          <a:p>
            <a:r>
              <a:rPr lang="en-US"/>
              <a:t>Biểu đồ Gantt (biểu đồ thanh)</a:t>
            </a:r>
          </a:p>
        </p:txBody>
      </p:sp>
      <p:sp>
        <p:nvSpPr>
          <p:cNvPr id="3" name="Content Placeholder 2">
            <a:extLst>
              <a:ext uri="{FF2B5EF4-FFF2-40B4-BE49-F238E27FC236}">
                <a16:creationId xmlns:a16="http://schemas.microsoft.com/office/drawing/2014/main" id="{162E1BAE-3444-40B4-BAC1-BB512A68D777}"/>
              </a:ext>
            </a:extLst>
          </p:cNvPr>
          <p:cNvSpPr>
            <a:spLocks noGrp="1"/>
          </p:cNvSpPr>
          <p:nvPr>
            <p:ph idx="1"/>
          </p:nvPr>
        </p:nvSpPr>
        <p:spPr/>
        <p:txBody>
          <a:bodyPr/>
          <a:lstStyle/>
          <a:p>
            <a:r>
              <a:rPr lang="en-US"/>
              <a:t>Công cụ thông dụng biểu diễn lịch trình dự án</a:t>
            </a:r>
          </a:p>
          <a:p>
            <a:r>
              <a:rPr lang="en-US"/>
              <a:t>Biểu diễn nhiều thông tin quan trọng</a:t>
            </a:r>
          </a:p>
        </p:txBody>
      </p:sp>
      <p:sp>
        <p:nvSpPr>
          <p:cNvPr id="4" name="Footer Placeholder 3">
            <a:extLst>
              <a:ext uri="{FF2B5EF4-FFF2-40B4-BE49-F238E27FC236}">
                <a16:creationId xmlns:a16="http://schemas.microsoft.com/office/drawing/2014/main" id="{0FC31650-9E36-46EE-B12B-504E8DCD9AD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7B9EC87A-4775-4F44-AE15-6D77EE2CE9F0}"/>
              </a:ext>
            </a:extLst>
          </p:cNvPr>
          <p:cNvSpPr>
            <a:spLocks noGrp="1"/>
          </p:cNvSpPr>
          <p:nvPr>
            <p:ph type="sldNum" sz="quarter" idx="12"/>
          </p:nvPr>
        </p:nvSpPr>
        <p:spPr/>
        <p:txBody>
          <a:bodyPr/>
          <a:lstStyle/>
          <a:p>
            <a:pPr>
              <a:defRPr/>
            </a:pPr>
            <a:fld id="{A7A27918-AF68-41BB-82C7-522D23BA7CE7}" type="slidenum">
              <a:rPr lang="en-US" smtClean="0"/>
              <a:pPr>
                <a:defRPr/>
              </a:pPr>
              <a:t>42</a:t>
            </a:fld>
            <a:endParaRPr lang="en-US" dirty="0"/>
          </a:p>
        </p:txBody>
      </p:sp>
      <p:pic>
        <p:nvPicPr>
          <p:cNvPr id="7" name="Picture 6">
            <a:extLst>
              <a:ext uri="{FF2B5EF4-FFF2-40B4-BE49-F238E27FC236}">
                <a16:creationId xmlns:a16="http://schemas.microsoft.com/office/drawing/2014/main" id="{72F4E6DF-D191-48C0-88A4-9B8359C5DF3F}"/>
              </a:ext>
            </a:extLst>
          </p:cNvPr>
          <p:cNvPicPr>
            <a:picLocks noChangeAspect="1"/>
          </p:cNvPicPr>
          <p:nvPr/>
        </p:nvPicPr>
        <p:blipFill>
          <a:blip r:embed="rId2"/>
          <a:stretch>
            <a:fillRect/>
          </a:stretch>
        </p:blipFill>
        <p:spPr>
          <a:xfrm>
            <a:off x="1059616" y="2884393"/>
            <a:ext cx="6838950" cy="3333750"/>
          </a:xfrm>
          <a:prstGeom prst="rect">
            <a:avLst/>
          </a:prstGeom>
        </p:spPr>
      </p:pic>
    </p:spTree>
    <p:extLst>
      <p:ext uri="{BB962C8B-B14F-4D97-AF65-F5344CB8AC3E}">
        <p14:creationId xmlns:p14="http://schemas.microsoft.com/office/powerpoint/2010/main" val="797076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8DFD-8A4A-42DA-8CD1-0E12E4CC66BA}"/>
              </a:ext>
            </a:extLst>
          </p:cNvPr>
          <p:cNvSpPr>
            <a:spLocks noGrp="1"/>
          </p:cNvSpPr>
          <p:nvPr>
            <p:ph type="title"/>
          </p:nvPr>
        </p:nvSpPr>
        <p:spPr>
          <a:xfrm>
            <a:off x="427033" y="63501"/>
            <a:ext cx="8471698" cy="1138767"/>
          </a:xfrm>
        </p:spPr>
        <p:txBody>
          <a:bodyPr>
            <a:normAutofit fontScale="90000"/>
          </a:bodyPr>
          <a:lstStyle/>
          <a:p>
            <a:r>
              <a:rPr lang="vi-VN"/>
              <a:t>Biểu đồ mạng lưới công việc</a:t>
            </a:r>
            <a:r>
              <a:rPr lang="en-US"/>
              <a:t> (PERT) (1/2)</a:t>
            </a:r>
          </a:p>
        </p:txBody>
      </p:sp>
      <p:sp>
        <p:nvSpPr>
          <p:cNvPr id="3" name="Content Placeholder 2">
            <a:extLst>
              <a:ext uri="{FF2B5EF4-FFF2-40B4-BE49-F238E27FC236}">
                <a16:creationId xmlns:a16="http://schemas.microsoft.com/office/drawing/2014/main" id="{FD514FBE-FA75-45A6-AEC9-7BC9702D25B8}"/>
              </a:ext>
            </a:extLst>
          </p:cNvPr>
          <p:cNvSpPr>
            <a:spLocks noGrp="1"/>
          </p:cNvSpPr>
          <p:nvPr>
            <p:ph idx="1"/>
          </p:nvPr>
        </p:nvSpPr>
        <p:spPr/>
        <p:txBody>
          <a:bodyPr/>
          <a:lstStyle/>
          <a:p>
            <a:r>
              <a:rPr lang="en-US"/>
              <a:t>Một kỹ thuật khác để biểu diễn lịch trình dự án</a:t>
            </a:r>
          </a:p>
          <a:p>
            <a:pPr lvl="1"/>
            <a:r>
              <a:rPr lang="vi-VN"/>
              <a:t>Biểu đồ mũi tên</a:t>
            </a:r>
            <a:endParaRPr lang="en-US"/>
          </a:p>
          <a:p>
            <a:pPr lvl="1"/>
            <a:endParaRPr lang="en-US"/>
          </a:p>
          <a:p>
            <a:endParaRPr lang="en-US"/>
          </a:p>
        </p:txBody>
      </p:sp>
      <p:sp>
        <p:nvSpPr>
          <p:cNvPr id="4" name="Footer Placeholder 3">
            <a:extLst>
              <a:ext uri="{FF2B5EF4-FFF2-40B4-BE49-F238E27FC236}">
                <a16:creationId xmlns:a16="http://schemas.microsoft.com/office/drawing/2014/main" id="{8CC6160A-9E93-4109-9F53-47ECBB4995D5}"/>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9FC2CF45-6370-4F36-838E-27DE4CB3EF8D}"/>
              </a:ext>
            </a:extLst>
          </p:cNvPr>
          <p:cNvSpPr>
            <a:spLocks noGrp="1"/>
          </p:cNvSpPr>
          <p:nvPr>
            <p:ph type="sldNum" sz="quarter" idx="12"/>
          </p:nvPr>
        </p:nvSpPr>
        <p:spPr/>
        <p:txBody>
          <a:bodyPr/>
          <a:lstStyle/>
          <a:p>
            <a:pPr>
              <a:defRPr/>
            </a:pPr>
            <a:fld id="{A7A27918-AF68-41BB-82C7-522D23BA7CE7}" type="slidenum">
              <a:rPr lang="en-US" smtClean="0"/>
              <a:pPr>
                <a:defRPr/>
              </a:pPr>
              <a:t>43</a:t>
            </a:fld>
            <a:endParaRPr lang="en-US" dirty="0"/>
          </a:p>
        </p:txBody>
      </p:sp>
      <p:pic>
        <p:nvPicPr>
          <p:cNvPr id="7" name="Picture 6">
            <a:extLst>
              <a:ext uri="{FF2B5EF4-FFF2-40B4-BE49-F238E27FC236}">
                <a16:creationId xmlns:a16="http://schemas.microsoft.com/office/drawing/2014/main" id="{15A606B4-2A08-4759-88B8-1F2AD5F7D0E4}"/>
              </a:ext>
            </a:extLst>
          </p:cNvPr>
          <p:cNvPicPr>
            <a:picLocks noChangeAspect="1"/>
          </p:cNvPicPr>
          <p:nvPr/>
        </p:nvPicPr>
        <p:blipFill>
          <a:blip r:embed="rId3"/>
          <a:stretch>
            <a:fillRect/>
          </a:stretch>
        </p:blipFill>
        <p:spPr>
          <a:xfrm>
            <a:off x="916067" y="2786751"/>
            <a:ext cx="7739063" cy="3546059"/>
          </a:xfrm>
          <a:prstGeom prst="rect">
            <a:avLst/>
          </a:prstGeom>
        </p:spPr>
      </p:pic>
    </p:spTree>
    <p:extLst>
      <p:ext uri="{BB962C8B-B14F-4D97-AF65-F5344CB8AC3E}">
        <p14:creationId xmlns:p14="http://schemas.microsoft.com/office/powerpoint/2010/main" val="825754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6129-3485-4D7F-BE8E-DA4E16A19544}"/>
              </a:ext>
            </a:extLst>
          </p:cNvPr>
          <p:cNvSpPr>
            <a:spLocks noGrp="1"/>
          </p:cNvSpPr>
          <p:nvPr>
            <p:ph type="title"/>
          </p:nvPr>
        </p:nvSpPr>
        <p:spPr>
          <a:xfrm>
            <a:off x="427033" y="63501"/>
            <a:ext cx="8624098" cy="1138767"/>
          </a:xfrm>
        </p:spPr>
        <p:txBody>
          <a:bodyPr>
            <a:normAutofit fontScale="90000"/>
          </a:bodyPr>
          <a:lstStyle/>
          <a:p>
            <a:r>
              <a:rPr lang="vi-VN"/>
              <a:t>Biểu đồ mạng lưới công việc</a:t>
            </a:r>
            <a:r>
              <a:rPr lang="en-US"/>
              <a:t> (PERT) (2/2)</a:t>
            </a:r>
          </a:p>
        </p:txBody>
      </p:sp>
      <p:sp>
        <p:nvSpPr>
          <p:cNvPr id="3" name="Content Placeholder 2">
            <a:extLst>
              <a:ext uri="{FF2B5EF4-FFF2-40B4-BE49-F238E27FC236}">
                <a16:creationId xmlns:a16="http://schemas.microsoft.com/office/drawing/2014/main" id="{58CE891C-1D82-45D6-868E-FAB4DF50C188}"/>
              </a:ext>
            </a:extLst>
          </p:cNvPr>
          <p:cNvSpPr>
            <a:spLocks noGrp="1"/>
          </p:cNvSpPr>
          <p:nvPr>
            <p:ph idx="1"/>
          </p:nvPr>
        </p:nvSpPr>
        <p:spPr/>
        <p:txBody>
          <a:bodyPr/>
          <a:lstStyle/>
          <a:p>
            <a:r>
              <a:rPr lang="vi-VN"/>
              <a:t>Biểu đồ ưu tiên</a:t>
            </a:r>
            <a:r>
              <a:rPr lang="en-US"/>
              <a:t>: Kết thúc - bắt đầu, bắt đầu - bắt đầu, kết thúc - kết thúc, bắt đầu - kết thúc</a:t>
            </a:r>
          </a:p>
        </p:txBody>
      </p:sp>
      <p:sp>
        <p:nvSpPr>
          <p:cNvPr id="4" name="Footer Placeholder 3">
            <a:extLst>
              <a:ext uri="{FF2B5EF4-FFF2-40B4-BE49-F238E27FC236}">
                <a16:creationId xmlns:a16="http://schemas.microsoft.com/office/drawing/2014/main" id="{3F824E11-6E51-4488-8AAC-39DF5B385F02}"/>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0228C611-80C6-44FE-B110-96B9EDCF91CA}"/>
              </a:ext>
            </a:extLst>
          </p:cNvPr>
          <p:cNvSpPr>
            <a:spLocks noGrp="1"/>
          </p:cNvSpPr>
          <p:nvPr>
            <p:ph type="sldNum" sz="quarter" idx="12"/>
          </p:nvPr>
        </p:nvSpPr>
        <p:spPr/>
        <p:txBody>
          <a:bodyPr/>
          <a:lstStyle/>
          <a:p>
            <a:pPr>
              <a:defRPr/>
            </a:pPr>
            <a:fld id="{A7A27918-AF68-41BB-82C7-522D23BA7CE7}" type="slidenum">
              <a:rPr lang="en-US" smtClean="0"/>
              <a:pPr>
                <a:defRPr/>
              </a:pPr>
              <a:t>44</a:t>
            </a:fld>
            <a:endParaRPr lang="en-US" dirty="0"/>
          </a:p>
        </p:txBody>
      </p:sp>
      <p:pic>
        <p:nvPicPr>
          <p:cNvPr id="7" name="Picture 6">
            <a:extLst>
              <a:ext uri="{FF2B5EF4-FFF2-40B4-BE49-F238E27FC236}">
                <a16:creationId xmlns:a16="http://schemas.microsoft.com/office/drawing/2014/main" id="{74A2EC0E-AD7F-4A29-AE09-78DCF441BEF3}"/>
              </a:ext>
            </a:extLst>
          </p:cNvPr>
          <p:cNvPicPr>
            <a:picLocks noChangeAspect="1"/>
          </p:cNvPicPr>
          <p:nvPr/>
        </p:nvPicPr>
        <p:blipFill>
          <a:blip r:embed="rId2"/>
          <a:stretch>
            <a:fillRect/>
          </a:stretch>
        </p:blipFill>
        <p:spPr>
          <a:xfrm>
            <a:off x="138359" y="2743873"/>
            <a:ext cx="8912772" cy="3415627"/>
          </a:xfrm>
          <a:prstGeom prst="rect">
            <a:avLst/>
          </a:prstGeom>
        </p:spPr>
      </p:pic>
    </p:spTree>
    <p:extLst>
      <p:ext uri="{BB962C8B-B14F-4D97-AF65-F5344CB8AC3E}">
        <p14:creationId xmlns:p14="http://schemas.microsoft.com/office/powerpoint/2010/main" val="531957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B884-7520-4DAA-8DA7-AB0BE1D838E1}"/>
              </a:ext>
            </a:extLst>
          </p:cNvPr>
          <p:cNvSpPr>
            <a:spLocks noGrp="1"/>
          </p:cNvSpPr>
          <p:nvPr>
            <p:ph type="title"/>
          </p:nvPr>
        </p:nvSpPr>
        <p:spPr/>
        <p:txBody>
          <a:bodyPr/>
          <a:lstStyle/>
          <a:p>
            <a:r>
              <a:rPr lang="vi-VN"/>
              <a:t>Phân tích đường g</a:t>
            </a:r>
            <a:r>
              <a:rPr lang="en-US"/>
              <a:t>ă</a:t>
            </a:r>
            <a:r>
              <a:rPr lang="vi-VN"/>
              <a:t>ng</a:t>
            </a:r>
            <a:r>
              <a:rPr lang="en-US"/>
              <a:t> (1/2)</a:t>
            </a:r>
          </a:p>
        </p:txBody>
      </p:sp>
      <p:sp>
        <p:nvSpPr>
          <p:cNvPr id="3" name="Content Placeholder 2">
            <a:extLst>
              <a:ext uri="{FF2B5EF4-FFF2-40B4-BE49-F238E27FC236}">
                <a16:creationId xmlns:a16="http://schemas.microsoft.com/office/drawing/2014/main" id="{3D00FE52-F01F-411E-AE9F-D090B8104EF0}"/>
              </a:ext>
            </a:extLst>
          </p:cNvPr>
          <p:cNvSpPr>
            <a:spLocks noGrp="1"/>
          </p:cNvSpPr>
          <p:nvPr>
            <p:ph idx="1"/>
          </p:nvPr>
        </p:nvSpPr>
        <p:spPr/>
        <p:txBody>
          <a:bodyPr>
            <a:normAutofit fontScale="92500" lnSpcReduction="20000"/>
          </a:bodyPr>
          <a:lstStyle/>
          <a:p>
            <a:r>
              <a:rPr lang="en-US">
                <a:latin typeface="Calibri (Body)"/>
              </a:rPr>
              <a:t>Đ</a:t>
            </a:r>
            <a:r>
              <a:rPr lang="vi-VN">
                <a:latin typeface="Calibri (Body)"/>
              </a:rPr>
              <a:t>ường g</a:t>
            </a:r>
            <a:r>
              <a:rPr lang="en-US">
                <a:latin typeface="Calibri (Body)"/>
              </a:rPr>
              <a:t>ă</a:t>
            </a:r>
            <a:r>
              <a:rPr lang="vi-VN">
                <a:latin typeface="Calibri (Body)"/>
              </a:rPr>
              <a:t>ng</a:t>
            </a:r>
            <a:r>
              <a:rPr lang="en-US">
                <a:latin typeface="Calibri (Body)"/>
              </a:rPr>
              <a:t>: là đường đi dài nhất trong đồ thị</a:t>
            </a:r>
          </a:p>
          <a:p>
            <a:pPr lvl="1"/>
            <a:r>
              <a:rPr lang="en-US">
                <a:latin typeface="Calibri (Body)"/>
              </a:rPr>
              <a:t>Không được trễ</a:t>
            </a:r>
          </a:p>
          <a:p>
            <a:pPr lvl="1"/>
            <a:r>
              <a:rPr lang="en-US">
                <a:latin typeface="Calibri (Body)"/>
              </a:rPr>
              <a:t>Các việc trên đường găng cần được ưu tiên</a:t>
            </a:r>
          </a:p>
          <a:p>
            <a:r>
              <a:rPr lang="vi-VN">
                <a:latin typeface="Calibri (Body)"/>
              </a:rPr>
              <a:t>Tính toán đường găng</a:t>
            </a:r>
            <a:endParaRPr lang="en-US">
              <a:latin typeface="Calibri (Body)"/>
            </a:endParaRPr>
          </a:p>
          <a:p>
            <a:pPr lvl="1"/>
            <a:r>
              <a:rPr lang="en-US">
                <a:latin typeface="Calibri (Body)"/>
              </a:rPr>
              <a:t>X</a:t>
            </a:r>
            <a:r>
              <a:rPr lang="vi-VN">
                <a:latin typeface="Calibri (Body)"/>
              </a:rPr>
              <a:t>ây dựng biểu đồ mạng lưới công việ</a:t>
            </a:r>
            <a:r>
              <a:rPr lang="en-US">
                <a:latin typeface="Calibri (Body)"/>
              </a:rPr>
              <a:t>c</a:t>
            </a:r>
          </a:p>
          <a:p>
            <a:pPr lvl="1"/>
            <a:r>
              <a:rPr lang="en-US">
                <a:latin typeface="Calibri (Body)"/>
              </a:rPr>
              <a:t>Xác định đường dài nhất chính là</a:t>
            </a:r>
            <a:r>
              <a:rPr lang="vi-VN">
                <a:latin typeface="Calibri (Body)"/>
              </a:rPr>
              <a:t> </a:t>
            </a:r>
            <a:r>
              <a:rPr lang="en-US">
                <a:latin typeface="Calibri (Body)"/>
              </a:rPr>
              <a:t>đ</a:t>
            </a:r>
            <a:r>
              <a:rPr lang="vi-VN">
                <a:latin typeface="Calibri (Body)"/>
              </a:rPr>
              <a:t>ường găng</a:t>
            </a:r>
            <a:endParaRPr lang="en-US">
              <a:latin typeface="Calibri (Body)"/>
            </a:endParaRPr>
          </a:p>
          <a:p>
            <a:r>
              <a:rPr lang="en-US">
                <a:latin typeface="Calibri (Body)"/>
              </a:rPr>
              <a:t>Ví dụ</a:t>
            </a:r>
          </a:p>
          <a:p>
            <a:pPr lvl="1"/>
            <a:r>
              <a:rPr lang="vi-VN">
                <a:latin typeface="Calibri (Body)"/>
              </a:rPr>
              <a:t>Đường</a:t>
            </a:r>
            <a:r>
              <a:rPr lang="en-US">
                <a:latin typeface="Calibri (Body)"/>
              </a:rPr>
              <a:t> </a:t>
            </a:r>
            <a:r>
              <a:rPr lang="vi-VN">
                <a:latin typeface="Calibri (Body)"/>
              </a:rPr>
              <a:t>1: A-D-H-J. Độ dài = 1 + 4 + 6 + 3 = 14 ngày</a:t>
            </a:r>
            <a:endParaRPr lang="en-US">
              <a:latin typeface="Calibri (Body)"/>
            </a:endParaRPr>
          </a:p>
          <a:p>
            <a:pPr lvl="1"/>
            <a:r>
              <a:rPr lang="vi-VN">
                <a:latin typeface="Calibri (Body)"/>
              </a:rPr>
              <a:t>Đường</a:t>
            </a:r>
            <a:r>
              <a:rPr lang="en-US">
                <a:latin typeface="Calibri (Body)"/>
              </a:rPr>
              <a:t> </a:t>
            </a:r>
            <a:r>
              <a:rPr lang="vi-VN">
                <a:latin typeface="Calibri (Body)"/>
              </a:rPr>
              <a:t>2: B-E-H-J. Độ dài = 2 + 5 + 6 + 3 = 16 ngày</a:t>
            </a:r>
            <a:endParaRPr lang="en-US">
              <a:latin typeface="Calibri (Body)"/>
            </a:endParaRPr>
          </a:p>
          <a:p>
            <a:pPr lvl="1"/>
            <a:r>
              <a:rPr lang="vi-VN">
                <a:latin typeface="Calibri (Body)"/>
              </a:rPr>
              <a:t>Đường</a:t>
            </a:r>
            <a:r>
              <a:rPr lang="en-US">
                <a:latin typeface="Calibri (Body)"/>
              </a:rPr>
              <a:t> </a:t>
            </a:r>
            <a:r>
              <a:rPr lang="vi-VN">
                <a:latin typeface="Calibri (Body)"/>
              </a:rPr>
              <a:t>3: B-F-J. Độ dài = 2 + 4 + 3 = 9 ngày</a:t>
            </a:r>
            <a:endParaRPr lang="en-US">
              <a:latin typeface="Calibri (Body)"/>
            </a:endParaRPr>
          </a:p>
          <a:p>
            <a:pPr lvl="1"/>
            <a:r>
              <a:rPr lang="vi-VN">
                <a:latin typeface="Calibri (Body)"/>
              </a:rPr>
              <a:t>Đường</a:t>
            </a:r>
            <a:r>
              <a:rPr lang="en-US">
                <a:latin typeface="Calibri (Body)"/>
              </a:rPr>
              <a:t> </a:t>
            </a:r>
            <a:r>
              <a:rPr lang="vi-VN">
                <a:latin typeface="Calibri (Body)"/>
              </a:rPr>
              <a:t>4: C-G-I-J. Độ dài = 3 + 6 + 2 + 3 = 14</a:t>
            </a:r>
            <a:r>
              <a:rPr lang="en-US">
                <a:latin typeface="Calibri (Body)"/>
              </a:rPr>
              <a:t> ngày</a:t>
            </a:r>
          </a:p>
        </p:txBody>
      </p:sp>
      <p:sp>
        <p:nvSpPr>
          <p:cNvPr id="4" name="Footer Placeholder 3">
            <a:extLst>
              <a:ext uri="{FF2B5EF4-FFF2-40B4-BE49-F238E27FC236}">
                <a16:creationId xmlns:a16="http://schemas.microsoft.com/office/drawing/2014/main" id="{4BFE649D-5BA6-4641-9A51-3778A05E1F6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14D43CE3-EA8C-41A5-B4AD-25B4E060296C}"/>
              </a:ext>
            </a:extLst>
          </p:cNvPr>
          <p:cNvSpPr>
            <a:spLocks noGrp="1"/>
          </p:cNvSpPr>
          <p:nvPr>
            <p:ph type="sldNum" sz="quarter" idx="12"/>
          </p:nvPr>
        </p:nvSpPr>
        <p:spPr/>
        <p:txBody>
          <a:bodyPr/>
          <a:lstStyle/>
          <a:p>
            <a:pPr>
              <a:defRPr/>
            </a:pPr>
            <a:fld id="{A7A27918-AF68-41BB-82C7-522D23BA7CE7}" type="slidenum">
              <a:rPr lang="en-US" smtClean="0"/>
              <a:pPr>
                <a:defRPr/>
              </a:pPr>
              <a:t>45</a:t>
            </a:fld>
            <a:endParaRPr lang="en-US" dirty="0"/>
          </a:p>
        </p:txBody>
      </p:sp>
    </p:spTree>
    <p:extLst>
      <p:ext uri="{BB962C8B-B14F-4D97-AF65-F5344CB8AC3E}">
        <p14:creationId xmlns:p14="http://schemas.microsoft.com/office/powerpoint/2010/main" val="3685633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FAB-30C6-4229-A3D4-B41FDEFEC6E6}"/>
              </a:ext>
            </a:extLst>
          </p:cNvPr>
          <p:cNvSpPr>
            <a:spLocks noGrp="1"/>
          </p:cNvSpPr>
          <p:nvPr>
            <p:ph type="title"/>
          </p:nvPr>
        </p:nvSpPr>
        <p:spPr/>
        <p:txBody>
          <a:bodyPr/>
          <a:lstStyle/>
          <a:p>
            <a:r>
              <a:rPr lang="vi-VN"/>
              <a:t>Phân tích đường g</a:t>
            </a:r>
            <a:r>
              <a:rPr lang="en-US"/>
              <a:t>ă</a:t>
            </a:r>
            <a:r>
              <a:rPr lang="vi-VN"/>
              <a:t>ng</a:t>
            </a:r>
            <a:r>
              <a:rPr lang="en-US"/>
              <a:t> (2/2)</a:t>
            </a:r>
          </a:p>
        </p:txBody>
      </p:sp>
      <p:sp>
        <p:nvSpPr>
          <p:cNvPr id="3" name="Content Placeholder 2">
            <a:extLst>
              <a:ext uri="{FF2B5EF4-FFF2-40B4-BE49-F238E27FC236}">
                <a16:creationId xmlns:a16="http://schemas.microsoft.com/office/drawing/2014/main" id="{F8A5382B-7000-46D1-92FB-633554EEDB66}"/>
              </a:ext>
            </a:extLst>
          </p:cNvPr>
          <p:cNvSpPr>
            <a:spLocks noGrp="1"/>
          </p:cNvSpPr>
          <p:nvPr>
            <p:ph idx="1"/>
          </p:nvPr>
        </p:nvSpPr>
        <p:spPr/>
        <p:txBody>
          <a:bodyPr/>
          <a:lstStyle/>
          <a:p>
            <a:r>
              <a:rPr lang="en-US"/>
              <a:t>Các việc trên đường găng không nhất thiết khó</a:t>
            </a:r>
          </a:p>
          <a:p>
            <a:r>
              <a:rPr lang="en-US"/>
              <a:t>Các đường khác có thể thay đổi và trở thành đường găng</a:t>
            </a:r>
          </a:p>
          <a:p>
            <a:r>
              <a:rPr lang="en-US"/>
              <a:t>Dự án có thể có nhiều đường găng có thời gian bằng nhau</a:t>
            </a:r>
          </a:p>
          <a:p>
            <a:r>
              <a:rPr lang="en-US"/>
              <a:t>Cần theo dõi sát để đảm bảo lịch trình dự án</a:t>
            </a:r>
          </a:p>
          <a:p>
            <a:r>
              <a:rPr lang="en-US"/>
              <a:t>Thực hiện điều chỉnh khi cần thiết để đảm bảo các việc trên đường găng không bị kéo dài</a:t>
            </a:r>
          </a:p>
        </p:txBody>
      </p:sp>
      <p:sp>
        <p:nvSpPr>
          <p:cNvPr id="4" name="Footer Placeholder 3">
            <a:extLst>
              <a:ext uri="{FF2B5EF4-FFF2-40B4-BE49-F238E27FC236}">
                <a16:creationId xmlns:a16="http://schemas.microsoft.com/office/drawing/2014/main" id="{749AFB02-6E0B-4138-B32E-EA3E23E89ECB}"/>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CAE217DE-D8D9-4C50-8B47-707107AB855C}"/>
              </a:ext>
            </a:extLst>
          </p:cNvPr>
          <p:cNvSpPr>
            <a:spLocks noGrp="1"/>
          </p:cNvSpPr>
          <p:nvPr>
            <p:ph type="sldNum" sz="quarter" idx="12"/>
          </p:nvPr>
        </p:nvSpPr>
        <p:spPr/>
        <p:txBody>
          <a:bodyPr/>
          <a:lstStyle/>
          <a:p>
            <a:pPr>
              <a:defRPr/>
            </a:pPr>
            <a:fld id="{A7A27918-AF68-41BB-82C7-522D23BA7CE7}" type="slidenum">
              <a:rPr lang="en-US" smtClean="0"/>
              <a:pPr>
                <a:defRPr/>
              </a:pPr>
              <a:t>46</a:t>
            </a:fld>
            <a:endParaRPr lang="en-US" dirty="0"/>
          </a:p>
        </p:txBody>
      </p:sp>
    </p:spTree>
    <p:extLst>
      <p:ext uri="{BB962C8B-B14F-4D97-AF65-F5344CB8AC3E}">
        <p14:creationId xmlns:p14="http://schemas.microsoft.com/office/powerpoint/2010/main" val="1752782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666B-9517-4F82-B8C3-B39C00433842}"/>
              </a:ext>
            </a:extLst>
          </p:cNvPr>
          <p:cNvSpPr>
            <a:spLocks noGrp="1"/>
          </p:cNvSpPr>
          <p:nvPr>
            <p:ph type="title"/>
          </p:nvPr>
        </p:nvSpPr>
        <p:spPr/>
        <p:txBody>
          <a:bodyPr/>
          <a:lstStyle/>
          <a:p>
            <a:r>
              <a:rPr lang="en-US"/>
              <a:t>Giám sát lịch trình dự án</a:t>
            </a:r>
          </a:p>
        </p:txBody>
      </p:sp>
      <p:sp>
        <p:nvSpPr>
          <p:cNvPr id="3" name="Content Placeholder 2">
            <a:extLst>
              <a:ext uri="{FF2B5EF4-FFF2-40B4-BE49-F238E27FC236}">
                <a16:creationId xmlns:a16="http://schemas.microsoft.com/office/drawing/2014/main" id="{CD9E2DE4-56B2-4D46-8647-EBF2AA618E00}"/>
              </a:ext>
            </a:extLst>
          </p:cNvPr>
          <p:cNvSpPr>
            <a:spLocks noGrp="1"/>
          </p:cNvSpPr>
          <p:nvPr>
            <p:ph idx="1"/>
          </p:nvPr>
        </p:nvSpPr>
        <p:spPr>
          <a:xfrm>
            <a:off x="455533" y="1594275"/>
            <a:ext cx="8366998" cy="4489026"/>
          </a:xfrm>
        </p:spPr>
        <p:txBody>
          <a:bodyPr>
            <a:normAutofit fontScale="77500" lnSpcReduction="20000"/>
          </a:bodyPr>
          <a:lstStyle/>
          <a:p>
            <a:r>
              <a:rPr lang="en-US"/>
              <a:t>Sử dụng lịch trình dự kiến để kiểm tra giám sát</a:t>
            </a:r>
          </a:p>
          <a:p>
            <a:r>
              <a:rPr lang="en-US"/>
              <a:t>Cần áp dụng quy trình quản lý thay đổi</a:t>
            </a:r>
          </a:p>
          <a:p>
            <a:r>
              <a:rPr lang="en-US"/>
              <a:t>Đầu vào</a:t>
            </a:r>
          </a:p>
          <a:p>
            <a:pPr lvl="1"/>
            <a:r>
              <a:rPr lang="en-US"/>
              <a:t>Báo cáo về thông tin trạng thái</a:t>
            </a:r>
          </a:p>
          <a:p>
            <a:pPr lvl="1"/>
            <a:r>
              <a:rPr lang="en-US"/>
              <a:t>Công cụ kiểm soát thay đổi</a:t>
            </a:r>
          </a:p>
          <a:p>
            <a:pPr lvl="1"/>
            <a:r>
              <a:rPr lang="en-US"/>
              <a:t>P</a:t>
            </a:r>
            <a:r>
              <a:rPr lang="vi-VN"/>
              <a:t>hân tích đường găng, phân tích mức độ xê dịch có thể có</a:t>
            </a:r>
            <a:endParaRPr lang="en-US"/>
          </a:p>
          <a:p>
            <a:pPr lvl="1"/>
            <a:r>
              <a:rPr lang="en-US"/>
              <a:t>K</a:t>
            </a:r>
            <a:r>
              <a:rPr lang="vi-VN"/>
              <a:t>ỹ năng thương lượng, các điều chỉnh về nhân sự, nguồn lực cần thiết</a:t>
            </a:r>
            <a:endParaRPr lang="en-US"/>
          </a:p>
          <a:p>
            <a:r>
              <a:rPr lang="en-US"/>
              <a:t>Đầu ra</a:t>
            </a:r>
          </a:p>
          <a:p>
            <a:pPr lvl="1"/>
            <a:r>
              <a:rPr lang="en-US"/>
              <a:t>T</a:t>
            </a:r>
            <a:r>
              <a:rPr lang="vi-VN"/>
              <a:t>hông tin trạng thái dự án</a:t>
            </a:r>
            <a:endParaRPr lang="en-US"/>
          </a:p>
          <a:p>
            <a:pPr lvl="1"/>
            <a:r>
              <a:rPr lang="en-US"/>
              <a:t>C</a:t>
            </a:r>
            <a:r>
              <a:rPr lang="vi-VN"/>
              <a:t>ác yêu cầu thay đổi và các cập nhật cho kế hoạch quản lý dự án và tài liệu dự án</a:t>
            </a:r>
            <a:endParaRPr lang="en-US"/>
          </a:p>
          <a:p>
            <a:pPr lvl="1"/>
            <a:r>
              <a:rPr lang="en-US"/>
              <a:t>C</a:t>
            </a:r>
            <a:r>
              <a:rPr lang="vi-VN"/>
              <a:t>ác cập nhật cho các dữ liệu của tổ chức</a:t>
            </a:r>
            <a:endParaRPr lang="en-US"/>
          </a:p>
        </p:txBody>
      </p:sp>
      <p:sp>
        <p:nvSpPr>
          <p:cNvPr id="4" name="Footer Placeholder 3">
            <a:extLst>
              <a:ext uri="{FF2B5EF4-FFF2-40B4-BE49-F238E27FC236}">
                <a16:creationId xmlns:a16="http://schemas.microsoft.com/office/drawing/2014/main" id="{23E2719A-CCFA-4C18-A834-20D915A9F449}"/>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8855D20E-0F1A-4D0C-A4B8-593C08E8990B}"/>
              </a:ext>
            </a:extLst>
          </p:cNvPr>
          <p:cNvSpPr>
            <a:spLocks noGrp="1"/>
          </p:cNvSpPr>
          <p:nvPr>
            <p:ph type="sldNum" sz="quarter" idx="12"/>
          </p:nvPr>
        </p:nvSpPr>
        <p:spPr/>
        <p:txBody>
          <a:bodyPr/>
          <a:lstStyle/>
          <a:p>
            <a:pPr>
              <a:defRPr/>
            </a:pPr>
            <a:fld id="{A7A27918-AF68-41BB-82C7-522D23BA7CE7}" type="slidenum">
              <a:rPr lang="en-US" smtClean="0"/>
              <a:pPr>
                <a:defRPr/>
              </a:pPr>
              <a:t>47</a:t>
            </a:fld>
            <a:endParaRPr lang="en-US" dirty="0"/>
          </a:p>
        </p:txBody>
      </p:sp>
    </p:spTree>
    <p:extLst>
      <p:ext uri="{BB962C8B-B14F-4D97-AF65-F5344CB8AC3E}">
        <p14:creationId xmlns:p14="http://schemas.microsoft.com/office/powerpoint/2010/main" val="1996784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E8E-4CE8-488A-BD3E-82C3FB316684}"/>
              </a:ext>
            </a:extLst>
          </p:cNvPr>
          <p:cNvSpPr>
            <a:spLocks noGrp="1"/>
          </p:cNvSpPr>
          <p:nvPr>
            <p:ph type="title"/>
          </p:nvPr>
        </p:nvSpPr>
        <p:spPr/>
        <p:txBody>
          <a:bodyPr/>
          <a:lstStyle/>
          <a:p>
            <a:r>
              <a:rPr lang="en-US"/>
              <a:t>Bài tập về nhà</a:t>
            </a:r>
          </a:p>
        </p:txBody>
      </p:sp>
      <p:sp>
        <p:nvSpPr>
          <p:cNvPr id="3" name="Content Placeholder 2">
            <a:extLst>
              <a:ext uri="{FF2B5EF4-FFF2-40B4-BE49-F238E27FC236}">
                <a16:creationId xmlns:a16="http://schemas.microsoft.com/office/drawing/2014/main" id="{05232AF2-D9AA-48EA-A67A-B7DF2386C5E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8244E18-CE77-46E0-8E43-BC9442B5B6E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FCBF2DFE-9E6A-45EA-A84B-01599D418F77}"/>
              </a:ext>
            </a:extLst>
          </p:cNvPr>
          <p:cNvSpPr>
            <a:spLocks noGrp="1"/>
          </p:cNvSpPr>
          <p:nvPr>
            <p:ph type="sldNum" sz="quarter" idx="12"/>
          </p:nvPr>
        </p:nvSpPr>
        <p:spPr/>
        <p:txBody>
          <a:bodyPr/>
          <a:lstStyle/>
          <a:p>
            <a:pPr>
              <a:defRPr/>
            </a:pPr>
            <a:fld id="{A7A27918-AF68-41BB-82C7-522D23BA7CE7}" type="slidenum">
              <a:rPr lang="en-US" smtClean="0"/>
              <a:pPr>
                <a:defRPr/>
              </a:pPr>
              <a:t>48</a:t>
            </a:fld>
            <a:endParaRPr lang="en-US" dirty="0"/>
          </a:p>
        </p:txBody>
      </p:sp>
    </p:spTree>
    <p:extLst>
      <p:ext uri="{BB962C8B-B14F-4D97-AF65-F5344CB8AC3E}">
        <p14:creationId xmlns:p14="http://schemas.microsoft.com/office/powerpoint/2010/main" val="370164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F9CB-1191-492F-834B-FAE0524C1DD9}"/>
              </a:ext>
            </a:extLst>
          </p:cNvPr>
          <p:cNvSpPr>
            <a:spLocks noGrp="1"/>
          </p:cNvSpPr>
          <p:nvPr>
            <p:ph type="title"/>
          </p:nvPr>
        </p:nvSpPr>
        <p:spPr/>
        <p:txBody>
          <a:bodyPr/>
          <a:lstStyle/>
          <a:p>
            <a:r>
              <a:rPr lang="en-US"/>
              <a:t>Quy trình quản lý thời gian (1/4)</a:t>
            </a:r>
          </a:p>
        </p:txBody>
      </p:sp>
      <p:sp>
        <p:nvSpPr>
          <p:cNvPr id="3" name="Content Placeholder 2">
            <a:extLst>
              <a:ext uri="{FF2B5EF4-FFF2-40B4-BE49-F238E27FC236}">
                <a16:creationId xmlns:a16="http://schemas.microsoft.com/office/drawing/2014/main" id="{26C0A631-4D35-472D-B85E-3FE97A9AE122}"/>
              </a:ext>
            </a:extLst>
          </p:cNvPr>
          <p:cNvSpPr>
            <a:spLocks noGrp="1"/>
          </p:cNvSpPr>
          <p:nvPr>
            <p:ph idx="1"/>
          </p:nvPr>
        </p:nvSpPr>
        <p:spPr>
          <a:xfrm>
            <a:off x="135731" y="1435100"/>
            <a:ext cx="6461998" cy="5102308"/>
          </a:xfrm>
        </p:spPr>
        <p:txBody>
          <a:bodyPr>
            <a:normAutofit fontScale="92500" lnSpcReduction="10000"/>
          </a:bodyPr>
          <a:lstStyle/>
          <a:p>
            <a:r>
              <a:rPr lang="en-US"/>
              <a:t>Lập kế hoạch quản lý thời gian</a:t>
            </a:r>
          </a:p>
          <a:p>
            <a:pPr lvl="1"/>
            <a:r>
              <a:rPr lang="en-US"/>
              <a:t>Xác định c</a:t>
            </a:r>
            <a:r>
              <a:rPr lang="vi-VN"/>
              <a:t>hính sách</a:t>
            </a:r>
            <a:endParaRPr lang="en-US"/>
          </a:p>
          <a:p>
            <a:pPr lvl="1"/>
            <a:r>
              <a:rPr lang="en-US"/>
              <a:t>T</a:t>
            </a:r>
            <a:r>
              <a:rPr lang="vi-VN"/>
              <a:t>hủ tục </a:t>
            </a:r>
            <a:endParaRPr lang="en-US"/>
          </a:p>
          <a:p>
            <a:pPr lvl="1"/>
            <a:r>
              <a:rPr lang="en-US"/>
              <a:t>C</a:t>
            </a:r>
            <a:r>
              <a:rPr lang="vi-VN"/>
              <a:t>ác tài liệu được dùng</a:t>
            </a:r>
            <a:endParaRPr lang="en-US"/>
          </a:p>
          <a:p>
            <a:r>
              <a:rPr lang="en-US"/>
              <a:t>Xác định các công việc</a:t>
            </a:r>
          </a:p>
          <a:p>
            <a:pPr lvl="1"/>
            <a:r>
              <a:rPr lang="en-US"/>
              <a:t>Xác định các công việc cần làm để tạo ra các sản phẩm bàn giao</a:t>
            </a:r>
          </a:p>
          <a:p>
            <a:r>
              <a:rPr lang="en-US"/>
              <a:t>Lập lịch trình (thứ tự) các công việc dựa trên </a:t>
            </a:r>
          </a:p>
          <a:p>
            <a:pPr lvl="1"/>
            <a:r>
              <a:rPr lang="en-US"/>
              <a:t>Q</a:t>
            </a:r>
            <a:r>
              <a:rPr lang="vi-VN"/>
              <a:t>uan hệ trước sau</a:t>
            </a:r>
            <a:endParaRPr lang="en-US"/>
          </a:p>
          <a:p>
            <a:pPr lvl="1"/>
            <a:r>
              <a:rPr lang="en-US"/>
              <a:t>Ư</a:t>
            </a:r>
            <a:r>
              <a:rPr lang="vi-VN"/>
              <a:t>u tiên cao thấp</a:t>
            </a:r>
            <a:endParaRPr lang="en-US"/>
          </a:p>
          <a:p>
            <a:pPr lvl="1"/>
            <a:r>
              <a:rPr lang="en-US"/>
              <a:t>T</a:t>
            </a:r>
            <a:r>
              <a:rPr lang="vi-VN"/>
              <a:t>ài nguyên của dự án</a:t>
            </a:r>
            <a:endParaRPr lang="en-US"/>
          </a:p>
        </p:txBody>
      </p:sp>
      <p:sp>
        <p:nvSpPr>
          <p:cNvPr id="4" name="Footer Placeholder 3">
            <a:extLst>
              <a:ext uri="{FF2B5EF4-FFF2-40B4-BE49-F238E27FC236}">
                <a16:creationId xmlns:a16="http://schemas.microsoft.com/office/drawing/2014/main" id="{1BA0CA3B-E73F-4C2A-ADFF-42D529B4694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25D120B6-87B9-490D-B16E-A4F7CDEBB115}"/>
              </a:ext>
            </a:extLst>
          </p:cNvPr>
          <p:cNvSpPr>
            <a:spLocks noGrp="1"/>
          </p:cNvSpPr>
          <p:nvPr>
            <p:ph type="sldNum" sz="quarter" idx="12"/>
          </p:nvPr>
        </p:nvSpPr>
        <p:spPr/>
        <p:txBody>
          <a:bodyPr/>
          <a:lstStyle/>
          <a:p>
            <a:pPr>
              <a:defRPr/>
            </a:pPr>
            <a:fld id="{A7A27918-AF68-41BB-82C7-522D23BA7CE7}" type="slidenum">
              <a:rPr lang="en-US" smtClean="0"/>
              <a:pPr>
                <a:defRPr/>
              </a:pPr>
              <a:t>5</a:t>
            </a:fld>
            <a:endParaRPr lang="en-US" dirty="0"/>
          </a:p>
        </p:txBody>
      </p:sp>
      <p:pic>
        <p:nvPicPr>
          <p:cNvPr id="7" name="Picture 6">
            <a:extLst>
              <a:ext uri="{FF2B5EF4-FFF2-40B4-BE49-F238E27FC236}">
                <a16:creationId xmlns:a16="http://schemas.microsoft.com/office/drawing/2014/main" id="{8243278A-FB74-4E37-BB4C-15FCBA326645}"/>
              </a:ext>
            </a:extLst>
          </p:cNvPr>
          <p:cNvPicPr>
            <a:picLocks noChangeAspect="1"/>
          </p:cNvPicPr>
          <p:nvPr/>
        </p:nvPicPr>
        <p:blipFill>
          <a:blip r:embed="rId2"/>
          <a:stretch>
            <a:fillRect/>
          </a:stretch>
        </p:blipFill>
        <p:spPr>
          <a:xfrm>
            <a:off x="6231731" y="1549634"/>
            <a:ext cx="2743201" cy="2661720"/>
          </a:xfrm>
          <a:prstGeom prst="rect">
            <a:avLst/>
          </a:prstGeom>
        </p:spPr>
      </p:pic>
    </p:spTree>
    <p:extLst>
      <p:ext uri="{BB962C8B-B14F-4D97-AF65-F5344CB8AC3E}">
        <p14:creationId xmlns:p14="http://schemas.microsoft.com/office/powerpoint/2010/main" val="25332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C046-FA35-4EF7-BFFA-15F0E9478D11}"/>
              </a:ext>
            </a:extLst>
          </p:cNvPr>
          <p:cNvSpPr>
            <a:spLocks noGrp="1"/>
          </p:cNvSpPr>
          <p:nvPr>
            <p:ph type="title"/>
          </p:nvPr>
        </p:nvSpPr>
        <p:spPr/>
        <p:txBody>
          <a:bodyPr/>
          <a:lstStyle/>
          <a:p>
            <a:r>
              <a:rPr lang="en-US"/>
              <a:t>Quy trình quản lý thời gian (2/4)</a:t>
            </a:r>
          </a:p>
        </p:txBody>
      </p:sp>
      <p:sp>
        <p:nvSpPr>
          <p:cNvPr id="3" name="Content Placeholder 2">
            <a:extLst>
              <a:ext uri="{FF2B5EF4-FFF2-40B4-BE49-F238E27FC236}">
                <a16:creationId xmlns:a16="http://schemas.microsoft.com/office/drawing/2014/main" id="{197693CE-90CB-49F2-AB31-42B81F22CC1F}"/>
              </a:ext>
            </a:extLst>
          </p:cNvPr>
          <p:cNvSpPr>
            <a:spLocks noGrp="1"/>
          </p:cNvSpPr>
          <p:nvPr>
            <p:ph idx="1"/>
          </p:nvPr>
        </p:nvSpPr>
        <p:spPr>
          <a:xfrm>
            <a:off x="59531" y="1511300"/>
            <a:ext cx="5852398" cy="4509200"/>
          </a:xfrm>
        </p:spPr>
        <p:txBody>
          <a:bodyPr/>
          <a:lstStyle/>
          <a:p>
            <a:r>
              <a:rPr lang="vi-VN"/>
              <a:t>Ước lượng các nguồn lực cho các công việc</a:t>
            </a:r>
            <a:endParaRPr lang="en-US"/>
          </a:p>
          <a:p>
            <a:pPr lvl="1"/>
            <a:r>
              <a:rPr lang="en-US"/>
              <a:t>Tài nguyên của tổ chức</a:t>
            </a:r>
          </a:p>
          <a:p>
            <a:pPr lvl="1"/>
            <a:r>
              <a:rPr lang="en-US"/>
              <a:t>Tài nguyên của dự án</a:t>
            </a:r>
          </a:p>
          <a:p>
            <a:pPr lvl="1"/>
            <a:r>
              <a:rPr lang="en-US"/>
              <a:t>Bao nhiêu người tham gia</a:t>
            </a:r>
          </a:p>
          <a:p>
            <a:pPr lvl="1"/>
            <a:r>
              <a:rPr lang="en-US"/>
              <a:t>Ai là người thực hiện</a:t>
            </a:r>
          </a:p>
          <a:p>
            <a:r>
              <a:rPr lang="en-US"/>
              <a:t>Ước lượng thời gian cho mỗi việc</a:t>
            </a:r>
          </a:p>
          <a:p>
            <a:pPr lvl="1"/>
            <a:r>
              <a:rPr lang="en-US"/>
              <a:t>Khoảng thời gian được xác định bằng: giờ, ngày, tháng, v.v.</a:t>
            </a:r>
          </a:p>
        </p:txBody>
      </p:sp>
      <p:sp>
        <p:nvSpPr>
          <p:cNvPr id="4" name="Footer Placeholder 3">
            <a:extLst>
              <a:ext uri="{FF2B5EF4-FFF2-40B4-BE49-F238E27FC236}">
                <a16:creationId xmlns:a16="http://schemas.microsoft.com/office/drawing/2014/main" id="{643F10DD-69CA-4A34-8FD0-5574BCFA0D96}"/>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19D747EE-0B61-4686-A1E4-5F3C4A837475}"/>
              </a:ext>
            </a:extLst>
          </p:cNvPr>
          <p:cNvSpPr>
            <a:spLocks noGrp="1"/>
          </p:cNvSpPr>
          <p:nvPr>
            <p:ph type="sldNum" sz="quarter" idx="12"/>
          </p:nvPr>
        </p:nvSpPr>
        <p:spPr/>
        <p:txBody>
          <a:bodyPr/>
          <a:lstStyle/>
          <a:p>
            <a:pPr>
              <a:defRPr/>
            </a:pPr>
            <a:fld id="{A7A27918-AF68-41BB-82C7-522D23BA7CE7}" type="slidenum">
              <a:rPr lang="en-US" smtClean="0"/>
              <a:pPr>
                <a:defRPr/>
              </a:pPr>
              <a:t>6</a:t>
            </a:fld>
            <a:endParaRPr lang="en-US" dirty="0"/>
          </a:p>
        </p:txBody>
      </p:sp>
      <p:pic>
        <p:nvPicPr>
          <p:cNvPr id="7" name="Picture 6">
            <a:extLst>
              <a:ext uri="{FF2B5EF4-FFF2-40B4-BE49-F238E27FC236}">
                <a16:creationId xmlns:a16="http://schemas.microsoft.com/office/drawing/2014/main" id="{A350B764-F76B-4C5A-A9D6-C9258B99354E}"/>
              </a:ext>
            </a:extLst>
          </p:cNvPr>
          <p:cNvPicPr>
            <a:picLocks noChangeAspect="1"/>
          </p:cNvPicPr>
          <p:nvPr/>
        </p:nvPicPr>
        <p:blipFill>
          <a:blip r:embed="rId2"/>
          <a:stretch>
            <a:fillRect/>
          </a:stretch>
        </p:blipFill>
        <p:spPr>
          <a:xfrm>
            <a:off x="5911928" y="1413817"/>
            <a:ext cx="3139203" cy="3621587"/>
          </a:xfrm>
          <a:prstGeom prst="rect">
            <a:avLst/>
          </a:prstGeom>
        </p:spPr>
      </p:pic>
    </p:spTree>
    <p:extLst>
      <p:ext uri="{BB962C8B-B14F-4D97-AF65-F5344CB8AC3E}">
        <p14:creationId xmlns:p14="http://schemas.microsoft.com/office/powerpoint/2010/main" val="40254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2F51-5D95-4562-A4C0-B90585295FF6}"/>
              </a:ext>
            </a:extLst>
          </p:cNvPr>
          <p:cNvSpPr>
            <a:spLocks noGrp="1"/>
          </p:cNvSpPr>
          <p:nvPr>
            <p:ph type="title"/>
          </p:nvPr>
        </p:nvSpPr>
        <p:spPr/>
        <p:txBody>
          <a:bodyPr/>
          <a:lstStyle/>
          <a:p>
            <a:r>
              <a:rPr lang="en-US"/>
              <a:t>Quy trình quản lý thời gian (3/4)</a:t>
            </a:r>
          </a:p>
        </p:txBody>
      </p:sp>
      <p:sp>
        <p:nvSpPr>
          <p:cNvPr id="3" name="Content Placeholder 2">
            <a:extLst>
              <a:ext uri="{FF2B5EF4-FFF2-40B4-BE49-F238E27FC236}">
                <a16:creationId xmlns:a16="http://schemas.microsoft.com/office/drawing/2014/main" id="{C7192976-D4F9-49FD-A392-64E70DA5FFEC}"/>
              </a:ext>
            </a:extLst>
          </p:cNvPr>
          <p:cNvSpPr>
            <a:spLocks noGrp="1"/>
          </p:cNvSpPr>
          <p:nvPr>
            <p:ph idx="1"/>
          </p:nvPr>
        </p:nvSpPr>
        <p:spPr>
          <a:xfrm>
            <a:off x="-16669" y="1511300"/>
            <a:ext cx="5791200" cy="4870025"/>
          </a:xfrm>
        </p:spPr>
        <p:txBody>
          <a:bodyPr>
            <a:normAutofit/>
          </a:bodyPr>
          <a:lstStyle/>
          <a:p>
            <a:r>
              <a:rPr lang="en-US"/>
              <a:t>Tạo lập lịch trình dự án</a:t>
            </a:r>
          </a:p>
          <a:p>
            <a:pPr lvl="1"/>
            <a:r>
              <a:rPr lang="en-US"/>
              <a:t>Đầu vào</a:t>
            </a:r>
          </a:p>
          <a:p>
            <a:pPr lvl="2"/>
            <a:r>
              <a:rPr lang="en-US"/>
              <a:t>Thứ tự công việc ở bước trên</a:t>
            </a:r>
          </a:p>
          <a:p>
            <a:pPr lvl="2"/>
            <a:r>
              <a:rPr lang="en-US"/>
              <a:t>Tài nguyên cần thiết cho mỗi việc</a:t>
            </a:r>
          </a:p>
          <a:p>
            <a:pPr lvl="2"/>
            <a:r>
              <a:rPr lang="en-US"/>
              <a:t>Nhân lực cho mỗi đầu việc</a:t>
            </a:r>
          </a:p>
          <a:p>
            <a:pPr lvl="2"/>
            <a:r>
              <a:rPr lang="en-US"/>
              <a:t>Khoảng thời gian cần thiết cho mỗi đầu việc</a:t>
            </a:r>
          </a:p>
          <a:p>
            <a:pPr lvl="1"/>
            <a:r>
              <a:rPr lang="en-US"/>
              <a:t>Đầu ra</a:t>
            </a:r>
          </a:p>
          <a:p>
            <a:pPr lvl="2"/>
            <a:r>
              <a:rPr lang="en-US"/>
              <a:t>Lịch trình tiến hành công việc</a:t>
            </a:r>
          </a:p>
          <a:p>
            <a:pPr lvl="2"/>
            <a:r>
              <a:rPr lang="en-US"/>
              <a:t>Các mốc thời gian của dự án</a:t>
            </a:r>
          </a:p>
          <a:p>
            <a:pPr lvl="2"/>
            <a:r>
              <a:rPr lang="en-US"/>
              <a:t>Các cập nhật cho kế hoạch dự án</a:t>
            </a:r>
          </a:p>
          <a:p>
            <a:pPr lvl="1"/>
            <a:endParaRPr lang="en-US"/>
          </a:p>
          <a:p>
            <a:endParaRPr lang="en-US"/>
          </a:p>
        </p:txBody>
      </p:sp>
      <p:sp>
        <p:nvSpPr>
          <p:cNvPr id="4" name="Footer Placeholder 3">
            <a:extLst>
              <a:ext uri="{FF2B5EF4-FFF2-40B4-BE49-F238E27FC236}">
                <a16:creationId xmlns:a16="http://schemas.microsoft.com/office/drawing/2014/main" id="{7116BAA8-BDC9-4D8E-B8BA-678D041939F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F411FEF9-C504-48B6-AC3B-E0A50925884C}"/>
              </a:ext>
            </a:extLst>
          </p:cNvPr>
          <p:cNvSpPr>
            <a:spLocks noGrp="1"/>
          </p:cNvSpPr>
          <p:nvPr>
            <p:ph type="sldNum" sz="quarter" idx="12"/>
          </p:nvPr>
        </p:nvSpPr>
        <p:spPr/>
        <p:txBody>
          <a:bodyPr/>
          <a:lstStyle/>
          <a:p>
            <a:pPr>
              <a:defRPr/>
            </a:pPr>
            <a:fld id="{A7A27918-AF68-41BB-82C7-522D23BA7CE7}" type="slidenum">
              <a:rPr lang="en-US" smtClean="0"/>
              <a:pPr>
                <a:defRPr/>
              </a:pPr>
              <a:t>7</a:t>
            </a:fld>
            <a:endParaRPr lang="en-US" dirty="0"/>
          </a:p>
        </p:txBody>
      </p:sp>
      <p:pic>
        <p:nvPicPr>
          <p:cNvPr id="7" name="Picture 6">
            <a:extLst>
              <a:ext uri="{FF2B5EF4-FFF2-40B4-BE49-F238E27FC236}">
                <a16:creationId xmlns:a16="http://schemas.microsoft.com/office/drawing/2014/main" id="{085C58B3-5FFE-4BB4-B8B6-D756009B6885}"/>
              </a:ext>
            </a:extLst>
          </p:cNvPr>
          <p:cNvPicPr>
            <a:picLocks noChangeAspect="1"/>
          </p:cNvPicPr>
          <p:nvPr/>
        </p:nvPicPr>
        <p:blipFill>
          <a:blip r:embed="rId2"/>
          <a:stretch>
            <a:fillRect/>
          </a:stretch>
        </p:blipFill>
        <p:spPr>
          <a:xfrm>
            <a:off x="5299904" y="1584202"/>
            <a:ext cx="3780952" cy="2923809"/>
          </a:xfrm>
          <a:prstGeom prst="rect">
            <a:avLst/>
          </a:prstGeom>
        </p:spPr>
      </p:pic>
    </p:spTree>
    <p:extLst>
      <p:ext uri="{BB962C8B-B14F-4D97-AF65-F5344CB8AC3E}">
        <p14:creationId xmlns:p14="http://schemas.microsoft.com/office/powerpoint/2010/main" val="348277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5429-1BC4-4AAF-A429-7DE767FB875C}"/>
              </a:ext>
            </a:extLst>
          </p:cNvPr>
          <p:cNvSpPr>
            <a:spLocks noGrp="1"/>
          </p:cNvSpPr>
          <p:nvPr>
            <p:ph type="title"/>
          </p:nvPr>
        </p:nvSpPr>
        <p:spPr/>
        <p:txBody>
          <a:bodyPr/>
          <a:lstStyle/>
          <a:p>
            <a:r>
              <a:rPr lang="en-US"/>
              <a:t>Quy trình quản lý thời gian (4/4)</a:t>
            </a:r>
          </a:p>
        </p:txBody>
      </p:sp>
      <p:sp>
        <p:nvSpPr>
          <p:cNvPr id="3" name="Content Placeholder 2">
            <a:extLst>
              <a:ext uri="{FF2B5EF4-FFF2-40B4-BE49-F238E27FC236}">
                <a16:creationId xmlns:a16="http://schemas.microsoft.com/office/drawing/2014/main" id="{1CF92260-F404-452B-82A2-8FEB2EFB64B5}"/>
              </a:ext>
            </a:extLst>
          </p:cNvPr>
          <p:cNvSpPr>
            <a:spLocks noGrp="1"/>
          </p:cNvSpPr>
          <p:nvPr>
            <p:ph idx="1"/>
          </p:nvPr>
        </p:nvSpPr>
        <p:spPr>
          <a:xfrm>
            <a:off x="152399" y="1594275"/>
            <a:ext cx="4631532" cy="4509200"/>
          </a:xfrm>
        </p:spPr>
        <p:txBody>
          <a:bodyPr/>
          <a:lstStyle/>
          <a:p>
            <a:r>
              <a:rPr lang="en-US"/>
              <a:t>Kiểm soát lịch trình dự án</a:t>
            </a:r>
          </a:p>
          <a:p>
            <a:pPr lvl="1"/>
            <a:r>
              <a:rPr lang="en-US"/>
              <a:t>Dự án đã được tiến hành</a:t>
            </a:r>
          </a:p>
          <a:p>
            <a:pPr lvl="1"/>
            <a:r>
              <a:rPr lang="en-US"/>
              <a:t>Kiểm soát lịch trình</a:t>
            </a:r>
          </a:p>
          <a:p>
            <a:pPr lvl="1"/>
            <a:r>
              <a:rPr lang="en-US"/>
              <a:t>Kiểm soát các thay đổi</a:t>
            </a:r>
          </a:p>
          <a:p>
            <a:pPr lvl="1"/>
            <a:endParaRPr lang="en-US"/>
          </a:p>
        </p:txBody>
      </p:sp>
      <p:sp>
        <p:nvSpPr>
          <p:cNvPr id="4" name="Footer Placeholder 3">
            <a:extLst>
              <a:ext uri="{FF2B5EF4-FFF2-40B4-BE49-F238E27FC236}">
                <a16:creationId xmlns:a16="http://schemas.microsoft.com/office/drawing/2014/main" id="{6C81CEB0-AC76-4A69-BCFB-B4B71ABC687B}"/>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CD8EC1CC-66B2-47DB-9219-76EA93BB0878}"/>
              </a:ext>
            </a:extLst>
          </p:cNvPr>
          <p:cNvSpPr>
            <a:spLocks noGrp="1"/>
          </p:cNvSpPr>
          <p:nvPr>
            <p:ph type="sldNum" sz="quarter" idx="12"/>
          </p:nvPr>
        </p:nvSpPr>
        <p:spPr/>
        <p:txBody>
          <a:bodyPr/>
          <a:lstStyle/>
          <a:p>
            <a:pPr>
              <a:defRPr/>
            </a:pPr>
            <a:fld id="{A7A27918-AF68-41BB-82C7-522D23BA7CE7}" type="slidenum">
              <a:rPr lang="en-US" smtClean="0"/>
              <a:pPr>
                <a:defRPr/>
              </a:pPr>
              <a:t>8</a:t>
            </a:fld>
            <a:endParaRPr lang="en-US" dirty="0"/>
          </a:p>
        </p:txBody>
      </p:sp>
      <p:pic>
        <p:nvPicPr>
          <p:cNvPr id="7" name="Picture 6">
            <a:extLst>
              <a:ext uri="{FF2B5EF4-FFF2-40B4-BE49-F238E27FC236}">
                <a16:creationId xmlns:a16="http://schemas.microsoft.com/office/drawing/2014/main" id="{813B0542-B022-4DC4-8E98-41E931DDB165}"/>
              </a:ext>
            </a:extLst>
          </p:cNvPr>
          <p:cNvPicPr>
            <a:picLocks noChangeAspect="1"/>
          </p:cNvPicPr>
          <p:nvPr/>
        </p:nvPicPr>
        <p:blipFill>
          <a:blip r:embed="rId2"/>
          <a:stretch>
            <a:fillRect/>
          </a:stretch>
        </p:blipFill>
        <p:spPr>
          <a:xfrm>
            <a:off x="3974741" y="3692786"/>
            <a:ext cx="4953716" cy="2695314"/>
          </a:xfrm>
          <a:prstGeom prst="rect">
            <a:avLst/>
          </a:prstGeom>
        </p:spPr>
      </p:pic>
    </p:spTree>
    <p:extLst>
      <p:ext uri="{BB962C8B-B14F-4D97-AF65-F5344CB8AC3E}">
        <p14:creationId xmlns:p14="http://schemas.microsoft.com/office/powerpoint/2010/main" val="409970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A836-6DA8-4E59-B24E-F5FC399BEB1E}"/>
              </a:ext>
            </a:extLst>
          </p:cNvPr>
          <p:cNvSpPr>
            <a:spLocks noGrp="1"/>
          </p:cNvSpPr>
          <p:nvPr>
            <p:ph type="title"/>
          </p:nvPr>
        </p:nvSpPr>
        <p:spPr>
          <a:xfrm>
            <a:off x="0" y="63501"/>
            <a:ext cx="9110663" cy="1138767"/>
          </a:xfrm>
        </p:spPr>
        <p:txBody>
          <a:bodyPr>
            <a:normAutofit fontScale="90000"/>
          </a:bodyPr>
          <a:lstStyle/>
          <a:p>
            <a:r>
              <a:rPr lang="en-US"/>
              <a:t>Lập kế hoạch quản lý lịch trình dự án (1/2)</a:t>
            </a:r>
          </a:p>
        </p:txBody>
      </p:sp>
      <p:sp>
        <p:nvSpPr>
          <p:cNvPr id="3" name="Content Placeholder 2">
            <a:extLst>
              <a:ext uri="{FF2B5EF4-FFF2-40B4-BE49-F238E27FC236}">
                <a16:creationId xmlns:a16="http://schemas.microsoft.com/office/drawing/2014/main" id="{232CF3A1-9563-43C0-A297-5089CD39889E}"/>
              </a:ext>
            </a:extLst>
          </p:cNvPr>
          <p:cNvSpPr>
            <a:spLocks noGrp="1"/>
          </p:cNvSpPr>
          <p:nvPr>
            <p:ph idx="1"/>
          </p:nvPr>
        </p:nvSpPr>
        <p:spPr/>
        <p:txBody>
          <a:bodyPr>
            <a:normAutofit fontScale="92500" lnSpcReduction="10000"/>
          </a:bodyPr>
          <a:lstStyle/>
          <a:p>
            <a:r>
              <a:rPr lang="en-US">
                <a:latin typeface="Calibri (Body)"/>
              </a:rPr>
              <a:t>Xây dựng kế hoạch quản lý lịch trình dự án từ các mốc quan trọng của dự án có được từ bản thông tin sơ bộ về dự án</a:t>
            </a:r>
          </a:p>
          <a:p>
            <a:r>
              <a:rPr lang="en-US">
                <a:latin typeface="Calibri (Body)"/>
              </a:rPr>
              <a:t>Bản kế hoạch thường chứa các thông tin sau</a:t>
            </a:r>
          </a:p>
          <a:p>
            <a:pPr lvl="1"/>
            <a:r>
              <a:rPr lang="en-US">
                <a:latin typeface="Calibri (Body)"/>
              </a:rPr>
              <a:t>Các thông tin xây dựng lịch trình: Danh sách công việc, ước lượng, và các phụ thuộc, v.v.</a:t>
            </a:r>
          </a:p>
          <a:p>
            <a:pPr lvl="1"/>
            <a:r>
              <a:rPr lang="vi-VN">
                <a:latin typeface="Calibri (Body)"/>
              </a:rPr>
              <a:t>Phương pháp tạo lập lịch trình</a:t>
            </a:r>
            <a:r>
              <a:rPr lang="en-US">
                <a:latin typeface="Calibri (Body)"/>
              </a:rPr>
              <a:t>: Đường găng, tính xuôi, ngược, v.v.</a:t>
            </a:r>
          </a:p>
          <a:p>
            <a:pPr lvl="1"/>
            <a:r>
              <a:rPr lang="en-US">
                <a:latin typeface="Calibri (Body)"/>
              </a:rPr>
              <a:t>Mức độ chính xác và đơn vị đo: giờ, ngày, sai số bao nhiêu %</a:t>
            </a:r>
          </a:p>
          <a:p>
            <a:pPr lvl="1"/>
            <a:r>
              <a:rPr lang="vi-VN">
                <a:latin typeface="Calibri (Body)"/>
              </a:rPr>
              <a:t>Các ngưỡng giới hạn</a:t>
            </a:r>
            <a:endParaRPr lang="en-US">
              <a:latin typeface="Calibri (Body)"/>
            </a:endParaRPr>
          </a:p>
          <a:p>
            <a:pPr lvl="1"/>
            <a:endParaRPr lang="en-US">
              <a:latin typeface="Calibri (Body)"/>
            </a:endParaRPr>
          </a:p>
          <a:p>
            <a:endParaRPr lang="en-US">
              <a:latin typeface="Calibri (Body)"/>
            </a:endParaRPr>
          </a:p>
          <a:p>
            <a:endParaRPr lang="en-US">
              <a:latin typeface="Calibri (Body)"/>
            </a:endParaRPr>
          </a:p>
        </p:txBody>
      </p:sp>
      <p:sp>
        <p:nvSpPr>
          <p:cNvPr id="4" name="Footer Placeholder 3">
            <a:extLst>
              <a:ext uri="{FF2B5EF4-FFF2-40B4-BE49-F238E27FC236}">
                <a16:creationId xmlns:a16="http://schemas.microsoft.com/office/drawing/2014/main" id="{43E5B667-D3B4-4694-90A5-F0F02C06EBE7}"/>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D665C28A-BB94-41C3-8762-2722B9E1B9F1}"/>
              </a:ext>
            </a:extLst>
          </p:cNvPr>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spTree>
    <p:extLst>
      <p:ext uri="{BB962C8B-B14F-4D97-AF65-F5344CB8AC3E}">
        <p14:creationId xmlns:p14="http://schemas.microsoft.com/office/powerpoint/2010/main" val="3058433879"/>
      </p:ext>
    </p:extLst>
  </p:cSld>
  <p:clrMapOvr>
    <a:masterClrMapping/>
  </p:clrMapOvr>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3183</TotalTime>
  <Pages>42</Pages>
  <Words>4268</Words>
  <Application>Microsoft Office PowerPoint</Application>
  <PresentationFormat>Custom</PresentationFormat>
  <Paragraphs>444</Paragraphs>
  <Slides>48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 (Body)</vt:lpstr>
      <vt:lpstr>Calibri (Body)</vt:lpstr>
      <vt:lpstr>Arial</vt:lpstr>
      <vt:lpstr>Calibri</vt:lpstr>
      <vt:lpstr>Times</vt:lpstr>
      <vt:lpstr>Times New Roman</vt:lpstr>
      <vt:lpstr>Wingdings</vt:lpstr>
      <vt:lpstr>1_SE</vt:lpstr>
      <vt:lpstr>Quản lý dự án phần mềm</vt:lpstr>
      <vt:lpstr>Đã học (Quản lý phạm vi)</vt:lpstr>
      <vt:lpstr>Nội dung</vt:lpstr>
      <vt:lpstr>Tầm quan trọng của quản lý thời gian</vt:lpstr>
      <vt:lpstr>Quy trình quản lý thời gian (1/4)</vt:lpstr>
      <vt:lpstr>Quy trình quản lý thời gian (2/4)</vt:lpstr>
      <vt:lpstr>Quy trình quản lý thời gian (3/4)</vt:lpstr>
      <vt:lpstr>Quy trình quản lý thời gian (4/4)</vt:lpstr>
      <vt:lpstr>Lập kế hoạch quản lý lịch trình dự án (1/2)</vt:lpstr>
      <vt:lpstr>Lập kế hoạch quản lý lịch trình dự án (2/2)</vt:lpstr>
      <vt:lpstr>Định nghĩa các công việc (1/2)</vt:lpstr>
      <vt:lpstr>Định nghĩa các công việc (2/2)</vt:lpstr>
      <vt:lpstr>Ước lượng các công việc</vt:lpstr>
      <vt:lpstr>Các loại ước lượng (1/2)</vt:lpstr>
      <vt:lpstr>Các loại ước lượng (2/2)</vt:lpstr>
      <vt:lpstr>Cơ sở ước lượng</vt:lpstr>
      <vt:lpstr>Các phương pháp và công cụ ước lượng</vt:lpstr>
      <vt:lpstr>Ước lượng từ trên xuống</vt:lpstr>
      <vt:lpstr>Ước lượng từ dưới lên</vt:lpstr>
      <vt:lpstr>Ước lượng có tham số</vt:lpstr>
      <vt:lpstr>Phương pháp Delphi</vt:lpstr>
      <vt:lpstr>Ước lượng theo bảng phân rã công việc (1/2)</vt:lpstr>
      <vt:lpstr>Ước lượng theo bảng phân rã công việc (2/2)</vt:lpstr>
      <vt:lpstr>Phương pháp ba điểm</vt:lpstr>
      <vt:lpstr>Phương pháp điểm chức năng (1/3)</vt:lpstr>
      <vt:lpstr>Phương pháp điểm chức năng (2/3)</vt:lpstr>
      <vt:lpstr>Phương pháp điểm chức năng (3/3)</vt:lpstr>
      <vt:lpstr>Phương pháp COCOMO (1/7)</vt:lpstr>
      <vt:lpstr>Phương pháp COCOMO (2/7)</vt:lpstr>
      <vt:lpstr>Phương pháp COCOMO (3/7)</vt:lpstr>
      <vt:lpstr>Phương pháp COCOMO (4/7)</vt:lpstr>
      <vt:lpstr>Phương pháp COCOMO (5/7)</vt:lpstr>
      <vt:lpstr>Phương pháp COCOMO (6/7)</vt:lpstr>
      <vt:lpstr>Phương pháp COCOMO (7/7)</vt:lpstr>
      <vt:lpstr>Ước lượng sử dụng các lá bài (1/3)</vt:lpstr>
      <vt:lpstr>Ước lượng sử dụng các lá bài (2/3)</vt:lpstr>
      <vt:lpstr>Ước lượng sử dụng các lá bài (3/3)</vt:lpstr>
      <vt:lpstr>Một số vấn đề trong ước lượng (1/2)</vt:lpstr>
      <vt:lpstr>Một số vấn đề trong ước lượng (2/2)</vt:lpstr>
      <vt:lpstr>Lập lịch trình dự án</vt:lpstr>
      <vt:lpstr>Quan hệ phụ thuộc</vt:lpstr>
      <vt:lpstr>Biểu đồ Gantt (biểu đồ thanh)</vt:lpstr>
      <vt:lpstr>Biểu đồ mạng lưới công việc (PERT) (1/2)</vt:lpstr>
      <vt:lpstr>Biểu đồ mạng lưới công việc (PERT) (2/2)</vt:lpstr>
      <vt:lpstr>Phân tích đường găng (1/2)</vt:lpstr>
      <vt:lpstr>Phân tích đường găng (2/2)</vt:lpstr>
      <vt:lpstr>Giám sát lịch trình dự án</vt:lpstr>
      <vt:lpstr>Bài tập về nhà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Viet Tran Hoang</cp:lastModifiedBy>
  <cp:revision>526</cp:revision>
  <cp:lastPrinted>2004-04-23T15:45:57Z</cp:lastPrinted>
  <dcterms:created xsi:type="dcterms:W3CDTF">2000-04-28T08:06:41Z</dcterms:created>
  <dcterms:modified xsi:type="dcterms:W3CDTF">2023-12-24T03:13:01Z</dcterms:modified>
</cp:coreProperties>
</file>