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68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079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223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92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353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6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740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52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9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488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0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45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25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15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684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1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665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410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MeetWave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Biskup Szabolcs</a:t>
            </a:r>
          </a:p>
          <a:p>
            <a:r>
              <a:rPr lang="hu-HU" dirty="0" smtClean="0"/>
              <a:t>Fledrich Gergő</a:t>
            </a:r>
          </a:p>
          <a:p>
            <a:r>
              <a:rPr lang="hu-HU" dirty="0" smtClean="0"/>
              <a:t>Földvári Alex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372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About the project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62" y="2557463"/>
            <a:ext cx="3317875" cy="3317875"/>
          </a:xfrm>
        </p:spPr>
      </p:pic>
    </p:spTree>
    <p:extLst>
      <p:ext uri="{BB962C8B-B14F-4D97-AF65-F5344CB8AC3E}">
        <p14:creationId xmlns:p14="http://schemas.microsoft.com/office/powerpoint/2010/main" val="299315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Tech Stack</a:t>
            </a:r>
            <a:endParaRPr lang="hu-HU" dirty="0"/>
          </a:p>
        </p:txBody>
      </p:sp>
      <p:pic>
        <p:nvPicPr>
          <p:cNvPr id="1028" name="Picture 4" descr="Java logo and symbol, meaning, history, 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61" y="2693139"/>
            <a:ext cx="2318577" cy="144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stomizing the Spring Boot Banner | by Leo Gutiérrez | Th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35" y="2809460"/>
            <a:ext cx="3109844" cy="133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's new in Angular 17? | Ninja Squ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03" y="4337192"/>
            <a:ext cx="1284668" cy="128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Mysql logo.png - Wikite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291" y="4404262"/>
            <a:ext cx="2123168" cy="109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87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Database model</a:t>
            </a:r>
            <a:endParaRPr lang="hu-HU" dirty="0"/>
          </a:p>
        </p:txBody>
      </p:sp>
      <p:pic>
        <p:nvPicPr>
          <p:cNvPr id="4" name="Kép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403" y="2042160"/>
            <a:ext cx="6725194" cy="4140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1398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About the website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07" y="2093761"/>
            <a:ext cx="4846185" cy="4507291"/>
          </a:xfrm>
        </p:spPr>
      </p:pic>
    </p:spTree>
    <p:extLst>
      <p:ext uri="{BB962C8B-B14F-4D97-AF65-F5344CB8AC3E}">
        <p14:creationId xmlns:p14="http://schemas.microsoft.com/office/powerpoint/2010/main" val="121942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heartfelt message of gratitude expressed through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15" y="836990"/>
            <a:ext cx="9662882" cy="521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4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17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MeetWave</vt:lpstr>
      <vt:lpstr>About the project</vt:lpstr>
      <vt:lpstr>Tech Stack</vt:lpstr>
      <vt:lpstr>Database model</vt:lpstr>
      <vt:lpstr>About the website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MeetWave</dc:title>
  <dc:creator>Földvári Alex</dc:creator>
  <cp:lastModifiedBy>Földvári Alex</cp:lastModifiedBy>
  <cp:revision>11</cp:revision>
  <dcterms:created xsi:type="dcterms:W3CDTF">2024-01-16T09:27:10Z</dcterms:created>
  <dcterms:modified xsi:type="dcterms:W3CDTF">2024-01-16T10:47:56Z</dcterms:modified>
</cp:coreProperties>
</file>