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6CD4C9-1362-4503-A26E-1880FEF53B4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B593DE-8572-44D7-A78B-416749AEB4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929066"/>
            <a:ext cx="6400800" cy="16002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Bhawana</a:t>
            </a:r>
            <a:r>
              <a:rPr lang="en-US" dirty="0" smtClean="0"/>
              <a:t> </a:t>
            </a:r>
            <a:r>
              <a:rPr lang="en-US" dirty="0" err="1" smtClean="0"/>
              <a:t>Rudra</a:t>
            </a:r>
            <a:endParaRPr lang="en-US" dirty="0" smtClean="0"/>
          </a:p>
          <a:p>
            <a:r>
              <a:rPr lang="en-US" dirty="0" smtClean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4400552" cy="1470025"/>
          </a:xfrm>
        </p:spPr>
        <p:txBody>
          <a:bodyPr/>
          <a:lstStyle/>
          <a:p>
            <a:r>
              <a:rPr lang="en-US" dirty="0" smtClean="0"/>
              <a:t>Data Security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85728"/>
            <a:ext cx="39243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969964" cy="442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security entertain allowing or disallowing </a:t>
            </a:r>
            <a:r>
              <a:rPr lang="en-US" dirty="0" smtClean="0"/>
              <a:t>user actions </a:t>
            </a:r>
            <a:r>
              <a:rPr lang="en-US" dirty="0"/>
              <a:t>on the database and the objects within it.</a:t>
            </a:r>
          </a:p>
          <a:p>
            <a:r>
              <a:rPr lang="en-US" dirty="0"/>
              <a:t>DMBS contains Discretionary access control regulates </a:t>
            </a:r>
            <a:r>
              <a:rPr lang="en-US" dirty="0" smtClean="0"/>
              <a:t>all user </a:t>
            </a:r>
            <a:r>
              <a:rPr lang="en-US" dirty="0"/>
              <a:t>access to named objects through privileges.</a:t>
            </a:r>
          </a:p>
          <a:p>
            <a:r>
              <a:rPr lang="en-US" dirty="0"/>
              <a:t>A privilege is permission to access a named object in </a:t>
            </a:r>
            <a:r>
              <a:rPr lang="en-US" dirty="0" smtClean="0"/>
              <a:t>a prescribed </a:t>
            </a:r>
            <a:r>
              <a:rPr lang="en-US" dirty="0"/>
              <a:t>manner; for example, permission to query a table.</a:t>
            </a:r>
          </a:p>
          <a:p>
            <a:r>
              <a:rPr lang="en-US" dirty="0"/>
              <a:t>Privileges are granted to users at the discretion of </a:t>
            </a:r>
            <a:r>
              <a:rPr lang="en-US" dirty="0" smtClean="0"/>
              <a:t>other users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5016"/>
            <a:ext cx="7715304" cy="621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401063" cy="621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681163"/>
            <a:ext cx="71151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57350"/>
            <a:ext cx="73152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704975"/>
            <a:ext cx="73818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428750"/>
            <a:ext cx="72961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1504950"/>
            <a:ext cx="74199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771650"/>
            <a:ext cx="71913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Disclaimer: The images and the data has been taken form various websites.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00188"/>
            <a:ext cx="7343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609725"/>
            <a:ext cx="69532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213" y="1457325"/>
            <a:ext cx="65055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481138"/>
            <a:ext cx="68199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7143800" cy="448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760497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Policies and</a:t>
            </a:r>
            <a:br>
              <a:rPr lang="en-US" b="1" dirty="0"/>
            </a:br>
            <a:r>
              <a:rPr lang="en-US" b="1" dirty="0" smtClean="0"/>
              <a:t>Memorandums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Access and Security Policy </a:t>
            </a:r>
            <a:r>
              <a:rPr lang="en-US" dirty="0" smtClean="0"/>
              <a:t>C-34</a:t>
            </a:r>
          </a:p>
          <a:p>
            <a:pPr lvl="1"/>
            <a:r>
              <a:rPr lang="en-US" dirty="0" smtClean="0"/>
              <a:t>Applies </a:t>
            </a:r>
            <a:r>
              <a:rPr lang="en-US" dirty="0"/>
              <a:t>to administrative computing </a:t>
            </a:r>
            <a:r>
              <a:rPr lang="en-US" dirty="0" smtClean="0"/>
              <a:t>resources regardless </a:t>
            </a:r>
            <a:r>
              <a:rPr lang="en-US" dirty="0"/>
              <a:t>of where they reside. Its three </a:t>
            </a:r>
            <a:r>
              <a:rPr lang="en-US" dirty="0" smtClean="0"/>
              <a:t>major guiding </a:t>
            </a:r>
            <a:r>
              <a:rPr lang="en-US" dirty="0"/>
              <a:t>principles are: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Access - To assure that employees have access to </a:t>
            </a:r>
            <a:r>
              <a:rPr lang="en-US" dirty="0" smtClean="0"/>
              <a:t>relevant data </a:t>
            </a:r>
            <a:r>
              <a:rPr lang="en-US" dirty="0"/>
              <a:t>they need to conduct University business;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Security - To prevent unauthorized access to </a:t>
            </a:r>
            <a:r>
              <a:rPr lang="en-US" dirty="0" smtClean="0"/>
              <a:t>systems, data</a:t>
            </a:r>
            <a:r>
              <a:rPr lang="en-US" dirty="0"/>
              <a:t>, facilities, and networks; and</a:t>
            </a:r>
          </a:p>
          <a:p>
            <a:pPr lvl="2"/>
            <a:r>
              <a:rPr lang="en-US" dirty="0" smtClean="0"/>
              <a:t>Physical </a:t>
            </a:r>
            <a:r>
              <a:rPr lang="en-US" dirty="0"/>
              <a:t>Security - To prevent any misuse of, or damage </a:t>
            </a:r>
            <a:r>
              <a:rPr lang="en-US" dirty="0" smtClean="0"/>
              <a:t>to, computer </a:t>
            </a:r>
            <a:r>
              <a:rPr lang="en-US" dirty="0"/>
              <a:t>assets or data.</a:t>
            </a:r>
          </a:p>
          <a:p>
            <a:r>
              <a:rPr lang="en-US" dirty="0" smtClean="0"/>
              <a:t> </a:t>
            </a:r>
            <a:r>
              <a:rPr lang="en-US" dirty="0"/>
              <a:t>Security Policy C-34 specifically states that, “</a:t>
            </a:r>
            <a:r>
              <a:rPr lang="en-US" dirty="0" smtClean="0"/>
              <a:t>No University </a:t>
            </a:r>
            <a:r>
              <a:rPr lang="en-US" dirty="0"/>
              <a:t>employee will knowingly damage </a:t>
            </a:r>
            <a:r>
              <a:rPr lang="en-US" dirty="0" smtClean="0"/>
              <a:t>or misuse </a:t>
            </a:r>
            <a:r>
              <a:rPr lang="en-US" dirty="0"/>
              <a:t>computing resources or data. </a:t>
            </a:r>
            <a:r>
              <a:rPr lang="en-US" dirty="0" smtClean="0"/>
              <a:t>The employee's </a:t>
            </a:r>
            <a:r>
              <a:rPr lang="en-US" dirty="0"/>
              <a:t>need to access data does </a:t>
            </a:r>
            <a:r>
              <a:rPr lang="en-US" dirty="0" smtClean="0"/>
              <a:t>not equate </a:t>
            </a:r>
            <a:r>
              <a:rPr lang="en-US" dirty="0"/>
              <a:t>to casual viewing. It is the </a:t>
            </a:r>
            <a:r>
              <a:rPr lang="en-US" dirty="0" smtClean="0"/>
              <a:t>employee‘s obligation</a:t>
            </a:r>
            <a:r>
              <a:rPr lang="en-US" dirty="0"/>
              <a:t>, and his/her </a:t>
            </a:r>
            <a:r>
              <a:rPr lang="en-US" dirty="0" smtClean="0"/>
              <a:t>supervisor‘s responsibility</a:t>
            </a:r>
            <a:r>
              <a:rPr lang="en-US" dirty="0"/>
              <a:t>, to ensure that access to data </a:t>
            </a:r>
            <a:r>
              <a:rPr lang="en-US" dirty="0" smtClean="0"/>
              <a:t>is only </a:t>
            </a:r>
            <a:r>
              <a:rPr lang="en-US" dirty="0"/>
              <a:t>to complete assigned functions.”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modern era of information security </a:t>
            </a:r>
            <a:r>
              <a:rPr lang="en-US" dirty="0" smtClean="0"/>
              <a:t>violation and </a:t>
            </a:r>
            <a:r>
              <a:rPr lang="en-US" dirty="0"/>
              <a:t>attacks increased on each day.</a:t>
            </a:r>
          </a:p>
          <a:p>
            <a:r>
              <a:rPr lang="en-US" dirty="0" smtClean="0"/>
              <a:t>For </a:t>
            </a:r>
            <a:r>
              <a:rPr lang="en-US" dirty="0"/>
              <a:t>data security we need to implement more </a:t>
            </a:r>
            <a:r>
              <a:rPr lang="en-US" dirty="0" smtClean="0"/>
              <a:t>strict policies </a:t>
            </a:r>
            <a:r>
              <a:rPr lang="en-US" dirty="0"/>
              <a:t>in a way our business operations not </a:t>
            </a:r>
            <a:r>
              <a:rPr lang="en-US" dirty="0" smtClean="0"/>
              <a:t>blocked and </a:t>
            </a:r>
            <a:r>
              <a:rPr lang="en-US" dirty="0"/>
              <a:t>execute smoothly.</a:t>
            </a:r>
          </a:p>
          <a:p>
            <a:pPr>
              <a:buNone/>
            </a:pPr>
            <a:r>
              <a:rPr lang="en-US" b="1" dirty="0"/>
              <a:t>Security Measures:</a:t>
            </a:r>
          </a:p>
          <a:p>
            <a:r>
              <a:rPr lang="en-US" dirty="0" smtClean="0"/>
              <a:t>Prevent </a:t>
            </a:r>
            <a:r>
              <a:rPr lang="en-US" dirty="0"/>
              <a:t>the physical access to the servers </a:t>
            </a:r>
            <a:r>
              <a:rPr lang="en-US" dirty="0" smtClean="0"/>
              <a:t>where data </a:t>
            </a:r>
            <a:r>
              <a:rPr lang="en-US" dirty="0"/>
              <a:t>reside.</a:t>
            </a:r>
          </a:p>
          <a:p>
            <a:r>
              <a:rPr lang="en-US" dirty="0" smtClean="0"/>
              <a:t>Implement </a:t>
            </a:r>
            <a:r>
              <a:rPr lang="en-US" dirty="0"/>
              <a:t>operating system operations in </a:t>
            </a:r>
            <a:r>
              <a:rPr lang="en-US" dirty="0" smtClean="0"/>
              <a:t>more secure </a:t>
            </a:r>
            <a:r>
              <a:rPr lang="en-US" dirty="0"/>
              <a:t>way.</a:t>
            </a:r>
          </a:p>
          <a:p>
            <a:r>
              <a:rPr lang="en-US" dirty="0" smtClean="0"/>
              <a:t>Implement </a:t>
            </a:r>
            <a:r>
              <a:rPr lang="en-US" dirty="0"/>
              <a:t>security models that enforce </a:t>
            </a:r>
            <a:r>
              <a:rPr lang="en-US" dirty="0" smtClean="0"/>
              <a:t>security measures</a:t>
            </a:r>
            <a:r>
              <a:rPr lang="en-US" dirty="0"/>
              <a:t>.</a:t>
            </a:r>
          </a:p>
          <a:p>
            <a:r>
              <a:rPr lang="en-US" dirty="0" smtClean="0"/>
              <a:t>DBA </a:t>
            </a:r>
            <a:r>
              <a:rPr lang="en-US" dirty="0"/>
              <a:t>should implement the security polices to </a:t>
            </a:r>
            <a:r>
              <a:rPr lang="en-US" dirty="0" smtClean="0"/>
              <a:t>protect the </a:t>
            </a:r>
            <a:r>
              <a:rPr lang="en-US" dirty="0"/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Security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Degree </a:t>
            </a:r>
            <a:r>
              <a:rPr lang="en-US" dirty="0"/>
              <a:t>to which data is fully protected </a:t>
            </a:r>
            <a:r>
              <a:rPr lang="en-US" dirty="0" smtClean="0"/>
              <a:t>from tampering </a:t>
            </a:r>
            <a:r>
              <a:rPr lang="en-US" dirty="0"/>
              <a:t>or unauthorized acts.</a:t>
            </a:r>
          </a:p>
          <a:p>
            <a:r>
              <a:rPr lang="en-US" dirty="0" smtClean="0"/>
              <a:t>Comprises </a:t>
            </a:r>
            <a:r>
              <a:rPr lang="en-US" b="1" dirty="0"/>
              <a:t>information system </a:t>
            </a:r>
            <a:r>
              <a:rPr lang="en-US" b="1" dirty="0" smtClean="0"/>
              <a:t>and information security </a:t>
            </a:r>
            <a:r>
              <a:rPr lang="en-US" b="1" dirty="0"/>
              <a:t>concepts.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system (IS) comprised of </a:t>
            </a:r>
            <a:r>
              <a:rPr lang="en-US" dirty="0" smtClean="0"/>
              <a:t>components working </a:t>
            </a:r>
            <a:r>
              <a:rPr lang="en-US" dirty="0"/>
              <a:t>together to produce and generate </a:t>
            </a:r>
            <a:r>
              <a:rPr lang="en-US" dirty="0" smtClean="0"/>
              <a:t>accurate information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IS wise decisions require</a:t>
            </a:r>
          </a:p>
          <a:p>
            <a:pPr lvl="1"/>
            <a:r>
              <a:rPr lang="en-US" dirty="0" smtClean="0"/>
              <a:t>Accurate </a:t>
            </a:r>
            <a:r>
              <a:rPr lang="en-US" dirty="0"/>
              <a:t>and timely information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integrity</a:t>
            </a:r>
          </a:p>
          <a:p>
            <a:r>
              <a:rPr lang="en-US" dirty="0" smtClean="0"/>
              <a:t> </a:t>
            </a:r>
            <a:r>
              <a:rPr lang="en-US" dirty="0"/>
              <a:t>IS categorized based on usage as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Low-level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Mid-level</a:t>
            </a:r>
          </a:p>
          <a:p>
            <a:pPr lvl="1"/>
            <a:r>
              <a:rPr lang="en-US" dirty="0" smtClean="0"/>
              <a:t>High-level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8048809" cy="59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571612"/>
            <a:ext cx="1857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Market Analysis</a:t>
            </a:r>
          </a:p>
          <a:p>
            <a:r>
              <a:rPr lang="en-US" dirty="0"/>
              <a:t>Loan Expert</a:t>
            </a:r>
          </a:p>
          <a:p>
            <a:r>
              <a:rPr lang="en-US" dirty="0"/>
              <a:t>Financial Enterprise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7181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Risk management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Sales Forecasting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43446"/>
            <a:ext cx="2143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Tracking</a:t>
            </a:r>
          </a:p>
          <a:p>
            <a:r>
              <a:rPr lang="en-US" dirty="0"/>
              <a:t>Customer Service</a:t>
            </a:r>
          </a:p>
          <a:p>
            <a:r>
              <a:rPr lang="en-US" dirty="0"/>
              <a:t>Student registration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5852" y="628652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Typical use of system applications at various management level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98" y="1285868"/>
            <a:ext cx="8389531" cy="542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and DBMS Environment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42954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714876" y="1785926"/>
            <a:ext cx="3929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DBMS Functions</a:t>
            </a:r>
          </a:p>
          <a:p>
            <a:r>
              <a:rPr lang="en-US" dirty="0"/>
              <a:t>Organize data</a:t>
            </a:r>
          </a:p>
          <a:p>
            <a:r>
              <a:rPr lang="en-US" dirty="0"/>
              <a:t>Store and retrieve data efficiently</a:t>
            </a:r>
          </a:p>
          <a:p>
            <a:r>
              <a:rPr lang="en-US" dirty="0"/>
              <a:t>Manipulate data (update and delete</a:t>
            </a:r>
          </a:p>
          <a:p>
            <a:r>
              <a:rPr lang="en-US" dirty="0"/>
              <a:t>Enforce referential integrity and consistency</a:t>
            </a:r>
          </a:p>
          <a:p>
            <a:r>
              <a:rPr lang="en-US" dirty="0"/>
              <a:t>Enforce and implement data security policies</a:t>
            </a:r>
          </a:p>
          <a:p>
            <a:r>
              <a:rPr lang="en-US" dirty="0"/>
              <a:t>and procedures</a:t>
            </a:r>
          </a:p>
          <a:p>
            <a:r>
              <a:rPr lang="en-US" dirty="0"/>
              <a:t>Back up, recover, and restore data</a:t>
            </a:r>
          </a:p>
          <a:p>
            <a:r>
              <a:rPr lang="en-US" b="1" dirty="0"/>
              <a:t>DBMS Components Data security …..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/ Data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/ data is one of the most valuable </a:t>
            </a:r>
            <a:r>
              <a:rPr lang="en-US" dirty="0" smtClean="0"/>
              <a:t>asset for </a:t>
            </a:r>
            <a:r>
              <a:rPr lang="en-US" dirty="0"/>
              <a:t>any organization.</a:t>
            </a:r>
          </a:p>
          <a:p>
            <a:r>
              <a:rPr lang="en-US" dirty="0" smtClean="0"/>
              <a:t>Its </a:t>
            </a:r>
            <a:r>
              <a:rPr lang="en-US" dirty="0"/>
              <a:t>security consist of procedures and </a:t>
            </a:r>
            <a:r>
              <a:rPr lang="en-US" dirty="0" smtClean="0"/>
              <a:t>measures taken </a:t>
            </a:r>
            <a:r>
              <a:rPr lang="en-US" dirty="0"/>
              <a:t>to protect information systems components.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</TotalTime>
  <Words>485</Words>
  <Application>Microsoft Office PowerPoint</Application>
  <PresentationFormat>On-screen Show (4:3)</PresentationFormat>
  <Paragraphs>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Data Security</vt:lpstr>
      <vt:lpstr>Slide 2</vt:lpstr>
      <vt:lpstr>Slide 3</vt:lpstr>
      <vt:lpstr>Database Security In General</vt:lpstr>
      <vt:lpstr>Information System</vt:lpstr>
      <vt:lpstr>Slide 6</vt:lpstr>
      <vt:lpstr>Information System Components</vt:lpstr>
      <vt:lpstr>Database and DBMS Environment</vt:lpstr>
      <vt:lpstr>Information / Data Security</vt:lpstr>
      <vt:lpstr>Slide 10</vt:lpstr>
      <vt:lpstr>Database Security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Security Policies and Memorandums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</dc:title>
  <dc:creator>Dr Bhawana Rudra</dc:creator>
  <cp:lastModifiedBy>Dr Bhawana Rudra</cp:lastModifiedBy>
  <cp:revision>1</cp:revision>
  <dcterms:created xsi:type="dcterms:W3CDTF">2021-02-01T03:58:02Z</dcterms:created>
  <dcterms:modified xsi:type="dcterms:W3CDTF">2021-02-01T04:53:18Z</dcterms:modified>
</cp:coreProperties>
</file>