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19AE-9A5C-4D97-8A8E-74CF1BE0E9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6C7D-D884-4E22-97AE-FDF833A27B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Incident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Incident response is a coordinated and structured approach to go from incident detection to resolution. </a:t>
            </a:r>
          </a:p>
          <a:p>
            <a:r>
              <a:rPr lang="en-US" dirty="0" smtClean="0"/>
              <a:t>Incident response may include activities that: </a:t>
            </a:r>
          </a:p>
          <a:p>
            <a:pPr lvl="1"/>
            <a:r>
              <a:rPr lang="en-US" dirty="0" smtClean="0"/>
              <a:t>Confirm whether or not an incident occurred </a:t>
            </a:r>
          </a:p>
          <a:p>
            <a:pPr lvl="1"/>
            <a:r>
              <a:rPr lang="en-US" dirty="0" smtClean="0"/>
              <a:t>Provide rapid detection and containment </a:t>
            </a:r>
          </a:p>
          <a:p>
            <a:pPr lvl="1"/>
            <a:r>
              <a:rPr lang="en-US" dirty="0" smtClean="0"/>
              <a:t>Determine and document the scope of the incident </a:t>
            </a:r>
          </a:p>
          <a:p>
            <a:pPr lvl="1"/>
            <a:r>
              <a:rPr lang="en-US" dirty="0" smtClean="0"/>
              <a:t> Prevent a disjointed, </a:t>
            </a:r>
            <a:r>
              <a:rPr lang="en-US" dirty="0" err="1" smtClean="0"/>
              <a:t>nonc</a:t>
            </a:r>
            <a:r>
              <a:rPr lang="en-US" dirty="0" smtClean="0"/>
              <a:t> </a:t>
            </a:r>
            <a:r>
              <a:rPr lang="en-US" dirty="0" err="1" smtClean="0"/>
              <a:t>ohesive</a:t>
            </a:r>
            <a:r>
              <a:rPr lang="en-US" dirty="0" smtClean="0"/>
              <a:t> response </a:t>
            </a:r>
          </a:p>
          <a:p>
            <a:pPr lvl="1"/>
            <a:r>
              <a:rPr lang="en-US" dirty="0" smtClean="0"/>
              <a:t> Determine and promote facts and actual information </a:t>
            </a:r>
          </a:p>
          <a:p>
            <a:pPr lvl="1"/>
            <a:r>
              <a:rPr lang="en-US" dirty="0" smtClean="0"/>
              <a:t>Minimize disruption to business and network operations </a:t>
            </a:r>
          </a:p>
          <a:p>
            <a:pPr lvl="1"/>
            <a:r>
              <a:rPr lang="en-US" dirty="0" smtClean="0"/>
              <a:t> Minimize the damage to the compromised organization </a:t>
            </a:r>
          </a:p>
          <a:p>
            <a:pPr lvl="1"/>
            <a:r>
              <a:rPr lang="en-US" dirty="0" smtClean="0"/>
              <a:t> Restore normal operations </a:t>
            </a:r>
          </a:p>
          <a:p>
            <a:pPr lvl="1"/>
            <a:r>
              <a:rPr lang="en-US" dirty="0" smtClean="0"/>
              <a:t>Manage the public perception of the incident </a:t>
            </a:r>
          </a:p>
          <a:p>
            <a:pPr lvl="1"/>
            <a:r>
              <a:rPr lang="en-US" dirty="0" smtClean="0"/>
              <a:t> Allow for criminal or civil actions against perpetrators </a:t>
            </a:r>
          </a:p>
          <a:p>
            <a:pPr lvl="1"/>
            <a:r>
              <a:rPr lang="en-US" dirty="0" smtClean="0"/>
              <a:t> Educate senior management </a:t>
            </a:r>
          </a:p>
          <a:p>
            <a:pPr lvl="1"/>
            <a:r>
              <a:rPr lang="en-US" dirty="0" smtClean="0"/>
              <a:t>Enhance the security posture of a compromised entity against future incidents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GOALS OF INCIDENT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primary goal of incident response is to effectively remove a threat from the organization’s computing environment, while minimizing damages and restoring normal operations as quickly as possible. </a:t>
            </a:r>
          </a:p>
          <a:p>
            <a:r>
              <a:rPr lang="en-US" dirty="0" smtClean="0"/>
              <a:t>This goal is accomplished through two main activities: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Investigate </a:t>
            </a:r>
          </a:p>
          <a:p>
            <a:pPr lvl="1"/>
            <a:r>
              <a:rPr lang="en-US" dirty="0" smtClean="0"/>
              <a:t>Determine the initial attack vector </a:t>
            </a:r>
          </a:p>
          <a:p>
            <a:pPr lvl="1"/>
            <a:r>
              <a:rPr lang="en-US" dirty="0" smtClean="0"/>
              <a:t>Determine malware and tools used </a:t>
            </a:r>
          </a:p>
          <a:p>
            <a:pPr lvl="1"/>
            <a:r>
              <a:rPr lang="en-US" dirty="0" smtClean="0"/>
              <a:t>Determine what systems were affected, and how </a:t>
            </a:r>
          </a:p>
          <a:p>
            <a:pPr lvl="1"/>
            <a:r>
              <a:rPr lang="en-US" dirty="0" smtClean="0"/>
              <a:t> Determine what the attacker accomplished (damage assessment) </a:t>
            </a:r>
          </a:p>
          <a:p>
            <a:pPr lvl="1"/>
            <a:r>
              <a:rPr lang="en-US" dirty="0" smtClean="0"/>
              <a:t>Determine if the incident is ongoing </a:t>
            </a:r>
          </a:p>
          <a:p>
            <a:pPr lvl="1"/>
            <a:r>
              <a:rPr lang="en-US" dirty="0" smtClean="0"/>
              <a:t> Establish the time frame of the incident 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Remediate </a:t>
            </a:r>
            <a:endParaRPr lang="en-US" dirty="0" smtClean="0"/>
          </a:p>
          <a:p>
            <a:pPr lvl="1"/>
            <a:r>
              <a:rPr lang="en-US" dirty="0" smtClean="0"/>
              <a:t>Using the information obtained from the investigation, develop and implement a remediation plan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involved in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5357850" cy="506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223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What is Incident Response</vt:lpstr>
      <vt:lpstr>WHAT ARE THE GOALS OF INCIDENT RESPONSE</vt:lpstr>
      <vt:lpstr>Who are involved in this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Bhawana Rudra</dc:creator>
  <cp:lastModifiedBy>Dr Bhawana Rudra</cp:lastModifiedBy>
  <cp:revision>3</cp:revision>
  <dcterms:created xsi:type="dcterms:W3CDTF">2021-02-02T03:24:22Z</dcterms:created>
  <dcterms:modified xsi:type="dcterms:W3CDTF">2021-02-04T13:11:22Z</dcterms:modified>
</cp:coreProperties>
</file>