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54B9-763F-4BB6-96FF-C256BA23BF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C0CD66-1EA4-4E29-82F5-F36D85DC3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54B9-763F-4BB6-96FF-C256BA23BF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D66-1EA4-4E29-82F5-F36D85DC3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54B9-763F-4BB6-96FF-C256BA23BF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D66-1EA4-4E29-82F5-F36D85DC3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54B9-763F-4BB6-96FF-C256BA23BF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D66-1EA4-4E29-82F5-F36D85DC3F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54B9-763F-4BB6-96FF-C256BA23BF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0CD66-1EA4-4E29-82F5-F36D85DC3F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54B9-763F-4BB6-96FF-C256BA23BF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D66-1EA4-4E29-82F5-F36D85DC3F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54B9-763F-4BB6-96FF-C256BA23BF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D66-1EA4-4E29-82F5-F36D85DC3F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54B9-763F-4BB6-96FF-C256BA23BF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D66-1EA4-4E29-82F5-F36D85DC3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54B9-763F-4BB6-96FF-C256BA23BF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D66-1EA4-4E29-82F5-F36D85DC3F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54B9-763F-4BB6-96FF-C256BA23BF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D66-1EA4-4E29-82F5-F36D85DC3F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54B9-763F-4BB6-96FF-C256BA23BF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C0CD66-1EA4-4E29-82F5-F36D85DC3F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F54B9-763F-4BB6-96FF-C256BA23BFD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C0CD66-1EA4-4E29-82F5-F36D85DC3F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Bhawana</a:t>
            </a:r>
            <a:r>
              <a:rPr lang="en-US" dirty="0" smtClean="0"/>
              <a:t> </a:t>
            </a:r>
            <a:r>
              <a:rPr lang="en-US" dirty="0" err="1" smtClean="0"/>
              <a:t>Rudra</a:t>
            </a:r>
            <a:endParaRPr lang="en-US" dirty="0" smtClean="0"/>
          </a:p>
          <a:p>
            <a:r>
              <a:rPr lang="en-US" dirty="0" smtClean="0"/>
              <a:t>NITK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Threats &amp; controls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2984"/>
            <a:ext cx="7786742" cy="144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59520"/>
            <a:ext cx="7772400" cy="254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between Services &amp;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97125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Life-Cycle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828800"/>
            <a:ext cx="88487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Reconnaissance</a:t>
            </a:r>
          </a:p>
          <a:p>
            <a:r>
              <a:rPr lang="en-US" dirty="0" smtClean="0"/>
              <a:t>Port Scanning</a:t>
            </a:r>
          </a:p>
          <a:p>
            <a:pPr lvl="1"/>
            <a:r>
              <a:rPr lang="en-US" dirty="0" smtClean="0"/>
              <a:t>Services are using ports to communicate (HTTP = 80, DNS = 53, etc.)</a:t>
            </a:r>
          </a:p>
          <a:p>
            <a:pPr lvl="1"/>
            <a:r>
              <a:rPr lang="en-US" dirty="0" smtClean="0"/>
              <a:t>When an attacker gets a foothold on a computer, he needs to move around the organization.</a:t>
            </a:r>
          </a:p>
          <a:p>
            <a:pPr lvl="1"/>
            <a:r>
              <a:rPr lang="en-US" dirty="0" smtClean="0"/>
              <a:t>The attacker scans the subnet to find exposed and exploitable services on other computers and platforms.</a:t>
            </a:r>
          </a:p>
          <a:p>
            <a:pPr lvl="1"/>
            <a:r>
              <a:rPr lang="en-US" dirty="0" smtClean="0"/>
              <a:t>Once an open port is found, further exploitation occurs.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78962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</a:p>
          <a:p>
            <a:r>
              <a:rPr lang="en-US" dirty="0" smtClean="0"/>
              <a:t>Lateral movement - Legitimate tools used maliciously</a:t>
            </a:r>
          </a:p>
          <a:p>
            <a:pPr lvl="1"/>
            <a:r>
              <a:rPr lang="en-US" dirty="0" smtClean="0"/>
              <a:t>Pass The Hash/Ticket</a:t>
            </a:r>
          </a:p>
          <a:p>
            <a:pPr lvl="1"/>
            <a:r>
              <a:rPr lang="en-US" dirty="0" smtClean="0"/>
              <a:t> Shares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PSExec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37256"/>
            <a:ext cx="9144000" cy="119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</a:p>
          <a:p>
            <a:r>
              <a:rPr lang="en-US" dirty="0" smtClean="0"/>
              <a:t>PSEXEC - Legitimate tools used maliciously</a:t>
            </a:r>
          </a:p>
          <a:p>
            <a:pPr lvl="1"/>
            <a:r>
              <a:rPr lang="en-US" dirty="0" smtClean="0"/>
              <a:t>A legitimate tool by Microsoft.</a:t>
            </a:r>
          </a:p>
          <a:p>
            <a:pPr lvl="1"/>
            <a:r>
              <a:rPr lang="en-US" dirty="0" smtClean="0"/>
              <a:t>Commonly used by IT professionals</a:t>
            </a:r>
          </a:p>
          <a:p>
            <a:pPr lvl="1"/>
            <a:r>
              <a:rPr lang="en-US" dirty="0" smtClean="0"/>
              <a:t>Allows to run a process on a remote machine interactively.</a:t>
            </a:r>
          </a:p>
          <a:p>
            <a:pPr lvl="1"/>
            <a:r>
              <a:rPr lang="en-US" dirty="0" smtClean="0"/>
              <a:t>Attackers use that technique to spread their malware through an entire network.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Lateral Movement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38399"/>
            <a:ext cx="6553200" cy="428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705600" cy="467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Damage. Business. Money. Physical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38800"/>
            <a:ext cx="9144000" cy="131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743200"/>
            <a:ext cx="8662988" cy="101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962400"/>
            <a:ext cx="8782050" cy="84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Threat: </a:t>
            </a:r>
            <a:r>
              <a:rPr lang="en-US" dirty="0" smtClean="0"/>
              <a:t>potential for violation of security, which exists when there is a circumstance, capability, action, </a:t>
            </a:r>
            <a:r>
              <a:rPr lang="en-US" dirty="0" smtClean="0"/>
              <a:t>or event </a:t>
            </a:r>
            <a:r>
              <a:rPr lang="en-US" dirty="0" smtClean="0"/>
              <a:t>that could breach security and cause harm. That is, a threat is a possible danger that </a:t>
            </a:r>
            <a:r>
              <a:rPr lang="en-US" dirty="0" smtClean="0"/>
              <a:t>might exploit </a:t>
            </a:r>
            <a:r>
              <a:rPr lang="en-US" dirty="0" smtClean="0"/>
              <a:t>a vulnerability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Attack: </a:t>
            </a:r>
            <a:r>
              <a:rPr lang="en-US" dirty="0" smtClean="0"/>
              <a:t>An assault on system security that derives from an intelligent threat; that is, an intelligent act that </a:t>
            </a:r>
            <a:r>
              <a:rPr lang="en-US" dirty="0" smtClean="0"/>
              <a:t>is a </a:t>
            </a:r>
            <a:r>
              <a:rPr lang="en-US" dirty="0" smtClean="0"/>
              <a:t>deliberate attempt (especially in the sense of a method or technique) to evade security services </a:t>
            </a:r>
            <a:r>
              <a:rPr lang="en-US" dirty="0" smtClean="0"/>
              <a:t>and violate </a:t>
            </a:r>
            <a:r>
              <a:rPr lang="en-US" dirty="0" smtClean="0"/>
              <a:t>the security policy of a system.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Attacks:</a:t>
            </a:r>
          </a:p>
          <a:p>
            <a:pPr lvl="1"/>
            <a:r>
              <a:rPr lang="en-US" b="1" dirty="0" smtClean="0"/>
              <a:t>Passive</a:t>
            </a:r>
          </a:p>
          <a:p>
            <a:pPr lvl="2"/>
            <a:r>
              <a:rPr lang="en-US" dirty="0" smtClean="0"/>
              <a:t>Release </a:t>
            </a:r>
            <a:r>
              <a:rPr lang="en-US" dirty="0" smtClean="0"/>
              <a:t>of message </a:t>
            </a:r>
            <a:r>
              <a:rPr lang="en-US" dirty="0" smtClean="0"/>
              <a:t>contents</a:t>
            </a:r>
          </a:p>
          <a:p>
            <a:pPr lvl="2"/>
            <a:r>
              <a:rPr lang="en-US" dirty="0" smtClean="0"/>
              <a:t>Traffic Analysis</a:t>
            </a:r>
          </a:p>
          <a:p>
            <a:pPr lvl="1"/>
            <a:r>
              <a:rPr lang="en-US" b="1" dirty="0" smtClean="0"/>
              <a:t>Active</a:t>
            </a:r>
          </a:p>
          <a:p>
            <a:pPr lvl="2"/>
            <a:r>
              <a:rPr lang="en-US" dirty="0" smtClean="0"/>
              <a:t>Masquerade</a:t>
            </a:r>
          </a:p>
          <a:p>
            <a:pPr lvl="2"/>
            <a:r>
              <a:rPr lang="en-US" dirty="0" smtClean="0"/>
              <a:t>Replay</a:t>
            </a:r>
          </a:p>
          <a:p>
            <a:pPr lvl="2"/>
            <a:r>
              <a:rPr lang="en-US" dirty="0" smtClean="0"/>
              <a:t>Modification of </a:t>
            </a:r>
            <a:r>
              <a:rPr lang="en-US" dirty="0" smtClean="0"/>
              <a:t>messages</a:t>
            </a:r>
          </a:p>
          <a:p>
            <a:pPr lvl="2"/>
            <a:r>
              <a:rPr lang="en-US" dirty="0" smtClean="0"/>
              <a:t>denial of service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Security Principles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57400"/>
            <a:ext cx="862480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896895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4282" y="1214422"/>
            <a:ext cx="8858280" cy="4643470"/>
            <a:chOff x="-571536" y="1928802"/>
            <a:chExt cx="12558713" cy="575787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500098" y="1928802"/>
              <a:ext cx="12487275" cy="139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571536" y="3286124"/>
              <a:ext cx="12496800" cy="440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8012708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8653698" cy="282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1"/>
            <a:ext cx="8286808" cy="60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</TotalTime>
  <Words>266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Threats &amp; controls</vt:lpstr>
      <vt:lpstr>Slide 2</vt:lpstr>
      <vt:lpstr>Slide 3</vt:lpstr>
      <vt:lpstr>Network Security Principles </vt:lpstr>
      <vt:lpstr>Security Services</vt:lpstr>
      <vt:lpstr>Slide 6</vt:lpstr>
      <vt:lpstr>Slide 7</vt:lpstr>
      <vt:lpstr>Slide 8</vt:lpstr>
      <vt:lpstr>Security Mechanisms</vt:lpstr>
      <vt:lpstr>Slide 10</vt:lpstr>
      <vt:lpstr>Relation between Services &amp; Mechanisms</vt:lpstr>
      <vt:lpstr>Attack Life-Cycle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Threats &amp; controls</dc:title>
  <dc:creator>Dr Bhawana Rudra</dc:creator>
  <cp:lastModifiedBy>Dr Bhawana Rudra</cp:lastModifiedBy>
  <cp:revision>1</cp:revision>
  <dcterms:created xsi:type="dcterms:W3CDTF">2021-01-05T06:04:56Z</dcterms:created>
  <dcterms:modified xsi:type="dcterms:W3CDTF">2021-01-05T06:23:03Z</dcterms:modified>
</cp:coreProperties>
</file>