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8" r:id="rId5"/>
    <p:sldId id="283" r:id="rId6"/>
    <p:sldId id="284" r:id="rId7"/>
    <p:sldId id="285" r:id="rId8"/>
    <p:sldId id="286" r:id="rId9"/>
    <p:sldId id="257" r:id="rId10"/>
    <p:sldId id="259" r:id="rId11"/>
    <p:sldId id="258" r:id="rId12"/>
    <p:sldId id="260" r:id="rId13"/>
    <p:sldId id="261" r:id="rId14"/>
    <p:sldId id="262" r:id="rId15"/>
    <p:sldId id="287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DFC209-1000-4DB4-9DAB-441E854D401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FE5265-E11F-42C0-A12C-9C2B20BFB0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Bhawana</a:t>
            </a:r>
            <a:r>
              <a:rPr lang="en-US" dirty="0" smtClean="0"/>
              <a:t> </a:t>
            </a:r>
            <a:r>
              <a:rPr lang="en-US" dirty="0" err="1" smtClean="0"/>
              <a:t>Rudra</a:t>
            </a:r>
            <a:endParaRPr lang="en-US" dirty="0" smtClean="0"/>
          </a:p>
          <a:p>
            <a:r>
              <a:rPr lang="en-US" dirty="0" smtClean="0"/>
              <a:t>NITK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Security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785794"/>
            <a:ext cx="8858280" cy="567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17555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6963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50206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42852"/>
            <a:ext cx="561023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2714644" cy="437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Threats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7" y="1071546"/>
            <a:ext cx="8858273" cy="560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04" y="714356"/>
            <a:ext cx="9020196" cy="593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73194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797022" cy="584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67112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0" y="0"/>
            <a:ext cx="9119100" cy="6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0042"/>
            <a:ext cx="8889445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60688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33" y="572613"/>
            <a:ext cx="8900014" cy="585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15" y="428604"/>
            <a:ext cx="9072585" cy="62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500042"/>
            <a:ext cx="896121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14332"/>
            <a:ext cx="8766997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33008"/>
            <a:ext cx="8720029" cy="616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38" y="785794"/>
            <a:ext cx="8656754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8867795" cy="611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723257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128588"/>
            <a:ext cx="8982075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601083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8518021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45949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601097" cy="596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27" y="1928802"/>
            <a:ext cx="904037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503580" cy="37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6543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25419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848749" cy="48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979" y="642918"/>
            <a:ext cx="8960021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</TotalTime>
  <Words>14</Words>
  <Application>Microsoft Office PowerPoint</Application>
  <PresentationFormat>On-screen Show (4:3)</PresentationFormat>
  <Paragraphs>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Web Security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Statistics</vt:lpstr>
      <vt:lpstr>Slide 12</vt:lpstr>
      <vt:lpstr>Slide 13</vt:lpstr>
      <vt:lpstr>Slide 14</vt:lpstr>
      <vt:lpstr>Comparison of Threats on the web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>Dr Bhawana Rudra</dc:creator>
  <cp:lastModifiedBy>Dr Bhawana Rudra</cp:lastModifiedBy>
  <cp:revision>3</cp:revision>
  <dcterms:created xsi:type="dcterms:W3CDTF">2021-01-28T05:24:05Z</dcterms:created>
  <dcterms:modified xsi:type="dcterms:W3CDTF">2021-01-28T06:34:45Z</dcterms:modified>
</cp:coreProperties>
</file>