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handoutMasterIdLst>
    <p:handoutMasterId r:id="rId29"/>
  </p:handoutMasterIdLst>
  <p:sldIdLst>
    <p:sldId id="282" r:id="rId5"/>
    <p:sldId id="601" r:id="rId6"/>
    <p:sldId id="629" r:id="rId7"/>
    <p:sldId id="630" r:id="rId8"/>
    <p:sldId id="602" r:id="rId9"/>
    <p:sldId id="631" r:id="rId10"/>
    <p:sldId id="632" r:id="rId11"/>
    <p:sldId id="633" r:id="rId12"/>
    <p:sldId id="642" r:id="rId13"/>
    <p:sldId id="643" r:id="rId14"/>
    <p:sldId id="644" r:id="rId15"/>
    <p:sldId id="614" r:id="rId16"/>
    <p:sldId id="615" r:id="rId17"/>
    <p:sldId id="616" r:id="rId18"/>
    <p:sldId id="617" r:id="rId19"/>
    <p:sldId id="618" r:id="rId20"/>
    <p:sldId id="619" r:id="rId21"/>
    <p:sldId id="620" r:id="rId22"/>
    <p:sldId id="621" r:id="rId23"/>
    <p:sldId id="622" r:id="rId24"/>
    <p:sldId id="623" r:id="rId25"/>
    <p:sldId id="624" r:id="rId26"/>
    <p:sldId id="354" r:id="rId27"/>
  </p:sldIdLst>
  <p:sldSz cx="12192000" cy="6858000"/>
  <p:notesSz cx="9929813"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4D9"/>
    <a:srgbClr val="073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65517" autoAdjust="0"/>
  </p:normalViewPr>
  <p:slideViewPr>
    <p:cSldViewPr snapToGrid="0">
      <p:cViewPr varScale="1">
        <p:scale>
          <a:sx n="71" d="100"/>
          <a:sy n="71" d="100"/>
        </p:scale>
        <p:origin x="174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85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EA972-A51C-BF45-B842-E56EB1213C92}"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EA1B9-9637-3D49-ABF5-A48D230746B2}">
      <dgm:prSet phldrT="[Text]" custT="1"/>
      <dgm:spPr>
        <a:solidFill>
          <a:schemeClr val="accent1">
            <a:lumMod val="75000"/>
          </a:schemeClr>
        </a:solidFill>
        <a:effectLst>
          <a:softEdge rad="76200"/>
        </a:effectLst>
      </dgm:spPr>
      <dgm:t>
        <a:bodyPr/>
        <a:lstStyle/>
        <a:p>
          <a:r>
            <a:rPr lang="en-NZ" sz="2000" dirty="0"/>
            <a:t>    Long-term existence</a:t>
          </a:r>
          <a:endParaRPr lang="en-US" sz="2000" dirty="0"/>
        </a:p>
      </dgm:t>
    </dgm:pt>
    <dgm:pt modelId="{488E4C58-C93E-284B-BA8A-E9AA17E716B4}" type="parTrans" cxnId="{F7AF230D-9332-6841-A68E-71B819C402B2}">
      <dgm:prSet/>
      <dgm:spPr/>
      <dgm:t>
        <a:bodyPr/>
        <a:lstStyle/>
        <a:p>
          <a:endParaRPr lang="en-US" sz="2000"/>
        </a:p>
      </dgm:t>
    </dgm:pt>
    <dgm:pt modelId="{EAD54A57-1BC2-F043-993D-27BC488DD222}" type="sibTrans" cxnId="{F7AF230D-9332-6841-A68E-71B819C402B2}">
      <dgm:prSet/>
      <dgm:spPr/>
      <dgm:t>
        <a:bodyPr/>
        <a:lstStyle/>
        <a:p>
          <a:endParaRPr lang="en-US" sz="2000"/>
        </a:p>
      </dgm:t>
    </dgm:pt>
    <dgm:pt modelId="{8E79D495-3D88-E74A-91D1-E2F2D8AA6E17}">
      <dgm:prSet custT="1"/>
      <dgm:spPr/>
      <dgm:t>
        <a:bodyPr/>
        <a:lstStyle/>
        <a:p>
          <a:r>
            <a:rPr lang="en-NZ" sz="1600" dirty="0"/>
            <a:t>files are stored on disk or other secondary storage and do not disappear when a user logs off</a:t>
          </a:r>
        </a:p>
      </dgm:t>
    </dgm:pt>
    <dgm:pt modelId="{0DD7851C-7D03-754B-82BD-B58AD439BDC7}" type="parTrans" cxnId="{5E27C1E3-4D81-EF42-B1FF-D534A6386FF5}">
      <dgm:prSet/>
      <dgm:spPr/>
      <dgm:t>
        <a:bodyPr/>
        <a:lstStyle/>
        <a:p>
          <a:endParaRPr lang="en-US" sz="2000"/>
        </a:p>
      </dgm:t>
    </dgm:pt>
    <dgm:pt modelId="{636E3878-DF1E-7D4A-AC05-10BEDDF0C19C}" type="sibTrans" cxnId="{5E27C1E3-4D81-EF42-B1FF-D534A6386FF5}">
      <dgm:prSet/>
      <dgm:spPr/>
      <dgm:t>
        <a:bodyPr/>
        <a:lstStyle/>
        <a:p>
          <a:endParaRPr lang="en-US" sz="2000"/>
        </a:p>
      </dgm:t>
    </dgm:pt>
    <dgm:pt modelId="{00F78651-C5A9-6842-A845-76A43805E11C}">
      <dgm:prSet custT="1"/>
      <dgm:spPr>
        <a:solidFill>
          <a:schemeClr val="accent1">
            <a:lumMod val="75000"/>
          </a:schemeClr>
        </a:solidFill>
        <a:effectLst>
          <a:softEdge rad="76200"/>
        </a:effectLst>
      </dgm:spPr>
      <dgm:t>
        <a:bodyPr/>
        <a:lstStyle/>
        <a:p>
          <a:r>
            <a:rPr lang="en-NZ" sz="2000" dirty="0"/>
            <a:t>     Sharable between processes</a:t>
          </a:r>
        </a:p>
      </dgm:t>
    </dgm:pt>
    <dgm:pt modelId="{EDBF70D2-70DC-9944-8430-3D9EE54FA975}" type="parTrans" cxnId="{6FB10149-E97D-E341-9D21-FA2C9BC49C0F}">
      <dgm:prSet/>
      <dgm:spPr/>
      <dgm:t>
        <a:bodyPr/>
        <a:lstStyle/>
        <a:p>
          <a:endParaRPr lang="en-US" sz="2000"/>
        </a:p>
      </dgm:t>
    </dgm:pt>
    <dgm:pt modelId="{2DF538B0-A375-2B47-A8F2-38725EDD0E5D}" type="sibTrans" cxnId="{6FB10149-E97D-E341-9D21-FA2C9BC49C0F}">
      <dgm:prSet/>
      <dgm:spPr/>
      <dgm:t>
        <a:bodyPr/>
        <a:lstStyle/>
        <a:p>
          <a:endParaRPr lang="en-US" sz="2000"/>
        </a:p>
      </dgm:t>
    </dgm:pt>
    <dgm:pt modelId="{2361C007-B111-2F43-8BF7-913321A46C6D}">
      <dgm:prSet custT="1"/>
      <dgm:spPr/>
      <dgm:t>
        <a:bodyPr/>
        <a:lstStyle/>
        <a:p>
          <a:r>
            <a:rPr lang="en-NZ" sz="1600" dirty="0"/>
            <a:t>files have names and can have associated access permissions that permit controlled sharing</a:t>
          </a:r>
        </a:p>
      </dgm:t>
    </dgm:pt>
    <dgm:pt modelId="{B562DB77-CE15-CB45-9BD4-D3638BAD0962}" type="parTrans" cxnId="{548C9BAB-3338-9D4F-8ED9-6E2BBF33660E}">
      <dgm:prSet/>
      <dgm:spPr/>
      <dgm:t>
        <a:bodyPr/>
        <a:lstStyle/>
        <a:p>
          <a:endParaRPr lang="en-US" sz="2000"/>
        </a:p>
      </dgm:t>
    </dgm:pt>
    <dgm:pt modelId="{C1195BCE-E648-F843-9C66-209BD475D22E}" type="sibTrans" cxnId="{548C9BAB-3338-9D4F-8ED9-6E2BBF33660E}">
      <dgm:prSet/>
      <dgm:spPr/>
      <dgm:t>
        <a:bodyPr/>
        <a:lstStyle/>
        <a:p>
          <a:endParaRPr lang="en-US" sz="2000"/>
        </a:p>
      </dgm:t>
    </dgm:pt>
    <dgm:pt modelId="{2336E8A6-58BB-3846-86B5-5CF5C416B1EB}">
      <dgm:prSet custT="1"/>
      <dgm:spPr>
        <a:solidFill>
          <a:schemeClr val="accent1">
            <a:lumMod val="75000"/>
          </a:schemeClr>
        </a:solidFill>
        <a:effectLst>
          <a:softEdge rad="76200"/>
        </a:effectLst>
      </dgm:spPr>
      <dgm:t>
        <a:bodyPr/>
        <a:lstStyle/>
        <a:p>
          <a:r>
            <a:rPr lang="en-NZ" sz="2000" dirty="0"/>
            <a:t>     Structure</a:t>
          </a:r>
        </a:p>
      </dgm:t>
    </dgm:pt>
    <dgm:pt modelId="{DF244C4C-04AB-9847-8C04-3D675EEA980A}" type="parTrans" cxnId="{363EEF55-BE3D-6641-B88A-1C1FE4A6F9B3}">
      <dgm:prSet/>
      <dgm:spPr/>
      <dgm:t>
        <a:bodyPr/>
        <a:lstStyle/>
        <a:p>
          <a:endParaRPr lang="en-US" sz="2000"/>
        </a:p>
      </dgm:t>
    </dgm:pt>
    <dgm:pt modelId="{8B5075D3-E641-D84E-9643-893E95F02555}" type="sibTrans" cxnId="{363EEF55-BE3D-6641-B88A-1C1FE4A6F9B3}">
      <dgm:prSet/>
      <dgm:spPr/>
      <dgm:t>
        <a:bodyPr/>
        <a:lstStyle/>
        <a:p>
          <a:endParaRPr lang="en-US" sz="2000"/>
        </a:p>
      </dgm:t>
    </dgm:pt>
    <dgm:pt modelId="{F37DC94B-2338-A54C-A3EC-68973F5CF91C}">
      <dgm:prSet custT="1"/>
      <dgm:spPr/>
      <dgm:t>
        <a:bodyPr/>
        <a:lstStyle/>
        <a:p>
          <a:r>
            <a:rPr lang="en-NZ" sz="1600" dirty="0"/>
            <a:t>files can be organized into hierarchical or more complex structure to reflect the relationships among files</a:t>
          </a:r>
        </a:p>
      </dgm:t>
    </dgm:pt>
    <dgm:pt modelId="{F8B03249-26C5-4C44-80FE-9C8A47913EDE}" type="parTrans" cxnId="{4CAA66A8-6B66-C342-86E3-5B834C840579}">
      <dgm:prSet/>
      <dgm:spPr/>
      <dgm:t>
        <a:bodyPr/>
        <a:lstStyle/>
        <a:p>
          <a:endParaRPr lang="en-US" sz="2000"/>
        </a:p>
      </dgm:t>
    </dgm:pt>
    <dgm:pt modelId="{BE5AFC68-A6E5-D542-BDE7-A0D486A45666}" type="sibTrans" cxnId="{4CAA66A8-6B66-C342-86E3-5B834C840579}">
      <dgm:prSet/>
      <dgm:spPr/>
      <dgm:t>
        <a:bodyPr/>
        <a:lstStyle/>
        <a:p>
          <a:endParaRPr lang="en-US" sz="2000"/>
        </a:p>
      </dgm:t>
    </dgm:pt>
    <dgm:pt modelId="{9EFC9269-2831-D641-A77A-59FF6102DF9C}" type="pres">
      <dgm:prSet presAssocID="{97FEA972-A51C-BF45-B842-E56EB1213C92}" presName="linear" presStyleCnt="0">
        <dgm:presLayoutVars>
          <dgm:animLvl val="lvl"/>
          <dgm:resizeHandles val="exact"/>
        </dgm:presLayoutVars>
      </dgm:prSet>
      <dgm:spPr/>
    </dgm:pt>
    <dgm:pt modelId="{92493CA8-BCEE-104B-8960-85FB30FD9CF4}" type="pres">
      <dgm:prSet presAssocID="{4DEEA1B9-9637-3D49-ABF5-A48D230746B2}" presName="parentText" presStyleLbl="node1" presStyleIdx="0" presStyleCnt="3" custScaleX="43158" custScaleY="135299" custLinFactNeighborX="-26316" custLinFactNeighborY="7835">
        <dgm:presLayoutVars>
          <dgm:chMax val="0"/>
          <dgm:bulletEnabled val="1"/>
        </dgm:presLayoutVars>
      </dgm:prSet>
      <dgm:spPr/>
    </dgm:pt>
    <dgm:pt modelId="{6681C056-890B-4D43-8B61-7CB15A69B1E2}" type="pres">
      <dgm:prSet presAssocID="{4DEEA1B9-9637-3D49-ABF5-A48D230746B2}" presName="childText" presStyleLbl="revTx" presStyleIdx="0" presStyleCnt="3">
        <dgm:presLayoutVars>
          <dgm:bulletEnabled val="1"/>
        </dgm:presLayoutVars>
      </dgm:prSet>
      <dgm:spPr/>
    </dgm:pt>
    <dgm:pt modelId="{D0906443-942C-5545-9BAC-609427B0FF41}" type="pres">
      <dgm:prSet presAssocID="{00F78651-C5A9-6842-A845-76A43805E11C}" presName="parentText" presStyleLbl="node1" presStyleIdx="1" presStyleCnt="3" custScaleX="45264" custScaleY="148784" custLinFactNeighborX="-26315" custLinFactNeighborY="678">
        <dgm:presLayoutVars>
          <dgm:chMax val="0"/>
          <dgm:bulletEnabled val="1"/>
        </dgm:presLayoutVars>
      </dgm:prSet>
      <dgm:spPr/>
    </dgm:pt>
    <dgm:pt modelId="{FC99B2A6-9BFE-474E-9F23-62E7498A1213}" type="pres">
      <dgm:prSet presAssocID="{00F78651-C5A9-6842-A845-76A43805E11C}" presName="childText" presStyleLbl="revTx" presStyleIdx="1" presStyleCnt="3">
        <dgm:presLayoutVars>
          <dgm:bulletEnabled val="1"/>
        </dgm:presLayoutVars>
      </dgm:prSet>
      <dgm:spPr/>
    </dgm:pt>
    <dgm:pt modelId="{18DF84C2-68D6-DD44-A821-EC4240583B12}" type="pres">
      <dgm:prSet presAssocID="{2336E8A6-58BB-3846-86B5-5CF5C416B1EB}" presName="parentText" presStyleLbl="node1" presStyleIdx="2" presStyleCnt="3" custScaleX="45263" custScaleY="145267" custLinFactNeighborX="-26316" custLinFactNeighborY="14064">
        <dgm:presLayoutVars>
          <dgm:chMax val="0"/>
          <dgm:bulletEnabled val="1"/>
        </dgm:presLayoutVars>
      </dgm:prSet>
      <dgm:spPr/>
    </dgm:pt>
    <dgm:pt modelId="{C5F6C3FB-14F4-1443-A997-8CACD5C977E6}" type="pres">
      <dgm:prSet presAssocID="{2336E8A6-58BB-3846-86B5-5CF5C416B1EB}" presName="childText" presStyleLbl="revTx" presStyleIdx="2" presStyleCnt="3">
        <dgm:presLayoutVars>
          <dgm:bulletEnabled val="1"/>
        </dgm:presLayoutVars>
      </dgm:prSet>
      <dgm:spPr/>
    </dgm:pt>
  </dgm:ptLst>
  <dgm:cxnLst>
    <dgm:cxn modelId="{C4280A00-8AB1-450E-99C2-AC6BBF0D58E5}" type="presOf" srcId="{00F78651-C5A9-6842-A845-76A43805E11C}" destId="{D0906443-942C-5545-9BAC-609427B0FF41}" srcOrd="0" destOrd="0" presId="urn:microsoft.com/office/officeart/2005/8/layout/vList2"/>
    <dgm:cxn modelId="{F7AF230D-9332-6841-A68E-71B819C402B2}" srcId="{97FEA972-A51C-BF45-B842-E56EB1213C92}" destId="{4DEEA1B9-9637-3D49-ABF5-A48D230746B2}" srcOrd="0" destOrd="0" parTransId="{488E4C58-C93E-284B-BA8A-E9AA17E716B4}" sibTransId="{EAD54A57-1BC2-F043-993D-27BC488DD222}"/>
    <dgm:cxn modelId="{9D3A0045-B2B1-4D01-A271-DD5D0C8072C6}" type="presOf" srcId="{2336E8A6-58BB-3846-86B5-5CF5C416B1EB}" destId="{18DF84C2-68D6-DD44-A821-EC4240583B12}" srcOrd="0" destOrd="0" presId="urn:microsoft.com/office/officeart/2005/8/layout/vList2"/>
    <dgm:cxn modelId="{6FB10149-E97D-E341-9D21-FA2C9BC49C0F}" srcId="{97FEA972-A51C-BF45-B842-E56EB1213C92}" destId="{00F78651-C5A9-6842-A845-76A43805E11C}" srcOrd="1" destOrd="0" parTransId="{EDBF70D2-70DC-9944-8430-3D9EE54FA975}" sibTransId="{2DF538B0-A375-2B47-A8F2-38725EDD0E5D}"/>
    <dgm:cxn modelId="{363EEF55-BE3D-6641-B88A-1C1FE4A6F9B3}" srcId="{97FEA972-A51C-BF45-B842-E56EB1213C92}" destId="{2336E8A6-58BB-3846-86B5-5CF5C416B1EB}" srcOrd="2" destOrd="0" parTransId="{DF244C4C-04AB-9847-8C04-3D675EEA980A}" sibTransId="{8B5075D3-E641-D84E-9643-893E95F02555}"/>
    <dgm:cxn modelId="{D05A3795-0023-489F-97FA-4ECEE4FD47EA}" type="presOf" srcId="{97FEA972-A51C-BF45-B842-E56EB1213C92}" destId="{9EFC9269-2831-D641-A77A-59FF6102DF9C}" srcOrd="0" destOrd="0" presId="urn:microsoft.com/office/officeart/2005/8/layout/vList2"/>
    <dgm:cxn modelId="{4CAA66A8-6B66-C342-86E3-5B834C840579}" srcId="{2336E8A6-58BB-3846-86B5-5CF5C416B1EB}" destId="{F37DC94B-2338-A54C-A3EC-68973F5CF91C}" srcOrd="0" destOrd="0" parTransId="{F8B03249-26C5-4C44-80FE-9C8A47913EDE}" sibTransId="{BE5AFC68-A6E5-D542-BDE7-A0D486A45666}"/>
    <dgm:cxn modelId="{548C9BAB-3338-9D4F-8ED9-6E2BBF33660E}" srcId="{00F78651-C5A9-6842-A845-76A43805E11C}" destId="{2361C007-B111-2F43-8BF7-913321A46C6D}" srcOrd="0" destOrd="0" parTransId="{B562DB77-CE15-CB45-9BD4-D3638BAD0962}" sibTransId="{C1195BCE-E648-F843-9C66-209BD475D22E}"/>
    <dgm:cxn modelId="{85CF07BA-F388-4A68-94D3-37A4E4AE14ED}" type="presOf" srcId="{8E79D495-3D88-E74A-91D1-E2F2D8AA6E17}" destId="{6681C056-890B-4D43-8B61-7CB15A69B1E2}" srcOrd="0" destOrd="0" presId="urn:microsoft.com/office/officeart/2005/8/layout/vList2"/>
    <dgm:cxn modelId="{EE4583D6-E550-42DF-AFFD-45557B7AE099}" type="presOf" srcId="{2361C007-B111-2F43-8BF7-913321A46C6D}" destId="{FC99B2A6-9BFE-474E-9F23-62E7498A1213}" srcOrd="0" destOrd="0" presId="urn:microsoft.com/office/officeart/2005/8/layout/vList2"/>
    <dgm:cxn modelId="{4CCDF0DC-F95B-4FB4-8804-6F792A1C2926}" type="presOf" srcId="{4DEEA1B9-9637-3D49-ABF5-A48D230746B2}" destId="{92493CA8-BCEE-104B-8960-85FB30FD9CF4}" srcOrd="0" destOrd="0" presId="urn:microsoft.com/office/officeart/2005/8/layout/vList2"/>
    <dgm:cxn modelId="{5E27C1E3-4D81-EF42-B1FF-D534A6386FF5}" srcId="{4DEEA1B9-9637-3D49-ABF5-A48D230746B2}" destId="{8E79D495-3D88-E74A-91D1-E2F2D8AA6E17}" srcOrd="0" destOrd="0" parTransId="{0DD7851C-7D03-754B-82BD-B58AD439BDC7}" sibTransId="{636E3878-DF1E-7D4A-AC05-10BEDDF0C19C}"/>
    <dgm:cxn modelId="{1C384EFC-AEB6-4EB9-895D-333424A739E6}" type="presOf" srcId="{F37DC94B-2338-A54C-A3EC-68973F5CF91C}" destId="{C5F6C3FB-14F4-1443-A997-8CACD5C977E6}" srcOrd="0" destOrd="0" presId="urn:microsoft.com/office/officeart/2005/8/layout/vList2"/>
    <dgm:cxn modelId="{BAF4EEED-A01A-411F-A3F2-BBD216395CDD}" type="presParOf" srcId="{9EFC9269-2831-D641-A77A-59FF6102DF9C}" destId="{92493CA8-BCEE-104B-8960-85FB30FD9CF4}" srcOrd="0" destOrd="0" presId="urn:microsoft.com/office/officeart/2005/8/layout/vList2"/>
    <dgm:cxn modelId="{EECD5C87-02C3-45D0-9489-3D5EB8471A12}" type="presParOf" srcId="{9EFC9269-2831-D641-A77A-59FF6102DF9C}" destId="{6681C056-890B-4D43-8B61-7CB15A69B1E2}" srcOrd="1" destOrd="0" presId="urn:microsoft.com/office/officeart/2005/8/layout/vList2"/>
    <dgm:cxn modelId="{C0585BC3-F219-4624-88CD-3072C678402B}" type="presParOf" srcId="{9EFC9269-2831-D641-A77A-59FF6102DF9C}" destId="{D0906443-942C-5545-9BAC-609427B0FF41}" srcOrd="2" destOrd="0" presId="urn:microsoft.com/office/officeart/2005/8/layout/vList2"/>
    <dgm:cxn modelId="{9FF63B93-B387-4893-AE70-7D657F1DB704}" type="presParOf" srcId="{9EFC9269-2831-D641-A77A-59FF6102DF9C}" destId="{FC99B2A6-9BFE-474E-9F23-62E7498A1213}" srcOrd="3" destOrd="0" presId="urn:microsoft.com/office/officeart/2005/8/layout/vList2"/>
    <dgm:cxn modelId="{2E7322AC-9746-4EB9-ADB8-C20F627CDC11}" type="presParOf" srcId="{9EFC9269-2831-D641-A77A-59FF6102DF9C}" destId="{18DF84C2-68D6-DD44-A821-EC4240583B12}" srcOrd="4" destOrd="0" presId="urn:microsoft.com/office/officeart/2005/8/layout/vList2"/>
    <dgm:cxn modelId="{DF41A373-A511-451D-852B-1469C7F76D0B}" type="presParOf" srcId="{9EFC9269-2831-D641-A77A-59FF6102DF9C}" destId="{C5F6C3FB-14F4-1443-A997-8CACD5C977E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A283D-6D23-8040-A95B-211BFD251B8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E07818AD-8B81-5546-ADB1-7F24BC16CFFC}">
      <dgm:prSet custT="1"/>
      <dgm:spPr/>
      <dgm:t>
        <a:bodyPr/>
        <a:lstStyle/>
        <a:p>
          <a:pPr rtl="0"/>
          <a:r>
            <a:rPr lang="en-US" sz="2800" dirty="0"/>
            <a:t>Four terms are commonly used when discussing files:</a:t>
          </a:r>
        </a:p>
      </dgm:t>
    </dgm:pt>
    <dgm:pt modelId="{E6C7C4A7-B880-AF4A-80DA-3FB3900D6263}" type="parTrans" cxnId="{248F6DDF-CA71-0C4C-A7B8-68DBE321A5C9}">
      <dgm:prSet/>
      <dgm:spPr/>
      <dgm:t>
        <a:bodyPr/>
        <a:lstStyle/>
        <a:p>
          <a:endParaRPr lang="en-US"/>
        </a:p>
      </dgm:t>
    </dgm:pt>
    <dgm:pt modelId="{32725903-370C-4E4F-9034-6CE35C48BF5E}" type="sibTrans" cxnId="{248F6DDF-CA71-0C4C-A7B8-68DBE321A5C9}">
      <dgm:prSet/>
      <dgm:spPr/>
      <dgm:t>
        <a:bodyPr/>
        <a:lstStyle/>
        <a:p>
          <a:endParaRPr lang="en-US"/>
        </a:p>
      </dgm:t>
    </dgm:pt>
    <dgm:pt modelId="{468EAADB-8364-DC42-9542-06ADEC9F5739}">
      <dgm:prSet custT="1"/>
      <dgm:spPr/>
      <dgm:t>
        <a:bodyPr/>
        <a:lstStyle/>
        <a:p>
          <a:pPr rtl="0"/>
          <a:r>
            <a:rPr lang="en-US" sz="2800" dirty="0"/>
            <a:t>Field</a:t>
          </a:r>
        </a:p>
      </dgm:t>
    </dgm:pt>
    <dgm:pt modelId="{6F92C9EF-3BD7-2946-83CF-375D814F6937}" type="parTrans" cxnId="{1BB65DBC-1854-1142-8C68-73316F955722}">
      <dgm:prSet/>
      <dgm:spPr/>
      <dgm:t>
        <a:bodyPr/>
        <a:lstStyle/>
        <a:p>
          <a:endParaRPr lang="en-US" dirty="0"/>
        </a:p>
      </dgm:t>
    </dgm:pt>
    <dgm:pt modelId="{6FA9D3E0-6159-7949-8702-0946F3D95749}" type="sibTrans" cxnId="{1BB65DBC-1854-1142-8C68-73316F955722}">
      <dgm:prSet/>
      <dgm:spPr/>
      <dgm:t>
        <a:bodyPr/>
        <a:lstStyle/>
        <a:p>
          <a:endParaRPr lang="en-US"/>
        </a:p>
      </dgm:t>
    </dgm:pt>
    <dgm:pt modelId="{3FD5B1E6-9DFE-1D44-AE51-AC80C582B774}">
      <dgm:prSet custT="1"/>
      <dgm:spPr/>
      <dgm:t>
        <a:bodyPr/>
        <a:lstStyle/>
        <a:p>
          <a:pPr rtl="0"/>
          <a:r>
            <a:rPr lang="en-US" sz="2800" dirty="0"/>
            <a:t>Record</a:t>
          </a:r>
        </a:p>
      </dgm:t>
    </dgm:pt>
    <dgm:pt modelId="{B21D3589-ED31-434C-BC65-AA358609875C}" type="parTrans" cxnId="{87EEECC2-6D65-A342-8CC7-59A6409EDFBD}">
      <dgm:prSet/>
      <dgm:spPr/>
      <dgm:t>
        <a:bodyPr/>
        <a:lstStyle/>
        <a:p>
          <a:endParaRPr lang="en-US" dirty="0"/>
        </a:p>
      </dgm:t>
    </dgm:pt>
    <dgm:pt modelId="{5C353675-6394-8F45-AF3D-C3E991430D51}" type="sibTrans" cxnId="{87EEECC2-6D65-A342-8CC7-59A6409EDFBD}">
      <dgm:prSet/>
      <dgm:spPr/>
      <dgm:t>
        <a:bodyPr/>
        <a:lstStyle/>
        <a:p>
          <a:endParaRPr lang="en-US"/>
        </a:p>
      </dgm:t>
    </dgm:pt>
    <dgm:pt modelId="{93A8EBB6-429A-8645-A714-32B00293291F}">
      <dgm:prSet custT="1"/>
      <dgm:spPr/>
      <dgm:t>
        <a:bodyPr/>
        <a:lstStyle/>
        <a:p>
          <a:pPr rtl="0"/>
          <a:r>
            <a:rPr lang="en-US" sz="2800" dirty="0"/>
            <a:t>File</a:t>
          </a:r>
        </a:p>
      </dgm:t>
    </dgm:pt>
    <dgm:pt modelId="{4A6D80FA-CDDC-2043-A951-1553B74E447B}" type="parTrans" cxnId="{5A389053-CE66-1B4F-8D1F-A7928F04B62A}">
      <dgm:prSet/>
      <dgm:spPr/>
      <dgm:t>
        <a:bodyPr/>
        <a:lstStyle/>
        <a:p>
          <a:endParaRPr lang="en-US" dirty="0"/>
        </a:p>
      </dgm:t>
    </dgm:pt>
    <dgm:pt modelId="{8F40DE2F-2A56-1245-9478-F7DC9B0695BC}" type="sibTrans" cxnId="{5A389053-CE66-1B4F-8D1F-A7928F04B62A}">
      <dgm:prSet/>
      <dgm:spPr/>
      <dgm:t>
        <a:bodyPr/>
        <a:lstStyle/>
        <a:p>
          <a:endParaRPr lang="en-US"/>
        </a:p>
      </dgm:t>
    </dgm:pt>
    <dgm:pt modelId="{D1C8462E-C5A3-9E4A-8B3C-09F4951B4995}">
      <dgm:prSet custT="1"/>
      <dgm:spPr/>
      <dgm:t>
        <a:bodyPr/>
        <a:lstStyle/>
        <a:p>
          <a:pPr rtl="0"/>
          <a:r>
            <a:rPr lang="en-NZ" sz="2800" dirty="0"/>
            <a:t>Database</a:t>
          </a:r>
        </a:p>
      </dgm:t>
    </dgm:pt>
    <dgm:pt modelId="{A87DA8A3-932D-B349-803D-11E98ED00AC1}" type="parTrans" cxnId="{E5D98FFE-700D-B44B-95F7-169642217197}">
      <dgm:prSet/>
      <dgm:spPr/>
      <dgm:t>
        <a:bodyPr/>
        <a:lstStyle/>
        <a:p>
          <a:endParaRPr lang="en-US" dirty="0"/>
        </a:p>
      </dgm:t>
    </dgm:pt>
    <dgm:pt modelId="{514CE7E4-A44F-EE40-91A3-49CA2C3B60FB}" type="sibTrans" cxnId="{E5D98FFE-700D-B44B-95F7-169642217197}">
      <dgm:prSet/>
      <dgm:spPr/>
      <dgm:t>
        <a:bodyPr/>
        <a:lstStyle/>
        <a:p>
          <a:endParaRPr lang="en-US"/>
        </a:p>
      </dgm:t>
    </dgm:pt>
    <dgm:pt modelId="{C7ECC243-90C3-034B-9140-31F202999C11}" type="pres">
      <dgm:prSet presAssocID="{0E3A283D-6D23-8040-A95B-211BFD251B82}" presName="hierChild1" presStyleCnt="0">
        <dgm:presLayoutVars>
          <dgm:chPref val="1"/>
          <dgm:dir/>
          <dgm:animOne val="branch"/>
          <dgm:animLvl val="lvl"/>
          <dgm:resizeHandles/>
        </dgm:presLayoutVars>
      </dgm:prSet>
      <dgm:spPr/>
    </dgm:pt>
    <dgm:pt modelId="{723722C5-2C23-6146-B256-53F340132300}" type="pres">
      <dgm:prSet presAssocID="{E07818AD-8B81-5546-ADB1-7F24BC16CFFC}" presName="hierRoot1" presStyleCnt="0"/>
      <dgm:spPr/>
    </dgm:pt>
    <dgm:pt modelId="{92227720-2BC5-8A4C-BA76-038DB412A71B}" type="pres">
      <dgm:prSet presAssocID="{E07818AD-8B81-5546-ADB1-7F24BC16CFFC}" presName="composite" presStyleCnt="0"/>
      <dgm:spPr/>
    </dgm:pt>
    <dgm:pt modelId="{6A66E666-AECB-E845-A4C7-B3694BB66F70}" type="pres">
      <dgm:prSet presAssocID="{E07818AD-8B81-5546-ADB1-7F24BC16CFFC}" presName="background" presStyleLbl="node0" presStyleIdx="0" presStyleCnt="1"/>
      <dgm:spPr>
        <a:effectLst/>
      </dgm:spPr>
    </dgm:pt>
    <dgm:pt modelId="{135254D4-18FE-5C49-9367-0B38361C2432}" type="pres">
      <dgm:prSet presAssocID="{E07818AD-8B81-5546-ADB1-7F24BC16CFFC}" presName="text" presStyleLbl="fgAcc0" presStyleIdx="0" presStyleCnt="1" custScaleX="232524" custScaleY="157715">
        <dgm:presLayoutVars>
          <dgm:chPref val="3"/>
        </dgm:presLayoutVars>
      </dgm:prSet>
      <dgm:spPr/>
    </dgm:pt>
    <dgm:pt modelId="{C79524BF-9AAE-6341-BDBD-2829611E2735}" type="pres">
      <dgm:prSet presAssocID="{E07818AD-8B81-5546-ADB1-7F24BC16CFFC}" presName="hierChild2" presStyleCnt="0"/>
      <dgm:spPr/>
    </dgm:pt>
    <dgm:pt modelId="{4426E0D2-BCF4-864E-A32F-C65AB56756C4}" type="pres">
      <dgm:prSet presAssocID="{6F92C9EF-3BD7-2946-83CF-375D814F6937}" presName="Name10" presStyleLbl="parChTrans1D2" presStyleIdx="0" presStyleCnt="4"/>
      <dgm:spPr/>
    </dgm:pt>
    <dgm:pt modelId="{F12C9E40-57A9-CC41-82F0-50E1E3B4F1B0}" type="pres">
      <dgm:prSet presAssocID="{468EAADB-8364-DC42-9542-06ADEC9F5739}" presName="hierRoot2" presStyleCnt="0"/>
      <dgm:spPr/>
    </dgm:pt>
    <dgm:pt modelId="{EFC024EB-E98F-2143-8485-39C37DEAC4A8}" type="pres">
      <dgm:prSet presAssocID="{468EAADB-8364-DC42-9542-06ADEC9F5739}" presName="composite2" presStyleCnt="0"/>
      <dgm:spPr/>
    </dgm:pt>
    <dgm:pt modelId="{348ECF5B-3EE2-1E45-9D6B-57C40CF89F67}" type="pres">
      <dgm:prSet presAssocID="{468EAADB-8364-DC42-9542-06ADEC9F5739}" presName="background2" presStyleLbl="node2" presStyleIdx="0" presStyleCnt="4"/>
      <dgm:spPr/>
    </dgm:pt>
    <dgm:pt modelId="{CBC2EF49-3A00-B740-B24E-2601F997E19D}" type="pres">
      <dgm:prSet presAssocID="{468EAADB-8364-DC42-9542-06ADEC9F5739}" presName="text2" presStyleLbl="fgAcc2" presStyleIdx="0" presStyleCnt="4">
        <dgm:presLayoutVars>
          <dgm:chPref val="3"/>
        </dgm:presLayoutVars>
      </dgm:prSet>
      <dgm:spPr/>
    </dgm:pt>
    <dgm:pt modelId="{B702D11F-B5F2-FB47-86C6-57360925E7FB}" type="pres">
      <dgm:prSet presAssocID="{468EAADB-8364-DC42-9542-06ADEC9F5739}" presName="hierChild3" presStyleCnt="0"/>
      <dgm:spPr/>
    </dgm:pt>
    <dgm:pt modelId="{1F3DF3BB-DDBD-3046-873A-A4511443B9F5}" type="pres">
      <dgm:prSet presAssocID="{B21D3589-ED31-434C-BC65-AA358609875C}" presName="Name10" presStyleLbl="parChTrans1D2" presStyleIdx="1" presStyleCnt="4"/>
      <dgm:spPr/>
    </dgm:pt>
    <dgm:pt modelId="{5108CB57-F98F-4D4D-BAB8-DCADC29AD4DE}" type="pres">
      <dgm:prSet presAssocID="{3FD5B1E6-9DFE-1D44-AE51-AC80C582B774}" presName="hierRoot2" presStyleCnt="0"/>
      <dgm:spPr/>
    </dgm:pt>
    <dgm:pt modelId="{B04DB3E4-CE43-E246-9DD9-5C389578CEE9}" type="pres">
      <dgm:prSet presAssocID="{3FD5B1E6-9DFE-1D44-AE51-AC80C582B774}" presName="composite2" presStyleCnt="0"/>
      <dgm:spPr/>
    </dgm:pt>
    <dgm:pt modelId="{C708EC25-0655-F348-B3C6-7735C9375F08}" type="pres">
      <dgm:prSet presAssocID="{3FD5B1E6-9DFE-1D44-AE51-AC80C582B774}" presName="background2" presStyleLbl="node2" presStyleIdx="1" presStyleCnt="4"/>
      <dgm:spPr/>
    </dgm:pt>
    <dgm:pt modelId="{B36054F3-B357-7945-A195-AF2F6D08F54A}" type="pres">
      <dgm:prSet presAssocID="{3FD5B1E6-9DFE-1D44-AE51-AC80C582B774}" presName="text2" presStyleLbl="fgAcc2" presStyleIdx="1" presStyleCnt="4">
        <dgm:presLayoutVars>
          <dgm:chPref val="3"/>
        </dgm:presLayoutVars>
      </dgm:prSet>
      <dgm:spPr/>
    </dgm:pt>
    <dgm:pt modelId="{F2DCF1FE-5E46-5144-B6A1-D5B7377185F9}" type="pres">
      <dgm:prSet presAssocID="{3FD5B1E6-9DFE-1D44-AE51-AC80C582B774}" presName="hierChild3" presStyleCnt="0"/>
      <dgm:spPr/>
    </dgm:pt>
    <dgm:pt modelId="{40B5A5E9-2C43-C040-8884-DEE5B3A4A1AE}" type="pres">
      <dgm:prSet presAssocID="{4A6D80FA-CDDC-2043-A951-1553B74E447B}" presName="Name10" presStyleLbl="parChTrans1D2" presStyleIdx="2" presStyleCnt="4"/>
      <dgm:spPr/>
    </dgm:pt>
    <dgm:pt modelId="{45AC472C-AEE3-664F-906C-09012B5B1CF8}" type="pres">
      <dgm:prSet presAssocID="{93A8EBB6-429A-8645-A714-32B00293291F}" presName="hierRoot2" presStyleCnt="0"/>
      <dgm:spPr/>
    </dgm:pt>
    <dgm:pt modelId="{41E5E0A5-F2CD-2849-8ED7-8E7FFB03876B}" type="pres">
      <dgm:prSet presAssocID="{93A8EBB6-429A-8645-A714-32B00293291F}" presName="composite2" presStyleCnt="0"/>
      <dgm:spPr/>
    </dgm:pt>
    <dgm:pt modelId="{2041D32A-7C58-944B-AE48-E1F459C70BE2}" type="pres">
      <dgm:prSet presAssocID="{93A8EBB6-429A-8645-A714-32B00293291F}" presName="background2" presStyleLbl="node2" presStyleIdx="2" presStyleCnt="4"/>
      <dgm:spPr/>
    </dgm:pt>
    <dgm:pt modelId="{25B7CDE5-8D8B-9945-A882-7FB6F18333ED}" type="pres">
      <dgm:prSet presAssocID="{93A8EBB6-429A-8645-A714-32B00293291F}" presName="text2" presStyleLbl="fgAcc2" presStyleIdx="2" presStyleCnt="4">
        <dgm:presLayoutVars>
          <dgm:chPref val="3"/>
        </dgm:presLayoutVars>
      </dgm:prSet>
      <dgm:spPr/>
    </dgm:pt>
    <dgm:pt modelId="{896BB9C9-ADDB-E744-897C-2B484FD84DC8}" type="pres">
      <dgm:prSet presAssocID="{93A8EBB6-429A-8645-A714-32B00293291F}" presName="hierChild3" presStyleCnt="0"/>
      <dgm:spPr/>
    </dgm:pt>
    <dgm:pt modelId="{8FF2F759-86E2-4147-9527-AB31EC631D82}" type="pres">
      <dgm:prSet presAssocID="{A87DA8A3-932D-B349-803D-11E98ED00AC1}" presName="Name10" presStyleLbl="parChTrans1D2" presStyleIdx="3" presStyleCnt="4"/>
      <dgm:spPr/>
    </dgm:pt>
    <dgm:pt modelId="{EDA1CCE7-63E5-8244-A138-F6F21248BA31}" type="pres">
      <dgm:prSet presAssocID="{D1C8462E-C5A3-9E4A-8B3C-09F4951B4995}" presName="hierRoot2" presStyleCnt="0"/>
      <dgm:spPr/>
    </dgm:pt>
    <dgm:pt modelId="{7EC2BF97-23E7-5C41-BF96-FBA21E93DA8E}" type="pres">
      <dgm:prSet presAssocID="{D1C8462E-C5A3-9E4A-8B3C-09F4951B4995}" presName="composite2" presStyleCnt="0"/>
      <dgm:spPr/>
    </dgm:pt>
    <dgm:pt modelId="{3B00128F-3F47-A948-95B9-868745CF4B7C}" type="pres">
      <dgm:prSet presAssocID="{D1C8462E-C5A3-9E4A-8B3C-09F4951B4995}" presName="background2" presStyleLbl="node2" presStyleIdx="3" presStyleCnt="4"/>
      <dgm:spPr/>
    </dgm:pt>
    <dgm:pt modelId="{7EA8391C-CA03-074D-861E-E07A7C6092A6}" type="pres">
      <dgm:prSet presAssocID="{D1C8462E-C5A3-9E4A-8B3C-09F4951B4995}" presName="text2" presStyleLbl="fgAcc2" presStyleIdx="3" presStyleCnt="4" custScaleX="109474" custScaleY="104512">
        <dgm:presLayoutVars>
          <dgm:chPref val="3"/>
        </dgm:presLayoutVars>
      </dgm:prSet>
      <dgm:spPr/>
    </dgm:pt>
    <dgm:pt modelId="{B79BB63F-4EE6-B84E-8741-268DE224A2DE}" type="pres">
      <dgm:prSet presAssocID="{D1C8462E-C5A3-9E4A-8B3C-09F4951B4995}" presName="hierChild3" presStyleCnt="0"/>
      <dgm:spPr/>
    </dgm:pt>
  </dgm:ptLst>
  <dgm:cxnLst>
    <dgm:cxn modelId="{5497280A-0193-4B8C-8E37-2ED8AE0225DB}" type="presOf" srcId="{468EAADB-8364-DC42-9542-06ADEC9F5739}" destId="{CBC2EF49-3A00-B740-B24E-2601F997E19D}" srcOrd="0" destOrd="0" presId="urn:microsoft.com/office/officeart/2005/8/layout/hierarchy1"/>
    <dgm:cxn modelId="{3C6D7662-2F36-4569-A543-792D28FED14D}" type="presOf" srcId="{A87DA8A3-932D-B349-803D-11E98ED00AC1}" destId="{8FF2F759-86E2-4147-9527-AB31EC631D82}" srcOrd="0" destOrd="0" presId="urn:microsoft.com/office/officeart/2005/8/layout/hierarchy1"/>
    <dgm:cxn modelId="{8CA6F765-DD97-4565-94A5-6272F95CBF83}" type="presOf" srcId="{E07818AD-8B81-5546-ADB1-7F24BC16CFFC}" destId="{135254D4-18FE-5C49-9367-0B38361C2432}" srcOrd="0" destOrd="0" presId="urn:microsoft.com/office/officeart/2005/8/layout/hierarchy1"/>
    <dgm:cxn modelId="{5A389053-CE66-1B4F-8D1F-A7928F04B62A}" srcId="{E07818AD-8B81-5546-ADB1-7F24BC16CFFC}" destId="{93A8EBB6-429A-8645-A714-32B00293291F}" srcOrd="2" destOrd="0" parTransId="{4A6D80FA-CDDC-2043-A951-1553B74E447B}" sibTransId="{8F40DE2F-2A56-1245-9478-F7DC9B0695BC}"/>
    <dgm:cxn modelId="{09FCEE53-0270-4145-8634-FE85108EA2DE}" type="presOf" srcId="{6F92C9EF-3BD7-2946-83CF-375D814F6937}" destId="{4426E0D2-BCF4-864E-A32F-C65AB56756C4}" srcOrd="0" destOrd="0" presId="urn:microsoft.com/office/officeart/2005/8/layout/hierarchy1"/>
    <dgm:cxn modelId="{46919F83-3598-4C2A-BF1C-1217FC4A8AAD}" type="presOf" srcId="{0E3A283D-6D23-8040-A95B-211BFD251B82}" destId="{C7ECC243-90C3-034B-9140-31F202999C11}" srcOrd="0" destOrd="0" presId="urn:microsoft.com/office/officeart/2005/8/layout/hierarchy1"/>
    <dgm:cxn modelId="{3DC0BE99-6122-49A5-ACAA-3B44B18D7904}" type="presOf" srcId="{93A8EBB6-429A-8645-A714-32B00293291F}" destId="{25B7CDE5-8D8B-9945-A882-7FB6F18333ED}" srcOrd="0" destOrd="0" presId="urn:microsoft.com/office/officeart/2005/8/layout/hierarchy1"/>
    <dgm:cxn modelId="{3430699A-93C6-40CB-AA31-4D67AF47BB2C}" type="presOf" srcId="{D1C8462E-C5A3-9E4A-8B3C-09F4951B4995}" destId="{7EA8391C-CA03-074D-861E-E07A7C6092A6}" srcOrd="0" destOrd="0" presId="urn:microsoft.com/office/officeart/2005/8/layout/hierarchy1"/>
    <dgm:cxn modelId="{1BB65DBC-1854-1142-8C68-73316F955722}" srcId="{E07818AD-8B81-5546-ADB1-7F24BC16CFFC}" destId="{468EAADB-8364-DC42-9542-06ADEC9F5739}" srcOrd="0" destOrd="0" parTransId="{6F92C9EF-3BD7-2946-83CF-375D814F6937}" sibTransId="{6FA9D3E0-6159-7949-8702-0946F3D95749}"/>
    <dgm:cxn modelId="{EA7F00BF-5C6C-4DBD-9CC9-7CB43A440CE5}" type="presOf" srcId="{3FD5B1E6-9DFE-1D44-AE51-AC80C582B774}" destId="{B36054F3-B357-7945-A195-AF2F6D08F54A}" srcOrd="0" destOrd="0" presId="urn:microsoft.com/office/officeart/2005/8/layout/hierarchy1"/>
    <dgm:cxn modelId="{87EEECC2-6D65-A342-8CC7-59A6409EDFBD}" srcId="{E07818AD-8B81-5546-ADB1-7F24BC16CFFC}" destId="{3FD5B1E6-9DFE-1D44-AE51-AC80C582B774}" srcOrd="1" destOrd="0" parTransId="{B21D3589-ED31-434C-BC65-AA358609875C}" sibTransId="{5C353675-6394-8F45-AF3D-C3E991430D51}"/>
    <dgm:cxn modelId="{248F6DDF-CA71-0C4C-A7B8-68DBE321A5C9}" srcId="{0E3A283D-6D23-8040-A95B-211BFD251B82}" destId="{E07818AD-8B81-5546-ADB1-7F24BC16CFFC}" srcOrd="0" destOrd="0" parTransId="{E6C7C4A7-B880-AF4A-80DA-3FB3900D6263}" sibTransId="{32725903-370C-4E4F-9034-6CE35C48BF5E}"/>
    <dgm:cxn modelId="{D0069EF2-7427-4D7A-8A6C-9A7A369F9B05}" type="presOf" srcId="{B21D3589-ED31-434C-BC65-AA358609875C}" destId="{1F3DF3BB-DDBD-3046-873A-A4511443B9F5}" srcOrd="0" destOrd="0" presId="urn:microsoft.com/office/officeart/2005/8/layout/hierarchy1"/>
    <dgm:cxn modelId="{E5D98FFE-700D-B44B-95F7-169642217197}" srcId="{E07818AD-8B81-5546-ADB1-7F24BC16CFFC}" destId="{D1C8462E-C5A3-9E4A-8B3C-09F4951B4995}" srcOrd="3" destOrd="0" parTransId="{A87DA8A3-932D-B349-803D-11E98ED00AC1}" sibTransId="{514CE7E4-A44F-EE40-91A3-49CA2C3B60FB}"/>
    <dgm:cxn modelId="{3F10ABFF-9C0D-460F-9E7D-3469BC7A1D18}" type="presOf" srcId="{4A6D80FA-CDDC-2043-A951-1553B74E447B}" destId="{40B5A5E9-2C43-C040-8884-DEE5B3A4A1AE}" srcOrd="0" destOrd="0" presId="urn:microsoft.com/office/officeart/2005/8/layout/hierarchy1"/>
    <dgm:cxn modelId="{A2640146-881E-4277-8CA9-A759798F4080}" type="presParOf" srcId="{C7ECC243-90C3-034B-9140-31F202999C11}" destId="{723722C5-2C23-6146-B256-53F340132300}" srcOrd="0" destOrd="0" presId="urn:microsoft.com/office/officeart/2005/8/layout/hierarchy1"/>
    <dgm:cxn modelId="{18B37B39-10F4-4FFA-B827-F710655034E3}" type="presParOf" srcId="{723722C5-2C23-6146-B256-53F340132300}" destId="{92227720-2BC5-8A4C-BA76-038DB412A71B}" srcOrd="0" destOrd="0" presId="urn:microsoft.com/office/officeart/2005/8/layout/hierarchy1"/>
    <dgm:cxn modelId="{6BF94D0C-38D1-4A4E-88A6-42C660AB2F6A}" type="presParOf" srcId="{92227720-2BC5-8A4C-BA76-038DB412A71B}" destId="{6A66E666-AECB-E845-A4C7-B3694BB66F70}" srcOrd="0" destOrd="0" presId="urn:microsoft.com/office/officeart/2005/8/layout/hierarchy1"/>
    <dgm:cxn modelId="{F1090253-F224-4447-B7E5-9792E16C7DDE}" type="presParOf" srcId="{92227720-2BC5-8A4C-BA76-038DB412A71B}" destId="{135254D4-18FE-5C49-9367-0B38361C2432}" srcOrd="1" destOrd="0" presId="urn:microsoft.com/office/officeart/2005/8/layout/hierarchy1"/>
    <dgm:cxn modelId="{822DD895-EDFD-40D7-94AB-47F6A9B0AD28}" type="presParOf" srcId="{723722C5-2C23-6146-B256-53F340132300}" destId="{C79524BF-9AAE-6341-BDBD-2829611E2735}" srcOrd="1" destOrd="0" presId="urn:microsoft.com/office/officeart/2005/8/layout/hierarchy1"/>
    <dgm:cxn modelId="{33717B28-AC69-4244-BEA9-EA8445807CDC}" type="presParOf" srcId="{C79524BF-9AAE-6341-BDBD-2829611E2735}" destId="{4426E0D2-BCF4-864E-A32F-C65AB56756C4}" srcOrd="0" destOrd="0" presId="urn:microsoft.com/office/officeart/2005/8/layout/hierarchy1"/>
    <dgm:cxn modelId="{0D7CB66E-1D97-48E3-AF4A-C10C0B022BD5}" type="presParOf" srcId="{C79524BF-9AAE-6341-BDBD-2829611E2735}" destId="{F12C9E40-57A9-CC41-82F0-50E1E3B4F1B0}" srcOrd="1" destOrd="0" presId="urn:microsoft.com/office/officeart/2005/8/layout/hierarchy1"/>
    <dgm:cxn modelId="{6A65350F-4429-4936-B4E0-48966493FC99}" type="presParOf" srcId="{F12C9E40-57A9-CC41-82F0-50E1E3B4F1B0}" destId="{EFC024EB-E98F-2143-8485-39C37DEAC4A8}" srcOrd="0" destOrd="0" presId="urn:microsoft.com/office/officeart/2005/8/layout/hierarchy1"/>
    <dgm:cxn modelId="{33B72677-E193-4F92-981B-057CBD8BC76A}" type="presParOf" srcId="{EFC024EB-E98F-2143-8485-39C37DEAC4A8}" destId="{348ECF5B-3EE2-1E45-9D6B-57C40CF89F67}" srcOrd="0" destOrd="0" presId="urn:microsoft.com/office/officeart/2005/8/layout/hierarchy1"/>
    <dgm:cxn modelId="{30A07E2A-6123-448F-9112-BCEE08FA817B}" type="presParOf" srcId="{EFC024EB-E98F-2143-8485-39C37DEAC4A8}" destId="{CBC2EF49-3A00-B740-B24E-2601F997E19D}" srcOrd="1" destOrd="0" presId="urn:microsoft.com/office/officeart/2005/8/layout/hierarchy1"/>
    <dgm:cxn modelId="{C2FF7D4F-43C0-404F-A4D8-87AC02DDFB33}" type="presParOf" srcId="{F12C9E40-57A9-CC41-82F0-50E1E3B4F1B0}" destId="{B702D11F-B5F2-FB47-86C6-57360925E7FB}" srcOrd="1" destOrd="0" presId="urn:microsoft.com/office/officeart/2005/8/layout/hierarchy1"/>
    <dgm:cxn modelId="{74EAC5C9-506B-43D5-A9BB-5F671EB85E92}" type="presParOf" srcId="{C79524BF-9AAE-6341-BDBD-2829611E2735}" destId="{1F3DF3BB-DDBD-3046-873A-A4511443B9F5}" srcOrd="2" destOrd="0" presId="urn:microsoft.com/office/officeart/2005/8/layout/hierarchy1"/>
    <dgm:cxn modelId="{A490A58B-2E46-48FC-A0DC-CE2FFE35006F}" type="presParOf" srcId="{C79524BF-9AAE-6341-BDBD-2829611E2735}" destId="{5108CB57-F98F-4D4D-BAB8-DCADC29AD4DE}" srcOrd="3" destOrd="0" presId="urn:microsoft.com/office/officeart/2005/8/layout/hierarchy1"/>
    <dgm:cxn modelId="{59A8B9D6-284F-4408-A21E-66676B36D421}" type="presParOf" srcId="{5108CB57-F98F-4D4D-BAB8-DCADC29AD4DE}" destId="{B04DB3E4-CE43-E246-9DD9-5C389578CEE9}" srcOrd="0" destOrd="0" presId="urn:microsoft.com/office/officeart/2005/8/layout/hierarchy1"/>
    <dgm:cxn modelId="{A014BA99-6FFA-46FB-96F0-3D8FBC497261}" type="presParOf" srcId="{B04DB3E4-CE43-E246-9DD9-5C389578CEE9}" destId="{C708EC25-0655-F348-B3C6-7735C9375F08}" srcOrd="0" destOrd="0" presId="urn:microsoft.com/office/officeart/2005/8/layout/hierarchy1"/>
    <dgm:cxn modelId="{F792C5BF-054F-4DAD-BE9C-B64BB286075F}" type="presParOf" srcId="{B04DB3E4-CE43-E246-9DD9-5C389578CEE9}" destId="{B36054F3-B357-7945-A195-AF2F6D08F54A}" srcOrd="1" destOrd="0" presId="urn:microsoft.com/office/officeart/2005/8/layout/hierarchy1"/>
    <dgm:cxn modelId="{BC365A2B-A8EA-456B-9A0F-3D9E9943C57D}" type="presParOf" srcId="{5108CB57-F98F-4D4D-BAB8-DCADC29AD4DE}" destId="{F2DCF1FE-5E46-5144-B6A1-D5B7377185F9}" srcOrd="1" destOrd="0" presId="urn:microsoft.com/office/officeart/2005/8/layout/hierarchy1"/>
    <dgm:cxn modelId="{8B8331FA-B88A-4031-92C4-A9E150EABAA2}" type="presParOf" srcId="{C79524BF-9AAE-6341-BDBD-2829611E2735}" destId="{40B5A5E9-2C43-C040-8884-DEE5B3A4A1AE}" srcOrd="4" destOrd="0" presId="urn:microsoft.com/office/officeart/2005/8/layout/hierarchy1"/>
    <dgm:cxn modelId="{BA5642D6-5766-4087-8C55-3005529B3257}" type="presParOf" srcId="{C79524BF-9AAE-6341-BDBD-2829611E2735}" destId="{45AC472C-AEE3-664F-906C-09012B5B1CF8}" srcOrd="5" destOrd="0" presId="urn:microsoft.com/office/officeart/2005/8/layout/hierarchy1"/>
    <dgm:cxn modelId="{AA7E549B-0508-4623-BCDF-24BEEE64E021}" type="presParOf" srcId="{45AC472C-AEE3-664F-906C-09012B5B1CF8}" destId="{41E5E0A5-F2CD-2849-8ED7-8E7FFB03876B}" srcOrd="0" destOrd="0" presId="urn:microsoft.com/office/officeart/2005/8/layout/hierarchy1"/>
    <dgm:cxn modelId="{47B86AE1-B741-4DAB-8D1E-906B981DD131}" type="presParOf" srcId="{41E5E0A5-F2CD-2849-8ED7-8E7FFB03876B}" destId="{2041D32A-7C58-944B-AE48-E1F459C70BE2}" srcOrd="0" destOrd="0" presId="urn:microsoft.com/office/officeart/2005/8/layout/hierarchy1"/>
    <dgm:cxn modelId="{B17F84AB-4B60-4999-9065-EFB38B512977}" type="presParOf" srcId="{41E5E0A5-F2CD-2849-8ED7-8E7FFB03876B}" destId="{25B7CDE5-8D8B-9945-A882-7FB6F18333ED}" srcOrd="1" destOrd="0" presId="urn:microsoft.com/office/officeart/2005/8/layout/hierarchy1"/>
    <dgm:cxn modelId="{E10AB719-D2F6-4E56-8876-7A6EF3E61FB7}" type="presParOf" srcId="{45AC472C-AEE3-664F-906C-09012B5B1CF8}" destId="{896BB9C9-ADDB-E744-897C-2B484FD84DC8}" srcOrd="1" destOrd="0" presId="urn:microsoft.com/office/officeart/2005/8/layout/hierarchy1"/>
    <dgm:cxn modelId="{8C739855-BD93-487B-87BE-50F32E9B203A}" type="presParOf" srcId="{C79524BF-9AAE-6341-BDBD-2829611E2735}" destId="{8FF2F759-86E2-4147-9527-AB31EC631D82}" srcOrd="6" destOrd="0" presId="urn:microsoft.com/office/officeart/2005/8/layout/hierarchy1"/>
    <dgm:cxn modelId="{2A4E7F28-80A9-41F1-8928-3D03CFBE565A}" type="presParOf" srcId="{C79524BF-9AAE-6341-BDBD-2829611E2735}" destId="{EDA1CCE7-63E5-8244-A138-F6F21248BA31}" srcOrd="7" destOrd="0" presId="urn:microsoft.com/office/officeart/2005/8/layout/hierarchy1"/>
    <dgm:cxn modelId="{5989921F-6A89-40EC-8D34-E14E15B6DCA7}" type="presParOf" srcId="{EDA1CCE7-63E5-8244-A138-F6F21248BA31}" destId="{7EC2BF97-23E7-5C41-BF96-FBA21E93DA8E}" srcOrd="0" destOrd="0" presId="urn:microsoft.com/office/officeart/2005/8/layout/hierarchy1"/>
    <dgm:cxn modelId="{A0C1A2FD-4CCE-48FA-9F7F-C5005B48B9B2}" type="presParOf" srcId="{7EC2BF97-23E7-5C41-BF96-FBA21E93DA8E}" destId="{3B00128F-3F47-A948-95B9-868745CF4B7C}" srcOrd="0" destOrd="0" presId="urn:microsoft.com/office/officeart/2005/8/layout/hierarchy1"/>
    <dgm:cxn modelId="{1A2E9C07-541E-44A2-AF96-CC78CD1EB3E3}" type="presParOf" srcId="{7EC2BF97-23E7-5C41-BF96-FBA21E93DA8E}" destId="{7EA8391C-CA03-074D-861E-E07A7C6092A6}" srcOrd="1" destOrd="0" presId="urn:microsoft.com/office/officeart/2005/8/layout/hierarchy1"/>
    <dgm:cxn modelId="{93C7D800-9C9F-4FEE-A13E-A256677947E5}" type="presParOf" srcId="{EDA1CCE7-63E5-8244-A138-F6F21248BA31}" destId="{B79BB63F-4EE6-B84E-8741-268DE224A2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93CA8-BCEE-104B-8960-85FB30FD9CF4}">
      <dsp:nvSpPr>
        <dsp:cNvPr id="0" name=""/>
        <dsp:cNvSpPr/>
      </dsp:nvSpPr>
      <dsp:spPr>
        <a:xfrm>
          <a:off x="182456" y="37345"/>
          <a:ext cx="3740827" cy="658527"/>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dirty="0"/>
            <a:t>    Long-term existence</a:t>
          </a:r>
          <a:endParaRPr lang="en-US" sz="2000" kern="1200" dirty="0"/>
        </a:p>
      </dsp:txBody>
      <dsp:txXfrm>
        <a:off x="214603" y="69492"/>
        <a:ext cx="3676533" cy="594233"/>
      </dsp:txXfrm>
    </dsp:sp>
    <dsp:sp modelId="{6681C056-890B-4D43-8B61-7CB15A69B1E2}">
      <dsp:nvSpPr>
        <dsp:cNvPr id="0" name=""/>
        <dsp:cNvSpPr/>
      </dsp:nvSpPr>
      <dsp:spPr>
        <a:xfrm>
          <a:off x="0" y="662138"/>
          <a:ext cx="866775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20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files are stored on disk or other secondary storage and do not disappear when a user logs off</a:t>
          </a:r>
        </a:p>
      </dsp:txBody>
      <dsp:txXfrm>
        <a:off x="0" y="662138"/>
        <a:ext cx="8667750" cy="430560"/>
      </dsp:txXfrm>
    </dsp:sp>
    <dsp:sp modelId="{D0906443-942C-5545-9BAC-609427B0FF41}">
      <dsp:nvSpPr>
        <dsp:cNvPr id="0" name=""/>
        <dsp:cNvSpPr/>
      </dsp:nvSpPr>
      <dsp:spPr>
        <a:xfrm>
          <a:off x="91271" y="1095617"/>
          <a:ext cx="3923370" cy="724161"/>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dirty="0"/>
            <a:t>     Sharable between processes</a:t>
          </a:r>
        </a:p>
      </dsp:txBody>
      <dsp:txXfrm>
        <a:off x="126622" y="1130968"/>
        <a:ext cx="3852668" cy="653459"/>
      </dsp:txXfrm>
    </dsp:sp>
    <dsp:sp modelId="{FC99B2A6-9BFE-474E-9F23-62E7498A1213}">
      <dsp:nvSpPr>
        <dsp:cNvPr id="0" name=""/>
        <dsp:cNvSpPr/>
      </dsp:nvSpPr>
      <dsp:spPr>
        <a:xfrm>
          <a:off x="0" y="1816860"/>
          <a:ext cx="866775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20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files have names and can have associated access permissions that permit controlled sharing</a:t>
          </a:r>
        </a:p>
      </dsp:txBody>
      <dsp:txXfrm>
        <a:off x="0" y="1816860"/>
        <a:ext cx="8667750" cy="430560"/>
      </dsp:txXfrm>
    </dsp:sp>
    <dsp:sp modelId="{18DF84C2-68D6-DD44-A821-EC4240583B12}">
      <dsp:nvSpPr>
        <dsp:cNvPr id="0" name=""/>
        <dsp:cNvSpPr/>
      </dsp:nvSpPr>
      <dsp:spPr>
        <a:xfrm>
          <a:off x="91228" y="2313651"/>
          <a:ext cx="3923283" cy="707043"/>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dirty="0"/>
            <a:t>     Structure</a:t>
          </a:r>
        </a:p>
      </dsp:txBody>
      <dsp:txXfrm>
        <a:off x="125743" y="2348166"/>
        <a:ext cx="3854253" cy="638013"/>
      </dsp:txXfrm>
    </dsp:sp>
    <dsp:sp modelId="{C5F6C3FB-14F4-1443-A997-8CACD5C977E6}">
      <dsp:nvSpPr>
        <dsp:cNvPr id="0" name=""/>
        <dsp:cNvSpPr/>
      </dsp:nvSpPr>
      <dsp:spPr>
        <a:xfrm>
          <a:off x="0" y="2954463"/>
          <a:ext cx="8667750" cy="470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20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files can be organized into hierarchical or more complex structure to reflect the relationships among files</a:t>
          </a:r>
        </a:p>
      </dsp:txBody>
      <dsp:txXfrm>
        <a:off x="0" y="2954463"/>
        <a:ext cx="8667750" cy="470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2F759-86E2-4147-9527-AB31EC631D82}">
      <dsp:nvSpPr>
        <dsp:cNvPr id="0" name=""/>
        <dsp:cNvSpPr/>
      </dsp:nvSpPr>
      <dsp:spPr>
        <a:xfrm>
          <a:off x="3872046" y="2009788"/>
          <a:ext cx="2981667" cy="473000"/>
        </a:xfrm>
        <a:custGeom>
          <a:avLst/>
          <a:gdLst/>
          <a:ahLst/>
          <a:cxnLst/>
          <a:rect l="0" t="0" r="0" b="0"/>
          <a:pathLst>
            <a:path>
              <a:moveTo>
                <a:pt x="0" y="0"/>
              </a:moveTo>
              <a:lnTo>
                <a:pt x="0" y="322336"/>
              </a:lnTo>
              <a:lnTo>
                <a:pt x="2981667" y="322336"/>
              </a:lnTo>
              <a:lnTo>
                <a:pt x="2981667" y="47300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0B5A5E9-2C43-C040-8884-DEE5B3A4A1AE}">
      <dsp:nvSpPr>
        <dsp:cNvPr id="0" name=""/>
        <dsp:cNvSpPr/>
      </dsp:nvSpPr>
      <dsp:spPr>
        <a:xfrm>
          <a:off x="3872046" y="2009788"/>
          <a:ext cx="916848" cy="473000"/>
        </a:xfrm>
        <a:custGeom>
          <a:avLst/>
          <a:gdLst/>
          <a:ahLst/>
          <a:cxnLst/>
          <a:rect l="0" t="0" r="0" b="0"/>
          <a:pathLst>
            <a:path>
              <a:moveTo>
                <a:pt x="0" y="0"/>
              </a:moveTo>
              <a:lnTo>
                <a:pt x="0" y="322336"/>
              </a:lnTo>
              <a:lnTo>
                <a:pt x="916848" y="322336"/>
              </a:lnTo>
              <a:lnTo>
                <a:pt x="916848" y="47300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DF3BB-DDBD-3046-873A-A4511443B9F5}">
      <dsp:nvSpPr>
        <dsp:cNvPr id="0" name=""/>
        <dsp:cNvSpPr/>
      </dsp:nvSpPr>
      <dsp:spPr>
        <a:xfrm>
          <a:off x="2801116" y="2009788"/>
          <a:ext cx="1070929" cy="473000"/>
        </a:xfrm>
        <a:custGeom>
          <a:avLst/>
          <a:gdLst/>
          <a:ahLst/>
          <a:cxnLst/>
          <a:rect l="0" t="0" r="0" b="0"/>
          <a:pathLst>
            <a:path>
              <a:moveTo>
                <a:pt x="1070929" y="0"/>
              </a:moveTo>
              <a:lnTo>
                <a:pt x="1070929" y="322336"/>
              </a:lnTo>
              <a:lnTo>
                <a:pt x="0" y="322336"/>
              </a:lnTo>
              <a:lnTo>
                <a:pt x="0" y="47300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426E0D2-BCF4-864E-A32F-C65AB56756C4}">
      <dsp:nvSpPr>
        <dsp:cNvPr id="0" name=""/>
        <dsp:cNvSpPr/>
      </dsp:nvSpPr>
      <dsp:spPr>
        <a:xfrm>
          <a:off x="813338" y="2009788"/>
          <a:ext cx="3058708" cy="473000"/>
        </a:xfrm>
        <a:custGeom>
          <a:avLst/>
          <a:gdLst/>
          <a:ahLst/>
          <a:cxnLst/>
          <a:rect l="0" t="0" r="0" b="0"/>
          <a:pathLst>
            <a:path>
              <a:moveTo>
                <a:pt x="3058708" y="0"/>
              </a:moveTo>
              <a:lnTo>
                <a:pt x="3058708" y="322336"/>
              </a:lnTo>
              <a:lnTo>
                <a:pt x="0" y="322336"/>
              </a:lnTo>
              <a:lnTo>
                <a:pt x="0" y="47300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A66E666-AECB-E845-A4C7-B3694BB66F70}">
      <dsp:nvSpPr>
        <dsp:cNvPr id="0" name=""/>
        <dsp:cNvSpPr/>
      </dsp:nvSpPr>
      <dsp:spPr>
        <a:xfrm>
          <a:off x="1981203" y="381000"/>
          <a:ext cx="3781686" cy="16287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35254D4-18FE-5C49-9367-0B38361C2432}">
      <dsp:nvSpPr>
        <dsp:cNvPr id="0" name=""/>
        <dsp:cNvSpPr/>
      </dsp:nvSpPr>
      <dsp:spPr>
        <a:xfrm>
          <a:off x="2161910" y="552672"/>
          <a:ext cx="3781686" cy="16287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Four terms are commonly used when discussing files:</a:t>
          </a:r>
        </a:p>
      </dsp:txBody>
      <dsp:txXfrm>
        <a:off x="2209616" y="600378"/>
        <a:ext cx="3686274" cy="1533375"/>
      </dsp:txXfrm>
    </dsp:sp>
    <dsp:sp modelId="{348ECF5B-3EE2-1E45-9D6B-57C40CF89F67}">
      <dsp:nvSpPr>
        <dsp:cNvPr id="0" name=""/>
        <dsp:cNvSpPr/>
      </dsp:nvSpPr>
      <dsp:spPr>
        <a:xfrm>
          <a:off x="156" y="2482789"/>
          <a:ext cx="1626363" cy="103274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BC2EF49-3A00-B740-B24E-2601F997E19D}">
      <dsp:nvSpPr>
        <dsp:cNvPr id="0" name=""/>
        <dsp:cNvSpPr/>
      </dsp:nvSpPr>
      <dsp:spPr>
        <a:xfrm>
          <a:off x="180863" y="2654460"/>
          <a:ext cx="1626363" cy="10327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Field</a:t>
          </a:r>
        </a:p>
      </dsp:txBody>
      <dsp:txXfrm>
        <a:off x="211111" y="2684708"/>
        <a:ext cx="1565867" cy="972245"/>
      </dsp:txXfrm>
    </dsp:sp>
    <dsp:sp modelId="{C708EC25-0655-F348-B3C6-7735C9375F08}">
      <dsp:nvSpPr>
        <dsp:cNvPr id="0" name=""/>
        <dsp:cNvSpPr/>
      </dsp:nvSpPr>
      <dsp:spPr>
        <a:xfrm>
          <a:off x="1987934" y="2482789"/>
          <a:ext cx="1626363" cy="103274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36054F3-B357-7945-A195-AF2F6D08F54A}">
      <dsp:nvSpPr>
        <dsp:cNvPr id="0" name=""/>
        <dsp:cNvSpPr/>
      </dsp:nvSpPr>
      <dsp:spPr>
        <a:xfrm>
          <a:off x="2168641" y="2654460"/>
          <a:ext cx="1626363" cy="10327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Record</a:t>
          </a:r>
        </a:p>
      </dsp:txBody>
      <dsp:txXfrm>
        <a:off x="2198889" y="2684708"/>
        <a:ext cx="1565867" cy="972245"/>
      </dsp:txXfrm>
    </dsp:sp>
    <dsp:sp modelId="{2041D32A-7C58-944B-AE48-E1F459C70BE2}">
      <dsp:nvSpPr>
        <dsp:cNvPr id="0" name=""/>
        <dsp:cNvSpPr/>
      </dsp:nvSpPr>
      <dsp:spPr>
        <a:xfrm>
          <a:off x="3975712" y="2482789"/>
          <a:ext cx="1626363" cy="103274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5B7CDE5-8D8B-9945-A882-7FB6F18333ED}">
      <dsp:nvSpPr>
        <dsp:cNvPr id="0" name=""/>
        <dsp:cNvSpPr/>
      </dsp:nvSpPr>
      <dsp:spPr>
        <a:xfrm>
          <a:off x="4156419" y="2654460"/>
          <a:ext cx="1626363" cy="10327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File</a:t>
          </a:r>
        </a:p>
      </dsp:txBody>
      <dsp:txXfrm>
        <a:off x="4186667" y="2684708"/>
        <a:ext cx="1565867" cy="972245"/>
      </dsp:txXfrm>
    </dsp:sp>
    <dsp:sp modelId="{3B00128F-3F47-A948-95B9-868745CF4B7C}">
      <dsp:nvSpPr>
        <dsp:cNvPr id="0" name=""/>
        <dsp:cNvSpPr/>
      </dsp:nvSpPr>
      <dsp:spPr>
        <a:xfrm>
          <a:off x="5963490" y="2482789"/>
          <a:ext cx="1780445" cy="107933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A8391C-CA03-074D-861E-E07A7C6092A6}">
      <dsp:nvSpPr>
        <dsp:cNvPr id="0" name=""/>
        <dsp:cNvSpPr/>
      </dsp:nvSpPr>
      <dsp:spPr>
        <a:xfrm>
          <a:off x="6144198" y="2654460"/>
          <a:ext cx="1780445" cy="107933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NZ" sz="2800" kern="1200" dirty="0"/>
            <a:t>Database</a:t>
          </a:r>
        </a:p>
      </dsp:txBody>
      <dsp:txXfrm>
        <a:off x="6175811" y="2686073"/>
        <a:ext cx="1717219" cy="10161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5624596" y="1"/>
            <a:ext cx="4302919" cy="341064"/>
          </a:xfrm>
          <a:prstGeom prst="rect">
            <a:avLst/>
          </a:prstGeom>
        </p:spPr>
        <p:txBody>
          <a:bodyPr vert="horz" lIns="91440" tIns="45720" rIns="91440" bIns="45720" rtlCol="0"/>
          <a:lstStyle>
            <a:lvl1pPr algn="r">
              <a:defRPr sz="1200"/>
            </a:lvl1pPr>
          </a:lstStyle>
          <a:p>
            <a:fld id="{EF1077DB-935E-4A0A-947A-D283B9F9F452}" type="datetimeFigureOut">
              <a:rPr lang="en-US" smtClean="0"/>
              <a:t>12/16/2020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6456612"/>
            <a:ext cx="4302919" cy="3410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5624596" y="6456612"/>
            <a:ext cx="4302919" cy="341063"/>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5624596" y="1"/>
            <a:ext cx="4302919" cy="341064"/>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12/16/2020</a:t>
            </a:fld>
            <a:endParaRPr lang="en-US" noProof="0" dirty="0"/>
          </a:p>
        </p:txBody>
      </p:sp>
      <p:sp>
        <p:nvSpPr>
          <p:cNvPr id="4" name="Slide Image Placeholder 3"/>
          <p:cNvSpPr>
            <a:spLocks noGrp="1" noRot="1" noChangeAspect="1"/>
          </p:cNvSpPr>
          <p:nvPr>
            <p:ph type="sldImg" idx="2"/>
          </p:nvPr>
        </p:nvSpPr>
        <p:spPr>
          <a:xfrm>
            <a:off x="2925763" y="849313"/>
            <a:ext cx="4078287" cy="2293937"/>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456612"/>
            <a:ext cx="4302919" cy="341063"/>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5624596" y="6456612"/>
            <a:ext cx="4302919" cy="341063"/>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MO" alt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567650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r>
              <a:rPr lang="en-NZ" b="1"/>
              <a:t>I/O manager:</a:t>
            </a:r>
            <a:r>
              <a:rPr lang="en-NZ"/>
              <a:t> Includes the NTFS driver, which handles the basic open, close, read, write functions of NTFS. </a:t>
            </a:r>
          </a:p>
          <a:p>
            <a:pPr eaLnBrk="1" hangingPunct="1"/>
            <a:endParaRPr lang="en-NZ"/>
          </a:p>
          <a:p>
            <a:pPr eaLnBrk="1" hangingPunct="1"/>
            <a:r>
              <a:rPr lang="en-NZ" b="1"/>
              <a:t>Log file service: </a:t>
            </a:r>
            <a:r>
              <a:rPr lang="en-NZ"/>
              <a:t>Maintains a log of file system metadata changes on disk. </a:t>
            </a:r>
          </a:p>
          <a:p>
            <a:pPr lvl="1" eaLnBrk="1" hangingPunct="1">
              <a:buFontTx/>
              <a:buChar char="•"/>
            </a:pPr>
            <a:r>
              <a:rPr lang="en-NZ"/>
              <a:t>The log file is used to recover an NTFS-formatted volume in the case of a system failure (i.e., without having to run the file system check utility).</a:t>
            </a:r>
          </a:p>
          <a:p>
            <a:pPr lvl="1" eaLnBrk="1" hangingPunct="1">
              <a:buFontTx/>
              <a:buChar char="•"/>
            </a:pPr>
            <a:endParaRPr lang="en-NZ"/>
          </a:p>
          <a:p>
            <a:pPr eaLnBrk="1" hangingPunct="1"/>
            <a:r>
              <a:rPr lang="en-NZ" b="1"/>
              <a:t>Cache manager: </a:t>
            </a:r>
            <a:r>
              <a:rPr lang="en-NZ"/>
              <a:t>Responsible for caching file reads and writes to enhance performance.</a:t>
            </a:r>
          </a:p>
          <a:p>
            <a:pPr lvl="1" eaLnBrk="1" hangingPunct="1">
              <a:buFontTx/>
              <a:buChar char="•"/>
            </a:pPr>
            <a:r>
              <a:rPr lang="en-NZ"/>
              <a:t> The cache manager optimizes disk I/O.</a:t>
            </a:r>
          </a:p>
          <a:p>
            <a:pPr lvl="1" eaLnBrk="1" hangingPunct="1">
              <a:buFontTx/>
              <a:buChar char="•"/>
            </a:pPr>
            <a:endParaRPr lang="en-NZ"/>
          </a:p>
          <a:p>
            <a:pPr eaLnBrk="1" hangingPunct="1"/>
            <a:r>
              <a:rPr lang="en-NZ" b="1"/>
              <a:t>Virtual memory manager: </a:t>
            </a:r>
            <a:r>
              <a:rPr lang="en-NZ"/>
              <a:t>The NTFS accesses cached files by mapping file references to virtual memory references and reading and writing virtual memory.</a:t>
            </a:r>
            <a:endParaRPr lang="en-US"/>
          </a:p>
        </p:txBody>
      </p:sp>
      <p:sp>
        <p:nvSpPr>
          <p:cNvPr id="47108" name="Slide Number Placeholder 3"/>
          <p:cNvSpPr>
            <a:spLocks noGrp="1"/>
          </p:cNvSpPr>
          <p:nvPr>
            <p:ph type="sldNum" sz="quarter" idx="5"/>
          </p:nvPr>
        </p:nvSpPr>
        <p:spPr>
          <a:noFill/>
        </p:spPr>
        <p:txBody>
          <a:bodyPr/>
          <a:lstStyle/>
          <a:p>
            <a:fld id="{041EE87A-FB5A-4121-B048-D1EBBAABB066}" type="slidenum">
              <a:rPr lang="en-US" smtClean="0"/>
              <a:pPr/>
              <a:t>22</a:t>
            </a:fld>
            <a:endParaRPr lang="en-US"/>
          </a:p>
        </p:txBody>
      </p:sp>
    </p:spTree>
    <p:extLst>
      <p:ext uri="{BB962C8B-B14F-4D97-AF65-F5344CB8AC3E}">
        <p14:creationId xmlns:p14="http://schemas.microsoft.com/office/powerpoint/2010/main" val="2544119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23</a:t>
            </a:fld>
            <a:endParaRPr lang="en-US" noProof="0" dirty="0"/>
          </a:p>
        </p:txBody>
      </p:sp>
    </p:spTree>
    <p:extLst>
      <p:ext uri="{BB962C8B-B14F-4D97-AF65-F5344CB8AC3E}">
        <p14:creationId xmlns:p14="http://schemas.microsoft.com/office/powerpoint/2010/main" val="285513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mn-lt"/>
              </a:rPr>
              <a:t>From the user’s point of view, one of the most important parts of an operating system is the file system. The file system provides the resource abstractions typically associated with secondary storage. The file system permits users to create data collections, called files, with desirable properties, such as:</a:t>
            </a:r>
          </a:p>
          <a:p>
            <a:endParaRPr lang="en-US" dirty="0">
              <a:latin typeface="+mn-lt"/>
            </a:endParaRPr>
          </a:p>
          <a:p>
            <a:r>
              <a:rPr lang="en-US" dirty="0">
                <a:latin typeface="+mn-lt"/>
              </a:rPr>
              <a:t>• </a:t>
            </a:r>
            <a:r>
              <a:rPr lang="en-US" b="1" dirty="0">
                <a:latin typeface="+mn-lt"/>
              </a:rPr>
              <a:t>Long-term existence: </a:t>
            </a:r>
            <a:r>
              <a:rPr lang="en-US" b="0" dirty="0">
                <a:latin typeface="+mn-lt"/>
              </a:rPr>
              <a:t>Files are stored on disk or other secondary storage and </a:t>
            </a:r>
            <a:r>
              <a:rPr lang="en-US" dirty="0">
                <a:latin typeface="+mn-lt"/>
              </a:rPr>
              <a:t>do not disappear when a user logs off.</a:t>
            </a:r>
          </a:p>
          <a:p>
            <a:endParaRPr lang="en-US" dirty="0">
              <a:latin typeface="+mn-lt"/>
            </a:endParaRPr>
          </a:p>
          <a:p>
            <a:r>
              <a:rPr lang="en-US" dirty="0">
                <a:latin typeface="+mn-lt"/>
              </a:rPr>
              <a:t>• </a:t>
            </a:r>
            <a:r>
              <a:rPr lang="en-US" b="1" dirty="0">
                <a:latin typeface="+mn-lt"/>
              </a:rPr>
              <a:t>Sharable between processes: </a:t>
            </a:r>
            <a:r>
              <a:rPr lang="en-US" b="0" dirty="0">
                <a:latin typeface="+mn-lt"/>
              </a:rPr>
              <a:t>Files have names and can have associated access </a:t>
            </a:r>
            <a:r>
              <a:rPr lang="en-US" dirty="0">
                <a:latin typeface="+mn-lt"/>
              </a:rPr>
              <a:t>permissions that permit controlled sharing.</a:t>
            </a:r>
          </a:p>
          <a:p>
            <a:endParaRPr lang="en-US" dirty="0">
              <a:latin typeface="+mn-lt"/>
            </a:endParaRPr>
          </a:p>
          <a:p>
            <a:r>
              <a:rPr lang="en-US" dirty="0">
                <a:latin typeface="+mn-lt"/>
              </a:rPr>
              <a:t>• </a:t>
            </a:r>
            <a:r>
              <a:rPr lang="en-US" b="1" dirty="0">
                <a:latin typeface="+mn-lt"/>
              </a:rPr>
              <a:t>Structure: </a:t>
            </a:r>
            <a:r>
              <a:rPr lang="en-US" b="0" dirty="0">
                <a:latin typeface="+mn-lt"/>
              </a:rPr>
              <a:t>Depending on the file system, a file can have an internal structure </a:t>
            </a:r>
            <a:r>
              <a:rPr lang="en-US" dirty="0">
                <a:latin typeface="+mn-lt"/>
              </a:rPr>
              <a:t>that is convenient for particular applications. In addition, files can be organized</a:t>
            </a:r>
          </a:p>
          <a:p>
            <a:r>
              <a:rPr lang="en-US" dirty="0">
                <a:latin typeface="+mn-lt"/>
              </a:rPr>
              <a:t>into hierarchical or more complex structure to reflect the relationships among files.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41997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latin typeface="+mn-lt"/>
              </a:rPr>
              <a:t>Four terms are in common use when discussing files:</a:t>
            </a:r>
          </a:p>
          <a:p>
            <a:endParaRPr lang="en-US" dirty="0">
              <a:latin typeface="+mn-lt"/>
            </a:endParaRPr>
          </a:p>
          <a:p>
            <a:r>
              <a:rPr lang="en-US" dirty="0">
                <a:latin typeface="+mn-lt"/>
              </a:rPr>
              <a:t>• Field</a:t>
            </a:r>
          </a:p>
          <a:p>
            <a:r>
              <a:rPr lang="en-US" dirty="0">
                <a:latin typeface="+mn-lt"/>
              </a:rPr>
              <a:t>• Record</a:t>
            </a:r>
          </a:p>
          <a:p>
            <a:r>
              <a:rPr lang="en-US" dirty="0">
                <a:latin typeface="+mn-lt"/>
              </a:rPr>
              <a:t>• File</a:t>
            </a:r>
          </a:p>
          <a:p>
            <a:r>
              <a:rPr lang="en-US" dirty="0">
                <a:latin typeface="+mn-lt"/>
              </a:rPr>
              <a:t>• Database</a:t>
            </a:r>
          </a:p>
          <a:p>
            <a:endParaRPr lang="en-US" dirty="0">
              <a:latin typeface="+mn-lt"/>
            </a:endParaRPr>
          </a:p>
          <a:p>
            <a:r>
              <a:rPr lang="en-US" sz="1200" kern="1200" dirty="0">
                <a:solidFill>
                  <a:schemeClr val="tx1"/>
                </a:solidFill>
                <a:latin typeface="Arial" charset="0"/>
                <a:ea typeface="+mn-ea"/>
                <a:cs typeface="+mn-cs"/>
              </a:rPr>
              <a:t>A </a:t>
            </a:r>
            <a:r>
              <a:rPr lang="en-US" sz="1200" b="1" kern="1200" dirty="0">
                <a:solidFill>
                  <a:schemeClr val="tx1"/>
                </a:solidFill>
                <a:latin typeface="Arial" charset="0"/>
                <a:ea typeface="+mn-ea"/>
                <a:cs typeface="+mn-cs"/>
              </a:rPr>
              <a:t>field is the basic element of data. </a:t>
            </a:r>
            <a:r>
              <a:rPr lang="en-US" sz="1200" b="0" kern="1200" dirty="0">
                <a:solidFill>
                  <a:schemeClr val="tx1"/>
                </a:solidFill>
                <a:latin typeface="Arial" charset="0"/>
                <a:ea typeface="+mn-ea"/>
                <a:cs typeface="+mn-cs"/>
              </a:rPr>
              <a:t>An individual field contains a single value, </a:t>
            </a:r>
            <a:r>
              <a:rPr lang="en-US" sz="1200" kern="1200" dirty="0">
                <a:solidFill>
                  <a:schemeClr val="tx1"/>
                </a:solidFill>
                <a:latin typeface="Arial" charset="0"/>
                <a:ea typeface="+mn-ea"/>
                <a:cs typeface="+mn-cs"/>
              </a:rPr>
              <a:t>such as an employee’s last name, a date, or the value of a sensor reading. It is characterized by its length and data type (e.g., ASCII string, decimal). Depending on the file design, fields may be fixed length or variable length. In the latter case, the field often consists of two or three subfields: the actual value to be stored, the name of the field, and, in some cases, the length of the field. In other cases of variable-length fields, the length of the field is indicated by the use of special demarcation symbols between fields.</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A </a:t>
            </a:r>
            <a:r>
              <a:rPr lang="en-US" sz="1200" b="1" kern="1200" dirty="0">
                <a:solidFill>
                  <a:schemeClr val="tx1"/>
                </a:solidFill>
                <a:latin typeface="Arial" charset="0"/>
                <a:ea typeface="+mn-ea"/>
                <a:cs typeface="+mn-cs"/>
              </a:rPr>
              <a:t>record is a collection of related fields that can be treated as a unit by some application program</a:t>
            </a:r>
            <a:r>
              <a:rPr lang="en-US" sz="1200" kern="1200" dirty="0">
                <a:solidFill>
                  <a:schemeClr val="tx1"/>
                </a:solidFill>
                <a:latin typeface="Arial" charset="0"/>
                <a:ea typeface="+mn-ea"/>
                <a:cs typeface="+mn-cs"/>
              </a:rPr>
              <a:t>. For example, an employee record would contain such fields as name, social security number, job classification, date of hire, and so on. Again, depending on design, records may be of fixed length or variable length. A record will be of variable length if some of its fields are of variable length or if the number of fields may vary. In the latter case, each field is usually accompanied by a field name. In either case, the entire record usually includes a length field.</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A </a:t>
            </a:r>
            <a:r>
              <a:rPr lang="en-US" sz="1200" b="1" kern="1200" dirty="0">
                <a:solidFill>
                  <a:schemeClr val="tx1"/>
                </a:solidFill>
                <a:latin typeface="Arial" charset="0"/>
                <a:ea typeface="+mn-ea"/>
                <a:cs typeface="+mn-cs"/>
              </a:rPr>
              <a:t>file is a collection of similar records. </a:t>
            </a:r>
            <a:r>
              <a:rPr lang="en-US" sz="1200" b="0" kern="1200" dirty="0">
                <a:solidFill>
                  <a:schemeClr val="tx1"/>
                </a:solidFill>
                <a:latin typeface="Arial" charset="0"/>
                <a:ea typeface="+mn-ea"/>
                <a:cs typeface="+mn-cs"/>
              </a:rPr>
              <a:t>The file is treated as a single entity by </a:t>
            </a:r>
            <a:r>
              <a:rPr lang="en-US" sz="1200" kern="1200" dirty="0">
                <a:solidFill>
                  <a:schemeClr val="tx1"/>
                </a:solidFill>
                <a:latin typeface="Arial" charset="0"/>
                <a:ea typeface="+mn-ea"/>
                <a:cs typeface="+mn-cs"/>
              </a:rPr>
              <a:t>users and applications and may be referenced by name. Files have file names and</a:t>
            </a:r>
          </a:p>
          <a:p>
            <a:r>
              <a:rPr lang="en-US" sz="1200" kern="1200" dirty="0">
                <a:solidFill>
                  <a:schemeClr val="tx1"/>
                </a:solidFill>
                <a:latin typeface="Arial" charset="0"/>
                <a:ea typeface="+mn-ea"/>
                <a:cs typeface="+mn-cs"/>
              </a:rPr>
              <a:t>may be created and deleted. Access control restrictions usually apply at the file level. That is, in a shared system, users and programs are granted or denied access to entire files. In some more sophisticated systems, such controls are enforced at the record or even the field level.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Some file systems are structured only in terms of fields, not records. In that case, a file is a collection of fields.</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A </a:t>
            </a:r>
            <a:r>
              <a:rPr lang="en-US" sz="1200" b="1" kern="1200" dirty="0">
                <a:solidFill>
                  <a:schemeClr val="tx1"/>
                </a:solidFill>
                <a:latin typeface="Arial" charset="0"/>
                <a:ea typeface="+mn-ea"/>
                <a:cs typeface="+mn-cs"/>
              </a:rPr>
              <a:t>database is a collection of related data. </a:t>
            </a:r>
            <a:r>
              <a:rPr lang="en-US" sz="1200" b="0" kern="1200" dirty="0">
                <a:solidFill>
                  <a:schemeClr val="tx1"/>
                </a:solidFill>
                <a:latin typeface="Arial" charset="0"/>
                <a:ea typeface="+mn-ea"/>
                <a:cs typeface="+mn-cs"/>
              </a:rPr>
              <a:t>The essential aspects of a database </a:t>
            </a:r>
            <a:r>
              <a:rPr lang="en-US" sz="1200" kern="1200" dirty="0">
                <a:solidFill>
                  <a:schemeClr val="tx1"/>
                </a:solidFill>
                <a:latin typeface="Arial" charset="0"/>
                <a:ea typeface="+mn-ea"/>
                <a:cs typeface="+mn-cs"/>
              </a:rPr>
              <a:t>are that the relationships that exist among elements of data are explicit and that the database is designed for use by a number of different applications. A database may contain all of the information related to an organization or project, such as a business or a scientific study. The database itself consists of one or more types of files. Usually, there is a separate database management system that is independent of the operating system, although that system may make use of some file management programs.</a:t>
            </a:r>
            <a:endParaRPr lang="en-NZ" dirty="0"/>
          </a:p>
          <a:p>
            <a:endParaRPr lang="en-US" dirty="0">
              <a:latin typeface="+mn-lt"/>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251881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mn-lt"/>
              </a:rPr>
              <a:t>One user is designated as owner of a given file, usually the person who initially created a file. The owner has all of the access rights listed previously and </a:t>
            </a:r>
            <a:r>
              <a:rPr lang="en-US">
                <a:latin typeface="+mn-lt"/>
              </a:rPr>
              <a:t>may grant rights </a:t>
            </a:r>
            <a:r>
              <a:rPr lang="en-US" dirty="0">
                <a:latin typeface="+mn-lt"/>
              </a:rPr>
              <a:t>to others. Access can be provided to different classes of users:</a:t>
            </a:r>
          </a:p>
          <a:p>
            <a:endParaRPr lang="en-US" dirty="0">
              <a:latin typeface="+mn-lt"/>
            </a:endParaRPr>
          </a:p>
          <a:p>
            <a:r>
              <a:rPr lang="en-US" dirty="0">
                <a:latin typeface="+mn-lt"/>
              </a:rPr>
              <a:t>• </a:t>
            </a:r>
            <a:r>
              <a:rPr lang="en-US" b="1" dirty="0">
                <a:latin typeface="+mn-lt"/>
              </a:rPr>
              <a:t>Specific user: Individual users who are designated by user ID</a:t>
            </a:r>
          </a:p>
          <a:p>
            <a:endParaRPr lang="en-US" dirty="0">
              <a:latin typeface="+mn-lt"/>
            </a:endParaRPr>
          </a:p>
          <a:p>
            <a:r>
              <a:rPr lang="en-US" dirty="0">
                <a:latin typeface="+mn-lt"/>
              </a:rPr>
              <a:t>• </a:t>
            </a:r>
            <a:r>
              <a:rPr lang="en-US" b="1" dirty="0">
                <a:latin typeface="+mn-lt"/>
              </a:rPr>
              <a:t>User groups: A set of users who are not individually defined. The system must</a:t>
            </a:r>
          </a:p>
          <a:p>
            <a:r>
              <a:rPr lang="en-US" dirty="0">
                <a:latin typeface="+mn-lt"/>
              </a:rPr>
              <a:t>have some way of keeping track of the membership of user groups.</a:t>
            </a:r>
          </a:p>
          <a:p>
            <a:endParaRPr lang="en-US" dirty="0">
              <a:latin typeface="+mn-lt"/>
            </a:endParaRPr>
          </a:p>
          <a:p>
            <a:r>
              <a:rPr lang="en-US" dirty="0">
                <a:latin typeface="+mn-lt"/>
              </a:rPr>
              <a:t>• </a:t>
            </a:r>
            <a:r>
              <a:rPr lang="en-US" b="1" dirty="0">
                <a:latin typeface="+mn-lt"/>
              </a:rPr>
              <a:t>All: All users who have access to this system. These are public files.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1957966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5EF2C52-538C-49E0-B95F-E2C30E82A09F}" type="slidenum">
              <a:rPr lang="zh-TW" altLang="en-US" smtClean="0"/>
              <a:pPr>
                <a:defRPr/>
              </a:pPr>
              <a:t>12</a:t>
            </a:fld>
            <a:endParaRPr lang="en-US" altLang="zh-TW"/>
          </a:p>
        </p:txBody>
      </p:sp>
    </p:spTree>
    <p:extLst>
      <p:ext uri="{BB962C8B-B14F-4D97-AF65-F5344CB8AC3E}">
        <p14:creationId xmlns:p14="http://schemas.microsoft.com/office/powerpoint/2010/main" val="61785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number in the FAT table</a:t>
            </a:r>
            <a:r>
              <a:rPr lang="en-US" baseline="0" dirty="0"/>
              <a:t> is the pointer to the next cluster. Use the directory to find the starting cluster.</a:t>
            </a:r>
            <a:endParaRPr lang="en-US" dirty="0"/>
          </a:p>
        </p:txBody>
      </p:sp>
      <p:sp>
        <p:nvSpPr>
          <p:cNvPr id="4" name="Slide Number Placeholder 3"/>
          <p:cNvSpPr>
            <a:spLocks noGrp="1"/>
          </p:cNvSpPr>
          <p:nvPr>
            <p:ph type="sldNum" sz="quarter" idx="10"/>
          </p:nvPr>
        </p:nvSpPr>
        <p:spPr/>
        <p:txBody>
          <a:bodyPr/>
          <a:lstStyle/>
          <a:p>
            <a:pPr>
              <a:defRPr/>
            </a:pPr>
            <a:fld id="{BF1F5553-3DC9-466E-9C20-CE1F4F06323D}" type="slidenum">
              <a:rPr lang="zh-TW" altLang="en-US" smtClean="0"/>
              <a:pPr>
                <a:defRPr/>
              </a:pPr>
              <a:t>14</a:t>
            </a:fld>
            <a:endParaRPr lang="en-US" altLang="zh-TW"/>
          </a:p>
        </p:txBody>
      </p:sp>
    </p:spTree>
    <p:extLst>
      <p:ext uri="{BB962C8B-B14F-4D97-AF65-F5344CB8AC3E}">
        <p14:creationId xmlns:p14="http://schemas.microsoft.com/office/powerpoint/2010/main" val="3180656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r>
              <a:rPr lang="en-US" b="1" dirty="0">
                <a:solidFill>
                  <a:srgbClr val="FFFFFF"/>
                </a:solidFill>
                <a:latin typeface="Trebuchet MS" pitchFamily="34" charset="0"/>
              </a:rPr>
              <a:t>Brief Overview of Windows File System</a:t>
            </a:r>
          </a:p>
          <a:p>
            <a:pPr algn="just" eaLnBrk="1" hangingPunct="1"/>
            <a:r>
              <a:rPr lang="en-US" b="1" dirty="0">
                <a:solidFill>
                  <a:srgbClr val="054DAF"/>
                </a:solidFill>
                <a:latin typeface="Verdana" pitchFamily="34" charset="0"/>
              </a:rPr>
              <a:t>NTFS (New Technology File System) Overview </a:t>
            </a:r>
          </a:p>
          <a:p>
            <a:pPr algn="just" eaLnBrk="1" hangingPunct="1"/>
            <a:r>
              <a:rPr lang="en-US" dirty="0">
                <a:solidFill>
                  <a:srgbClr val="FFFFFF"/>
                </a:solidFill>
                <a:latin typeface="Trebuchet MS" pitchFamily="34" charset="0"/>
              </a:rPr>
              <a:t>NTFS is currently the primary file system used by </a:t>
            </a:r>
            <a:r>
              <a:rPr lang="en-US" b="1" dirty="0">
                <a:solidFill>
                  <a:srgbClr val="FFFFFF"/>
                </a:solidFill>
                <a:latin typeface="Trebuchet MS" pitchFamily="34" charset="0"/>
              </a:rPr>
              <a:t>Windows XP</a:t>
            </a:r>
            <a:r>
              <a:rPr lang="en-US" dirty="0">
                <a:solidFill>
                  <a:srgbClr val="FFFFFF"/>
                </a:solidFill>
                <a:latin typeface="Trebuchet MS" pitchFamily="34" charset="0"/>
              </a:rPr>
              <a:t>. It was first </a:t>
            </a:r>
            <a:r>
              <a:rPr lang="en-US" b="1" dirty="0">
                <a:solidFill>
                  <a:srgbClr val="FFFFFF"/>
                </a:solidFill>
                <a:latin typeface="Trebuchet MS" pitchFamily="34" charset="0"/>
              </a:rPr>
              <a:t>introduced with Windows NT</a:t>
            </a:r>
            <a:r>
              <a:rPr lang="en-US" dirty="0">
                <a:solidFill>
                  <a:srgbClr val="FFFFFF"/>
                </a:solidFill>
                <a:latin typeface="Trebuchet MS" pitchFamily="34" charset="0"/>
              </a:rPr>
              <a:t>.</a:t>
            </a:r>
          </a:p>
          <a:p>
            <a:pPr algn="just" eaLnBrk="1" hangingPunct="1"/>
            <a:r>
              <a:rPr lang="en-US" dirty="0">
                <a:solidFill>
                  <a:srgbClr val="FFFFFF"/>
                </a:solidFill>
                <a:latin typeface="Trebuchet MS" pitchFamily="34" charset="0"/>
              </a:rPr>
              <a:t>The Microsoft Windows XP Professional Resource Kit Documentation [Microsoft 04] is a comprehensive NTFS resource. The following excerpts are from the site.</a:t>
            </a:r>
          </a:p>
          <a:p>
            <a:pPr algn="just" eaLnBrk="1" hangingPunct="1"/>
            <a:r>
              <a:rPr lang="en-US" dirty="0">
                <a:solidFill>
                  <a:srgbClr val="FFFFFF"/>
                </a:solidFill>
                <a:latin typeface="Trebuchet MS" pitchFamily="34" charset="0"/>
              </a:rPr>
              <a:t>NTFS replaces the FAT and uses a master file table (MFT), which is the first file on the disk. Records within the MFT are called meta-data and this contains information on all files located on the disk, including system files. A key advancement is the way files and directories are both stored on the disk with attributes that include security information. At format the MFT assigns logical cluster numbers (LCN) to the disk’s entire partition. These LCNs allow the OS to read and write data on the disk. Each LCN is similarly linked to a virtual cluster number (VCN) which allows files to extend beyond across the free disk space area of the hard drive.</a:t>
            </a:r>
          </a:p>
          <a:p>
            <a:pPr algn="just" eaLnBrk="1" hangingPunct="1"/>
            <a:r>
              <a:rPr lang="en-US" b="1" dirty="0">
                <a:solidFill>
                  <a:srgbClr val="054DAF"/>
                </a:solidFill>
                <a:latin typeface="Verdana" pitchFamily="34" charset="0"/>
              </a:rPr>
              <a:t>NTFS File System Features </a:t>
            </a:r>
          </a:p>
          <a:p>
            <a:pPr algn="just" eaLnBrk="1" hangingPunct="1"/>
            <a:r>
              <a:rPr lang="en-US" b="1" dirty="0">
                <a:solidFill>
                  <a:srgbClr val="054DAF"/>
                </a:solidFill>
                <a:latin typeface="Verdana" pitchFamily="34" charset="0"/>
              </a:rPr>
              <a:t>File and Folder Permissions</a:t>
            </a:r>
          </a:p>
          <a:p>
            <a:pPr algn="just" eaLnBrk="1" hangingPunct="1"/>
            <a:r>
              <a:rPr lang="en-US" dirty="0">
                <a:solidFill>
                  <a:srgbClr val="FFFFFF"/>
                </a:solidFill>
                <a:latin typeface="Trebuchet MS" pitchFamily="34" charset="0"/>
              </a:rPr>
              <a:t>On NTFS volumes you can set permissions on files and folders that specify which groups and users have access, and what level of access is permitted. NTFS file and folder permissions apply to users on the local computer and to users accessing the file or folder over the network. File and folder permissions are maintained in discretionary access control lists.</a:t>
            </a:r>
          </a:p>
          <a:p>
            <a:pPr algn="ctr" eaLnBrk="1" hangingPunct="1"/>
            <a:r>
              <a:rPr lang="en-US" dirty="0">
                <a:solidFill>
                  <a:srgbClr val="FFFFFF"/>
                </a:solidFill>
                <a:latin typeface="Trebuchet MS" pitchFamily="34" charset="0"/>
              </a:rPr>
              <a:t> </a:t>
            </a:r>
          </a:p>
          <a:p>
            <a:pPr algn="just" eaLnBrk="1" hangingPunct="1"/>
            <a:endParaRPr lang="en-US" b="1" dirty="0">
              <a:solidFill>
                <a:srgbClr val="054DAF"/>
              </a:solidFill>
              <a:latin typeface="Verdana" pitchFamily="34" charset="0"/>
            </a:endParaRPr>
          </a:p>
          <a:p>
            <a:pPr algn="just" eaLnBrk="1" hangingPunct="1"/>
            <a:r>
              <a:rPr lang="en-US" b="1" dirty="0">
                <a:solidFill>
                  <a:srgbClr val="054DAF"/>
                </a:solidFill>
                <a:latin typeface="Verdana" pitchFamily="34" charset="0"/>
              </a:rPr>
              <a:t>Encryption</a:t>
            </a:r>
          </a:p>
          <a:p>
            <a:pPr algn="just" eaLnBrk="1" hangingPunct="1"/>
            <a:r>
              <a:rPr lang="en-US" dirty="0">
                <a:solidFill>
                  <a:srgbClr val="FFFFFF"/>
                </a:solidFill>
                <a:latin typeface="Trebuchet MS" pitchFamily="34" charset="0"/>
              </a:rPr>
              <a:t>The encrypting file system </a:t>
            </a:r>
            <a:r>
              <a:rPr lang="en-US" b="1" dirty="0">
                <a:solidFill>
                  <a:srgbClr val="FFFFFF"/>
                </a:solidFill>
                <a:latin typeface="Trebuchet MS" pitchFamily="34" charset="0"/>
              </a:rPr>
              <a:t>(EFS)</a:t>
            </a:r>
            <a:r>
              <a:rPr lang="en-US" dirty="0">
                <a:solidFill>
                  <a:srgbClr val="FFFFFF"/>
                </a:solidFill>
                <a:latin typeface="Trebuchet MS" pitchFamily="34" charset="0"/>
              </a:rPr>
              <a:t> uses symmetric key encryption in conjunction with public key technology to protect files and folders. Encryption ensures that only the authorized users and designated recovery agents of that file or folder can access it. Users of EFS are issued a digital certificate with a public key and a private key pair. EFS uses the key set for the user who is logged on to the local computer where the private key is stored.</a:t>
            </a:r>
          </a:p>
          <a:p>
            <a:pPr algn="ctr" eaLnBrk="1" hangingPunct="1"/>
            <a:r>
              <a:rPr lang="en-US" dirty="0">
                <a:solidFill>
                  <a:srgbClr val="FFFFFF"/>
                </a:solidFill>
                <a:latin typeface="Trebuchet MS" pitchFamily="34" charset="0"/>
              </a:rPr>
              <a:t> </a:t>
            </a:r>
          </a:p>
          <a:p>
            <a:pPr algn="just" eaLnBrk="1" hangingPunct="1"/>
            <a:r>
              <a:rPr lang="en-US" dirty="0">
                <a:solidFill>
                  <a:srgbClr val="FFFFFF"/>
                </a:solidFill>
                <a:latin typeface="Trebuchet MS" pitchFamily="34" charset="0"/>
              </a:rPr>
              <a:t>Users work with encrypted files and folders just as they do with any other files and folders. Encryption is transparent to any authorized users; the system decrypts the file or folder when the user opens it. When the file is saved, encryption is reapplied. However, intruders who try to access the encrypted files or folders receive an "Access denied" message if they try to open, copy, move, or rename the encrypted file or folder.</a:t>
            </a:r>
          </a:p>
          <a:p>
            <a:pPr algn="just" eaLnBrk="1" hangingPunct="1"/>
            <a:endParaRPr lang="en-US" b="1" dirty="0">
              <a:solidFill>
                <a:srgbClr val="054DAF"/>
              </a:solidFill>
              <a:latin typeface="Verdana" pitchFamily="34" charset="0"/>
            </a:endParaRPr>
          </a:p>
          <a:p>
            <a:pPr algn="just" eaLnBrk="1" hangingPunct="1"/>
            <a:r>
              <a:rPr lang="en-US" b="1" dirty="0">
                <a:solidFill>
                  <a:srgbClr val="054DAF"/>
                </a:solidFill>
                <a:latin typeface="Verdana" pitchFamily="34" charset="0"/>
              </a:rPr>
              <a:t>Larger Volume Size</a:t>
            </a:r>
          </a:p>
          <a:p>
            <a:pPr algn="just" eaLnBrk="1" hangingPunct="1"/>
            <a:r>
              <a:rPr lang="en-US" dirty="0">
                <a:solidFill>
                  <a:srgbClr val="FFFFFF"/>
                </a:solidFill>
                <a:latin typeface="Trebuchet MS" pitchFamily="34" charset="0"/>
              </a:rPr>
              <a:t>The maximum NTFS volume size as implemented in Windows XP Professional is 232 clusters minus 1 cluster, which is approximately 256 terabytes with a max individual file size of about 16 terabytes. Under FAT32, the maximum volume size was 32Gig with a 4 Gig file. This has considerable impact on storage requirement for making forensic duplications and putting together fragmented files.</a:t>
            </a:r>
          </a:p>
          <a:p>
            <a:pPr algn="just" eaLnBrk="1" hangingPunct="1"/>
            <a:endParaRPr lang="en-US" b="1" dirty="0">
              <a:solidFill>
                <a:srgbClr val="054DAF"/>
              </a:solidFill>
              <a:latin typeface="Verdana" pitchFamily="34" charset="0"/>
            </a:endParaRPr>
          </a:p>
          <a:p>
            <a:pPr algn="just" eaLnBrk="1" hangingPunct="1"/>
            <a:r>
              <a:rPr lang="en-US" b="1" dirty="0">
                <a:solidFill>
                  <a:srgbClr val="054DAF"/>
                </a:solidFill>
                <a:latin typeface="Verdana" pitchFamily="34" charset="0"/>
              </a:rPr>
              <a:t>Multiple Data Streams</a:t>
            </a:r>
          </a:p>
          <a:p>
            <a:pPr algn="just" eaLnBrk="1" hangingPunct="1"/>
            <a:r>
              <a:rPr lang="en-US" dirty="0">
                <a:solidFill>
                  <a:srgbClr val="FFFFFF"/>
                </a:solidFill>
                <a:latin typeface="Trebuchet MS" pitchFamily="34" charset="0"/>
              </a:rPr>
              <a:t>A data stream is a sequence of bytes. An application populates the stream by writing data at specific offsets within the stream. The application can then read the data by reading the same offsets in the read path. Every file has a main, unnamed stream associated with it, regardless of the file system used. However, NTFS supports additional named data streams in which each data stream is an alternate sequence of bytes as illustrated in the figure. Applications can create additional named streams and access the streams by referring to their names. This feature permits related data to be managed as a single unit. For example, a graphics program can store a thumbnail image of bitmap in a named data stream within the NTFS file containing the image.</a:t>
            </a:r>
          </a:p>
          <a:p>
            <a:pPr algn="ctr" eaLnBrk="1" hangingPunct="1"/>
            <a:r>
              <a:rPr lang="en-US" dirty="0">
                <a:solidFill>
                  <a:srgbClr val="FFFFFF"/>
                </a:solidFill>
                <a:latin typeface="Trebuchet MS" pitchFamily="34" charset="0"/>
              </a:rPr>
              <a:t> </a:t>
            </a:r>
          </a:p>
          <a:p>
            <a:pPr algn="just" eaLnBrk="1" hangingPunct="1"/>
            <a:r>
              <a:rPr lang="en-US" dirty="0">
                <a:solidFill>
                  <a:srgbClr val="FFFFFF"/>
                </a:solidFill>
                <a:latin typeface="Trebuchet MS" pitchFamily="34" charset="0"/>
              </a:rPr>
              <a:t>A forensic examiner is particularly interested in these multiple data streams since they can hide data either intentionally or by coincidence. The data stream is an additional data attribute of a file.</a:t>
            </a:r>
          </a:p>
          <a:p>
            <a:pPr algn="just" eaLnBrk="1" hangingPunct="1"/>
            <a:endParaRPr lang="en-US" b="1" dirty="0">
              <a:solidFill>
                <a:srgbClr val="054DAF"/>
              </a:solidFill>
              <a:latin typeface="Verdana" pitchFamily="34" charset="0"/>
            </a:endParaRPr>
          </a:p>
          <a:p>
            <a:pPr algn="just" eaLnBrk="1" hangingPunct="1"/>
            <a:r>
              <a:rPr lang="en-US" b="1" dirty="0">
                <a:solidFill>
                  <a:srgbClr val="054DAF"/>
                </a:solidFill>
                <a:latin typeface="Verdana" pitchFamily="34" charset="0"/>
              </a:rPr>
              <a:t>Cluster Size</a:t>
            </a:r>
          </a:p>
          <a:p>
            <a:pPr algn="just" eaLnBrk="1" hangingPunct="1"/>
            <a:r>
              <a:rPr lang="en-US" dirty="0">
                <a:solidFill>
                  <a:srgbClr val="FFFFFF"/>
                </a:solidFill>
                <a:latin typeface="Trebuchet MS" pitchFamily="34" charset="0"/>
              </a:rPr>
              <a:t>As described previously, the cluster size has also significantly increased with NTFS.</a:t>
            </a:r>
          </a:p>
          <a:p>
            <a:pPr eaLnBrk="1" hangingPunct="1"/>
            <a:r>
              <a:rPr lang="en-US" b="1" dirty="0">
                <a:solidFill>
                  <a:srgbClr val="000000"/>
                </a:solidFill>
                <a:cs typeface="Arial" charset="0"/>
              </a:rPr>
              <a:t>NTFS Recoverability</a:t>
            </a:r>
          </a:p>
          <a:p>
            <a:pPr eaLnBrk="1" hangingPunct="1"/>
            <a:r>
              <a:rPr lang="en-US" b="0" dirty="0">
                <a:solidFill>
                  <a:srgbClr val="FFFFFF"/>
                </a:solidFill>
                <a:latin typeface="Verdana" pitchFamily="34" charset="0"/>
              </a:rPr>
              <a:t>NTFS is a recoverable file system that guarantees the consistency of the volume by using standard transaction logging and recovery techniques. In the event of a disk failure, NTFS restores consistency by running a recovery procedure that accesses information stored in a log file. The NTFS recovery procedure is exact, guaranteeing that the volume is restored to a consistent state. Transaction logging requires a very small amount of overhead.</a:t>
            </a:r>
          </a:p>
          <a:p>
            <a:pPr eaLnBrk="1" hangingPunct="1"/>
            <a:r>
              <a:rPr lang="en-US" b="0" dirty="0">
                <a:solidFill>
                  <a:srgbClr val="FFFFFF"/>
                </a:solidFill>
                <a:latin typeface="Verdana" pitchFamily="34" charset="0"/>
              </a:rPr>
              <a:t>NTFS ensures the integrity of all NTFS volumes by automatically performing disk recovery operations the first time a program accesses an NTFS volume after the computer is restarted following a failure.</a:t>
            </a:r>
          </a:p>
          <a:p>
            <a:pPr eaLnBrk="1" hangingPunct="1"/>
            <a:r>
              <a:rPr lang="en-US" b="0" dirty="0">
                <a:solidFill>
                  <a:srgbClr val="FFFFFF"/>
                </a:solidFill>
                <a:latin typeface="Verdana" pitchFamily="34" charset="0"/>
              </a:rPr>
              <a:t>NTFS also uses a technique called cluster remapping to minimize the effects of a bad sector on an NTFS volume. For more information, see "Cluster Remapping" later in this chapter.</a:t>
            </a:r>
          </a:p>
          <a:p>
            <a:pPr eaLnBrk="1" hangingPunct="1"/>
            <a:br>
              <a:rPr lang="en-US" dirty="0"/>
            </a:br>
            <a:r>
              <a:rPr lang="en-US" i="1" dirty="0">
                <a:solidFill>
                  <a:srgbClr val="0000FF"/>
                </a:solidFill>
                <a:latin typeface="Verdana" pitchFamily="34" charset="0"/>
              </a:rPr>
              <a:t>A reparse point is a collection of user-defined data you assign to a file or a folder. The format of this data is understood by the application, which stores the data, and a file system filter, which you install to interpret and process it for that file or folder.</a:t>
            </a:r>
          </a:p>
        </p:txBody>
      </p:sp>
    </p:spTree>
    <p:extLst>
      <p:ext uri="{BB962C8B-B14F-4D97-AF65-F5344CB8AC3E}">
        <p14:creationId xmlns:p14="http://schemas.microsoft.com/office/powerpoint/2010/main" val="64445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r>
              <a:rPr lang="en-NZ" b="1" dirty="0"/>
              <a:t>Sector: </a:t>
            </a:r>
            <a:r>
              <a:rPr lang="en-NZ" dirty="0"/>
              <a:t>The smallest physical storage unit on the disk.</a:t>
            </a:r>
          </a:p>
          <a:p>
            <a:pPr lvl="1" eaLnBrk="1" hangingPunct="1">
              <a:buFontTx/>
              <a:buChar char="•"/>
            </a:pPr>
            <a:r>
              <a:rPr lang="en-NZ" dirty="0"/>
              <a:t> almost always 512 bytes.</a:t>
            </a:r>
          </a:p>
          <a:p>
            <a:pPr lvl="1" eaLnBrk="1" hangingPunct="1">
              <a:buFontTx/>
              <a:buChar char="•"/>
            </a:pPr>
            <a:endParaRPr lang="en-NZ" dirty="0"/>
          </a:p>
          <a:p>
            <a:pPr eaLnBrk="1" hangingPunct="1"/>
            <a:r>
              <a:rPr lang="en-NZ" b="1" dirty="0"/>
              <a:t>Cluster: </a:t>
            </a:r>
            <a:r>
              <a:rPr lang="en-NZ" dirty="0"/>
              <a:t>One or more contiguous (next to each other on the same track) sectors. The maximum file size supported</a:t>
            </a:r>
            <a:r>
              <a:rPr lang="en-NZ" baseline="0" dirty="0"/>
              <a:t> by NTFS is 2^32 clusters, which is equivalent to a maximum of 2^48 bytes. A cluster can have at most 2^16 bytes.</a:t>
            </a:r>
            <a:endParaRPr lang="en-NZ" dirty="0"/>
          </a:p>
          <a:p>
            <a:pPr eaLnBrk="1" hangingPunct="1"/>
            <a:endParaRPr lang="en-NZ" dirty="0"/>
          </a:p>
          <a:p>
            <a:pPr eaLnBrk="1" hangingPunct="1"/>
            <a:r>
              <a:rPr lang="en-NZ" b="1" dirty="0"/>
              <a:t>Volume: </a:t>
            </a:r>
            <a:r>
              <a:rPr lang="en-NZ" dirty="0"/>
              <a:t>A logical partition on a disk, consisting of one or more clusters and used by a file system to allocate space.</a:t>
            </a:r>
          </a:p>
          <a:p>
            <a:pPr lvl="1" eaLnBrk="1" hangingPunct="1">
              <a:buFontTx/>
              <a:buChar char="•"/>
            </a:pPr>
            <a:r>
              <a:rPr lang="en-NZ" dirty="0"/>
              <a:t> At any time, a volume consists of a file system information, a collection of files, and any additional unallocated space remaining on the volume that can be allocated to files.</a:t>
            </a:r>
          </a:p>
          <a:p>
            <a:pPr lvl="1" eaLnBrk="1" hangingPunct="1">
              <a:buFontTx/>
              <a:buChar char="•"/>
            </a:pPr>
            <a:r>
              <a:rPr lang="en-NZ" dirty="0"/>
              <a:t> A volume can be all or a portion of a single disk or it can extend across multiple disks. </a:t>
            </a:r>
          </a:p>
          <a:p>
            <a:pPr lvl="1" eaLnBrk="1" hangingPunct="1">
              <a:buFontTx/>
              <a:buChar char="•"/>
            </a:pPr>
            <a:r>
              <a:rPr lang="en-NZ" dirty="0"/>
              <a:t> If hardware or software RAID 5 is employed, a volume consists of stripes spanning multiple disks.</a:t>
            </a:r>
          </a:p>
          <a:p>
            <a:pPr lvl="1" eaLnBrk="1" hangingPunct="1">
              <a:buFontTx/>
              <a:buChar char="•"/>
            </a:pPr>
            <a:r>
              <a:rPr lang="en-NZ" dirty="0"/>
              <a:t> The maximum volume size for NTFS is 2</a:t>
            </a:r>
            <a:r>
              <a:rPr lang="en-NZ" baseline="30000" dirty="0"/>
              <a:t>64 </a:t>
            </a:r>
            <a:r>
              <a:rPr lang="en-NZ" dirty="0"/>
              <a:t>bytes.</a:t>
            </a:r>
            <a:endParaRPr lang="en-US" dirty="0"/>
          </a:p>
        </p:txBody>
      </p:sp>
      <p:sp>
        <p:nvSpPr>
          <p:cNvPr id="45060" name="Slide Number Placeholder 3"/>
          <p:cNvSpPr>
            <a:spLocks noGrp="1"/>
          </p:cNvSpPr>
          <p:nvPr>
            <p:ph type="sldNum" sz="quarter" idx="5"/>
          </p:nvPr>
        </p:nvSpPr>
        <p:spPr>
          <a:noFill/>
        </p:spPr>
        <p:txBody>
          <a:bodyPr/>
          <a:lstStyle/>
          <a:p>
            <a:fld id="{1D3BB14A-9779-4225-92D7-54907EA34A83}" type="slidenum">
              <a:rPr lang="en-US" smtClean="0"/>
              <a:pPr/>
              <a:t>19</a:t>
            </a:fld>
            <a:endParaRPr lang="en-US"/>
          </a:p>
        </p:txBody>
      </p:sp>
    </p:spTree>
    <p:extLst>
      <p:ext uri="{BB962C8B-B14F-4D97-AF65-F5344CB8AC3E}">
        <p14:creationId xmlns:p14="http://schemas.microsoft.com/office/powerpoint/2010/main" val="2604015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r>
              <a:rPr lang="en-NZ" dirty="0"/>
              <a:t>The first few sectors on any volume are occupied by the partition boot sector which contains information about the volume layout and the file system structures as well as boot </a:t>
            </a:r>
            <a:r>
              <a:rPr lang="en-NZ" dirty="0" err="1"/>
              <a:t>startup</a:t>
            </a:r>
            <a:r>
              <a:rPr lang="en-NZ" dirty="0"/>
              <a:t> information and code.</a:t>
            </a:r>
          </a:p>
          <a:p>
            <a:pPr eaLnBrk="1" hangingPunct="1"/>
            <a:endParaRPr lang="en-NZ" dirty="0"/>
          </a:p>
          <a:p>
            <a:pPr eaLnBrk="1" hangingPunct="1"/>
            <a:r>
              <a:rPr lang="en-NZ" b="1" dirty="0"/>
              <a:t>master file table (</a:t>
            </a:r>
            <a:r>
              <a:rPr lang="en-NZ" dirty="0"/>
              <a:t>MFT) contains information about all of the files and folders (directories) on this NTFS volume. </a:t>
            </a:r>
          </a:p>
          <a:p>
            <a:pPr lvl="1" eaLnBrk="1" hangingPunct="1">
              <a:buFontTx/>
              <a:buChar char="•"/>
            </a:pPr>
            <a:r>
              <a:rPr lang="en-NZ" dirty="0"/>
              <a:t> The MFT is a list of all files and their attributes on this NTFS volume, organized as a set of rows in a relational database structure.</a:t>
            </a:r>
          </a:p>
          <a:p>
            <a:pPr lvl="1" eaLnBrk="1" hangingPunct="1">
              <a:buFontTx/>
              <a:buChar char="•"/>
            </a:pPr>
            <a:endParaRPr lang="en-NZ" dirty="0"/>
          </a:p>
          <a:p>
            <a:pPr eaLnBrk="1" hangingPunct="1"/>
            <a:r>
              <a:rPr lang="en-NZ" b="1" dirty="0"/>
              <a:t>system files. </a:t>
            </a:r>
            <a:r>
              <a:rPr lang="en-NZ" dirty="0"/>
              <a:t>typically about 1 </a:t>
            </a:r>
            <a:r>
              <a:rPr lang="en-NZ" dirty="0" err="1"/>
              <a:t>Mbyte</a:t>
            </a:r>
            <a:r>
              <a:rPr lang="en-NZ" dirty="0"/>
              <a:t> in length includes:</a:t>
            </a:r>
          </a:p>
          <a:p>
            <a:pPr lvl="1" eaLnBrk="1" hangingPunct="1">
              <a:buFontTx/>
              <a:buChar char="•"/>
            </a:pPr>
            <a:r>
              <a:rPr lang="en-NZ" dirty="0"/>
              <a:t> MFT2: A mirror of the first three rows of the MFT, used to guarantee access to the MFT in the case of a single-sector failure</a:t>
            </a:r>
          </a:p>
          <a:p>
            <a:pPr lvl="1" eaLnBrk="1" hangingPunct="1">
              <a:buFontTx/>
              <a:buChar char="•"/>
            </a:pPr>
            <a:r>
              <a:rPr lang="en-NZ" dirty="0"/>
              <a:t> Log file: A list of transaction steps used for NTFS recoverability</a:t>
            </a:r>
          </a:p>
          <a:p>
            <a:pPr lvl="1" eaLnBrk="1" hangingPunct="1">
              <a:buFontTx/>
              <a:buChar char="•"/>
            </a:pPr>
            <a:r>
              <a:rPr lang="en-NZ" dirty="0"/>
              <a:t> Cluster bit map: A representation of the volume, showing which clusters are in use</a:t>
            </a:r>
          </a:p>
          <a:p>
            <a:pPr lvl="1" eaLnBrk="1" hangingPunct="1">
              <a:buFontTx/>
              <a:buChar char="•"/>
            </a:pPr>
            <a:r>
              <a:rPr lang="en-NZ" dirty="0"/>
              <a:t> Attribute definition table: Defines the attribute types supported on this volume and indicates whether they can be indexed and whether they can be recovered during a system recovery operation</a:t>
            </a:r>
          </a:p>
        </p:txBody>
      </p:sp>
      <p:sp>
        <p:nvSpPr>
          <p:cNvPr id="46084" name="Slide Number Placeholder 3"/>
          <p:cNvSpPr>
            <a:spLocks noGrp="1"/>
          </p:cNvSpPr>
          <p:nvPr>
            <p:ph type="sldNum" sz="quarter" idx="5"/>
          </p:nvPr>
        </p:nvSpPr>
        <p:spPr>
          <a:noFill/>
        </p:spPr>
        <p:txBody>
          <a:bodyPr/>
          <a:lstStyle/>
          <a:p>
            <a:fld id="{A1B00EE8-00BA-4C47-9DEC-EC4F1A9755AB}" type="slidenum">
              <a:rPr lang="en-US" smtClean="0"/>
              <a:pPr/>
              <a:t>20</a:t>
            </a:fld>
            <a:endParaRPr lang="en-US"/>
          </a:p>
        </p:txBody>
      </p:sp>
    </p:spTree>
    <p:extLst>
      <p:ext uri="{BB962C8B-B14F-4D97-AF65-F5344CB8AC3E}">
        <p14:creationId xmlns:p14="http://schemas.microsoft.com/office/powerpoint/2010/main" val="2088041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B3474F74-8189-4507-A385-D7DE84376761}"/>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3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a:xfrm>
            <a:off x="11447502" y="6401750"/>
            <a:ext cx="278418" cy="274324"/>
          </a:xfrm>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42768557-BC25-436D-AA97-8FEEF2762BD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85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
        <p:nvSpPr>
          <p:cNvPr id="7" name="Rectangle 6">
            <a:extLst>
              <a:ext uri="{FF2B5EF4-FFF2-40B4-BE49-F238E27FC236}">
                <a16:creationId xmlns:a16="http://schemas.microsoft.com/office/drawing/2014/main" id="{C2A9F8FF-36AF-48B1-AE8E-9F28A62527A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26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D02CB94B-A54C-415F-9D8D-C5A173516275}"/>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99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E75E584D-2123-4914-A4D4-ED6B456D8F7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9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Rectangle 10">
            <a:extLst>
              <a:ext uri="{FF2B5EF4-FFF2-40B4-BE49-F238E27FC236}">
                <a16:creationId xmlns:a16="http://schemas.microsoft.com/office/drawing/2014/main" id="{F989ECC8-3949-4FC5-AF66-23729F54E97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32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34146014-695D-4DFF-9666-C6EE61892BAD}"/>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75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E933519E-7B5A-4A8A-BFB9-812E7E233A06}"/>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075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2">
            <a:extLst>
              <a:ext uri="{FF2B5EF4-FFF2-40B4-BE49-F238E27FC236}">
                <a16:creationId xmlns:a16="http://schemas.microsoft.com/office/drawing/2014/main" id="{1EBD704C-CF6B-4662-AFB5-26910A97A2D6}"/>
              </a:ext>
            </a:extLst>
          </p:cNvPr>
          <p:cNvSpPr>
            <a:spLocks noGrp="1"/>
          </p:cNvSpPr>
          <p:nvPr>
            <p:ph idx="1"/>
          </p:nvPr>
        </p:nvSpPr>
        <p:spPr>
          <a:xfrm>
            <a:off x="370613" y="1274325"/>
            <a:ext cx="10700125" cy="4679250"/>
          </a:xfrm>
        </p:spPr>
        <p:txBody>
          <a:bodyPr/>
          <a:lstStyle>
            <a:lvl1pPr marL="361950" indent="-361950">
              <a:buFont typeface="Wingdings" panose="05000000000000000000" pitchFamily="2" charset="2"/>
              <a:buChar char="q"/>
              <a:defRPr sz="2900">
                <a:solidFill>
                  <a:schemeClr val="tx1">
                    <a:lumMod val="75000"/>
                    <a:lumOff val="25000"/>
                  </a:schemeClr>
                </a:solidFill>
                <a:latin typeface="+mj-lt"/>
              </a:defRPr>
            </a:lvl1pPr>
            <a:lvl2pPr marL="542925" indent="-276225">
              <a:buFont typeface="Wingdings" panose="05000000000000000000" pitchFamily="2" charset="2"/>
              <a:buChar char="§"/>
              <a:defRPr sz="2600">
                <a:solidFill>
                  <a:schemeClr val="tx1">
                    <a:lumMod val="75000"/>
                    <a:lumOff val="25000"/>
                  </a:schemeClr>
                </a:solidFill>
                <a:latin typeface="+mj-lt"/>
              </a:defRPr>
            </a:lvl2pPr>
            <a:lvl3pPr marL="809625" indent="-266700">
              <a:buFont typeface="Garamond" panose="02020404030301010803" pitchFamily="18" charset="0"/>
              <a:buChar char="–"/>
              <a:defRPr sz="2200">
                <a:solidFill>
                  <a:schemeClr val="tx1">
                    <a:lumMod val="75000"/>
                    <a:lumOff val="25000"/>
                  </a:schemeClr>
                </a:solidFill>
                <a:latin typeface="+mj-lt"/>
              </a:defRPr>
            </a:lvl3pPr>
            <a:lvl4pPr marL="1076325" indent="-266700">
              <a:buFont typeface="Garamond" panose="02020404030301010803" pitchFamily="18" charset="0"/>
              <a:buChar char="–"/>
              <a:defRPr sz="1800">
                <a:solidFill>
                  <a:schemeClr val="tx1">
                    <a:lumMod val="75000"/>
                    <a:lumOff val="25000"/>
                  </a:schemeClr>
                </a:solidFill>
                <a:latin typeface="+mj-lt"/>
              </a:defRPr>
            </a:lvl4pPr>
            <a:lvl5pPr>
              <a:defRPr>
                <a:solidFill>
                  <a:schemeClr val="tx1">
                    <a:lumMod val="75000"/>
                    <a:lumOff val="25000"/>
                  </a:schemeClr>
                </a:solidFill>
                <a:latin typeface="+mj-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1">
            <a:extLst>
              <a:ext uri="{FF2B5EF4-FFF2-40B4-BE49-F238E27FC236}">
                <a16:creationId xmlns:a16="http://schemas.microsoft.com/office/drawing/2014/main" id="{DCC4796F-F448-46E0-8056-6DCE2742E686}"/>
              </a:ext>
            </a:extLst>
          </p:cNvPr>
          <p:cNvSpPr>
            <a:spLocks noGrp="1"/>
          </p:cNvSpPr>
          <p:nvPr>
            <p:ph type="title" hasCustomPrompt="1"/>
          </p:nvPr>
        </p:nvSpPr>
        <p:spPr>
          <a:xfrm>
            <a:off x="391238" y="231498"/>
            <a:ext cx="9198000" cy="672927"/>
          </a:xfrm>
        </p:spPr>
        <p:txBody>
          <a:bodyPr/>
          <a:lstStyle>
            <a:lvl1pPr>
              <a:defRPr sz="4400" cap="none" baseline="0">
                <a:solidFill>
                  <a:schemeClr val="tx1"/>
                </a:solidFill>
              </a:defRPr>
            </a:lvl1pPr>
          </a:lstStyle>
          <a:p>
            <a:r>
              <a:rPr lang="en-US" noProof="0" dirty="0"/>
              <a:t>Click to edit page title</a:t>
            </a:r>
          </a:p>
        </p:txBody>
      </p:sp>
      <p:sp>
        <p:nvSpPr>
          <p:cNvPr id="9" name="Slide Number Placeholder 1">
            <a:extLst>
              <a:ext uri="{FF2B5EF4-FFF2-40B4-BE49-F238E27FC236}">
                <a16:creationId xmlns:a16="http://schemas.microsoft.com/office/drawing/2014/main" id="{10F0BF6C-CACA-4F37-8507-F140E593490F}"/>
              </a:ext>
            </a:extLst>
          </p:cNvPr>
          <p:cNvSpPr>
            <a:spLocks noGrp="1"/>
          </p:cNvSpPr>
          <p:nvPr>
            <p:ph type="sldNum" sz="quarter" idx="15"/>
          </p:nvPr>
        </p:nvSpPr>
        <p:spPr>
          <a:xfrm>
            <a:off x="11319682" y="6519985"/>
            <a:ext cx="278418" cy="274324"/>
          </a:xfrm>
        </p:spPr>
        <p:txBody>
          <a:bodyPr/>
          <a:lstStyle>
            <a:lvl1pPr>
              <a:defRPr sz="1600" b="0" i="0" u="none">
                <a:solidFill>
                  <a:schemeClr val="tx1"/>
                </a:solidFill>
              </a:defRPr>
            </a:lvl1pPr>
          </a:lstStyle>
          <a:p>
            <a:fld id="{19B51A1E-902D-48AF-9020-955120F399B6}" type="slidenum">
              <a:rPr lang="en-US" smtClean="0"/>
              <a:pPr/>
              <a:t>‹#›</a:t>
            </a:fld>
            <a:endParaRPr lang="en-US" dirty="0"/>
          </a:p>
        </p:txBody>
      </p:sp>
      <p:pic>
        <p:nvPicPr>
          <p:cNvPr id="10" name="Picture Placeholder 17" descr="decorative element">
            <a:extLst>
              <a:ext uri="{FF2B5EF4-FFF2-40B4-BE49-F238E27FC236}">
                <a16:creationId xmlns:a16="http://schemas.microsoft.com/office/drawing/2014/main" id="{1CCCDFB4-07FD-4DE4-9224-859683B896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1319682" y="0"/>
            <a:ext cx="872318" cy="6311900"/>
          </a:xfrm>
          <a:prstGeom prst="rect">
            <a:avLst/>
          </a:prstGeom>
        </p:spPr>
      </p:pic>
    </p:spTree>
    <p:extLst>
      <p:ext uri="{BB962C8B-B14F-4D97-AF65-F5344CB8AC3E}">
        <p14:creationId xmlns:p14="http://schemas.microsoft.com/office/powerpoint/2010/main" val="31890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F3465825-9DAC-4A13-AEFE-E2E73EF7EAA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7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Rectangle 3">
            <a:extLst>
              <a:ext uri="{FF2B5EF4-FFF2-40B4-BE49-F238E27FC236}">
                <a16:creationId xmlns:a16="http://schemas.microsoft.com/office/drawing/2014/main" id="{F45D2C68-B107-4598-92D2-5273C0883FE2}"/>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Rectangle 5">
            <a:extLst>
              <a:ext uri="{FF2B5EF4-FFF2-40B4-BE49-F238E27FC236}">
                <a16:creationId xmlns:a16="http://schemas.microsoft.com/office/drawing/2014/main" id="{88294AEF-62FB-4F4E-B0A7-9B9AE994FA84}"/>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22AD11C3-C402-4D23-A164-A95F185BC14B}"/>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Rectangle 7">
            <a:extLst>
              <a:ext uri="{FF2B5EF4-FFF2-40B4-BE49-F238E27FC236}">
                <a16:creationId xmlns:a16="http://schemas.microsoft.com/office/drawing/2014/main" id="{0ABF433D-9B14-420C-80B4-D2F33FBD81E0}"/>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B3F68049-B317-4162-B66C-E30C0E75644C}"/>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28F8443E-0D06-4057-933B-C87E884C5F72}"/>
              </a:ext>
            </a:extLst>
          </p:cNvPr>
          <p:cNvSpPr>
            <a:spLocks noGrp="1"/>
          </p:cNvSpPr>
          <p:nvPr>
            <p:ph type="title"/>
          </p:nvPr>
        </p:nvSpPr>
        <p:spPr/>
        <p:txBody>
          <a:bodyPr/>
          <a:lstStyle/>
          <a:p>
            <a:r>
              <a:rPr lang="en-US" noProof="0"/>
              <a:t>Click to edit Master title style</a:t>
            </a:r>
          </a:p>
        </p:txBody>
      </p:sp>
      <p:sp>
        <p:nvSpPr>
          <p:cNvPr id="8" name="Rectangle 7">
            <a:extLst>
              <a:ext uri="{FF2B5EF4-FFF2-40B4-BE49-F238E27FC236}">
                <a16:creationId xmlns:a16="http://schemas.microsoft.com/office/drawing/2014/main" id="{7D0F232E-627F-4763-B31A-EF902161C3AF}"/>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DE1557-8F6B-4AC8-9B2E-390154CCCEF3}"/>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50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id="{5DE8AA89-759B-4615-BF20-520AE181A238}"/>
              </a:ext>
            </a:extLst>
          </p:cNvPr>
          <p:cNvSpPr/>
          <p:nvPr userDrawn="1"/>
        </p:nvSpPr>
        <p:spPr>
          <a:xfrm>
            <a:off x="10049747" y="6248400"/>
            <a:ext cx="1328480" cy="54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FIRST UP</a:t>
            </a:r>
            <a:br>
              <a:rPr lang="en-US" sz="1600" b="1" spc="-100" baseline="0" noProof="0" dirty="0">
                <a:solidFill>
                  <a:schemeClr val="tx1">
                    <a:lumMod val="50000"/>
                    <a:lumOff val="50000"/>
                  </a:schemeClr>
                </a:solidFill>
                <a:latin typeface="Corbel" panose="020B0503020204020204" pitchFamily="34" charset="0"/>
              </a:rPr>
            </a:b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CONSULTANTS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50" r:id="rId8"/>
    <p:sldLayoutId id="2147483656" r:id="rId9"/>
    <p:sldLayoutId id="2147483657" r:id="rId10"/>
    <p:sldLayoutId id="2147483654" r:id="rId11"/>
    <p:sldLayoutId id="2147483672" r:id="rId12"/>
    <p:sldLayoutId id="2147483666" r:id="rId13"/>
    <p:sldLayoutId id="2147483667" r:id="rId14"/>
    <p:sldLayoutId id="2147483668" r:id="rId15"/>
    <p:sldLayoutId id="2147483673" r:id="rId16"/>
    <p:sldLayoutId id="2147483675" r:id="rId17"/>
    <p:sldLayoutId id="2147483664" r:id="rId18"/>
    <p:sldLayoutId id="2147483669"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mailto:luowuman@ipm.edu.mo"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www.ntfs.com/ntfs_vs_fat.htm"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Placeholder 17" descr="decorative element">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27" b="27"/>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3244" y="2057882"/>
            <a:ext cx="7433456" cy="2742235"/>
          </a:xfrm>
        </p:spPr>
        <p:txBody>
          <a:bodyPr/>
          <a:lstStyle/>
          <a:p>
            <a:pPr>
              <a:lnSpc>
                <a:spcPts val="5400"/>
              </a:lnSpc>
            </a:pPr>
            <a:r>
              <a:rPr lang="en-US" cap="none" dirty="0"/>
              <a:t>CHAPTER 12 </a:t>
            </a:r>
            <a:br>
              <a:rPr lang="en-US" cap="none" dirty="0"/>
            </a:br>
            <a:r>
              <a:rPr lang="en-US" cap="none" dirty="0"/>
              <a:t>File Management</a:t>
            </a:r>
            <a:endParaRPr lang="en-US" cap="none" dirty="0">
              <a:solidFill>
                <a:srgbClr val="C00000"/>
              </a:solidFill>
            </a:endParaRPr>
          </a:p>
        </p:txBody>
      </p:sp>
      <p:sp>
        <p:nvSpPr>
          <p:cNvPr id="6" name="TextBox 5">
            <a:extLst>
              <a:ext uri="{FF2B5EF4-FFF2-40B4-BE49-F238E27FC236}">
                <a16:creationId xmlns:a16="http://schemas.microsoft.com/office/drawing/2014/main" id="{1243F591-08EE-4CD0-8233-15FC1E2605DB}"/>
              </a:ext>
            </a:extLst>
          </p:cNvPr>
          <p:cNvSpPr txBox="1"/>
          <p:nvPr/>
        </p:nvSpPr>
        <p:spPr>
          <a:xfrm>
            <a:off x="2647950" y="4950758"/>
            <a:ext cx="5238750" cy="1631216"/>
          </a:xfrm>
          <a:prstGeom prst="rect">
            <a:avLst/>
          </a:prstGeom>
          <a:noFill/>
        </p:spPr>
        <p:txBody>
          <a:bodyPr wrap="square" rtlCol="0">
            <a:spAutoFit/>
          </a:bodyPr>
          <a:lstStyle/>
          <a:p>
            <a:pPr algn="ctr"/>
            <a:r>
              <a:rPr lang="en-US" sz="2800" b="1" dirty="0"/>
              <a:t>Instructor: </a:t>
            </a:r>
            <a:r>
              <a:rPr lang="en-US" sz="2800" b="1" dirty="0" err="1"/>
              <a:t>Wuman</a:t>
            </a:r>
            <a:r>
              <a:rPr lang="en-US" sz="2800" b="1" dirty="0"/>
              <a:t> LUO</a:t>
            </a:r>
          </a:p>
          <a:p>
            <a:pPr algn="ctr"/>
            <a:r>
              <a:rPr lang="en-US" sz="2400" dirty="0">
                <a:solidFill>
                  <a:schemeClr val="accent3">
                    <a:lumMod val="75000"/>
                  </a:schemeClr>
                </a:solidFill>
                <a:hlinkClick r:id="rId5">
                  <a:extLst>
                    <a:ext uri="{A12FA001-AC4F-418D-AE19-62706E023703}">
                      <ahyp:hlinkClr xmlns:ahyp="http://schemas.microsoft.com/office/drawing/2018/hyperlinkcolor" val="tx"/>
                    </a:ext>
                  </a:extLst>
                </a:hlinkClick>
              </a:rPr>
              <a:t>luowuman@ipm.edu.mo</a:t>
            </a:r>
            <a:endParaRPr lang="en-US" sz="2400" dirty="0">
              <a:solidFill>
                <a:schemeClr val="accent3">
                  <a:lumMod val="75000"/>
                </a:schemeClr>
              </a:solidFill>
            </a:endParaRPr>
          </a:p>
          <a:p>
            <a:pPr algn="ctr"/>
            <a:r>
              <a:rPr lang="en-US" sz="2400" dirty="0"/>
              <a:t>Office: A213</a:t>
            </a:r>
          </a:p>
          <a:p>
            <a:pPr algn="ctr"/>
            <a:r>
              <a:rPr lang="en-US" sz="2400" dirty="0"/>
              <a:t>14:30-17:30 Tuesday &amp; Wednesday </a:t>
            </a:r>
          </a:p>
        </p:txBody>
      </p:sp>
    </p:spTree>
    <p:extLst>
      <p:ext uri="{BB962C8B-B14F-4D97-AF65-F5344CB8AC3E}">
        <p14:creationId xmlns:p14="http://schemas.microsoft.com/office/powerpoint/2010/main" val="3899961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6887F7-ACCC-4723-BADE-5EDF50760BA6}"/>
              </a:ext>
            </a:extLst>
          </p:cNvPr>
          <p:cNvSpPr>
            <a:spLocks noGrp="1"/>
          </p:cNvSpPr>
          <p:nvPr>
            <p:ph idx="1"/>
          </p:nvPr>
        </p:nvSpPr>
        <p:spPr/>
        <p:txBody>
          <a:bodyPr/>
          <a:lstStyle/>
          <a:p>
            <a:r>
              <a:rPr lang="en-US" altLang="zh-TW" dirty="0">
                <a:ea typeface="新細明體" pitchFamily="18" charset="-120"/>
              </a:rPr>
              <a:t>Readers/Writers problem</a:t>
            </a:r>
          </a:p>
          <a:p>
            <a:r>
              <a:rPr lang="en-US" altLang="zh-TW" dirty="0">
                <a:ea typeface="新細明體" pitchFamily="18" charset="-120"/>
              </a:rPr>
              <a:t>User may lock entire file before updating</a:t>
            </a:r>
          </a:p>
          <a:p>
            <a:r>
              <a:rPr lang="en-US" altLang="zh-TW" dirty="0">
                <a:ea typeface="新細明體" pitchFamily="18" charset="-120"/>
              </a:rPr>
              <a:t>User may lock the individual records during the update</a:t>
            </a:r>
          </a:p>
          <a:p>
            <a:endParaRPr lang="zh-MO" altLang="en-US" dirty="0"/>
          </a:p>
        </p:txBody>
      </p:sp>
      <p:sp>
        <p:nvSpPr>
          <p:cNvPr id="3" name="Title 2">
            <a:extLst>
              <a:ext uri="{FF2B5EF4-FFF2-40B4-BE49-F238E27FC236}">
                <a16:creationId xmlns:a16="http://schemas.microsoft.com/office/drawing/2014/main" id="{C8B87061-EA69-41C1-B98D-9A48054DE289}"/>
              </a:ext>
            </a:extLst>
          </p:cNvPr>
          <p:cNvSpPr>
            <a:spLocks noGrp="1"/>
          </p:cNvSpPr>
          <p:nvPr>
            <p:ph type="title"/>
          </p:nvPr>
        </p:nvSpPr>
        <p:spPr/>
        <p:txBody>
          <a:bodyPr/>
          <a:lstStyle/>
          <a:p>
            <a:r>
              <a:rPr lang="en-US" altLang="zh-TW" dirty="0">
                <a:ea typeface="新細明體" pitchFamily="18" charset="-120"/>
              </a:rPr>
              <a:t>Simultaneous Access</a:t>
            </a:r>
            <a:endParaRPr lang="zh-MO" altLang="en-US" dirty="0"/>
          </a:p>
        </p:txBody>
      </p:sp>
      <p:sp>
        <p:nvSpPr>
          <p:cNvPr id="4" name="Slide Number Placeholder 3">
            <a:extLst>
              <a:ext uri="{FF2B5EF4-FFF2-40B4-BE49-F238E27FC236}">
                <a16:creationId xmlns:a16="http://schemas.microsoft.com/office/drawing/2014/main" id="{F067F008-79F3-44C8-BA31-2432CBECD7B4}"/>
              </a:ext>
            </a:extLst>
          </p:cNvPr>
          <p:cNvSpPr>
            <a:spLocks noGrp="1"/>
          </p:cNvSpPr>
          <p:nvPr>
            <p:ph type="sldNum" sz="quarter" idx="15"/>
          </p:nvPr>
        </p:nvSpPr>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575786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A7BD5B-11A0-4EB6-AB05-D9D22A35EA17}"/>
              </a:ext>
            </a:extLst>
          </p:cNvPr>
          <p:cNvSpPr>
            <a:spLocks noGrp="1"/>
          </p:cNvSpPr>
          <p:nvPr>
            <p:ph idx="1"/>
          </p:nvPr>
        </p:nvSpPr>
        <p:spPr/>
        <p:txBody>
          <a:bodyPr/>
          <a:lstStyle/>
          <a:p>
            <a:r>
              <a:rPr lang="en-US" altLang="zh-TW" dirty="0">
                <a:ea typeface="新細明體" pitchFamily="18" charset="-120"/>
              </a:rPr>
              <a:t>Space on disks is allocated to each file</a:t>
            </a:r>
          </a:p>
          <a:p>
            <a:r>
              <a:rPr lang="en-US" altLang="zh-TW" dirty="0">
                <a:ea typeface="新細明體" pitchFamily="18" charset="-120"/>
              </a:rPr>
              <a:t>File system must keep track of which parts are allocated to which file, and also the available space</a:t>
            </a:r>
          </a:p>
          <a:p>
            <a:r>
              <a:rPr lang="en-US" altLang="zh-TW" dirty="0">
                <a:ea typeface="新細明體" pitchFamily="18" charset="-120"/>
              </a:rPr>
              <a:t>Space is allocated as one or more contiguous units or portions</a:t>
            </a:r>
          </a:p>
          <a:p>
            <a:endParaRPr lang="zh-MO" altLang="en-US" dirty="0"/>
          </a:p>
        </p:txBody>
      </p:sp>
      <p:sp>
        <p:nvSpPr>
          <p:cNvPr id="3" name="Title 2">
            <a:extLst>
              <a:ext uri="{FF2B5EF4-FFF2-40B4-BE49-F238E27FC236}">
                <a16:creationId xmlns:a16="http://schemas.microsoft.com/office/drawing/2014/main" id="{54FD941D-035B-4E61-A38E-CBA4E8CD80BE}"/>
              </a:ext>
            </a:extLst>
          </p:cNvPr>
          <p:cNvSpPr>
            <a:spLocks noGrp="1"/>
          </p:cNvSpPr>
          <p:nvPr>
            <p:ph type="title"/>
          </p:nvPr>
        </p:nvSpPr>
        <p:spPr/>
        <p:txBody>
          <a:bodyPr/>
          <a:lstStyle/>
          <a:p>
            <a:r>
              <a:rPr lang="en-US" altLang="zh-TW" dirty="0">
                <a:ea typeface="新細明體" pitchFamily="18" charset="-120"/>
              </a:rPr>
              <a:t>Secondary Storage Management</a:t>
            </a:r>
            <a:endParaRPr lang="zh-MO" altLang="en-US" dirty="0"/>
          </a:p>
        </p:txBody>
      </p:sp>
      <p:sp>
        <p:nvSpPr>
          <p:cNvPr id="4" name="Slide Number Placeholder 3">
            <a:extLst>
              <a:ext uri="{FF2B5EF4-FFF2-40B4-BE49-F238E27FC236}">
                <a16:creationId xmlns:a16="http://schemas.microsoft.com/office/drawing/2014/main" id="{E4545E27-0A3E-4985-A44C-A704931D52A6}"/>
              </a:ext>
            </a:extLst>
          </p:cNvPr>
          <p:cNvSpPr>
            <a:spLocks noGrp="1"/>
          </p:cNvSpPr>
          <p:nvPr>
            <p:ph type="sldNum" sz="quarter" idx="15"/>
          </p:nvPr>
        </p:nvSpPr>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1404395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algn="ctr"/>
            <a:r>
              <a:rPr lang="en-US" altLang="zh-TW">
                <a:ea typeface="新細明體" pitchFamily="18" charset="-120"/>
              </a:rPr>
              <a:t>Cluster</a:t>
            </a:r>
          </a:p>
        </p:txBody>
      </p:sp>
      <p:sp>
        <p:nvSpPr>
          <p:cNvPr id="22534" name="Rectangle 3"/>
          <p:cNvSpPr>
            <a:spLocks noGrp="1" noChangeArrowheads="1"/>
          </p:cNvSpPr>
          <p:nvPr>
            <p:ph type="body" idx="1"/>
          </p:nvPr>
        </p:nvSpPr>
        <p:spPr>
          <a:xfrm>
            <a:off x="2706688" y="2017713"/>
            <a:ext cx="4114800" cy="4114800"/>
          </a:xfrm>
        </p:spPr>
        <p:txBody>
          <a:bodyPr/>
          <a:lstStyle/>
          <a:p>
            <a:r>
              <a:rPr lang="en-US" altLang="zh-TW" dirty="0">
                <a:ea typeface="新細明體" pitchFamily="18" charset="-120"/>
              </a:rPr>
              <a:t>For the OS, the hard disk storage space is divided in equal size chunks called cluster</a:t>
            </a:r>
          </a:p>
        </p:txBody>
      </p:sp>
      <p:sp>
        <p:nvSpPr>
          <p:cNvPr id="22535" name="Rectangle 4"/>
          <p:cNvSpPr>
            <a:spLocks noChangeArrowheads="1"/>
          </p:cNvSpPr>
          <p:nvPr/>
        </p:nvSpPr>
        <p:spPr bwMode="auto">
          <a:xfrm>
            <a:off x="7162800" y="21336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0</a:t>
            </a:r>
          </a:p>
        </p:txBody>
      </p:sp>
      <p:sp>
        <p:nvSpPr>
          <p:cNvPr id="22536" name="Rectangle 5"/>
          <p:cNvSpPr>
            <a:spLocks noChangeArrowheads="1"/>
          </p:cNvSpPr>
          <p:nvPr/>
        </p:nvSpPr>
        <p:spPr bwMode="auto">
          <a:xfrm>
            <a:off x="7772400" y="21336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a:t>
            </a:r>
          </a:p>
        </p:txBody>
      </p:sp>
      <p:sp>
        <p:nvSpPr>
          <p:cNvPr id="22537" name="Rectangle 6"/>
          <p:cNvSpPr>
            <a:spLocks noChangeArrowheads="1"/>
          </p:cNvSpPr>
          <p:nvPr/>
        </p:nvSpPr>
        <p:spPr bwMode="auto">
          <a:xfrm>
            <a:off x="8382000" y="21336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2</a:t>
            </a:r>
          </a:p>
        </p:txBody>
      </p:sp>
      <p:sp>
        <p:nvSpPr>
          <p:cNvPr id="22538" name="Rectangle 7"/>
          <p:cNvSpPr>
            <a:spLocks noChangeArrowheads="1"/>
          </p:cNvSpPr>
          <p:nvPr/>
        </p:nvSpPr>
        <p:spPr bwMode="auto">
          <a:xfrm>
            <a:off x="8991600" y="21336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3</a:t>
            </a:r>
          </a:p>
        </p:txBody>
      </p:sp>
      <p:sp>
        <p:nvSpPr>
          <p:cNvPr id="22539" name="Rectangle 8"/>
          <p:cNvSpPr>
            <a:spLocks noChangeArrowheads="1"/>
          </p:cNvSpPr>
          <p:nvPr/>
        </p:nvSpPr>
        <p:spPr bwMode="auto">
          <a:xfrm>
            <a:off x="9601200" y="21336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4</a:t>
            </a:r>
          </a:p>
        </p:txBody>
      </p:sp>
      <p:sp>
        <p:nvSpPr>
          <p:cNvPr id="22540" name="Rectangle 9"/>
          <p:cNvSpPr>
            <a:spLocks noChangeArrowheads="1"/>
          </p:cNvSpPr>
          <p:nvPr/>
        </p:nvSpPr>
        <p:spPr bwMode="auto">
          <a:xfrm>
            <a:off x="7162800" y="25908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5</a:t>
            </a:r>
          </a:p>
        </p:txBody>
      </p:sp>
      <p:sp>
        <p:nvSpPr>
          <p:cNvPr id="22541" name="Rectangle 10"/>
          <p:cNvSpPr>
            <a:spLocks noChangeArrowheads="1"/>
          </p:cNvSpPr>
          <p:nvPr/>
        </p:nvSpPr>
        <p:spPr bwMode="auto">
          <a:xfrm>
            <a:off x="7772400" y="25908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6</a:t>
            </a:r>
          </a:p>
        </p:txBody>
      </p:sp>
      <p:sp>
        <p:nvSpPr>
          <p:cNvPr id="22542" name="Rectangle 11"/>
          <p:cNvSpPr>
            <a:spLocks noChangeArrowheads="1"/>
          </p:cNvSpPr>
          <p:nvPr/>
        </p:nvSpPr>
        <p:spPr bwMode="auto">
          <a:xfrm>
            <a:off x="8382000" y="25908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7</a:t>
            </a:r>
          </a:p>
        </p:txBody>
      </p:sp>
      <p:sp>
        <p:nvSpPr>
          <p:cNvPr id="22543" name="Rectangle 12"/>
          <p:cNvSpPr>
            <a:spLocks noChangeArrowheads="1"/>
          </p:cNvSpPr>
          <p:nvPr/>
        </p:nvSpPr>
        <p:spPr bwMode="auto">
          <a:xfrm>
            <a:off x="8991600" y="25908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8</a:t>
            </a:r>
          </a:p>
        </p:txBody>
      </p:sp>
      <p:sp>
        <p:nvSpPr>
          <p:cNvPr id="22544" name="Rectangle 13"/>
          <p:cNvSpPr>
            <a:spLocks noChangeArrowheads="1"/>
          </p:cNvSpPr>
          <p:nvPr/>
        </p:nvSpPr>
        <p:spPr bwMode="auto">
          <a:xfrm>
            <a:off x="9601200" y="25908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9</a:t>
            </a:r>
          </a:p>
        </p:txBody>
      </p:sp>
      <p:sp>
        <p:nvSpPr>
          <p:cNvPr id="22545" name="Rectangle 14"/>
          <p:cNvSpPr>
            <a:spLocks noChangeArrowheads="1"/>
          </p:cNvSpPr>
          <p:nvPr/>
        </p:nvSpPr>
        <p:spPr bwMode="auto">
          <a:xfrm>
            <a:off x="7162800" y="30480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10</a:t>
            </a:r>
          </a:p>
        </p:txBody>
      </p:sp>
      <p:sp>
        <p:nvSpPr>
          <p:cNvPr id="22546" name="Rectangle 15"/>
          <p:cNvSpPr>
            <a:spLocks noChangeArrowheads="1"/>
          </p:cNvSpPr>
          <p:nvPr/>
        </p:nvSpPr>
        <p:spPr bwMode="auto">
          <a:xfrm>
            <a:off x="7772400" y="30480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11</a:t>
            </a:r>
          </a:p>
        </p:txBody>
      </p:sp>
      <p:sp>
        <p:nvSpPr>
          <p:cNvPr id="22547" name="Rectangle 16"/>
          <p:cNvSpPr>
            <a:spLocks noChangeArrowheads="1"/>
          </p:cNvSpPr>
          <p:nvPr/>
        </p:nvSpPr>
        <p:spPr bwMode="auto">
          <a:xfrm>
            <a:off x="8382000" y="30480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12</a:t>
            </a:r>
          </a:p>
        </p:txBody>
      </p:sp>
      <p:sp>
        <p:nvSpPr>
          <p:cNvPr id="22548" name="Rectangle 17"/>
          <p:cNvSpPr>
            <a:spLocks noChangeArrowheads="1"/>
          </p:cNvSpPr>
          <p:nvPr/>
        </p:nvSpPr>
        <p:spPr bwMode="auto">
          <a:xfrm>
            <a:off x="8991600" y="30480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13</a:t>
            </a:r>
          </a:p>
        </p:txBody>
      </p:sp>
      <p:sp>
        <p:nvSpPr>
          <p:cNvPr id="22549" name="Rectangle 18"/>
          <p:cNvSpPr>
            <a:spLocks noChangeArrowheads="1"/>
          </p:cNvSpPr>
          <p:nvPr/>
        </p:nvSpPr>
        <p:spPr bwMode="auto">
          <a:xfrm>
            <a:off x="9601200" y="30480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14</a:t>
            </a:r>
          </a:p>
        </p:txBody>
      </p:sp>
      <p:sp>
        <p:nvSpPr>
          <p:cNvPr id="22550" name="Rectangle 19"/>
          <p:cNvSpPr>
            <a:spLocks noChangeArrowheads="1"/>
          </p:cNvSpPr>
          <p:nvPr/>
        </p:nvSpPr>
        <p:spPr bwMode="auto">
          <a:xfrm>
            <a:off x="7162800" y="35052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15</a:t>
            </a:r>
          </a:p>
        </p:txBody>
      </p:sp>
      <p:sp>
        <p:nvSpPr>
          <p:cNvPr id="22551" name="Rectangle 20"/>
          <p:cNvSpPr>
            <a:spLocks noChangeArrowheads="1"/>
          </p:cNvSpPr>
          <p:nvPr/>
        </p:nvSpPr>
        <p:spPr bwMode="auto">
          <a:xfrm>
            <a:off x="7772400" y="35052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16</a:t>
            </a:r>
          </a:p>
        </p:txBody>
      </p:sp>
      <p:sp>
        <p:nvSpPr>
          <p:cNvPr id="22552" name="Rectangle 21"/>
          <p:cNvSpPr>
            <a:spLocks noChangeArrowheads="1"/>
          </p:cNvSpPr>
          <p:nvPr/>
        </p:nvSpPr>
        <p:spPr bwMode="auto">
          <a:xfrm>
            <a:off x="8382000" y="35052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17</a:t>
            </a:r>
          </a:p>
        </p:txBody>
      </p:sp>
      <p:sp>
        <p:nvSpPr>
          <p:cNvPr id="22553" name="Rectangle 22"/>
          <p:cNvSpPr>
            <a:spLocks noChangeArrowheads="1"/>
          </p:cNvSpPr>
          <p:nvPr/>
        </p:nvSpPr>
        <p:spPr bwMode="auto">
          <a:xfrm>
            <a:off x="8991600" y="35052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18</a:t>
            </a:r>
          </a:p>
        </p:txBody>
      </p:sp>
      <p:sp>
        <p:nvSpPr>
          <p:cNvPr id="22554" name="Rectangle 23"/>
          <p:cNvSpPr>
            <a:spLocks noChangeArrowheads="1"/>
          </p:cNvSpPr>
          <p:nvPr/>
        </p:nvSpPr>
        <p:spPr bwMode="auto">
          <a:xfrm>
            <a:off x="9601200" y="35052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19</a:t>
            </a:r>
          </a:p>
        </p:txBody>
      </p:sp>
      <p:sp>
        <p:nvSpPr>
          <p:cNvPr id="22555" name="Rectangle 24"/>
          <p:cNvSpPr>
            <a:spLocks noChangeArrowheads="1"/>
          </p:cNvSpPr>
          <p:nvPr/>
        </p:nvSpPr>
        <p:spPr bwMode="auto">
          <a:xfrm>
            <a:off x="7162800" y="39624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20</a:t>
            </a:r>
          </a:p>
        </p:txBody>
      </p:sp>
      <p:sp>
        <p:nvSpPr>
          <p:cNvPr id="22556" name="Rectangle 25"/>
          <p:cNvSpPr>
            <a:spLocks noChangeArrowheads="1"/>
          </p:cNvSpPr>
          <p:nvPr/>
        </p:nvSpPr>
        <p:spPr bwMode="auto">
          <a:xfrm>
            <a:off x="7772400" y="39624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t>
            </a:r>
          </a:p>
        </p:txBody>
      </p:sp>
      <p:sp>
        <p:nvSpPr>
          <p:cNvPr id="22557" name="Rectangle 26"/>
          <p:cNvSpPr>
            <a:spLocks noChangeArrowheads="1"/>
          </p:cNvSpPr>
          <p:nvPr/>
        </p:nvSpPr>
        <p:spPr bwMode="auto">
          <a:xfrm>
            <a:off x="8382000" y="39624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t>
            </a:r>
          </a:p>
        </p:txBody>
      </p:sp>
      <p:sp>
        <p:nvSpPr>
          <p:cNvPr id="22558" name="Rectangle 27"/>
          <p:cNvSpPr>
            <a:spLocks noChangeArrowheads="1"/>
          </p:cNvSpPr>
          <p:nvPr/>
        </p:nvSpPr>
        <p:spPr bwMode="auto">
          <a:xfrm>
            <a:off x="8991600" y="39624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t>
            </a:r>
          </a:p>
        </p:txBody>
      </p:sp>
      <p:sp>
        <p:nvSpPr>
          <p:cNvPr id="22559" name="Rectangle 28"/>
          <p:cNvSpPr>
            <a:spLocks noChangeArrowheads="1"/>
          </p:cNvSpPr>
          <p:nvPr/>
        </p:nvSpPr>
        <p:spPr bwMode="auto">
          <a:xfrm>
            <a:off x="9601200" y="39624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t>
            </a:r>
          </a:p>
        </p:txBody>
      </p:sp>
      <p:sp>
        <p:nvSpPr>
          <p:cNvPr id="29" name="Slide Number Placeholder 5">
            <a:extLst>
              <a:ext uri="{FF2B5EF4-FFF2-40B4-BE49-F238E27FC236}">
                <a16:creationId xmlns:a16="http://schemas.microsoft.com/office/drawing/2014/main" id="{EBE943ED-6F11-449D-BB85-389B8835A52F}"/>
              </a:ext>
            </a:extLst>
          </p:cNvPr>
          <p:cNvSpPr txBox="1">
            <a:spLocks/>
          </p:cNvSpPr>
          <p:nvPr/>
        </p:nvSpPr>
        <p:spPr>
          <a:xfrm>
            <a:off x="11447501" y="6401750"/>
            <a:ext cx="453145" cy="22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12</a:t>
            </a:fld>
            <a:endParaRPr lang="en-US" sz="1600" dirty="0">
              <a:solidFill>
                <a:schemeClr val="bg1"/>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algn="ctr"/>
            <a:r>
              <a:rPr lang="en-US" altLang="zh-TW">
                <a:ea typeface="新細明體" pitchFamily="18" charset="-120"/>
              </a:rPr>
              <a:t>File Allocation</a:t>
            </a:r>
          </a:p>
        </p:txBody>
      </p:sp>
      <p:sp>
        <p:nvSpPr>
          <p:cNvPr id="23558" name="Rectangle 3"/>
          <p:cNvSpPr>
            <a:spLocks noGrp="1" noChangeArrowheads="1"/>
          </p:cNvSpPr>
          <p:nvPr>
            <p:ph type="body" idx="1"/>
          </p:nvPr>
        </p:nvSpPr>
        <p:spPr>
          <a:xfrm>
            <a:off x="2209800" y="1676400"/>
            <a:ext cx="4953000" cy="4114800"/>
          </a:xfrm>
        </p:spPr>
        <p:txBody>
          <a:bodyPr/>
          <a:lstStyle/>
          <a:p>
            <a:r>
              <a:rPr lang="en-US" altLang="zh-TW" sz="3000" dirty="0">
                <a:ea typeface="新細明體" pitchFamily="18" charset="-120"/>
              </a:rPr>
              <a:t>Each file occupies a number of clusters, not necessarily contiguous</a:t>
            </a:r>
          </a:p>
          <a:p>
            <a:r>
              <a:rPr lang="en-US" altLang="zh-TW" sz="3000" dirty="0">
                <a:ea typeface="新細明體" pitchFamily="18" charset="-120"/>
              </a:rPr>
              <a:t>The file system has to keep track of which clusters are allocated to a file, and which are free</a:t>
            </a:r>
          </a:p>
        </p:txBody>
      </p:sp>
      <p:grpSp>
        <p:nvGrpSpPr>
          <p:cNvPr id="2" name="Group 4"/>
          <p:cNvGrpSpPr>
            <a:grpSpLocks/>
          </p:cNvGrpSpPr>
          <p:nvPr/>
        </p:nvGrpSpPr>
        <p:grpSpPr bwMode="auto">
          <a:xfrm>
            <a:off x="7162800" y="2133600"/>
            <a:ext cx="2895600" cy="2133600"/>
            <a:chOff x="3552" y="1344"/>
            <a:chExt cx="1824" cy="1344"/>
          </a:xfrm>
        </p:grpSpPr>
        <p:sp>
          <p:nvSpPr>
            <p:cNvPr id="23573" name="Rectangle 5"/>
            <p:cNvSpPr>
              <a:spLocks noChangeArrowheads="1"/>
            </p:cNvSpPr>
            <p:nvPr/>
          </p:nvSpPr>
          <p:spPr bwMode="auto">
            <a:xfrm>
              <a:off x="3552"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74" name="Rectangle 6"/>
            <p:cNvSpPr>
              <a:spLocks noChangeArrowheads="1"/>
            </p:cNvSpPr>
            <p:nvPr/>
          </p:nvSpPr>
          <p:spPr bwMode="auto">
            <a:xfrm>
              <a:off x="3936"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75" name="Rectangle 7"/>
            <p:cNvSpPr>
              <a:spLocks noChangeArrowheads="1"/>
            </p:cNvSpPr>
            <p:nvPr/>
          </p:nvSpPr>
          <p:spPr bwMode="auto">
            <a:xfrm>
              <a:off x="4320"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76" name="Rectangle 8"/>
            <p:cNvSpPr>
              <a:spLocks noChangeArrowheads="1"/>
            </p:cNvSpPr>
            <p:nvPr/>
          </p:nvSpPr>
          <p:spPr bwMode="auto">
            <a:xfrm>
              <a:off x="4704"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77" name="Rectangle 9"/>
            <p:cNvSpPr>
              <a:spLocks noChangeArrowheads="1"/>
            </p:cNvSpPr>
            <p:nvPr/>
          </p:nvSpPr>
          <p:spPr bwMode="auto">
            <a:xfrm>
              <a:off x="5088"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78" name="Rectangle 10"/>
            <p:cNvSpPr>
              <a:spLocks noChangeArrowheads="1"/>
            </p:cNvSpPr>
            <p:nvPr/>
          </p:nvSpPr>
          <p:spPr bwMode="auto">
            <a:xfrm>
              <a:off x="3552" y="163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79" name="Rectangle 11"/>
            <p:cNvSpPr>
              <a:spLocks noChangeArrowheads="1"/>
            </p:cNvSpPr>
            <p:nvPr/>
          </p:nvSpPr>
          <p:spPr bwMode="auto">
            <a:xfrm>
              <a:off x="3936" y="163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80" name="Rectangle 12"/>
            <p:cNvSpPr>
              <a:spLocks noChangeArrowheads="1"/>
            </p:cNvSpPr>
            <p:nvPr/>
          </p:nvSpPr>
          <p:spPr bwMode="auto">
            <a:xfrm>
              <a:off x="4320" y="163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81" name="Rectangle 13"/>
            <p:cNvSpPr>
              <a:spLocks noChangeArrowheads="1"/>
            </p:cNvSpPr>
            <p:nvPr/>
          </p:nvSpPr>
          <p:spPr bwMode="auto">
            <a:xfrm>
              <a:off x="4704" y="163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82" name="Rectangle 14"/>
            <p:cNvSpPr>
              <a:spLocks noChangeArrowheads="1"/>
            </p:cNvSpPr>
            <p:nvPr/>
          </p:nvSpPr>
          <p:spPr bwMode="auto">
            <a:xfrm>
              <a:off x="5088" y="163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83" name="Rectangle 15"/>
            <p:cNvSpPr>
              <a:spLocks noChangeArrowheads="1"/>
            </p:cNvSpPr>
            <p:nvPr/>
          </p:nvSpPr>
          <p:spPr bwMode="auto">
            <a:xfrm>
              <a:off x="3552"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84" name="Rectangle 16"/>
            <p:cNvSpPr>
              <a:spLocks noChangeArrowheads="1"/>
            </p:cNvSpPr>
            <p:nvPr/>
          </p:nvSpPr>
          <p:spPr bwMode="auto">
            <a:xfrm>
              <a:off x="3936"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85" name="Rectangle 17"/>
            <p:cNvSpPr>
              <a:spLocks noChangeArrowheads="1"/>
            </p:cNvSpPr>
            <p:nvPr/>
          </p:nvSpPr>
          <p:spPr bwMode="auto">
            <a:xfrm>
              <a:off x="4320"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86" name="Rectangle 18"/>
            <p:cNvSpPr>
              <a:spLocks noChangeArrowheads="1"/>
            </p:cNvSpPr>
            <p:nvPr/>
          </p:nvSpPr>
          <p:spPr bwMode="auto">
            <a:xfrm>
              <a:off x="4704"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87" name="Rectangle 19"/>
            <p:cNvSpPr>
              <a:spLocks noChangeArrowheads="1"/>
            </p:cNvSpPr>
            <p:nvPr/>
          </p:nvSpPr>
          <p:spPr bwMode="auto">
            <a:xfrm>
              <a:off x="5088"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88" name="Rectangle 20"/>
            <p:cNvSpPr>
              <a:spLocks noChangeArrowheads="1"/>
            </p:cNvSpPr>
            <p:nvPr/>
          </p:nvSpPr>
          <p:spPr bwMode="auto">
            <a:xfrm>
              <a:off x="3552" y="220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89" name="Rectangle 21"/>
            <p:cNvSpPr>
              <a:spLocks noChangeArrowheads="1"/>
            </p:cNvSpPr>
            <p:nvPr/>
          </p:nvSpPr>
          <p:spPr bwMode="auto">
            <a:xfrm>
              <a:off x="3936" y="220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90" name="Rectangle 22"/>
            <p:cNvSpPr>
              <a:spLocks noChangeArrowheads="1"/>
            </p:cNvSpPr>
            <p:nvPr/>
          </p:nvSpPr>
          <p:spPr bwMode="auto">
            <a:xfrm>
              <a:off x="4320" y="220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91" name="Rectangle 23"/>
            <p:cNvSpPr>
              <a:spLocks noChangeArrowheads="1"/>
            </p:cNvSpPr>
            <p:nvPr/>
          </p:nvSpPr>
          <p:spPr bwMode="auto">
            <a:xfrm>
              <a:off x="4704" y="220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92" name="Rectangle 24"/>
            <p:cNvSpPr>
              <a:spLocks noChangeArrowheads="1"/>
            </p:cNvSpPr>
            <p:nvPr/>
          </p:nvSpPr>
          <p:spPr bwMode="auto">
            <a:xfrm>
              <a:off x="5088" y="220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93" name="Rectangle 25"/>
            <p:cNvSpPr>
              <a:spLocks noChangeArrowheads="1"/>
            </p:cNvSpPr>
            <p:nvPr/>
          </p:nvSpPr>
          <p:spPr bwMode="auto">
            <a:xfrm>
              <a:off x="3552" y="249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94" name="Rectangle 26"/>
            <p:cNvSpPr>
              <a:spLocks noChangeArrowheads="1"/>
            </p:cNvSpPr>
            <p:nvPr/>
          </p:nvSpPr>
          <p:spPr bwMode="auto">
            <a:xfrm>
              <a:off x="3936" y="249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95" name="Rectangle 27"/>
            <p:cNvSpPr>
              <a:spLocks noChangeArrowheads="1"/>
            </p:cNvSpPr>
            <p:nvPr/>
          </p:nvSpPr>
          <p:spPr bwMode="auto">
            <a:xfrm>
              <a:off x="4320" y="249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96" name="Rectangle 28"/>
            <p:cNvSpPr>
              <a:spLocks noChangeArrowheads="1"/>
            </p:cNvSpPr>
            <p:nvPr/>
          </p:nvSpPr>
          <p:spPr bwMode="auto">
            <a:xfrm>
              <a:off x="4704" y="249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3597" name="Rectangle 29"/>
            <p:cNvSpPr>
              <a:spLocks noChangeArrowheads="1"/>
            </p:cNvSpPr>
            <p:nvPr/>
          </p:nvSpPr>
          <p:spPr bwMode="auto">
            <a:xfrm>
              <a:off x="5088" y="249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grpSp>
      <p:grpSp>
        <p:nvGrpSpPr>
          <p:cNvPr id="3" name="Group 30"/>
          <p:cNvGrpSpPr>
            <a:grpSpLocks/>
          </p:cNvGrpSpPr>
          <p:nvPr/>
        </p:nvGrpSpPr>
        <p:grpSpPr bwMode="auto">
          <a:xfrm>
            <a:off x="7162800" y="2133600"/>
            <a:ext cx="2895600" cy="762000"/>
            <a:chOff x="3552" y="1344"/>
            <a:chExt cx="1824" cy="480"/>
          </a:xfrm>
        </p:grpSpPr>
        <p:sp>
          <p:nvSpPr>
            <p:cNvPr id="23569" name="Rectangle 31"/>
            <p:cNvSpPr>
              <a:spLocks noChangeArrowheads="1"/>
            </p:cNvSpPr>
            <p:nvPr/>
          </p:nvSpPr>
          <p:spPr bwMode="auto">
            <a:xfrm>
              <a:off x="4320" y="1344"/>
              <a:ext cx="288" cy="192"/>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A1</a:t>
              </a:r>
            </a:p>
          </p:txBody>
        </p:sp>
        <p:sp>
          <p:nvSpPr>
            <p:cNvPr id="23570" name="Rectangle 32"/>
            <p:cNvSpPr>
              <a:spLocks noChangeArrowheads="1"/>
            </p:cNvSpPr>
            <p:nvPr/>
          </p:nvSpPr>
          <p:spPr bwMode="auto">
            <a:xfrm>
              <a:off x="4704" y="1344"/>
              <a:ext cx="288" cy="192"/>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A2</a:t>
              </a:r>
            </a:p>
          </p:txBody>
        </p:sp>
        <p:sp>
          <p:nvSpPr>
            <p:cNvPr id="23571" name="Rectangle 33"/>
            <p:cNvSpPr>
              <a:spLocks noChangeArrowheads="1"/>
            </p:cNvSpPr>
            <p:nvPr/>
          </p:nvSpPr>
          <p:spPr bwMode="auto">
            <a:xfrm>
              <a:off x="5088" y="1344"/>
              <a:ext cx="288" cy="192"/>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A3</a:t>
              </a:r>
            </a:p>
          </p:txBody>
        </p:sp>
        <p:sp>
          <p:nvSpPr>
            <p:cNvPr id="23572" name="Rectangle 34"/>
            <p:cNvSpPr>
              <a:spLocks noChangeArrowheads="1"/>
            </p:cNvSpPr>
            <p:nvPr/>
          </p:nvSpPr>
          <p:spPr bwMode="auto">
            <a:xfrm>
              <a:off x="3552" y="1632"/>
              <a:ext cx="288" cy="192"/>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A4</a:t>
              </a:r>
            </a:p>
          </p:txBody>
        </p:sp>
      </p:grpSp>
      <p:grpSp>
        <p:nvGrpSpPr>
          <p:cNvPr id="4" name="Group 35"/>
          <p:cNvGrpSpPr>
            <a:grpSpLocks/>
          </p:cNvGrpSpPr>
          <p:nvPr/>
        </p:nvGrpSpPr>
        <p:grpSpPr bwMode="auto">
          <a:xfrm>
            <a:off x="8382000" y="3048000"/>
            <a:ext cx="1066800" cy="304800"/>
            <a:chOff x="4320" y="1920"/>
            <a:chExt cx="672" cy="192"/>
          </a:xfrm>
        </p:grpSpPr>
        <p:sp>
          <p:nvSpPr>
            <p:cNvPr id="23567" name="Rectangle 36"/>
            <p:cNvSpPr>
              <a:spLocks noChangeArrowheads="1"/>
            </p:cNvSpPr>
            <p:nvPr/>
          </p:nvSpPr>
          <p:spPr bwMode="auto">
            <a:xfrm>
              <a:off x="4320" y="1920"/>
              <a:ext cx="288" cy="192"/>
            </a:xfrm>
            <a:prstGeom prst="rect">
              <a:avLst/>
            </a:prstGeom>
            <a:solidFill>
              <a:srgbClr val="66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B1</a:t>
              </a:r>
            </a:p>
          </p:txBody>
        </p:sp>
        <p:sp>
          <p:nvSpPr>
            <p:cNvPr id="23568" name="Rectangle 37"/>
            <p:cNvSpPr>
              <a:spLocks noChangeArrowheads="1"/>
            </p:cNvSpPr>
            <p:nvPr/>
          </p:nvSpPr>
          <p:spPr bwMode="auto">
            <a:xfrm>
              <a:off x="4704" y="1920"/>
              <a:ext cx="288" cy="192"/>
            </a:xfrm>
            <a:prstGeom prst="rect">
              <a:avLst/>
            </a:prstGeom>
            <a:solidFill>
              <a:srgbClr val="66FFFF"/>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B2</a:t>
              </a:r>
            </a:p>
          </p:txBody>
        </p:sp>
      </p:grpSp>
      <p:grpSp>
        <p:nvGrpSpPr>
          <p:cNvPr id="5" name="Group 38"/>
          <p:cNvGrpSpPr>
            <a:grpSpLocks/>
          </p:cNvGrpSpPr>
          <p:nvPr/>
        </p:nvGrpSpPr>
        <p:grpSpPr bwMode="auto">
          <a:xfrm>
            <a:off x="7772400" y="2590800"/>
            <a:ext cx="2286000" cy="1219200"/>
            <a:chOff x="3936" y="1632"/>
            <a:chExt cx="1440" cy="768"/>
          </a:xfrm>
        </p:grpSpPr>
        <p:sp>
          <p:nvSpPr>
            <p:cNvPr id="23563" name="Rectangle 39"/>
            <p:cNvSpPr>
              <a:spLocks noChangeArrowheads="1"/>
            </p:cNvSpPr>
            <p:nvPr/>
          </p:nvSpPr>
          <p:spPr bwMode="auto">
            <a:xfrm>
              <a:off x="3936" y="2208"/>
              <a:ext cx="288" cy="192"/>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C1</a:t>
              </a:r>
            </a:p>
          </p:txBody>
        </p:sp>
        <p:sp>
          <p:nvSpPr>
            <p:cNvPr id="23564" name="Rectangle 40"/>
            <p:cNvSpPr>
              <a:spLocks noChangeArrowheads="1"/>
            </p:cNvSpPr>
            <p:nvPr/>
          </p:nvSpPr>
          <p:spPr bwMode="auto">
            <a:xfrm>
              <a:off x="4320" y="2208"/>
              <a:ext cx="288" cy="192"/>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C2</a:t>
              </a:r>
            </a:p>
          </p:txBody>
        </p:sp>
        <p:sp>
          <p:nvSpPr>
            <p:cNvPr id="23565" name="Rectangle 41"/>
            <p:cNvSpPr>
              <a:spLocks noChangeArrowheads="1"/>
            </p:cNvSpPr>
            <p:nvPr/>
          </p:nvSpPr>
          <p:spPr bwMode="auto">
            <a:xfrm>
              <a:off x="4704" y="1632"/>
              <a:ext cx="288" cy="192"/>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C3</a:t>
              </a:r>
            </a:p>
          </p:txBody>
        </p:sp>
        <p:sp>
          <p:nvSpPr>
            <p:cNvPr id="23566" name="Rectangle 42"/>
            <p:cNvSpPr>
              <a:spLocks noChangeArrowheads="1"/>
            </p:cNvSpPr>
            <p:nvPr/>
          </p:nvSpPr>
          <p:spPr bwMode="auto">
            <a:xfrm>
              <a:off x="5088" y="1632"/>
              <a:ext cx="288" cy="192"/>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C4</a:t>
              </a:r>
            </a:p>
          </p:txBody>
        </p:sp>
      </p:grpSp>
      <p:sp>
        <p:nvSpPr>
          <p:cNvPr id="43" name="Slide Number Placeholder 5">
            <a:extLst>
              <a:ext uri="{FF2B5EF4-FFF2-40B4-BE49-F238E27FC236}">
                <a16:creationId xmlns:a16="http://schemas.microsoft.com/office/drawing/2014/main" id="{A5C60957-F39E-4908-8EE3-3B5CA8B83815}"/>
              </a:ext>
            </a:extLst>
          </p:cNvPr>
          <p:cNvSpPr txBox="1">
            <a:spLocks/>
          </p:cNvSpPr>
          <p:nvPr/>
        </p:nvSpPr>
        <p:spPr>
          <a:xfrm>
            <a:off x="11447501" y="6401750"/>
            <a:ext cx="453145" cy="22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13</a:t>
            </a:fld>
            <a:endParaRPr lang="en-US" sz="16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algn="ctr"/>
            <a:r>
              <a:rPr lang="en-US" altLang="zh-TW">
                <a:ea typeface="新細明體" pitchFamily="18" charset="-120"/>
              </a:rPr>
              <a:t>The FAT File System</a:t>
            </a:r>
          </a:p>
        </p:txBody>
      </p:sp>
      <p:grpSp>
        <p:nvGrpSpPr>
          <p:cNvPr id="2" name="Group 3"/>
          <p:cNvGrpSpPr>
            <a:grpSpLocks/>
          </p:cNvGrpSpPr>
          <p:nvPr/>
        </p:nvGrpSpPr>
        <p:grpSpPr bwMode="auto">
          <a:xfrm>
            <a:off x="7162800" y="2133600"/>
            <a:ext cx="2895600" cy="2133600"/>
            <a:chOff x="3552" y="1344"/>
            <a:chExt cx="1824" cy="1344"/>
          </a:xfrm>
        </p:grpSpPr>
        <p:sp>
          <p:nvSpPr>
            <p:cNvPr id="24625" name="Rectangle 4"/>
            <p:cNvSpPr>
              <a:spLocks noChangeArrowheads="1"/>
            </p:cNvSpPr>
            <p:nvPr/>
          </p:nvSpPr>
          <p:spPr bwMode="auto">
            <a:xfrm>
              <a:off x="3552"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26" name="Rectangle 5"/>
            <p:cNvSpPr>
              <a:spLocks noChangeArrowheads="1"/>
            </p:cNvSpPr>
            <p:nvPr/>
          </p:nvSpPr>
          <p:spPr bwMode="auto">
            <a:xfrm>
              <a:off x="3936"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27" name="Rectangle 6"/>
            <p:cNvSpPr>
              <a:spLocks noChangeArrowheads="1"/>
            </p:cNvSpPr>
            <p:nvPr/>
          </p:nvSpPr>
          <p:spPr bwMode="auto">
            <a:xfrm>
              <a:off x="4320"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28" name="Rectangle 7"/>
            <p:cNvSpPr>
              <a:spLocks noChangeArrowheads="1"/>
            </p:cNvSpPr>
            <p:nvPr/>
          </p:nvSpPr>
          <p:spPr bwMode="auto">
            <a:xfrm>
              <a:off x="4704"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29" name="Rectangle 8"/>
            <p:cNvSpPr>
              <a:spLocks noChangeArrowheads="1"/>
            </p:cNvSpPr>
            <p:nvPr/>
          </p:nvSpPr>
          <p:spPr bwMode="auto">
            <a:xfrm>
              <a:off x="5088"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30" name="Rectangle 9"/>
            <p:cNvSpPr>
              <a:spLocks noChangeArrowheads="1"/>
            </p:cNvSpPr>
            <p:nvPr/>
          </p:nvSpPr>
          <p:spPr bwMode="auto">
            <a:xfrm>
              <a:off x="3552" y="163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31" name="Rectangle 10"/>
            <p:cNvSpPr>
              <a:spLocks noChangeArrowheads="1"/>
            </p:cNvSpPr>
            <p:nvPr/>
          </p:nvSpPr>
          <p:spPr bwMode="auto">
            <a:xfrm>
              <a:off x="3936" y="163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32" name="Rectangle 11"/>
            <p:cNvSpPr>
              <a:spLocks noChangeArrowheads="1"/>
            </p:cNvSpPr>
            <p:nvPr/>
          </p:nvSpPr>
          <p:spPr bwMode="auto">
            <a:xfrm>
              <a:off x="4320" y="163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33" name="Rectangle 12"/>
            <p:cNvSpPr>
              <a:spLocks noChangeArrowheads="1"/>
            </p:cNvSpPr>
            <p:nvPr/>
          </p:nvSpPr>
          <p:spPr bwMode="auto">
            <a:xfrm>
              <a:off x="4704" y="163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34" name="Rectangle 13"/>
            <p:cNvSpPr>
              <a:spLocks noChangeArrowheads="1"/>
            </p:cNvSpPr>
            <p:nvPr/>
          </p:nvSpPr>
          <p:spPr bwMode="auto">
            <a:xfrm>
              <a:off x="5088" y="163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35" name="Rectangle 14"/>
            <p:cNvSpPr>
              <a:spLocks noChangeArrowheads="1"/>
            </p:cNvSpPr>
            <p:nvPr/>
          </p:nvSpPr>
          <p:spPr bwMode="auto">
            <a:xfrm>
              <a:off x="3552"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36" name="Rectangle 15"/>
            <p:cNvSpPr>
              <a:spLocks noChangeArrowheads="1"/>
            </p:cNvSpPr>
            <p:nvPr/>
          </p:nvSpPr>
          <p:spPr bwMode="auto">
            <a:xfrm>
              <a:off x="3936"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37" name="Rectangle 16"/>
            <p:cNvSpPr>
              <a:spLocks noChangeArrowheads="1"/>
            </p:cNvSpPr>
            <p:nvPr/>
          </p:nvSpPr>
          <p:spPr bwMode="auto">
            <a:xfrm>
              <a:off x="4320"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38" name="Rectangle 17"/>
            <p:cNvSpPr>
              <a:spLocks noChangeArrowheads="1"/>
            </p:cNvSpPr>
            <p:nvPr/>
          </p:nvSpPr>
          <p:spPr bwMode="auto">
            <a:xfrm>
              <a:off x="4704"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39" name="Rectangle 18"/>
            <p:cNvSpPr>
              <a:spLocks noChangeArrowheads="1"/>
            </p:cNvSpPr>
            <p:nvPr/>
          </p:nvSpPr>
          <p:spPr bwMode="auto">
            <a:xfrm>
              <a:off x="5088"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40" name="Rectangle 19"/>
            <p:cNvSpPr>
              <a:spLocks noChangeArrowheads="1"/>
            </p:cNvSpPr>
            <p:nvPr/>
          </p:nvSpPr>
          <p:spPr bwMode="auto">
            <a:xfrm>
              <a:off x="3552" y="220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41" name="Rectangle 20"/>
            <p:cNvSpPr>
              <a:spLocks noChangeArrowheads="1"/>
            </p:cNvSpPr>
            <p:nvPr/>
          </p:nvSpPr>
          <p:spPr bwMode="auto">
            <a:xfrm>
              <a:off x="3936" y="220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42" name="Rectangle 21"/>
            <p:cNvSpPr>
              <a:spLocks noChangeArrowheads="1"/>
            </p:cNvSpPr>
            <p:nvPr/>
          </p:nvSpPr>
          <p:spPr bwMode="auto">
            <a:xfrm>
              <a:off x="4320" y="220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43" name="Rectangle 22"/>
            <p:cNvSpPr>
              <a:spLocks noChangeArrowheads="1"/>
            </p:cNvSpPr>
            <p:nvPr/>
          </p:nvSpPr>
          <p:spPr bwMode="auto">
            <a:xfrm>
              <a:off x="4704" y="220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44" name="Rectangle 23"/>
            <p:cNvSpPr>
              <a:spLocks noChangeArrowheads="1"/>
            </p:cNvSpPr>
            <p:nvPr/>
          </p:nvSpPr>
          <p:spPr bwMode="auto">
            <a:xfrm>
              <a:off x="5088" y="220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45" name="Rectangle 24"/>
            <p:cNvSpPr>
              <a:spLocks noChangeArrowheads="1"/>
            </p:cNvSpPr>
            <p:nvPr/>
          </p:nvSpPr>
          <p:spPr bwMode="auto">
            <a:xfrm>
              <a:off x="3552" y="249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46" name="Rectangle 25"/>
            <p:cNvSpPr>
              <a:spLocks noChangeArrowheads="1"/>
            </p:cNvSpPr>
            <p:nvPr/>
          </p:nvSpPr>
          <p:spPr bwMode="auto">
            <a:xfrm>
              <a:off x="3936" y="249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47" name="Rectangle 26"/>
            <p:cNvSpPr>
              <a:spLocks noChangeArrowheads="1"/>
            </p:cNvSpPr>
            <p:nvPr/>
          </p:nvSpPr>
          <p:spPr bwMode="auto">
            <a:xfrm>
              <a:off x="4320" y="249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48" name="Rectangle 27"/>
            <p:cNvSpPr>
              <a:spLocks noChangeArrowheads="1"/>
            </p:cNvSpPr>
            <p:nvPr/>
          </p:nvSpPr>
          <p:spPr bwMode="auto">
            <a:xfrm>
              <a:off x="4704" y="249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49" name="Rectangle 28"/>
            <p:cNvSpPr>
              <a:spLocks noChangeArrowheads="1"/>
            </p:cNvSpPr>
            <p:nvPr/>
          </p:nvSpPr>
          <p:spPr bwMode="auto">
            <a:xfrm>
              <a:off x="5088" y="249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grpSp>
      <p:grpSp>
        <p:nvGrpSpPr>
          <p:cNvPr id="3" name="Group 29"/>
          <p:cNvGrpSpPr>
            <a:grpSpLocks/>
          </p:cNvGrpSpPr>
          <p:nvPr/>
        </p:nvGrpSpPr>
        <p:grpSpPr bwMode="auto">
          <a:xfrm>
            <a:off x="7162800" y="2133600"/>
            <a:ext cx="2895600" cy="762000"/>
            <a:chOff x="3552" y="1344"/>
            <a:chExt cx="1824" cy="480"/>
          </a:xfrm>
        </p:grpSpPr>
        <p:sp>
          <p:nvSpPr>
            <p:cNvPr id="24621" name="Rectangle 30"/>
            <p:cNvSpPr>
              <a:spLocks noChangeArrowheads="1"/>
            </p:cNvSpPr>
            <p:nvPr/>
          </p:nvSpPr>
          <p:spPr bwMode="auto">
            <a:xfrm>
              <a:off x="4320" y="1344"/>
              <a:ext cx="288" cy="192"/>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A1</a:t>
              </a:r>
            </a:p>
          </p:txBody>
        </p:sp>
        <p:sp>
          <p:nvSpPr>
            <p:cNvPr id="24622" name="Rectangle 31"/>
            <p:cNvSpPr>
              <a:spLocks noChangeArrowheads="1"/>
            </p:cNvSpPr>
            <p:nvPr/>
          </p:nvSpPr>
          <p:spPr bwMode="auto">
            <a:xfrm>
              <a:off x="4704" y="1344"/>
              <a:ext cx="288" cy="192"/>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A2</a:t>
              </a:r>
            </a:p>
          </p:txBody>
        </p:sp>
        <p:sp>
          <p:nvSpPr>
            <p:cNvPr id="24623" name="Rectangle 32"/>
            <p:cNvSpPr>
              <a:spLocks noChangeArrowheads="1"/>
            </p:cNvSpPr>
            <p:nvPr/>
          </p:nvSpPr>
          <p:spPr bwMode="auto">
            <a:xfrm>
              <a:off x="5088" y="1344"/>
              <a:ext cx="288" cy="192"/>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A3</a:t>
              </a:r>
            </a:p>
          </p:txBody>
        </p:sp>
        <p:sp>
          <p:nvSpPr>
            <p:cNvPr id="24624" name="Rectangle 33"/>
            <p:cNvSpPr>
              <a:spLocks noChangeArrowheads="1"/>
            </p:cNvSpPr>
            <p:nvPr/>
          </p:nvSpPr>
          <p:spPr bwMode="auto">
            <a:xfrm>
              <a:off x="3552" y="1632"/>
              <a:ext cx="288" cy="192"/>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A4</a:t>
              </a:r>
            </a:p>
          </p:txBody>
        </p:sp>
      </p:grpSp>
      <p:grpSp>
        <p:nvGrpSpPr>
          <p:cNvPr id="4" name="Group 34"/>
          <p:cNvGrpSpPr>
            <a:grpSpLocks/>
          </p:cNvGrpSpPr>
          <p:nvPr/>
        </p:nvGrpSpPr>
        <p:grpSpPr bwMode="auto">
          <a:xfrm>
            <a:off x="8382000" y="3048000"/>
            <a:ext cx="1066800" cy="304800"/>
            <a:chOff x="4320" y="1920"/>
            <a:chExt cx="672" cy="192"/>
          </a:xfrm>
        </p:grpSpPr>
        <p:sp>
          <p:nvSpPr>
            <p:cNvPr id="24619" name="Rectangle 35"/>
            <p:cNvSpPr>
              <a:spLocks noChangeArrowheads="1"/>
            </p:cNvSpPr>
            <p:nvPr/>
          </p:nvSpPr>
          <p:spPr bwMode="auto">
            <a:xfrm>
              <a:off x="4320" y="1920"/>
              <a:ext cx="288" cy="192"/>
            </a:xfrm>
            <a:prstGeom prst="rect">
              <a:avLst/>
            </a:prstGeom>
            <a:solidFill>
              <a:srgbClr val="66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B1</a:t>
              </a:r>
            </a:p>
          </p:txBody>
        </p:sp>
        <p:sp>
          <p:nvSpPr>
            <p:cNvPr id="24620" name="Rectangle 36"/>
            <p:cNvSpPr>
              <a:spLocks noChangeArrowheads="1"/>
            </p:cNvSpPr>
            <p:nvPr/>
          </p:nvSpPr>
          <p:spPr bwMode="auto">
            <a:xfrm>
              <a:off x="4704" y="1920"/>
              <a:ext cx="288" cy="192"/>
            </a:xfrm>
            <a:prstGeom prst="rect">
              <a:avLst/>
            </a:prstGeom>
            <a:solidFill>
              <a:srgbClr val="66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B2</a:t>
              </a:r>
            </a:p>
          </p:txBody>
        </p:sp>
      </p:grpSp>
      <p:grpSp>
        <p:nvGrpSpPr>
          <p:cNvPr id="5" name="Group 37"/>
          <p:cNvGrpSpPr>
            <a:grpSpLocks/>
          </p:cNvGrpSpPr>
          <p:nvPr/>
        </p:nvGrpSpPr>
        <p:grpSpPr bwMode="auto">
          <a:xfrm>
            <a:off x="7772400" y="2590800"/>
            <a:ext cx="2286000" cy="1219200"/>
            <a:chOff x="3936" y="1632"/>
            <a:chExt cx="1440" cy="768"/>
          </a:xfrm>
        </p:grpSpPr>
        <p:sp>
          <p:nvSpPr>
            <p:cNvPr id="24615" name="Rectangle 38"/>
            <p:cNvSpPr>
              <a:spLocks noChangeArrowheads="1"/>
            </p:cNvSpPr>
            <p:nvPr/>
          </p:nvSpPr>
          <p:spPr bwMode="auto">
            <a:xfrm>
              <a:off x="3936" y="2208"/>
              <a:ext cx="288" cy="192"/>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C1</a:t>
              </a:r>
            </a:p>
          </p:txBody>
        </p:sp>
        <p:sp>
          <p:nvSpPr>
            <p:cNvPr id="24616" name="Rectangle 39"/>
            <p:cNvSpPr>
              <a:spLocks noChangeArrowheads="1"/>
            </p:cNvSpPr>
            <p:nvPr/>
          </p:nvSpPr>
          <p:spPr bwMode="auto">
            <a:xfrm>
              <a:off x="4320" y="2208"/>
              <a:ext cx="288" cy="192"/>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C2</a:t>
              </a:r>
            </a:p>
          </p:txBody>
        </p:sp>
        <p:sp>
          <p:nvSpPr>
            <p:cNvPr id="24617" name="Rectangle 40"/>
            <p:cNvSpPr>
              <a:spLocks noChangeArrowheads="1"/>
            </p:cNvSpPr>
            <p:nvPr/>
          </p:nvSpPr>
          <p:spPr bwMode="auto">
            <a:xfrm>
              <a:off x="4704" y="1632"/>
              <a:ext cx="288" cy="192"/>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C3</a:t>
              </a:r>
            </a:p>
          </p:txBody>
        </p:sp>
        <p:sp>
          <p:nvSpPr>
            <p:cNvPr id="24618" name="Rectangle 41"/>
            <p:cNvSpPr>
              <a:spLocks noChangeArrowheads="1"/>
            </p:cNvSpPr>
            <p:nvPr/>
          </p:nvSpPr>
          <p:spPr bwMode="auto">
            <a:xfrm>
              <a:off x="5088" y="1632"/>
              <a:ext cx="288" cy="192"/>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C4</a:t>
              </a:r>
            </a:p>
          </p:txBody>
        </p:sp>
      </p:grpSp>
      <p:grpSp>
        <p:nvGrpSpPr>
          <p:cNvPr id="6" name="Group 42"/>
          <p:cNvGrpSpPr>
            <a:grpSpLocks/>
          </p:cNvGrpSpPr>
          <p:nvPr/>
        </p:nvGrpSpPr>
        <p:grpSpPr bwMode="auto">
          <a:xfrm>
            <a:off x="2590800" y="4267200"/>
            <a:ext cx="2286000" cy="1828800"/>
            <a:chOff x="1488" y="1152"/>
            <a:chExt cx="1440" cy="1152"/>
          </a:xfrm>
        </p:grpSpPr>
        <p:sp>
          <p:nvSpPr>
            <p:cNvPr id="24589" name="Rectangle 43"/>
            <p:cNvSpPr>
              <a:spLocks noChangeArrowheads="1"/>
            </p:cNvSpPr>
            <p:nvPr/>
          </p:nvSpPr>
          <p:spPr bwMode="auto">
            <a:xfrm>
              <a:off x="2064"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3</a:t>
              </a:r>
            </a:p>
          </p:txBody>
        </p:sp>
        <p:sp>
          <p:nvSpPr>
            <p:cNvPr id="24590" name="Rectangle 44"/>
            <p:cNvSpPr>
              <a:spLocks noChangeArrowheads="1"/>
            </p:cNvSpPr>
            <p:nvPr/>
          </p:nvSpPr>
          <p:spPr bwMode="auto">
            <a:xfrm>
              <a:off x="2352"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4</a:t>
              </a:r>
            </a:p>
          </p:txBody>
        </p:sp>
        <p:sp>
          <p:nvSpPr>
            <p:cNvPr id="24591" name="Rectangle 45"/>
            <p:cNvSpPr>
              <a:spLocks noChangeArrowheads="1"/>
            </p:cNvSpPr>
            <p:nvPr/>
          </p:nvSpPr>
          <p:spPr bwMode="auto">
            <a:xfrm>
              <a:off x="2064" y="153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592" name="Rectangle 46"/>
            <p:cNvSpPr>
              <a:spLocks noChangeArrowheads="1"/>
            </p:cNvSpPr>
            <p:nvPr/>
          </p:nvSpPr>
          <p:spPr bwMode="auto">
            <a:xfrm>
              <a:off x="2352" y="153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9</a:t>
              </a:r>
            </a:p>
          </p:txBody>
        </p:sp>
        <p:sp>
          <p:nvSpPr>
            <p:cNvPr id="24593" name="Rectangle 47"/>
            <p:cNvSpPr>
              <a:spLocks noChangeArrowheads="1"/>
            </p:cNvSpPr>
            <p:nvPr/>
          </p:nvSpPr>
          <p:spPr bwMode="auto">
            <a:xfrm>
              <a:off x="2064" y="172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13</a:t>
              </a:r>
            </a:p>
          </p:txBody>
        </p:sp>
        <p:sp>
          <p:nvSpPr>
            <p:cNvPr id="24594" name="Rectangle 48"/>
            <p:cNvSpPr>
              <a:spLocks noChangeArrowheads="1"/>
            </p:cNvSpPr>
            <p:nvPr/>
          </p:nvSpPr>
          <p:spPr bwMode="auto">
            <a:xfrm>
              <a:off x="2352" y="172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nil</a:t>
              </a:r>
            </a:p>
          </p:txBody>
        </p:sp>
        <p:sp>
          <p:nvSpPr>
            <p:cNvPr id="24595" name="Rectangle 49"/>
            <p:cNvSpPr>
              <a:spLocks noChangeArrowheads="1"/>
            </p:cNvSpPr>
            <p:nvPr/>
          </p:nvSpPr>
          <p:spPr bwMode="auto">
            <a:xfrm>
              <a:off x="2064"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8</a:t>
              </a:r>
            </a:p>
          </p:txBody>
        </p:sp>
        <p:sp>
          <p:nvSpPr>
            <p:cNvPr id="24596" name="Rectangle 50"/>
            <p:cNvSpPr>
              <a:spLocks noChangeArrowheads="1"/>
            </p:cNvSpPr>
            <p:nvPr/>
          </p:nvSpPr>
          <p:spPr bwMode="auto">
            <a:xfrm>
              <a:off x="2352"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597" name="Rectangle 51"/>
            <p:cNvSpPr>
              <a:spLocks noChangeArrowheads="1"/>
            </p:cNvSpPr>
            <p:nvPr/>
          </p:nvSpPr>
          <p:spPr bwMode="auto">
            <a:xfrm>
              <a:off x="1488"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598" name="Rectangle 52"/>
            <p:cNvSpPr>
              <a:spLocks noChangeArrowheads="1"/>
            </p:cNvSpPr>
            <p:nvPr/>
          </p:nvSpPr>
          <p:spPr bwMode="auto">
            <a:xfrm>
              <a:off x="1776"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599" name="Rectangle 53"/>
            <p:cNvSpPr>
              <a:spLocks noChangeArrowheads="1"/>
            </p:cNvSpPr>
            <p:nvPr/>
          </p:nvSpPr>
          <p:spPr bwMode="auto">
            <a:xfrm>
              <a:off x="1488" y="153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nil</a:t>
              </a:r>
            </a:p>
          </p:txBody>
        </p:sp>
        <p:sp>
          <p:nvSpPr>
            <p:cNvPr id="24600" name="Rectangle 54"/>
            <p:cNvSpPr>
              <a:spLocks noChangeArrowheads="1"/>
            </p:cNvSpPr>
            <p:nvPr/>
          </p:nvSpPr>
          <p:spPr bwMode="auto">
            <a:xfrm>
              <a:off x="1776" y="153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01" name="Rectangle 55"/>
            <p:cNvSpPr>
              <a:spLocks noChangeArrowheads="1"/>
            </p:cNvSpPr>
            <p:nvPr/>
          </p:nvSpPr>
          <p:spPr bwMode="auto">
            <a:xfrm>
              <a:off x="1488" y="172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02" name="Rectangle 56"/>
            <p:cNvSpPr>
              <a:spLocks noChangeArrowheads="1"/>
            </p:cNvSpPr>
            <p:nvPr/>
          </p:nvSpPr>
          <p:spPr bwMode="auto">
            <a:xfrm>
              <a:off x="1776" y="172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03" name="Rectangle 57"/>
            <p:cNvSpPr>
              <a:spLocks noChangeArrowheads="1"/>
            </p:cNvSpPr>
            <p:nvPr/>
          </p:nvSpPr>
          <p:spPr bwMode="auto">
            <a:xfrm>
              <a:off x="1488"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04" name="Rectangle 58"/>
            <p:cNvSpPr>
              <a:spLocks noChangeArrowheads="1"/>
            </p:cNvSpPr>
            <p:nvPr/>
          </p:nvSpPr>
          <p:spPr bwMode="auto">
            <a:xfrm>
              <a:off x="1776"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17</a:t>
              </a:r>
            </a:p>
          </p:txBody>
        </p:sp>
        <p:sp>
          <p:nvSpPr>
            <p:cNvPr id="24605" name="Rectangle 59"/>
            <p:cNvSpPr>
              <a:spLocks noChangeArrowheads="1"/>
            </p:cNvSpPr>
            <p:nvPr/>
          </p:nvSpPr>
          <p:spPr bwMode="auto">
            <a:xfrm>
              <a:off x="2640" y="1344"/>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5</a:t>
              </a:r>
            </a:p>
          </p:txBody>
        </p:sp>
        <p:sp>
          <p:nvSpPr>
            <p:cNvPr id="24606" name="Rectangle 60"/>
            <p:cNvSpPr>
              <a:spLocks noChangeArrowheads="1"/>
            </p:cNvSpPr>
            <p:nvPr/>
          </p:nvSpPr>
          <p:spPr bwMode="auto">
            <a:xfrm>
              <a:off x="2640" y="1536"/>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nil</a:t>
              </a:r>
            </a:p>
          </p:txBody>
        </p:sp>
        <p:sp>
          <p:nvSpPr>
            <p:cNvPr id="24607" name="Rectangle 61"/>
            <p:cNvSpPr>
              <a:spLocks noChangeArrowheads="1"/>
            </p:cNvSpPr>
            <p:nvPr/>
          </p:nvSpPr>
          <p:spPr bwMode="auto">
            <a:xfrm>
              <a:off x="2640" y="1728"/>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08" name="Rectangle 62"/>
            <p:cNvSpPr>
              <a:spLocks noChangeArrowheads="1"/>
            </p:cNvSpPr>
            <p:nvPr/>
          </p:nvSpPr>
          <p:spPr bwMode="auto">
            <a:xfrm>
              <a:off x="2640" y="1920"/>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09" name="Rectangle 63"/>
            <p:cNvSpPr>
              <a:spLocks noChangeArrowheads="1"/>
            </p:cNvSpPr>
            <p:nvPr/>
          </p:nvSpPr>
          <p:spPr bwMode="auto">
            <a:xfrm>
              <a:off x="2064" y="211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10" name="Rectangle 64"/>
            <p:cNvSpPr>
              <a:spLocks noChangeArrowheads="1"/>
            </p:cNvSpPr>
            <p:nvPr/>
          </p:nvSpPr>
          <p:spPr bwMode="auto">
            <a:xfrm>
              <a:off x="2352" y="211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11" name="Rectangle 65"/>
            <p:cNvSpPr>
              <a:spLocks noChangeArrowheads="1"/>
            </p:cNvSpPr>
            <p:nvPr/>
          </p:nvSpPr>
          <p:spPr bwMode="auto">
            <a:xfrm>
              <a:off x="1488" y="211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12" name="Rectangle 66"/>
            <p:cNvSpPr>
              <a:spLocks noChangeArrowheads="1"/>
            </p:cNvSpPr>
            <p:nvPr/>
          </p:nvSpPr>
          <p:spPr bwMode="auto">
            <a:xfrm>
              <a:off x="1776" y="211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13" name="Rectangle 67"/>
            <p:cNvSpPr>
              <a:spLocks noChangeArrowheads="1"/>
            </p:cNvSpPr>
            <p:nvPr/>
          </p:nvSpPr>
          <p:spPr bwMode="auto">
            <a:xfrm>
              <a:off x="2640" y="2112"/>
              <a:ext cx="288" cy="192"/>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4614" name="Rectangle 68"/>
            <p:cNvSpPr>
              <a:spLocks noChangeArrowheads="1"/>
            </p:cNvSpPr>
            <p:nvPr/>
          </p:nvSpPr>
          <p:spPr bwMode="auto">
            <a:xfrm>
              <a:off x="2016" y="1152"/>
              <a:ext cx="288" cy="192"/>
            </a:xfrm>
            <a:prstGeom prst="rect">
              <a:avLst/>
            </a:prstGeom>
            <a:noFill/>
            <a:ln w="9525">
              <a:noFill/>
              <a:miter lim="800000"/>
              <a:headEnd/>
              <a:tailEnd/>
            </a:ln>
          </p:spPr>
          <p:txBody>
            <a:bodyPr wrap="none" anchor="ctr"/>
            <a:lstStyle/>
            <a:p>
              <a:pPr algn="ctr" eaLnBrk="1" hangingPunct="1"/>
              <a:r>
                <a:rPr kumimoji="1" lang="en-US" altLang="zh-TW">
                  <a:latin typeface="Arial" charset="0"/>
                  <a:ea typeface="新細明體" pitchFamily="18" charset="-120"/>
                </a:rPr>
                <a:t>FAT</a:t>
              </a:r>
            </a:p>
          </p:txBody>
        </p:sp>
      </p:grpSp>
      <p:sp>
        <p:nvSpPr>
          <p:cNvPr id="24587" name="Rectangle 69"/>
          <p:cNvSpPr>
            <a:spLocks noGrp="1" noChangeArrowheads="1"/>
          </p:cNvSpPr>
          <p:nvPr>
            <p:ph type="body" idx="1"/>
          </p:nvPr>
        </p:nvSpPr>
        <p:spPr>
          <a:xfrm>
            <a:off x="2706688" y="2017713"/>
            <a:ext cx="4419600" cy="4114800"/>
          </a:xfrm>
        </p:spPr>
        <p:txBody>
          <a:bodyPr/>
          <a:lstStyle/>
          <a:p>
            <a:r>
              <a:rPr lang="en-US" altLang="zh-TW" sz="3000" dirty="0">
                <a:ea typeface="新細明體" pitchFamily="18" charset="-120"/>
              </a:rPr>
              <a:t>Uses a File Allocation Table (FAT) to store the </a:t>
            </a:r>
            <a:r>
              <a:rPr lang="en-US" altLang="zh-TW" sz="3000" u="sng" dirty="0">
                <a:ea typeface="新細明體" pitchFamily="18" charset="-120"/>
              </a:rPr>
              <a:t>linked list</a:t>
            </a:r>
            <a:r>
              <a:rPr lang="en-US" altLang="zh-TW" sz="3000" dirty="0">
                <a:ea typeface="新細明體" pitchFamily="18" charset="-120"/>
              </a:rPr>
              <a:t> of clusters used by a file</a:t>
            </a:r>
          </a:p>
        </p:txBody>
      </p:sp>
      <p:sp>
        <p:nvSpPr>
          <p:cNvPr id="1461318" name="Rectangle 70"/>
          <p:cNvSpPr>
            <a:spLocks noChangeArrowheads="1"/>
          </p:cNvSpPr>
          <p:nvPr/>
        </p:nvSpPr>
        <p:spPr bwMode="auto">
          <a:xfrm>
            <a:off x="5257800" y="4800600"/>
            <a:ext cx="3200400" cy="13716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r>
              <a:rPr kumimoji="1" lang="en-US" altLang="zh-TW">
                <a:latin typeface="Arial" charset="0"/>
                <a:ea typeface="新細明體" pitchFamily="18" charset="-120"/>
              </a:rPr>
              <a:t>Directory \tmp:</a:t>
            </a:r>
            <a:br>
              <a:rPr kumimoji="1" lang="en-US" altLang="zh-TW">
                <a:latin typeface="Arial" charset="0"/>
                <a:ea typeface="新細明體" pitchFamily="18" charset="-120"/>
              </a:rPr>
            </a:br>
            <a:r>
              <a:rPr kumimoji="1" lang="en-US" altLang="zh-TW">
                <a:latin typeface="Arial" charset="0"/>
                <a:ea typeface="新細明體" pitchFamily="18" charset="-120"/>
              </a:rPr>
              <a:t>File A, 15k, starts at cluster 2</a:t>
            </a:r>
            <a:br>
              <a:rPr kumimoji="1" lang="en-US" altLang="zh-TW">
                <a:latin typeface="Arial" charset="0"/>
                <a:ea typeface="新細明體" pitchFamily="18" charset="-120"/>
              </a:rPr>
            </a:br>
            <a:r>
              <a:rPr kumimoji="1" lang="en-US" altLang="zh-TW">
                <a:latin typeface="Arial" charset="0"/>
                <a:ea typeface="新細明體" pitchFamily="18" charset="-120"/>
              </a:rPr>
              <a:t>File B, 8k, starts at cluster 12</a:t>
            </a:r>
            <a:br>
              <a:rPr kumimoji="1" lang="en-US" altLang="zh-TW">
                <a:latin typeface="Arial" charset="0"/>
                <a:ea typeface="新細明體" pitchFamily="18" charset="-120"/>
              </a:rPr>
            </a:br>
            <a:r>
              <a:rPr kumimoji="1" lang="en-US" altLang="zh-TW">
                <a:latin typeface="Arial" charset="0"/>
                <a:ea typeface="新細明體" pitchFamily="18" charset="-120"/>
              </a:rPr>
              <a:t>File C, 13k, starts at cluster 16</a:t>
            </a:r>
          </a:p>
        </p:txBody>
      </p:sp>
      <p:sp>
        <p:nvSpPr>
          <p:cNvPr id="71" name="Slide Number Placeholder 5">
            <a:extLst>
              <a:ext uri="{FF2B5EF4-FFF2-40B4-BE49-F238E27FC236}">
                <a16:creationId xmlns:a16="http://schemas.microsoft.com/office/drawing/2014/main" id="{442B0983-ACA7-417A-A2D7-497D6AF196DE}"/>
              </a:ext>
            </a:extLst>
          </p:cNvPr>
          <p:cNvSpPr txBox="1">
            <a:spLocks/>
          </p:cNvSpPr>
          <p:nvPr/>
        </p:nvSpPr>
        <p:spPr>
          <a:xfrm>
            <a:off x="11447501" y="6401750"/>
            <a:ext cx="453145" cy="22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14</a:t>
            </a:fld>
            <a:endParaRPr lang="en-US" sz="1600" dirty="0">
              <a:solidFill>
                <a:schemeClr val="bg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algn="ctr"/>
            <a:r>
              <a:rPr lang="en-US" altLang="zh-TW">
                <a:ea typeface="新細明體" pitchFamily="18" charset="-120"/>
              </a:rPr>
              <a:t>FAT16, FAT32</a:t>
            </a:r>
          </a:p>
        </p:txBody>
      </p:sp>
      <p:sp>
        <p:nvSpPr>
          <p:cNvPr id="25606" name="Rectangle 3"/>
          <p:cNvSpPr>
            <a:spLocks noGrp="1" noChangeArrowheads="1"/>
          </p:cNvSpPr>
          <p:nvPr>
            <p:ph type="body" idx="1"/>
          </p:nvPr>
        </p:nvSpPr>
        <p:spPr/>
        <p:txBody>
          <a:bodyPr/>
          <a:lstStyle/>
          <a:p>
            <a:r>
              <a:rPr lang="en-US" altLang="zh-TW" dirty="0">
                <a:ea typeface="新細明體" pitchFamily="18" charset="-120"/>
              </a:rPr>
              <a:t>FAT16, 16 bit is used to address cluster. Max number of cluster = 2^16. </a:t>
            </a:r>
          </a:p>
          <a:p>
            <a:r>
              <a:rPr lang="en-US" altLang="zh-TW" dirty="0">
                <a:ea typeface="新細明體" pitchFamily="18" charset="-120"/>
              </a:rPr>
              <a:t>FAT32: 32 bit is used to address cluster. Max number of cluster = 2^32.</a:t>
            </a:r>
          </a:p>
          <a:p>
            <a:r>
              <a:rPr lang="en-US" altLang="zh-TW" dirty="0">
                <a:ea typeface="新細明體" pitchFamily="18" charset="-120"/>
              </a:rPr>
              <a:t>For a comparison: </a:t>
            </a:r>
            <a:r>
              <a:rPr lang="en-US" altLang="zh-TW" dirty="0">
                <a:ea typeface="新細明體" pitchFamily="18" charset="-120"/>
                <a:hlinkClick r:id="rId2"/>
              </a:rPr>
              <a:t>http://www.ntfs.com/ntfs_vs_fat.htm</a:t>
            </a:r>
            <a:endParaRPr lang="en-US" altLang="zh-TW" dirty="0">
              <a:ea typeface="新細明體" pitchFamily="18" charset="-120"/>
            </a:endParaRPr>
          </a:p>
        </p:txBody>
      </p:sp>
      <p:sp>
        <p:nvSpPr>
          <p:cNvPr id="4" name="Slide Number Placeholder 5">
            <a:extLst>
              <a:ext uri="{FF2B5EF4-FFF2-40B4-BE49-F238E27FC236}">
                <a16:creationId xmlns:a16="http://schemas.microsoft.com/office/drawing/2014/main" id="{A122FB2E-33F9-4BB8-A563-6A2C1E5FCE88}"/>
              </a:ext>
            </a:extLst>
          </p:cNvPr>
          <p:cNvSpPr txBox="1">
            <a:spLocks/>
          </p:cNvSpPr>
          <p:nvPr/>
        </p:nvSpPr>
        <p:spPr>
          <a:xfrm>
            <a:off x="11447501" y="6401750"/>
            <a:ext cx="453145" cy="22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15</a:t>
            </a:fld>
            <a:endParaRPr lang="en-US" sz="1600" dirty="0">
              <a:solidFill>
                <a:schemeClr val="bg1"/>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algn="ctr"/>
            <a:r>
              <a:rPr lang="en-US" altLang="zh-TW">
                <a:ea typeface="新細明體" pitchFamily="18" charset="-120"/>
              </a:rPr>
              <a:t>Size of FAT</a:t>
            </a:r>
          </a:p>
        </p:txBody>
      </p:sp>
      <p:sp>
        <p:nvSpPr>
          <p:cNvPr id="1463299" name="Rectangle 3"/>
          <p:cNvSpPr>
            <a:spLocks noChangeArrowheads="1"/>
          </p:cNvSpPr>
          <p:nvPr/>
        </p:nvSpPr>
        <p:spPr bwMode="auto">
          <a:xfrm>
            <a:off x="5334000" y="4419600"/>
            <a:ext cx="5105400" cy="14478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r>
              <a:rPr kumimoji="1" lang="en-US" altLang="zh-TW" dirty="0">
                <a:latin typeface="Arial" charset="0"/>
                <a:ea typeface="新細明體" pitchFamily="18" charset="-120"/>
              </a:rPr>
              <a:t>8G FAT 32 partition using 4k cluster</a:t>
            </a:r>
          </a:p>
          <a:p>
            <a:pPr eaLnBrk="1" hangingPunct="1">
              <a:defRPr/>
            </a:pPr>
            <a:endParaRPr kumimoji="1" lang="en-US" altLang="zh-TW" dirty="0">
              <a:latin typeface="Arial" charset="0"/>
              <a:ea typeface="新細明體" pitchFamily="18" charset="-120"/>
            </a:endParaRPr>
          </a:p>
          <a:p>
            <a:pPr eaLnBrk="1" hangingPunct="1">
              <a:defRPr/>
            </a:pPr>
            <a:r>
              <a:rPr kumimoji="1" lang="en-US" altLang="zh-TW" dirty="0">
                <a:latin typeface="Arial" charset="0"/>
                <a:ea typeface="新細明體" pitchFamily="18" charset="-120"/>
              </a:rPr>
              <a:t>Number of cluster = 8G / 4k = 2 M = 2 * 2^20</a:t>
            </a:r>
          </a:p>
          <a:p>
            <a:pPr eaLnBrk="1" hangingPunct="1">
              <a:defRPr/>
            </a:pPr>
            <a:r>
              <a:rPr kumimoji="1" lang="en-US" altLang="zh-TW" dirty="0">
                <a:latin typeface="Arial" charset="0"/>
                <a:ea typeface="新細明體" pitchFamily="18" charset="-120"/>
              </a:rPr>
              <a:t>Size of FAT = 32 bit * 2 M  = 8 MB</a:t>
            </a:r>
          </a:p>
        </p:txBody>
      </p:sp>
      <p:sp>
        <p:nvSpPr>
          <p:cNvPr id="1463300" name="Rectangle 4"/>
          <p:cNvSpPr>
            <a:spLocks noChangeArrowheads="1"/>
          </p:cNvSpPr>
          <p:nvPr/>
        </p:nvSpPr>
        <p:spPr bwMode="auto">
          <a:xfrm>
            <a:off x="1905000" y="3962400"/>
            <a:ext cx="3124200" cy="19812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anchor="ctr"/>
          <a:lstStyle/>
          <a:p>
            <a:pPr eaLnBrk="1" hangingPunct="1">
              <a:defRPr/>
            </a:pPr>
            <a:r>
              <a:rPr kumimoji="1" lang="en-US" altLang="zh-TW">
                <a:latin typeface="Arial" charset="0"/>
                <a:ea typeface="新細明體" pitchFamily="18" charset="-120"/>
              </a:rPr>
              <a:t>In a large FAT partition, the File Allocation Table is too large to be cached in memory all the time.  File operation on large, highly fragmented file will be slow.</a:t>
            </a:r>
          </a:p>
        </p:txBody>
      </p:sp>
      <p:sp>
        <p:nvSpPr>
          <p:cNvPr id="1463301" name="Rectangle 5"/>
          <p:cNvSpPr>
            <a:spLocks noChangeArrowheads="1"/>
          </p:cNvSpPr>
          <p:nvPr/>
        </p:nvSpPr>
        <p:spPr bwMode="auto">
          <a:xfrm>
            <a:off x="2590800" y="2133600"/>
            <a:ext cx="2362200" cy="12954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anchor="ctr"/>
          <a:lstStyle/>
          <a:p>
            <a:pPr eaLnBrk="1" hangingPunct="1">
              <a:defRPr/>
            </a:pPr>
            <a:r>
              <a:rPr kumimoji="1" lang="en-US" altLang="zh-TW">
                <a:latin typeface="Arial" charset="0"/>
                <a:ea typeface="新細明體" pitchFamily="18" charset="-120"/>
              </a:rPr>
              <a:t>For small disk, e.g. floppy, the FAT is small and so can be kept in memory.</a:t>
            </a:r>
          </a:p>
        </p:txBody>
      </p:sp>
      <p:sp>
        <p:nvSpPr>
          <p:cNvPr id="1463302" name="Rectangle 6"/>
          <p:cNvSpPr>
            <a:spLocks noChangeArrowheads="1"/>
          </p:cNvSpPr>
          <p:nvPr/>
        </p:nvSpPr>
        <p:spPr bwMode="auto">
          <a:xfrm>
            <a:off x="5181600" y="2133600"/>
            <a:ext cx="4267200" cy="12954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r>
              <a:rPr kumimoji="1" lang="en-US" altLang="zh-TW">
                <a:latin typeface="Arial" charset="0"/>
                <a:ea typeface="新細明體" pitchFamily="18" charset="-120"/>
              </a:rPr>
              <a:t>1.44M floppy FAT 16, 512 bytes cluster</a:t>
            </a:r>
          </a:p>
          <a:p>
            <a:pPr eaLnBrk="1" hangingPunct="1">
              <a:defRPr/>
            </a:pPr>
            <a:endParaRPr kumimoji="1" lang="en-US" altLang="zh-TW">
              <a:latin typeface="Arial" charset="0"/>
              <a:ea typeface="新細明體" pitchFamily="18" charset="-120"/>
            </a:endParaRPr>
          </a:p>
          <a:p>
            <a:pPr eaLnBrk="1" hangingPunct="1">
              <a:defRPr/>
            </a:pPr>
            <a:r>
              <a:rPr kumimoji="1" lang="en-US" altLang="zh-TW">
                <a:latin typeface="Arial" charset="0"/>
                <a:ea typeface="新細明體" pitchFamily="18" charset="-120"/>
              </a:rPr>
              <a:t>Number of cluster = 1.44M / 512 = 2847</a:t>
            </a:r>
          </a:p>
          <a:p>
            <a:pPr eaLnBrk="1" hangingPunct="1">
              <a:defRPr/>
            </a:pPr>
            <a:r>
              <a:rPr kumimoji="1" lang="en-US" altLang="zh-TW">
                <a:latin typeface="Arial" charset="0"/>
                <a:ea typeface="新細明體" pitchFamily="18" charset="-120"/>
              </a:rPr>
              <a:t>Size of FAT = 16 bit * 2847  = 5694 byte</a:t>
            </a:r>
          </a:p>
        </p:txBody>
      </p:sp>
      <p:sp>
        <p:nvSpPr>
          <p:cNvPr id="7" name="Slide Number Placeholder 5">
            <a:extLst>
              <a:ext uri="{FF2B5EF4-FFF2-40B4-BE49-F238E27FC236}">
                <a16:creationId xmlns:a16="http://schemas.microsoft.com/office/drawing/2014/main" id="{36BFCA6C-B523-45F2-9DCE-02E4B8F391BF}"/>
              </a:ext>
            </a:extLst>
          </p:cNvPr>
          <p:cNvSpPr txBox="1">
            <a:spLocks/>
          </p:cNvSpPr>
          <p:nvPr/>
        </p:nvSpPr>
        <p:spPr>
          <a:xfrm>
            <a:off x="11447501" y="6401750"/>
            <a:ext cx="453145" cy="22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16</a:t>
            </a:fld>
            <a:endParaRPr lang="en-US" sz="1600" dirty="0">
              <a:solidFill>
                <a:schemeClr val="bg1"/>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2"/>
          <p:cNvSpPr>
            <a:spLocks noChangeArrowheads="1"/>
          </p:cNvSpPr>
          <p:nvPr/>
        </p:nvSpPr>
        <p:spPr bwMode="auto">
          <a:xfrm>
            <a:off x="2971800" y="2133600"/>
            <a:ext cx="3352800" cy="4038600"/>
          </a:xfrm>
          <a:prstGeom prst="can">
            <a:avLst>
              <a:gd name="adj" fmla="val 30114"/>
            </a:avLst>
          </a:prstGeom>
          <a:solidFill>
            <a:srgbClr val="FFFFFF"/>
          </a:solidFill>
          <a:ln w="12700">
            <a:solidFill>
              <a:schemeClr val="tx1"/>
            </a:solidFill>
            <a:round/>
            <a:headEnd type="none" w="sm" len="sm"/>
            <a:tailEnd type="none" w="sm" len="sm"/>
          </a:ln>
        </p:spPr>
        <p:txBody>
          <a:bodyPr wrap="none" anchor="ctr"/>
          <a:lstStyle/>
          <a:p>
            <a:endParaRPr lang="en-US"/>
          </a:p>
        </p:txBody>
      </p:sp>
      <p:sp>
        <p:nvSpPr>
          <p:cNvPr id="27654" name="Rectangle 3"/>
          <p:cNvSpPr>
            <a:spLocks noChangeArrowheads="1"/>
          </p:cNvSpPr>
          <p:nvPr/>
        </p:nvSpPr>
        <p:spPr bwMode="auto">
          <a:xfrm>
            <a:off x="4800600" y="43434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55" name="Rectangle 4"/>
          <p:cNvSpPr>
            <a:spLocks noChangeArrowheads="1"/>
          </p:cNvSpPr>
          <p:nvPr/>
        </p:nvSpPr>
        <p:spPr bwMode="auto">
          <a:xfrm>
            <a:off x="5257800" y="43434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56" name="Rectangle 5"/>
          <p:cNvSpPr>
            <a:spLocks noChangeArrowheads="1"/>
          </p:cNvSpPr>
          <p:nvPr/>
        </p:nvSpPr>
        <p:spPr bwMode="auto">
          <a:xfrm>
            <a:off x="4343400" y="4343400"/>
            <a:ext cx="457200" cy="304800"/>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A1</a:t>
            </a:r>
          </a:p>
        </p:txBody>
      </p:sp>
      <p:sp>
        <p:nvSpPr>
          <p:cNvPr id="27657" name="Rectangle 6"/>
          <p:cNvSpPr>
            <a:spLocks noChangeArrowheads="1"/>
          </p:cNvSpPr>
          <p:nvPr/>
        </p:nvSpPr>
        <p:spPr bwMode="auto">
          <a:xfrm>
            <a:off x="3429000" y="4648200"/>
            <a:ext cx="457200" cy="304800"/>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A4</a:t>
            </a:r>
          </a:p>
        </p:txBody>
      </p:sp>
      <p:sp>
        <p:nvSpPr>
          <p:cNvPr id="27658" name="Rectangle 7"/>
          <p:cNvSpPr>
            <a:spLocks noChangeArrowheads="1"/>
          </p:cNvSpPr>
          <p:nvPr/>
        </p:nvSpPr>
        <p:spPr bwMode="auto">
          <a:xfrm>
            <a:off x="4343400" y="4953000"/>
            <a:ext cx="457200" cy="304800"/>
          </a:xfrm>
          <a:prstGeom prst="rect">
            <a:avLst/>
          </a:prstGeom>
          <a:solidFill>
            <a:srgbClr val="66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B1</a:t>
            </a:r>
          </a:p>
        </p:txBody>
      </p:sp>
      <p:sp>
        <p:nvSpPr>
          <p:cNvPr id="27659" name="Rectangle 8"/>
          <p:cNvSpPr>
            <a:spLocks noChangeArrowheads="1"/>
          </p:cNvSpPr>
          <p:nvPr/>
        </p:nvSpPr>
        <p:spPr bwMode="auto">
          <a:xfrm>
            <a:off x="4800600" y="4953000"/>
            <a:ext cx="457200" cy="304800"/>
          </a:xfrm>
          <a:prstGeom prst="rect">
            <a:avLst/>
          </a:prstGeom>
          <a:solidFill>
            <a:srgbClr val="66FFFF"/>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B2</a:t>
            </a:r>
          </a:p>
        </p:txBody>
      </p:sp>
      <p:sp>
        <p:nvSpPr>
          <p:cNvPr id="27660" name="Rectangle 9"/>
          <p:cNvSpPr>
            <a:spLocks noChangeArrowheads="1"/>
          </p:cNvSpPr>
          <p:nvPr/>
        </p:nvSpPr>
        <p:spPr bwMode="auto">
          <a:xfrm>
            <a:off x="3886200" y="5257800"/>
            <a:ext cx="457200" cy="304800"/>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C1</a:t>
            </a:r>
          </a:p>
        </p:txBody>
      </p:sp>
      <p:sp>
        <p:nvSpPr>
          <p:cNvPr id="27661" name="Rectangle 10"/>
          <p:cNvSpPr>
            <a:spLocks noChangeArrowheads="1"/>
          </p:cNvSpPr>
          <p:nvPr/>
        </p:nvSpPr>
        <p:spPr bwMode="auto">
          <a:xfrm>
            <a:off x="4343400" y="5257800"/>
            <a:ext cx="457200" cy="304800"/>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C2</a:t>
            </a:r>
          </a:p>
        </p:txBody>
      </p:sp>
      <p:sp>
        <p:nvSpPr>
          <p:cNvPr id="27662" name="Rectangle 11"/>
          <p:cNvSpPr>
            <a:spLocks noChangeArrowheads="1"/>
          </p:cNvSpPr>
          <p:nvPr/>
        </p:nvSpPr>
        <p:spPr bwMode="auto">
          <a:xfrm>
            <a:off x="4800600" y="4648200"/>
            <a:ext cx="457200" cy="304800"/>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C3</a:t>
            </a:r>
          </a:p>
        </p:txBody>
      </p:sp>
      <p:sp>
        <p:nvSpPr>
          <p:cNvPr id="27663" name="Rectangle 12"/>
          <p:cNvSpPr>
            <a:spLocks noChangeArrowheads="1"/>
          </p:cNvSpPr>
          <p:nvPr/>
        </p:nvSpPr>
        <p:spPr bwMode="auto">
          <a:xfrm>
            <a:off x="5257800" y="4648200"/>
            <a:ext cx="457200" cy="304800"/>
          </a:xfrm>
          <a:prstGeom prst="rect">
            <a:avLst/>
          </a:prstGeom>
          <a:solidFill>
            <a:srgbClr val="00B050"/>
          </a:solidFill>
          <a:ln w="9525">
            <a:solidFill>
              <a:schemeClr val="tx1"/>
            </a:solidFill>
            <a:miter lim="800000"/>
            <a:headEnd/>
            <a:tailEnd/>
          </a:ln>
        </p:spPr>
        <p:txBody>
          <a:bodyPr wrap="none" anchor="ctr"/>
          <a:lstStyle/>
          <a:p>
            <a:pPr algn="ctr" eaLnBrk="1" hangingPunct="1"/>
            <a:r>
              <a:rPr kumimoji="1" lang="en-US" altLang="zh-TW" dirty="0">
                <a:latin typeface="Arial" charset="0"/>
                <a:ea typeface="新細明體" pitchFamily="18" charset="-120"/>
              </a:rPr>
              <a:t>C4</a:t>
            </a:r>
          </a:p>
        </p:txBody>
      </p:sp>
      <p:sp>
        <p:nvSpPr>
          <p:cNvPr id="27664" name="Rectangle 13"/>
          <p:cNvSpPr>
            <a:spLocks noGrp="1" noChangeArrowheads="1"/>
          </p:cNvSpPr>
          <p:nvPr>
            <p:ph type="title"/>
          </p:nvPr>
        </p:nvSpPr>
        <p:spPr/>
        <p:txBody>
          <a:bodyPr/>
          <a:lstStyle/>
          <a:p>
            <a:pPr algn="ctr"/>
            <a:r>
              <a:rPr lang="en-US" altLang="zh-TW">
                <a:ea typeface="新細明體" pitchFamily="18" charset="-120"/>
              </a:rPr>
              <a:t>FAT File System on Disk</a:t>
            </a:r>
          </a:p>
        </p:txBody>
      </p:sp>
      <p:sp>
        <p:nvSpPr>
          <p:cNvPr id="27665" name="Rectangle 14"/>
          <p:cNvSpPr>
            <a:spLocks noChangeArrowheads="1"/>
          </p:cNvSpPr>
          <p:nvPr/>
        </p:nvSpPr>
        <p:spPr bwMode="auto">
          <a:xfrm>
            <a:off x="3429000" y="43434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66" name="Rectangle 15"/>
          <p:cNvSpPr>
            <a:spLocks noChangeArrowheads="1"/>
          </p:cNvSpPr>
          <p:nvPr/>
        </p:nvSpPr>
        <p:spPr bwMode="auto">
          <a:xfrm>
            <a:off x="3886200" y="43434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67" name="Rectangle 16"/>
          <p:cNvSpPr>
            <a:spLocks noChangeArrowheads="1"/>
          </p:cNvSpPr>
          <p:nvPr/>
        </p:nvSpPr>
        <p:spPr bwMode="auto">
          <a:xfrm>
            <a:off x="3886200" y="46482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68" name="Rectangle 17"/>
          <p:cNvSpPr>
            <a:spLocks noChangeArrowheads="1"/>
          </p:cNvSpPr>
          <p:nvPr/>
        </p:nvSpPr>
        <p:spPr bwMode="auto">
          <a:xfrm>
            <a:off x="4343400" y="46482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69" name="Rectangle 18"/>
          <p:cNvSpPr>
            <a:spLocks noChangeArrowheads="1"/>
          </p:cNvSpPr>
          <p:nvPr/>
        </p:nvSpPr>
        <p:spPr bwMode="auto">
          <a:xfrm>
            <a:off x="3429000" y="49530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70" name="Rectangle 19"/>
          <p:cNvSpPr>
            <a:spLocks noChangeArrowheads="1"/>
          </p:cNvSpPr>
          <p:nvPr/>
        </p:nvSpPr>
        <p:spPr bwMode="auto">
          <a:xfrm>
            <a:off x="3886200" y="49530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71" name="Rectangle 20"/>
          <p:cNvSpPr>
            <a:spLocks noChangeArrowheads="1"/>
          </p:cNvSpPr>
          <p:nvPr/>
        </p:nvSpPr>
        <p:spPr bwMode="auto">
          <a:xfrm>
            <a:off x="3429000" y="52578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72" name="Rectangle 21"/>
          <p:cNvSpPr>
            <a:spLocks noChangeArrowheads="1"/>
          </p:cNvSpPr>
          <p:nvPr/>
        </p:nvSpPr>
        <p:spPr bwMode="auto">
          <a:xfrm>
            <a:off x="4800600" y="52578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73" name="Rectangle 22"/>
          <p:cNvSpPr>
            <a:spLocks noChangeArrowheads="1"/>
          </p:cNvSpPr>
          <p:nvPr/>
        </p:nvSpPr>
        <p:spPr bwMode="auto">
          <a:xfrm>
            <a:off x="5257800" y="52578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74" name="Rectangle 23"/>
          <p:cNvSpPr>
            <a:spLocks noChangeArrowheads="1"/>
          </p:cNvSpPr>
          <p:nvPr/>
        </p:nvSpPr>
        <p:spPr bwMode="auto">
          <a:xfrm>
            <a:off x="3429000" y="55626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75" name="Rectangle 24"/>
          <p:cNvSpPr>
            <a:spLocks noChangeArrowheads="1"/>
          </p:cNvSpPr>
          <p:nvPr/>
        </p:nvSpPr>
        <p:spPr bwMode="auto">
          <a:xfrm>
            <a:off x="3886200" y="55626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76" name="Rectangle 25"/>
          <p:cNvSpPr>
            <a:spLocks noChangeArrowheads="1"/>
          </p:cNvSpPr>
          <p:nvPr/>
        </p:nvSpPr>
        <p:spPr bwMode="auto">
          <a:xfrm>
            <a:off x="4343400" y="55626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77" name="Rectangle 26"/>
          <p:cNvSpPr>
            <a:spLocks noChangeArrowheads="1"/>
          </p:cNvSpPr>
          <p:nvPr/>
        </p:nvSpPr>
        <p:spPr bwMode="auto">
          <a:xfrm>
            <a:off x="4800600" y="55626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sp>
        <p:nvSpPr>
          <p:cNvPr id="27678" name="Rectangle 27"/>
          <p:cNvSpPr>
            <a:spLocks noChangeArrowheads="1"/>
          </p:cNvSpPr>
          <p:nvPr/>
        </p:nvSpPr>
        <p:spPr bwMode="auto">
          <a:xfrm>
            <a:off x="5257800" y="5562600"/>
            <a:ext cx="457200" cy="304800"/>
          </a:xfrm>
          <a:prstGeom prst="rect">
            <a:avLst/>
          </a:prstGeom>
          <a:solidFill>
            <a:schemeClr val="accent1"/>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\tmp</a:t>
            </a:r>
          </a:p>
        </p:txBody>
      </p:sp>
      <p:sp>
        <p:nvSpPr>
          <p:cNvPr id="27679" name="Rectangle 28"/>
          <p:cNvSpPr>
            <a:spLocks noChangeArrowheads="1"/>
          </p:cNvSpPr>
          <p:nvPr/>
        </p:nvSpPr>
        <p:spPr bwMode="auto">
          <a:xfrm>
            <a:off x="4800600" y="4343400"/>
            <a:ext cx="457200" cy="304800"/>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A2</a:t>
            </a:r>
          </a:p>
        </p:txBody>
      </p:sp>
      <p:sp>
        <p:nvSpPr>
          <p:cNvPr id="27680" name="Rectangle 29"/>
          <p:cNvSpPr>
            <a:spLocks noChangeArrowheads="1"/>
          </p:cNvSpPr>
          <p:nvPr/>
        </p:nvSpPr>
        <p:spPr bwMode="auto">
          <a:xfrm>
            <a:off x="5257800" y="4343400"/>
            <a:ext cx="457200" cy="304800"/>
          </a:xfrm>
          <a:prstGeom prst="rect">
            <a:avLst/>
          </a:prstGeom>
          <a:solidFill>
            <a:srgbClr val="FFFF66"/>
          </a:solidFill>
          <a:ln w="9525">
            <a:solidFill>
              <a:schemeClr val="tx1"/>
            </a:solidFill>
            <a:miter lim="800000"/>
            <a:headEnd/>
            <a:tailEnd/>
          </a:ln>
        </p:spPr>
        <p:txBody>
          <a:bodyPr wrap="none" anchor="ctr"/>
          <a:lstStyle/>
          <a:p>
            <a:pPr algn="ctr" eaLnBrk="1" hangingPunct="1"/>
            <a:r>
              <a:rPr kumimoji="1" lang="en-US" altLang="zh-TW">
                <a:latin typeface="Arial" charset="0"/>
                <a:ea typeface="新細明體" pitchFamily="18" charset="-120"/>
              </a:rPr>
              <a:t>A3</a:t>
            </a:r>
          </a:p>
        </p:txBody>
      </p:sp>
      <p:sp>
        <p:nvSpPr>
          <p:cNvPr id="27681" name="Rectangle 30"/>
          <p:cNvSpPr>
            <a:spLocks noChangeArrowheads="1"/>
          </p:cNvSpPr>
          <p:nvPr/>
        </p:nvSpPr>
        <p:spPr bwMode="auto">
          <a:xfrm>
            <a:off x="5257800" y="4953000"/>
            <a:ext cx="457200" cy="304800"/>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a:latin typeface="Arial" charset="0"/>
              <a:ea typeface="新細明體" pitchFamily="18" charset="-120"/>
            </a:endParaRPr>
          </a:p>
        </p:txBody>
      </p:sp>
      <p:grpSp>
        <p:nvGrpSpPr>
          <p:cNvPr id="2" name="Group 31"/>
          <p:cNvGrpSpPr>
            <a:grpSpLocks/>
          </p:cNvGrpSpPr>
          <p:nvPr/>
        </p:nvGrpSpPr>
        <p:grpSpPr bwMode="auto">
          <a:xfrm>
            <a:off x="4114800" y="3276600"/>
            <a:ext cx="1143000" cy="863600"/>
            <a:chOff x="2880" y="1549"/>
            <a:chExt cx="720" cy="544"/>
          </a:xfrm>
        </p:grpSpPr>
        <p:sp>
          <p:nvSpPr>
            <p:cNvPr id="27687" name="Rectangle 32"/>
            <p:cNvSpPr>
              <a:spLocks noChangeArrowheads="1"/>
            </p:cNvSpPr>
            <p:nvPr/>
          </p:nvSpPr>
          <p:spPr bwMode="auto">
            <a:xfrm>
              <a:off x="3168" y="1549"/>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sz="1400">
                  <a:latin typeface="Arial" charset="0"/>
                  <a:ea typeface="新細明體" pitchFamily="18" charset="-120"/>
                </a:rPr>
                <a:t>3</a:t>
              </a:r>
            </a:p>
          </p:txBody>
        </p:sp>
        <p:sp>
          <p:nvSpPr>
            <p:cNvPr id="27688" name="Rectangle 33"/>
            <p:cNvSpPr>
              <a:spLocks noChangeArrowheads="1"/>
            </p:cNvSpPr>
            <p:nvPr/>
          </p:nvSpPr>
          <p:spPr bwMode="auto">
            <a:xfrm>
              <a:off x="3312" y="1549"/>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sz="1400">
                  <a:latin typeface="Arial" charset="0"/>
                  <a:ea typeface="新細明體" pitchFamily="18" charset="-120"/>
                </a:rPr>
                <a:t>4</a:t>
              </a:r>
            </a:p>
          </p:txBody>
        </p:sp>
        <p:sp>
          <p:nvSpPr>
            <p:cNvPr id="27689" name="Rectangle 34"/>
            <p:cNvSpPr>
              <a:spLocks noChangeArrowheads="1"/>
            </p:cNvSpPr>
            <p:nvPr/>
          </p:nvSpPr>
          <p:spPr bwMode="auto">
            <a:xfrm>
              <a:off x="3168" y="1658"/>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690" name="Rectangle 35"/>
            <p:cNvSpPr>
              <a:spLocks noChangeArrowheads="1"/>
            </p:cNvSpPr>
            <p:nvPr/>
          </p:nvSpPr>
          <p:spPr bwMode="auto">
            <a:xfrm>
              <a:off x="3312" y="1658"/>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sz="1400">
                  <a:latin typeface="Arial" charset="0"/>
                  <a:ea typeface="新細明體" pitchFamily="18" charset="-120"/>
                </a:rPr>
                <a:t>9</a:t>
              </a:r>
            </a:p>
          </p:txBody>
        </p:sp>
        <p:sp>
          <p:nvSpPr>
            <p:cNvPr id="27691" name="Rectangle 36"/>
            <p:cNvSpPr>
              <a:spLocks noChangeArrowheads="1"/>
            </p:cNvSpPr>
            <p:nvPr/>
          </p:nvSpPr>
          <p:spPr bwMode="auto">
            <a:xfrm>
              <a:off x="3168" y="1767"/>
              <a:ext cx="144" cy="108"/>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sz="1400">
                  <a:latin typeface="Arial" charset="0"/>
                  <a:ea typeface="新細明體" pitchFamily="18" charset="-120"/>
                </a:rPr>
                <a:t>13</a:t>
              </a:r>
            </a:p>
          </p:txBody>
        </p:sp>
        <p:sp>
          <p:nvSpPr>
            <p:cNvPr id="27692" name="Rectangle 37"/>
            <p:cNvSpPr>
              <a:spLocks noChangeArrowheads="1"/>
            </p:cNvSpPr>
            <p:nvPr/>
          </p:nvSpPr>
          <p:spPr bwMode="auto">
            <a:xfrm>
              <a:off x="3312" y="1767"/>
              <a:ext cx="144" cy="108"/>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sz="1400">
                  <a:latin typeface="Arial" charset="0"/>
                  <a:ea typeface="新細明體" pitchFamily="18" charset="-120"/>
                </a:rPr>
                <a:t>nil</a:t>
              </a:r>
            </a:p>
          </p:txBody>
        </p:sp>
        <p:sp>
          <p:nvSpPr>
            <p:cNvPr id="27693" name="Rectangle 38"/>
            <p:cNvSpPr>
              <a:spLocks noChangeArrowheads="1"/>
            </p:cNvSpPr>
            <p:nvPr/>
          </p:nvSpPr>
          <p:spPr bwMode="auto">
            <a:xfrm>
              <a:off x="3168" y="1875"/>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sz="1400">
                  <a:latin typeface="Arial" charset="0"/>
                  <a:ea typeface="新細明體" pitchFamily="18" charset="-120"/>
                </a:rPr>
                <a:t>8</a:t>
              </a:r>
            </a:p>
          </p:txBody>
        </p:sp>
        <p:sp>
          <p:nvSpPr>
            <p:cNvPr id="27694" name="Rectangle 39"/>
            <p:cNvSpPr>
              <a:spLocks noChangeArrowheads="1"/>
            </p:cNvSpPr>
            <p:nvPr/>
          </p:nvSpPr>
          <p:spPr bwMode="auto">
            <a:xfrm>
              <a:off x="3312" y="1875"/>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695" name="Rectangle 40"/>
            <p:cNvSpPr>
              <a:spLocks noChangeArrowheads="1"/>
            </p:cNvSpPr>
            <p:nvPr/>
          </p:nvSpPr>
          <p:spPr bwMode="auto">
            <a:xfrm>
              <a:off x="2880" y="1549"/>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696" name="Rectangle 41"/>
            <p:cNvSpPr>
              <a:spLocks noChangeArrowheads="1"/>
            </p:cNvSpPr>
            <p:nvPr/>
          </p:nvSpPr>
          <p:spPr bwMode="auto">
            <a:xfrm>
              <a:off x="3024" y="1549"/>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697" name="Rectangle 42"/>
            <p:cNvSpPr>
              <a:spLocks noChangeArrowheads="1"/>
            </p:cNvSpPr>
            <p:nvPr/>
          </p:nvSpPr>
          <p:spPr bwMode="auto">
            <a:xfrm>
              <a:off x="2880" y="1658"/>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sz="1400">
                  <a:latin typeface="Arial" charset="0"/>
                  <a:ea typeface="新細明體" pitchFamily="18" charset="-120"/>
                </a:rPr>
                <a:t>nil</a:t>
              </a:r>
            </a:p>
          </p:txBody>
        </p:sp>
        <p:sp>
          <p:nvSpPr>
            <p:cNvPr id="27698" name="Rectangle 43"/>
            <p:cNvSpPr>
              <a:spLocks noChangeArrowheads="1"/>
            </p:cNvSpPr>
            <p:nvPr/>
          </p:nvSpPr>
          <p:spPr bwMode="auto">
            <a:xfrm>
              <a:off x="3024" y="1658"/>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699" name="Rectangle 44"/>
            <p:cNvSpPr>
              <a:spLocks noChangeArrowheads="1"/>
            </p:cNvSpPr>
            <p:nvPr/>
          </p:nvSpPr>
          <p:spPr bwMode="auto">
            <a:xfrm>
              <a:off x="2880" y="1767"/>
              <a:ext cx="144" cy="108"/>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700" name="Rectangle 45"/>
            <p:cNvSpPr>
              <a:spLocks noChangeArrowheads="1"/>
            </p:cNvSpPr>
            <p:nvPr/>
          </p:nvSpPr>
          <p:spPr bwMode="auto">
            <a:xfrm>
              <a:off x="3024" y="1767"/>
              <a:ext cx="144" cy="108"/>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701" name="Rectangle 46"/>
            <p:cNvSpPr>
              <a:spLocks noChangeArrowheads="1"/>
            </p:cNvSpPr>
            <p:nvPr/>
          </p:nvSpPr>
          <p:spPr bwMode="auto">
            <a:xfrm>
              <a:off x="2880" y="1875"/>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702" name="Rectangle 47"/>
            <p:cNvSpPr>
              <a:spLocks noChangeArrowheads="1"/>
            </p:cNvSpPr>
            <p:nvPr/>
          </p:nvSpPr>
          <p:spPr bwMode="auto">
            <a:xfrm>
              <a:off x="3024" y="1875"/>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sz="1400">
                  <a:latin typeface="Arial" charset="0"/>
                  <a:ea typeface="新細明體" pitchFamily="18" charset="-120"/>
                </a:rPr>
                <a:t>17</a:t>
              </a:r>
            </a:p>
          </p:txBody>
        </p:sp>
        <p:sp>
          <p:nvSpPr>
            <p:cNvPr id="27703" name="Rectangle 48"/>
            <p:cNvSpPr>
              <a:spLocks noChangeArrowheads="1"/>
            </p:cNvSpPr>
            <p:nvPr/>
          </p:nvSpPr>
          <p:spPr bwMode="auto">
            <a:xfrm>
              <a:off x="3456" y="1549"/>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sz="1400">
                  <a:latin typeface="Arial" charset="0"/>
                  <a:ea typeface="新細明體" pitchFamily="18" charset="-120"/>
                </a:rPr>
                <a:t>5</a:t>
              </a:r>
            </a:p>
          </p:txBody>
        </p:sp>
        <p:sp>
          <p:nvSpPr>
            <p:cNvPr id="27704" name="Rectangle 49"/>
            <p:cNvSpPr>
              <a:spLocks noChangeArrowheads="1"/>
            </p:cNvSpPr>
            <p:nvPr/>
          </p:nvSpPr>
          <p:spPr bwMode="auto">
            <a:xfrm>
              <a:off x="3456" y="1658"/>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sz="1400">
                  <a:latin typeface="Arial" charset="0"/>
                  <a:ea typeface="新細明體" pitchFamily="18" charset="-120"/>
                </a:rPr>
                <a:t>nil</a:t>
              </a:r>
            </a:p>
          </p:txBody>
        </p:sp>
        <p:sp>
          <p:nvSpPr>
            <p:cNvPr id="27705" name="Rectangle 50"/>
            <p:cNvSpPr>
              <a:spLocks noChangeArrowheads="1"/>
            </p:cNvSpPr>
            <p:nvPr/>
          </p:nvSpPr>
          <p:spPr bwMode="auto">
            <a:xfrm>
              <a:off x="3456" y="1767"/>
              <a:ext cx="144" cy="108"/>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706" name="Rectangle 51"/>
            <p:cNvSpPr>
              <a:spLocks noChangeArrowheads="1"/>
            </p:cNvSpPr>
            <p:nvPr/>
          </p:nvSpPr>
          <p:spPr bwMode="auto">
            <a:xfrm>
              <a:off x="3456" y="1875"/>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707" name="Rectangle 52"/>
            <p:cNvSpPr>
              <a:spLocks noChangeArrowheads="1"/>
            </p:cNvSpPr>
            <p:nvPr/>
          </p:nvSpPr>
          <p:spPr bwMode="auto">
            <a:xfrm>
              <a:off x="3168" y="1984"/>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708" name="Rectangle 53"/>
            <p:cNvSpPr>
              <a:spLocks noChangeArrowheads="1"/>
            </p:cNvSpPr>
            <p:nvPr/>
          </p:nvSpPr>
          <p:spPr bwMode="auto">
            <a:xfrm>
              <a:off x="3312" y="1984"/>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709" name="Rectangle 54"/>
            <p:cNvSpPr>
              <a:spLocks noChangeArrowheads="1"/>
            </p:cNvSpPr>
            <p:nvPr/>
          </p:nvSpPr>
          <p:spPr bwMode="auto">
            <a:xfrm>
              <a:off x="2880" y="1984"/>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710" name="Rectangle 55"/>
            <p:cNvSpPr>
              <a:spLocks noChangeArrowheads="1"/>
            </p:cNvSpPr>
            <p:nvPr/>
          </p:nvSpPr>
          <p:spPr bwMode="auto">
            <a:xfrm>
              <a:off x="3024" y="1984"/>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endParaRPr kumimoji="1" lang="en-US" sz="1400">
                <a:latin typeface="Arial" charset="0"/>
                <a:ea typeface="新細明體" pitchFamily="18" charset="-120"/>
              </a:endParaRPr>
            </a:p>
          </p:txBody>
        </p:sp>
        <p:sp>
          <p:nvSpPr>
            <p:cNvPr id="27711" name="Rectangle 56"/>
            <p:cNvSpPr>
              <a:spLocks noChangeArrowheads="1"/>
            </p:cNvSpPr>
            <p:nvPr/>
          </p:nvSpPr>
          <p:spPr bwMode="auto">
            <a:xfrm>
              <a:off x="3456" y="1984"/>
              <a:ext cx="144" cy="109"/>
            </a:xfrm>
            <a:prstGeom prst="rect">
              <a:avLst/>
            </a:prstGeom>
            <a:solidFill>
              <a:srgbClr val="FFFFFF"/>
            </a:solidFill>
            <a:ln w="9525">
              <a:solidFill>
                <a:schemeClr val="tx1"/>
              </a:solidFill>
              <a:miter lim="800000"/>
              <a:headEnd/>
              <a:tailEnd/>
            </a:ln>
          </p:spPr>
          <p:txBody>
            <a:bodyPr wrap="none" anchor="ctr"/>
            <a:lstStyle/>
            <a:p>
              <a:pPr algn="ctr" eaLnBrk="1" hangingPunct="1"/>
              <a:r>
                <a:rPr kumimoji="1" lang="en-US" altLang="zh-TW" sz="1400">
                  <a:latin typeface="Arial" charset="0"/>
                  <a:ea typeface="新細明體" pitchFamily="18" charset="-120"/>
                </a:rPr>
                <a:t>nil</a:t>
              </a:r>
            </a:p>
          </p:txBody>
        </p:sp>
      </p:grpSp>
      <p:sp>
        <p:nvSpPr>
          <p:cNvPr id="27683" name="Rectangle 57"/>
          <p:cNvSpPr>
            <a:spLocks noChangeArrowheads="1"/>
          </p:cNvSpPr>
          <p:nvPr/>
        </p:nvSpPr>
        <p:spPr bwMode="auto">
          <a:xfrm>
            <a:off x="3657600" y="3581400"/>
            <a:ext cx="228600" cy="173038"/>
          </a:xfrm>
          <a:prstGeom prst="rect">
            <a:avLst/>
          </a:prstGeom>
          <a:noFill/>
          <a:ln w="9525">
            <a:noFill/>
            <a:miter lim="800000"/>
            <a:headEnd/>
            <a:tailEnd/>
          </a:ln>
        </p:spPr>
        <p:txBody>
          <a:bodyPr wrap="none" anchor="ctr"/>
          <a:lstStyle/>
          <a:p>
            <a:pPr algn="ctr" eaLnBrk="1" hangingPunct="1"/>
            <a:r>
              <a:rPr kumimoji="1" lang="en-US" altLang="zh-TW">
                <a:latin typeface="Arial" charset="0"/>
                <a:ea typeface="新細明體" pitchFamily="18" charset="-120"/>
              </a:rPr>
              <a:t>FAT</a:t>
            </a:r>
            <a:endParaRPr kumimoji="1" lang="en-US" altLang="zh-TW" sz="1400">
              <a:latin typeface="Arial" charset="0"/>
              <a:ea typeface="新細明體" pitchFamily="18" charset="-120"/>
            </a:endParaRPr>
          </a:p>
        </p:txBody>
      </p:sp>
      <p:sp>
        <p:nvSpPr>
          <p:cNvPr id="1464378" name="Rectangle 58"/>
          <p:cNvSpPr>
            <a:spLocks noChangeArrowheads="1"/>
          </p:cNvSpPr>
          <p:nvPr/>
        </p:nvSpPr>
        <p:spPr bwMode="auto">
          <a:xfrm>
            <a:off x="7010400" y="4572000"/>
            <a:ext cx="3200400" cy="1371600"/>
          </a:xfrm>
          <a:prstGeom prst="rect">
            <a:avLst/>
          </a:prstGeom>
          <a:solidFill>
            <a:schemeClr val="accent5">
              <a:lumMod val="40000"/>
              <a:lumOff val="60000"/>
            </a:schemeClr>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r>
              <a:rPr kumimoji="1" lang="en-US" altLang="zh-TW" dirty="0">
                <a:latin typeface="Arial" charset="0"/>
                <a:ea typeface="新細明體" pitchFamily="18" charset="-120"/>
              </a:rPr>
              <a:t>Directory \</a:t>
            </a:r>
            <a:r>
              <a:rPr kumimoji="1" lang="en-US" altLang="zh-TW" dirty="0" err="1">
                <a:latin typeface="Arial" charset="0"/>
                <a:ea typeface="新細明體" pitchFamily="18" charset="-120"/>
              </a:rPr>
              <a:t>tmp</a:t>
            </a:r>
            <a:r>
              <a:rPr kumimoji="1" lang="en-US" altLang="zh-TW" dirty="0">
                <a:latin typeface="Arial" charset="0"/>
                <a:ea typeface="新細明體" pitchFamily="18" charset="-120"/>
              </a:rPr>
              <a:t>:</a:t>
            </a:r>
            <a:br>
              <a:rPr kumimoji="1" lang="en-US" altLang="zh-TW" dirty="0">
                <a:latin typeface="Arial" charset="0"/>
                <a:ea typeface="新細明體" pitchFamily="18" charset="-120"/>
              </a:rPr>
            </a:br>
            <a:r>
              <a:rPr kumimoji="1" lang="en-US" altLang="zh-TW" dirty="0">
                <a:latin typeface="Arial" charset="0"/>
                <a:ea typeface="新細明體" pitchFamily="18" charset="-120"/>
              </a:rPr>
              <a:t>File A, 15k, starts at cluster 2</a:t>
            </a:r>
            <a:br>
              <a:rPr kumimoji="1" lang="en-US" altLang="zh-TW" dirty="0">
                <a:latin typeface="Arial" charset="0"/>
                <a:ea typeface="新細明體" pitchFamily="18" charset="-120"/>
              </a:rPr>
            </a:br>
            <a:r>
              <a:rPr kumimoji="1" lang="en-US" altLang="zh-TW" dirty="0">
                <a:latin typeface="Arial" charset="0"/>
                <a:ea typeface="新細明體" pitchFamily="18" charset="-120"/>
              </a:rPr>
              <a:t>File B, 8k, starts at cluster 12</a:t>
            </a:r>
            <a:br>
              <a:rPr kumimoji="1" lang="en-US" altLang="zh-TW" dirty="0">
                <a:latin typeface="Arial" charset="0"/>
                <a:ea typeface="新細明體" pitchFamily="18" charset="-120"/>
              </a:rPr>
            </a:br>
            <a:r>
              <a:rPr kumimoji="1" lang="en-US" altLang="zh-TW" dirty="0">
                <a:latin typeface="Arial" charset="0"/>
                <a:ea typeface="新細明體" pitchFamily="18" charset="-120"/>
              </a:rPr>
              <a:t>File C, 13k, starts at cluster 16</a:t>
            </a:r>
          </a:p>
        </p:txBody>
      </p:sp>
      <p:sp>
        <p:nvSpPr>
          <p:cNvPr id="27685" name="Line 59"/>
          <p:cNvSpPr>
            <a:spLocks noChangeShapeType="1"/>
          </p:cNvSpPr>
          <p:nvPr/>
        </p:nvSpPr>
        <p:spPr bwMode="auto">
          <a:xfrm flipV="1">
            <a:off x="5715000" y="4419600"/>
            <a:ext cx="1447800" cy="1143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7686" name="Line 60"/>
          <p:cNvSpPr>
            <a:spLocks noChangeShapeType="1"/>
          </p:cNvSpPr>
          <p:nvPr/>
        </p:nvSpPr>
        <p:spPr bwMode="auto">
          <a:xfrm>
            <a:off x="5715000" y="5943600"/>
            <a:ext cx="175260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61" name="Slide Number Placeholder 5">
            <a:extLst>
              <a:ext uri="{FF2B5EF4-FFF2-40B4-BE49-F238E27FC236}">
                <a16:creationId xmlns:a16="http://schemas.microsoft.com/office/drawing/2014/main" id="{6BE53635-F205-4CC5-BC73-FDF747A25101}"/>
              </a:ext>
            </a:extLst>
          </p:cNvPr>
          <p:cNvSpPr txBox="1">
            <a:spLocks/>
          </p:cNvSpPr>
          <p:nvPr/>
        </p:nvSpPr>
        <p:spPr>
          <a:xfrm>
            <a:off x="11447501" y="6401750"/>
            <a:ext cx="453145" cy="22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17</a:t>
            </a:fld>
            <a:endParaRPr lang="en-US" sz="1600" dirty="0">
              <a:solidFill>
                <a:schemeClr val="bg1"/>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TW">
                <a:ea typeface="新細明體" pitchFamily="18" charset="-120"/>
              </a:rPr>
              <a:t>Windows File System</a:t>
            </a:r>
          </a:p>
        </p:txBody>
      </p:sp>
      <p:sp>
        <p:nvSpPr>
          <p:cNvPr id="28675" name="Rectangle 3"/>
          <p:cNvSpPr>
            <a:spLocks noGrp="1" noChangeArrowheads="1"/>
          </p:cNvSpPr>
          <p:nvPr>
            <p:ph type="body" idx="1"/>
          </p:nvPr>
        </p:nvSpPr>
        <p:spPr/>
        <p:txBody>
          <a:bodyPr/>
          <a:lstStyle/>
          <a:p>
            <a:r>
              <a:rPr lang="en-US" altLang="zh-TW" dirty="0">
                <a:ea typeface="新細明體" pitchFamily="18" charset="-120"/>
              </a:rPr>
              <a:t>Key features of New Technology File System (NTFS)</a:t>
            </a:r>
          </a:p>
          <a:p>
            <a:pPr lvl="1" eaLnBrk="1" hangingPunct="1"/>
            <a:r>
              <a:rPr lang="en-US" dirty="0"/>
              <a:t>Recoverability  </a:t>
            </a:r>
          </a:p>
          <a:p>
            <a:pPr lvl="1" eaLnBrk="1" hangingPunct="1"/>
            <a:r>
              <a:rPr lang="en-US" dirty="0"/>
              <a:t>Security</a:t>
            </a:r>
          </a:p>
          <a:p>
            <a:pPr lvl="1" eaLnBrk="1" hangingPunct="1"/>
            <a:r>
              <a:rPr lang="en-US" dirty="0"/>
              <a:t>Large disks and large files</a:t>
            </a:r>
          </a:p>
          <a:p>
            <a:pPr lvl="1" eaLnBrk="1" hangingPunct="1"/>
            <a:r>
              <a:rPr lang="en-US" dirty="0"/>
              <a:t>Multiple data streams</a:t>
            </a:r>
          </a:p>
          <a:p>
            <a:pPr lvl="1" eaLnBrk="1" hangingPunct="1"/>
            <a:r>
              <a:rPr lang="en-US" dirty="0"/>
              <a:t>Journaling</a:t>
            </a:r>
          </a:p>
          <a:p>
            <a:pPr lvl="1" eaLnBrk="1" hangingPunct="1"/>
            <a:r>
              <a:rPr lang="en-US" dirty="0"/>
              <a:t>Compression and Encryption</a:t>
            </a:r>
          </a:p>
        </p:txBody>
      </p:sp>
      <p:sp>
        <p:nvSpPr>
          <p:cNvPr id="4" name="Slide Number Placeholder 5">
            <a:extLst>
              <a:ext uri="{FF2B5EF4-FFF2-40B4-BE49-F238E27FC236}">
                <a16:creationId xmlns:a16="http://schemas.microsoft.com/office/drawing/2014/main" id="{40873A46-A858-43B7-BD09-0BC546DCB88A}"/>
              </a:ext>
            </a:extLst>
          </p:cNvPr>
          <p:cNvSpPr txBox="1">
            <a:spLocks/>
          </p:cNvSpPr>
          <p:nvPr/>
        </p:nvSpPr>
        <p:spPr>
          <a:xfrm>
            <a:off x="11447501" y="6401750"/>
            <a:ext cx="453145" cy="22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18</a:t>
            </a:fld>
            <a:endParaRPr lang="en-US" sz="1600" dirty="0">
              <a:solidFill>
                <a:schemeClr val="bg1"/>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t>NTFS Volume and File Structure</a:t>
            </a:r>
          </a:p>
        </p:txBody>
      </p:sp>
      <p:sp>
        <p:nvSpPr>
          <p:cNvPr id="29699" name="Content Placeholder 2"/>
          <p:cNvSpPr>
            <a:spLocks noGrp="1"/>
          </p:cNvSpPr>
          <p:nvPr>
            <p:ph idx="1"/>
          </p:nvPr>
        </p:nvSpPr>
        <p:spPr/>
        <p:txBody>
          <a:bodyPr>
            <a:normAutofit/>
          </a:bodyPr>
          <a:lstStyle/>
          <a:p>
            <a:pPr eaLnBrk="1" hangingPunct="1"/>
            <a:r>
              <a:rPr lang="en-US" dirty="0"/>
              <a:t>Sector</a:t>
            </a:r>
          </a:p>
          <a:p>
            <a:pPr lvl="1" eaLnBrk="1" hangingPunct="1"/>
            <a:r>
              <a:rPr lang="en-US" dirty="0"/>
              <a:t>The smallest physical storage unit on the disk</a:t>
            </a:r>
          </a:p>
          <a:p>
            <a:pPr lvl="1" eaLnBrk="1" hangingPunct="1"/>
            <a:r>
              <a:rPr lang="en-US" dirty="0"/>
              <a:t>Almost always 512 bytes</a:t>
            </a:r>
          </a:p>
          <a:p>
            <a:pPr eaLnBrk="1" hangingPunct="1"/>
            <a:r>
              <a:rPr lang="en-US" dirty="0"/>
              <a:t>Cluster</a:t>
            </a:r>
          </a:p>
          <a:p>
            <a:pPr lvl="1" eaLnBrk="1" hangingPunct="1"/>
            <a:r>
              <a:rPr lang="en-US" dirty="0"/>
              <a:t>One or more contiguous sectors</a:t>
            </a:r>
          </a:p>
          <a:p>
            <a:pPr lvl="1" eaLnBrk="1" hangingPunct="1"/>
            <a:r>
              <a:rPr lang="en-US" dirty="0"/>
              <a:t>Size in sectors is a power of 2</a:t>
            </a:r>
          </a:p>
          <a:p>
            <a:pPr eaLnBrk="1" hangingPunct="1"/>
            <a:r>
              <a:rPr lang="en-US" dirty="0"/>
              <a:t>Volume</a:t>
            </a:r>
          </a:p>
          <a:p>
            <a:pPr lvl="1" eaLnBrk="1" hangingPunct="1"/>
            <a:r>
              <a:rPr lang="en-US" dirty="0"/>
              <a:t>Logical partition on a disk, consisting one or more clusters and used by a file system to allocate space</a:t>
            </a:r>
          </a:p>
          <a:p>
            <a:pPr eaLnBrk="1" hangingPunct="1"/>
            <a:endParaRPr lang="en-US" dirty="0"/>
          </a:p>
        </p:txBody>
      </p:sp>
      <p:sp>
        <p:nvSpPr>
          <p:cNvPr id="4" name="Slide Number Placeholder 5">
            <a:extLst>
              <a:ext uri="{FF2B5EF4-FFF2-40B4-BE49-F238E27FC236}">
                <a16:creationId xmlns:a16="http://schemas.microsoft.com/office/drawing/2014/main" id="{84109676-2551-41B6-8D68-A9ACF2C40C7E}"/>
              </a:ext>
            </a:extLst>
          </p:cNvPr>
          <p:cNvSpPr txBox="1">
            <a:spLocks/>
          </p:cNvSpPr>
          <p:nvPr/>
        </p:nvSpPr>
        <p:spPr>
          <a:xfrm>
            <a:off x="11447501" y="6401750"/>
            <a:ext cx="453145" cy="22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19</a:t>
            </a:fld>
            <a:endParaRPr lang="en-US" sz="1600" dirty="0">
              <a:solidFill>
                <a:schemeClr val="bg1"/>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A2ECAC-8DB8-4E5F-B05F-1F34D31F9EE8}"/>
              </a:ext>
            </a:extLst>
          </p:cNvPr>
          <p:cNvSpPr>
            <a:spLocks noGrp="1"/>
          </p:cNvSpPr>
          <p:nvPr>
            <p:ph idx="1"/>
          </p:nvPr>
        </p:nvSpPr>
        <p:spPr/>
        <p:txBody>
          <a:bodyPr/>
          <a:lstStyle/>
          <a:p>
            <a:r>
              <a:rPr lang="en-US" altLang="zh-TW" dirty="0">
                <a:ea typeface="新細明體" pitchFamily="18" charset="-120"/>
              </a:rPr>
              <a:t>File , and directory</a:t>
            </a:r>
          </a:p>
          <a:p>
            <a:r>
              <a:rPr lang="en-US" altLang="zh-TW" dirty="0">
                <a:ea typeface="新細明體" pitchFamily="18" charset="-120"/>
              </a:rPr>
              <a:t>File systems</a:t>
            </a:r>
          </a:p>
          <a:p>
            <a:r>
              <a:rPr lang="en-US" altLang="zh-TW" dirty="0">
                <a:ea typeface="新細明體" pitchFamily="18" charset="-120"/>
              </a:rPr>
              <a:t>Access control – Users or groups of users are granted certain access rights to a file</a:t>
            </a:r>
          </a:p>
          <a:p>
            <a:r>
              <a:rPr lang="en-US" altLang="zh-TW" dirty="0">
                <a:ea typeface="新細明體" pitchFamily="18" charset="-120"/>
              </a:rPr>
              <a:t>Simultaneous access – file locking</a:t>
            </a:r>
          </a:p>
          <a:p>
            <a:r>
              <a:rPr lang="en-US" altLang="zh-TW" dirty="0">
                <a:ea typeface="新細明體" pitchFamily="18" charset="-120"/>
              </a:rPr>
              <a:t>Secondary Storage Management, File system:</a:t>
            </a:r>
          </a:p>
          <a:p>
            <a:pPr lvl="1"/>
            <a:r>
              <a:rPr lang="en-US" altLang="zh-TW" dirty="0">
                <a:ea typeface="新細明體" pitchFamily="18" charset="-120"/>
              </a:rPr>
              <a:t>FAT, NTFS</a:t>
            </a:r>
          </a:p>
          <a:p>
            <a:endParaRPr lang="zh-MO" altLang="en-US" dirty="0"/>
          </a:p>
        </p:txBody>
      </p:sp>
      <p:sp>
        <p:nvSpPr>
          <p:cNvPr id="3" name="Title 2">
            <a:extLst>
              <a:ext uri="{FF2B5EF4-FFF2-40B4-BE49-F238E27FC236}">
                <a16:creationId xmlns:a16="http://schemas.microsoft.com/office/drawing/2014/main" id="{E17F0C0F-5D3D-49EB-B45E-64D09DCCD8C2}"/>
              </a:ext>
            </a:extLst>
          </p:cNvPr>
          <p:cNvSpPr>
            <a:spLocks noGrp="1"/>
          </p:cNvSpPr>
          <p:nvPr>
            <p:ph type="title"/>
          </p:nvPr>
        </p:nvSpPr>
        <p:spPr/>
        <p:txBody>
          <a:bodyPr/>
          <a:lstStyle/>
          <a:p>
            <a:r>
              <a:rPr lang="en-US" altLang="zh-TW" dirty="0">
                <a:ea typeface="新細明體" pitchFamily="18" charset="-120"/>
              </a:rPr>
              <a:t>We’ll learn in this chapter...</a:t>
            </a:r>
            <a:endParaRPr lang="zh-MO" altLang="en-US" dirty="0"/>
          </a:p>
        </p:txBody>
      </p:sp>
      <p:sp>
        <p:nvSpPr>
          <p:cNvPr id="4" name="Slide Number Placeholder 3">
            <a:extLst>
              <a:ext uri="{FF2B5EF4-FFF2-40B4-BE49-F238E27FC236}">
                <a16:creationId xmlns:a16="http://schemas.microsoft.com/office/drawing/2014/main" id="{3AFB2428-4AEE-4244-BD27-5079D567BB18}"/>
              </a:ext>
            </a:extLst>
          </p:cNvPr>
          <p:cNvSpPr>
            <a:spLocks noGrp="1"/>
          </p:cNvSpPr>
          <p:nvPr>
            <p:ph type="sldNum" sz="quarter" idx="15"/>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92368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NZ"/>
              <a:t>NTFS Volume Layout</a:t>
            </a:r>
          </a:p>
        </p:txBody>
      </p:sp>
      <p:sp>
        <p:nvSpPr>
          <p:cNvPr id="30723" name="Content Placeholder 2"/>
          <p:cNvSpPr>
            <a:spLocks noGrp="1"/>
          </p:cNvSpPr>
          <p:nvPr>
            <p:ph idx="1"/>
          </p:nvPr>
        </p:nvSpPr>
        <p:spPr>
          <a:xfrm>
            <a:off x="1981200" y="2209800"/>
            <a:ext cx="8229600" cy="2438400"/>
          </a:xfrm>
        </p:spPr>
        <p:txBody>
          <a:bodyPr/>
          <a:lstStyle/>
          <a:p>
            <a:pPr eaLnBrk="1" hangingPunct="1"/>
            <a:r>
              <a:rPr lang="en-NZ"/>
              <a:t>Every element on a volume is a file, and every file consists of a collection of attributes. </a:t>
            </a:r>
          </a:p>
          <a:p>
            <a:pPr lvl="1" eaLnBrk="1" hangingPunct="1"/>
            <a:r>
              <a:rPr lang="en-NZ"/>
              <a:t>Even the data contents of a file is treated as an attribute.</a:t>
            </a:r>
          </a:p>
        </p:txBody>
      </p:sp>
      <p:pic>
        <p:nvPicPr>
          <p:cNvPr id="30724" name="Picture 2"/>
          <p:cNvPicPr>
            <a:picLocks noChangeAspect="1" noChangeArrowheads="1"/>
          </p:cNvPicPr>
          <p:nvPr/>
        </p:nvPicPr>
        <p:blipFill>
          <a:blip r:embed="rId3" cstate="print"/>
          <a:srcRect b="23596"/>
          <a:stretch>
            <a:fillRect/>
          </a:stretch>
        </p:blipFill>
        <p:spPr bwMode="auto">
          <a:xfrm>
            <a:off x="2590801" y="4724400"/>
            <a:ext cx="7477125" cy="1295400"/>
          </a:xfrm>
          <a:prstGeom prst="rect">
            <a:avLst/>
          </a:prstGeom>
          <a:noFill/>
          <a:ln w="9525">
            <a:noFill/>
            <a:miter lim="800000"/>
            <a:headEnd/>
            <a:tailEnd/>
          </a:ln>
        </p:spPr>
      </p:pic>
      <p:sp>
        <p:nvSpPr>
          <p:cNvPr id="5" name="Slide Number Placeholder 5">
            <a:extLst>
              <a:ext uri="{FF2B5EF4-FFF2-40B4-BE49-F238E27FC236}">
                <a16:creationId xmlns:a16="http://schemas.microsoft.com/office/drawing/2014/main" id="{34A8D9E1-D5E7-4291-8E06-924A47657A47}"/>
              </a:ext>
            </a:extLst>
          </p:cNvPr>
          <p:cNvSpPr txBox="1">
            <a:spLocks/>
          </p:cNvSpPr>
          <p:nvPr/>
        </p:nvSpPr>
        <p:spPr>
          <a:xfrm>
            <a:off x="11447501" y="6401750"/>
            <a:ext cx="453145" cy="22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20</a:t>
            </a:fld>
            <a:endParaRPr lang="en-US" sz="1600" dirty="0">
              <a:solidFill>
                <a:schemeClr val="bg1"/>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90800" y="609600"/>
            <a:ext cx="7772400" cy="1143000"/>
          </a:xfrm>
        </p:spPr>
        <p:txBody>
          <a:bodyPr/>
          <a:lstStyle/>
          <a:p>
            <a:pPr algn="ctr" eaLnBrk="1" hangingPunct="1"/>
            <a:r>
              <a:rPr lang="en-US" altLang="zh-TW">
                <a:ea typeface="新細明體" pitchFamily="18" charset="-120"/>
              </a:rPr>
              <a:t>Master File Table (MFT)</a:t>
            </a:r>
          </a:p>
        </p:txBody>
      </p:sp>
      <p:sp>
        <p:nvSpPr>
          <p:cNvPr id="1466371" name="Rectangle 3"/>
          <p:cNvSpPr>
            <a:spLocks noChangeArrowheads="1"/>
          </p:cNvSpPr>
          <p:nvPr/>
        </p:nvSpPr>
        <p:spPr bwMode="auto">
          <a:xfrm>
            <a:off x="2362200" y="2133600"/>
            <a:ext cx="5181600" cy="25908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anchor="ctr"/>
          <a:lstStyle/>
          <a:p>
            <a:pPr eaLnBrk="1" hangingPunct="1">
              <a:defRPr/>
            </a:pPr>
            <a:r>
              <a:rPr kumimoji="1" lang="en-US" altLang="zh-TW" sz="2000" dirty="0">
                <a:latin typeface="Arial" charset="0"/>
                <a:ea typeface="新細明體" pitchFamily="18" charset="-120"/>
              </a:rPr>
              <a:t>In NTFS, (almost) all metadata about the files are stored in a system file name $MFT.  Each row of MFT is 1024 bytes long and stores the name(s), standard file attributes like read-only, time stamps, security descriptor, and data for a file.  If the file is very small, the content is stored in the file record inside MFT. </a:t>
            </a:r>
          </a:p>
        </p:txBody>
      </p:sp>
      <p:sp>
        <p:nvSpPr>
          <p:cNvPr id="31748" name="Rectangle 4"/>
          <p:cNvSpPr>
            <a:spLocks noChangeArrowheads="1"/>
          </p:cNvSpPr>
          <p:nvPr/>
        </p:nvSpPr>
        <p:spPr bwMode="auto">
          <a:xfrm>
            <a:off x="8229600" y="3352800"/>
            <a:ext cx="1447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1749" name="Rectangle 5"/>
          <p:cNvSpPr>
            <a:spLocks noChangeArrowheads="1"/>
          </p:cNvSpPr>
          <p:nvPr/>
        </p:nvSpPr>
        <p:spPr bwMode="auto">
          <a:xfrm>
            <a:off x="8229600" y="3657600"/>
            <a:ext cx="1447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1750" name="Rectangle 6"/>
          <p:cNvSpPr>
            <a:spLocks noChangeArrowheads="1"/>
          </p:cNvSpPr>
          <p:nvPr/>
        </p:nvSpPr>
        <p:spPr bwMode="auto">
          <a:xfrm>
            <a:off x="8229600" y="3962400"/>
            <a:ext cx="1447800" cy="304800"/>
          </a:xfrm>
          <a:prstGeom prst="rect">
            <a:avLst/>
          </a:prstGeom>
          <a:solidFill>
            <a:srgbClr val="FFFFFF"/>
          </a:solidFill>
          <a:ln w="12700">
            <a:solidFill>
              <a:schemeClr val="tx1"/>
            </a:solidFill>
            <a:miter lim="800000"/>
            <a:headEnd type="none" w="sm" len="sm"/>
            <a:tailEnd type="none" w="sm" len="sm"/>
          </a:ln>
        </p:spPr>
        <p:txBody>
          <a:bodyPr wrap="none" anchor="ctr"/>
          <a:lstStyle/>
          <a:p>
            <a:endParaRPr lang="en-US"/>
          </a:p>
        </p:txBody>
      </p:sp>
      <p:sp>
        <p:nvSpPr>
          <p:cNvPr id="31751" name="Rectangle 7"/>
          <p:cNvSpPr>
            <a:spLocks noChangeArrowheads="1"/>
          </p:cNvSpPr>
          <p:nvPr/>
        </p:nvSpPr>
        <p:spPr bwMode="auto">
          <a:xfrm>
            <a:off x="8229600" y="4267200"/>
            <a:ext cx="1447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1752" name="Rectangle 8"/>
          <p:cNvSpPr>
            <a:spLocks noChangeArrowheads="1"/>
          </p:cNvSpPr>
          <p:nvPr/>
        </p:nvSpPr>
        <p:spPr bwMode="auto">
          <a:xfrm>
            <a:off x="8229600" y="4572000"/>
            <a:ext cx="1447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1753" name="Rectangle 9"/>
          <p:cNvSpPr>
            <a:spLocks noChangeArrowheads="1"/>
          </p:cNvSpPr>
          <p:nvPr/>
        </p:nvSpPr>
        <p:spPr bwMode="auto">
          <a:xfrm>
            <a:off x="8229600" y="4876800"/>
            <a:ext cx="1447800" cy="3048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31754" name="Rectangle 10"/>
          <p:cNvSpPr>
            <a:spLocks noChangeArrowheads="1"/>
          </p:cNvSpPr>
          <p:nvPr/>
        </p:nvSpPr>
        <p:spPr bwMode="auto">
          <a:xfrm>
            <a:off x="5334000" y="5715000"/>
            <a:ext cx="1295400" cy="533400"/>
          </a:xfrm>
          <a:prstGeom prst="rect">
            <a:avLst/>
          </a:prstGeom>
          <a:solidFill>
            <a:srgbClr val="FFFFFF"/>
          </a:solidFill>
          <a:ln w="12700">
            <a:solidFill>
              <a:schemeClr val="tx1"/>
            </a:solidFill>
            <a:miter lim="800000"/>
            <a:headEnd type="none" w="sm" len="sm"/>
            <a:tailEnd type="none" w="sm" len="sm"/>
          </a:ln>
        </p:spPr>
        <p:txBody>
          <a:bodyPr anchor="ctr"/>
          <a:lstStyle/>
          <a:p>
            <a:pPr algn="ctr">
              <a:lnSpc>
                <a:spcPct val="90000"/>
              </a:lnSpc>
            </a:pPr>
            <a:r>
              <a:rPr kumimoji="1" lang="en-US" altLang="zh-TW" sz="1600">
                <a:latin typeface="Arial" charset="0"/>
                <a:ea typeface="新細明體" pitchFamily="18" charset="-120"/>
              </a:rPr>
              <a:t>Standard information</a:t>
            </a:r>
          </a:p>
        </p:txBody>
      </p:sp>
      <p:sp>
        <p:nvSpPr>
          <p:cNvPr id="31755" name="Rectangle 11"/>
          <p:cNvSpPr>
            <a:spLocks noChangeArrowheads="1"/>
          </p:cNvSpPr>
          <p:nvPr/>
        </p:nvSpPr>
        <p:spPr bwMode="auto">
          <a:xfrm>
            <a:off x="6629400" y="5715000"/>
            <a:ext cx="1143000" cy="533400"/>
          </a:xfrm>
          <a:prstGeom prst="rect">
            <a:avLst/>
          </a:prstGeom>
          <a:solidFill>
            <a:srgbClr val="FFFFFF"/>
          </a:solidFill>
          <a:ln w="12700">
            <a:solidFill>
              <a:schemeClr val="tx1"/>
            </a:solidFill>
            <a:miter lim="800000"/>
            <a:headEnd type="none" w="sm" len="sm"/>
            <a:tailEnd type="none" w="sm" len="sm"/>
          </a:ln>
        </p:spPr>
        <p:txBody>
          <a:bodyPr anchor="ctr"/>
          <a:lstStyle/>
          <a:p>
            <a:pPr algn="ctr">
              <a:lnSpc>
                <a:spcPct val="90000"/>
              </a:lnSpc>
            </a:pPr>
            <a:r>
              <a:rPr kumimoji="1" lang="en-US" altLang="zh-TW" sz="1600">
                <a:latin typeface="Arial" charset="0"/>
                <a:ea typeface="新細明體" pitchFamily="18" charset="-120"/>
              </a:rPr>
              <a:t>File name</a:t>
            </a:r>
          </a:p>
        </p:txBody>
      </p:sp>
      <p:sp>
        <p:nvSpPr>
          <p:cNvPr id="31756" name="Rectangle 12"/>
          <p:cNvSpPr>
            <a:spLocks noChangeArrowheads="1"/>
          </p:cNvSpPr>
          <p:nvPr/>
        </p:nvSpPr>
        <p:spPr bwMode="auto">
          <a:xfrm>
            <a:off x="7772400" y="5715000"/>
            <a:ext cx="1143000" cy="533400"/>
          </a:xfrm>
          <a:prstGeom prst="rect">
            <a:avLst/>
          </a:prstGeom>
          <a:solidFill>
            <a:srgbClr val="FFFFFF"/>
          </a:solidFill>
          <a:ln w="12700">
            <a:solidFill>
              <a:schemeClr val="tx1"/>
            </a:solidFill>
            <a:miter lim="800000"/>
            <a:headEnd type="none" w="sm" len="sm"/>
            <a:tailEnd type="none" w="sm" len="sm"/>
          </a:ln>
        </p:spPr>
        <p:txBody>
          <a:bodyPr anchor="ctr"/>
          <a:lstStyle/>
          <a:p>
            <a:pPr algn="ctr">
              <a:lnSpc>
                <a:spcPct val="90000"/>
              </a:lnSpc>
            </a:pPr>
            <a:r>
              <a:rPr kumimoji="1" lang="en-US" altLang="zh-TW" sz="1600">
                <a:latin typeface="Arial" charset="0"/>
                <a:ea typeface="新細明體" pitchFamily="18" charset="-120"/>
              </a:rPr>
              <a:t>Security descriptor</a:t>
            </a:r>
          </a:p>
        </p:txBody>
      </p:sp>
      <p:sp>
        <p:nvSpPr>
          <p:cNvPr id="31757" name="Rectangle 13"/>
          <p:cNvSpPr>
            <a:spLocks noChangeArrowheads="1"/>
          </p:cNvSpPr>
          <p:nvPr/>
        </p:nvSpPr>
        <p:spPr bwMode="auto">
          <a:xfrm>
            <a:off x="8915400" y="5715000"/>
            <a:ext cx="1143000" cy="533400"/>
          </a:xfrm>
          <a:prstGeom prst="rect">
            <a:avLst/>
          </a:prstGeom>
          <a:solidFill>
            <a:srgbClr val="FFFFFF"/>
          </a:solidFill>
          <a:ln w="12700">
            <a:solidFill>
              <a:schemeClr val="tx1"/>
            </a:solidFill>
            <a:miter lim="800000"/>
            <a:headEnd type="none" w="sm" len="sm"/>
            <a:tailEnd type="none" w="sm" len="sm"/>
          </a:ln>
        </p:spPr>
        <p:txBody>
          <a:bodyPr anchor="ctr"/>
          <a:lstStyle/>
          <a:p>
            <a:pPr algn="ctr">
              <a:lnSpc>
                <a:spcPct val="90000"/>
              </a:lnSpc>
            </a:pPr>
            <a:r>
              <a:rPr kumimoji="1" lang="en-US" altLang="zh-TW" sz="1600">
                <a:latin typeface="Arial" charset="0"/>
                <a:ea typeface="新細明體" pitchFamily="18" charset="-120"/>
              </a:rPr>
              <a:t>Data</a:t>
            </a:r>
          </a:p>
        </p:txBody>
      </p:sp>
      <p:sp>
        <p:nvSpPr>
          <p:cNvPr id="31758" name="Line 14"/>
          <p:cNvSpPr>
            <a:spLocks noChangeShapeType="1"/>
          </p:cNvSpPr>
          <p:nvPr/>
        </p:nvSpPr>
        <p:spPr bwMode="auto">
          <a:xfrm flipH="1">
            <a:off x="5029200" y="4114800"/>
            <a:ext cx="3124200" cy="1676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759" name="Line 15"/>
          <p:cNvSpPr>
            <a:spLocks noChangeShapeType="1"/>
          </p:cNvSpPr>
          <p:nvPr/>
        </p:nvSpPr>
        <p:spPr bwMode="auto">
          <a:xfrm>
            <a:off x="9829800" y="4114800"/>
            <a:ext cx="533400" cy="1752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 name="Slide Number Placeholder 5">
            <a:extLst>
              <a:ext uri="{FF2B5EF4-FFF2-40B4-BE49-F238E27FC236}">
                <a16:creationId xmlns:a16="http://schemas.microsoft.com/office/drawing/2014/main" id="{CFCB0C79-A7BA-4DC9-9CB3-E69AE0FA4902}"/>
              </a:ext>
            </a:extLst>
          </p:cNvPr>
          <p:cNvSpPr txBox="1">
            <a:spLocks/>
          </p:cNvSpPr>
          <p:nvPr/>
        </p:nvSpPr>
        <p:spPr>
          <a:xfrm>
            <a:off x="11447501" y="6401750"/>
            <a:ext cx="453145" cy="22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21</a:t>
            </a:fld>
            <a:endParaRPr lang="en-US" sz="1600" dirty="0">
              <a:solidFill>
                <a:schemeClr val="bg1"/>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t>Windows NTFS Components</a:t>
            </a:r>
          </a:p>
        </p:txBody>
      </p:sp>
      <p:pic>
        <p:nvPicPr>
          <p:cNvPr id="32771" name="Content Placeholder 3" descr="Fig12_20.gif"/>
          <p:cNvPicPr>
            <a:picLocks noGrp="1" noChangeAspect="1"/>
          </p:cNvPicPr>
          <p:nvPr>
            <p:ph idx="1"/>
          </p:nvPr>
        </p:nvPicPr>
        <p:blipFill>
          <a:blip r:embed="rId3" cstate="print"/>
          <a:srcRect l="5464" t="2791" b="22330"/>
          <a:stretch>
            <a:fillRect/>
          </a:stretch>
        </p:blipFill>
        <p:spPr>
          <a:xfrm>
            <a:off x="2514601" y="1828801"/>
            <a:ext cx="7256463" cy="4500563"/>
          </a:xfrm>
        </p:spPr>
      </p:pic>
      <p:sp>
        <p:nvSpPr>
          <p:cNvPr id="4" name="Slide Number Placeholder 5">
            <a:extLst>
              <a:ext uri="{FF2B5EF4-FFF2-40B4-BE49-F238E27FC236}">
                <a16:creationId xmlns:a16="http://schemas.microsoft.com/office/drawing/2014/main" id="{18AAFDE5-E49D-4CA9-B62D-2D31ED153040}"/>
              </a:ext>
            </a:extLst>
          </p:cNvPr>
          <p:cNvSpPr txBox="1">
            <a:spLocks/>
          </p:cNvSpPr>
          <p:nvPr/>
        </p:nvSpPr>
        <p:spPr>
          <a:xfrm>
            <a:off x="11447501" y="6401750"/>
            <a:ext cx="453145" cy="22765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22</a:t>
            </a:fld>
            <a:endParaRPr lang="en-US" sz="1600" dirty="0">
              <a:solidFill>
                <a:schemeClr val="bg1"/>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A35AE3-A354-4ECF-9065-79800590575C}"/>
              </a:ext>
            </a:extLst>
          </p:cNvPr>
          <p:cNvSpPr>
            <a:spLocks noGrp="1"/>
          </p:cNvSpPr>
          <p:nvPr>
            <p:ph idx="1"/>
          </p:nvPr>
        </p:nvSpPr>
        <p:spPr>
          <a:xfrm>
            <a:off x="370613" y="1274325"/>
            <a:ext cx="10700125" cy="1221225"/>
          </a:xfrm>
        </p:spPr>
        <p:txBody>
          <a:bodyPr/>
          <a:lstStyle/>
          <a:p>
            <a:r>
              <a:rPr lang="en-US" altLang="zh-TW" dirty="0">
                <a:ea typeface="新細明體" pitchFamily="18" charset="-120"/>
              </a:rPr>
              <a:t>Preparation for Final Examination</a:t>
            </a:r>
          </a:p>
          <a:p>
            <a:r>
              <a:rPr lang="en-US" altLang="zh-TW" dirty="0">
                <a:ea typeface="新細明體" pitchFamily="18" charset="-120"/>
              </a:rPr>
              <a:t>Chapter 1,2,3,4,5*,7*,8*,11*,12*.</a:t>
            </a:r>
          </a:p>
          <a:p>
            <a:endParaRPr lang="zh-MO" altLang="en-US" dirty="0"/>
          </a:p>
        </p:txBody>
      </p:sp>
      <p:sp>
        <p:nvSpPr>
          <p:cNvPr id="3" name="Title 2">
            <a:extLst>
              <a:ext uri="{FF2B5EF4-FFF2-40B4-BE49-F238E27FC236}">
                <a16:creationId xmlns:a16="http://schemas.microsoft.com/office/drawing/2014/main" id="{A4966400-0A19-49A4-A6A9-F41B2A2D07FD}"/>
              </a:ext>
            </a:extLst>
          </p:cNvPr>
          <p:cNvSpPr>
            <a:spLocks noGrp="1"/>
          </p:cNvSpPr>
          <p:nvPr>
            <p:ph type="title"/>
          </p:nvPr>
        </p:nvSpPr>
        <p:spPr/>
        <p:txBody>
          <a:bodyPr/>
          <a:lstStyle/>
          <a:p>
            <a:r>
              <a:rPr lang="en-US" altLang="zh-MO" dirty="0"/>
              <a:t>N</a:t>
            </a:r>
            <a:r>
              <a:rPr lang="en-US" altLang="zh-CN" dirty="0"/>
              <a:t>ext Topic</a:t>
            </a:r>
            <a:endParaRPr lang="zh-MO" altLang="en-US" dirty="0"/>
          </a:p>
        </p:txBody>
      </p:sp>
      <p:sp>
        <p:nvSpPr>
          <p:cNvPr id="4" name="Slide Number Placeholder 3">
            <a:extLst>
              <a:ext uri="{FF2B5EF4-FFF2-40B4-BE49-F238E27FC236}">
                <a16:creationId xmlns:a16="http://schemas.microsoft.com/office/drawing/2014/main" id="{726EBA7E-C19E-4842-8828-23498B77B4C1}"/>
              </a:ext>
            </a:extLst>
          </p:cNvPr>
          <p:cNvSpPr>
            <a:spLocks noGrp="1"/>
          </p:cNvSpPr>
          <p:nvPr>
            <p:ph type="sldNum" sz="quarter" idx="15"/>
          </p:nvPr>
        </p:nvSpPr>
        <p:spPr/>
        <p:txBody>
          <a:bodyPr/>
          <a:lstStyle/>
          <a:p>
            <a:fld id="{19B51A1E-902D-48AF-9020-955120F399B6}" type="slidenum">
              <a:rPr lang="en-US" smtClean="0"/>
              <a:pPr/>
              <a:t>23</a:t>
            </a:fld>
            <a:endParaRPr lang="en-US" dirty="0"/>
          </a:p>
        </p:txBody>
      </p:sp>
    </p:spTree>
    <p:extLst>
      <p:ext uri="{BB962C8B-B14F-4D97-AF65-F5344CB8AC3E}">
        <p14:creationId xmlns:p14="http://schemas.microsoft.com/office/powerpoint/2010/main" val="94593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NZ" dirty="0"/>
              <a:t>Files</a:t>
            </a:r>
          </a:p>
        </p:txBody>
      </p:sp>
      <p:sp>
        <p:nvSpPr>
          <p:cNvPr id="3" name="Content Placeholder 2"/>
          <p:cNvSpPr>
            <a:spLocks noGrp="1"/>
          </p:cNvSpPr>
          <p:nvPr>
            <p:ph idx="4294967295"/>
          </p:nvPr>
        </p:nvSpPr>
        <p:spPr>
          <a:xfrm>
            <a:off x="2057400" y="1143000"/>
            <a:ext cx="8077200" cy="4191000"/>
          </a:xfrm>
        </p:spPr>
        <p:txBody>
          <a:bodyPr>
            <a:normAutofit/>
          </a:bodyPr>
          <a:lstStyle/>
          <a:p>
            <a:r>
              <a:rPr lang="en-NZ" sz="2800" dirty="0"/>
              <a:t>Data collections created by users</a:t>
            </a:r>
          </a:p>
          <a:p>
            <a:r>
              <a:rPr lang="en-NZ" sz="2800" dirty="0"/>
              <a:t>The File System is one of the most important parts of the OS to a user</a:t>
            </a:r>
          </a:p>
          <a:p>
            <a:r>
              <a:rPr lang="en-NZ" sz="2800" dirty="0"/>
              <a:t>Desirable properties of files:</a:t>
            </a:r>
          </a:p>
          <a:p>
            <a:pPr lvl="1"/>
            <a:endParaRPr lang="en-NZ" dirty="0"/>
          </a:p>
        </p:txBody>
      </p:sp>
      <p:graphicFrame>
        <p:nvGraphicFramePr>
          <p:cNvPr id="4" name="Diagram 3"/>
          <p:cNvGraphicFramePr/>
          <p:nvPr>
            <p:extLst>
              <p:ext uri="{D42A27DB-BD31-4B8C-83A1-F6EECF244321}">
                <p14:modId xmlns:p14="http://schemas.microsoft.com/office/powerpoint/2010/main" val="1809207910"/>
              </p:ext>
            </p:extLst>
          </p:nvPr>
        </p:nvGraphicFramePr>
        <p:xfrm>
          <a:off x="1981200" y="3238500"/>
          <a:ext cx="866775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5">
            <a:extLst>
              <a:ext uri="{FF2B5EF4-FFF2-40B4-BE49-F238E27FC236}">
                <a16:creationId xmlns:a16="http://schemas.microsoft.com/office/drawing/2014/main" id="{5CFF70AC-AC1A-4701-B3B4-08975E24CADF}"/>
              </a:ext>
            </a:extLst>
          </p:cNvPr>
          <p:cNvSpPr txBox="1">
            <a:spLocks/>
          </p:cNvSpPr>
          <p:nvPr/>
        </p:nvSpPr>
        <p:spPr>
          <a:xfrm>
            <a:off x="11447502" y="6401750"/>
            <a:ext cx="278418" cy="27432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3</a:t>
            </a:fld>
            <a:endParaRPr lang="en-US" sz="1600" dirty="0">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File Structure</a:t>
            </a:r>
          </a:p>
        </p:txBody>
      </p:sp>
      <p:graphicFrame>
        <p:nvGraphicFramePr>
          <p:cNvPr id="5" name="Content Placeholder 4"/>
          <p:cNvGraphicFramePr>
            <a:graphicFrameLocks noGrp="1"/>
          </p:cNvGraphicFramePr>
          <p:nvPr>
            <p:ph idx="4294967295"/>
          </p:nvPr>
        </p:nvGraphicFramePr>
        <p:xfrm>
          <a:off x="2209800" y="17526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5">
            <a:extLst>
              <a:ext uri="{FF2B5EF4-FFF2-40B4-BE49-F238E27FC236}">
                <a16:creationId xmlns:a16="http://schemas.microsoft.com/office/drawing/2014/main" id="{74D88C13-DC41-42A9-8AE4-89ED173101FA}"/>
              </a:ext>
            </a:extLst>
          </p:cNvPr>
          <p:cNvSpPr txBox="1">
            <a:spLocks/>
          </p:cNvSpPr>
          <p:nvPr/>
        </p:nvSpPr>
        <p:spPr>
          <a:xfrm>
            <a:off x="11447502" y="6401750"/>
            <a:ext cx="278418" cy="27432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4</a:t>
            </a:fld>
            <a:endParaRPr lang="en-US" sz="1600" dirty="0">
              <a:solidFill>
                <a:schemeClr val="bg1"/>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7BD52D-A835-42B7-8A17-60B12B8408FC}"/>
              </a:ext>
            </a:extLst>
          </p:cNvPr>
          <p:cNvSpPr>
            <a:spLocks noGrp="1"/>
          </p:cNvSpPr>
          <p:nvPr>
            <p:ph idx="1"/>
          </p:nvPr>
        </p:nvSpPr>
        <p:spPr/>
        <p:txBody>
          <a:bodyPr/>
          <a:lstStyle/>
          <a:p>
            <a:r>
              <a:rPr lang="en-US" altLang="zh-TW" dirty="0">
                <a:ea typeface="新細明體" pitchFamily="18" charset="-120"/>
              </a:rPr>
              <a:t>Contains information about files</a:t>
            </a:r>
          </a:p>
          <a:p>
            <a:pPr lvl="1"/>
            <a:r>
              <a:rPr lang="en-US" altLang="zh-TW" dirty="0">
                <a:ea typeface="新細明體" pitchFamily="18" charset="-120"/>
              </a:rPr>
              <a:t>attributes: read only, creation date, size, etc..</a:t>
            </a:r>
          </a:p>
          <a:p>
            <a:pPr lvl="1"/>
            <a:r>
              <a:rPr lang="en-US" altLang="zh-TW" dirty="0">
                <a:ea typeface="新細明體" pitchFamily="18" charset="-120"/>
              </a:rPr>
              <a:t>location: where the file resides on hard disk</a:t>
            </a:r>
          </a:p>
          <a:p>
            <a:pPr lvl="1"/>
            <a:r>
              <a:rPr lang="en-US" altLang="zh-TW" dirty="0">
                <a:ea typeface="新細明體" pitchFamily="18" charset="-120"/>
              </a:rPr>
              <a:t>ownership</a:t>
            </a:r>
          </a:p>
          <a:p>
            <a:r>
              <a:rPr lang="en-US" altLang="zh-TW" dirty="0">
                <a:ea typeface="新細明體" pitchFamily="18" charset="-120"/>
              </a:rPr>
              <a:t>Directory itself is a file</a:t>
            </a:r>
          </a:p>
          <a:p>
            <a:endParaRPr lang="zh-MO" altLang="en-US" dirty="0"/>
          </a:p>
        </p:txBody>
      </p:sp>
      <p:sp>
        <p:nvSpPr>
          <p:cNvPr id="3" name="Title 2">
            <a:extLst>
              <a:ext uri="{FF2B5EF4-FFF2-40B4-BE49-F238E27FC236}">
                <a16:creationId xmlns:a16="http://schemas.microsoft.com/office/drawing/2014/main" id="{E8DC68D7-832B-4B11-839F-B3627335E014}"/>
              </a:ext>
            </a:extLst>
          </p:cNvPr>
          <p:cNvSpPr>
            <a:spLocks noGrp="1"/>
          </p:cNvSpPr>
          <p:nvPr>
            <p:ph type="title"/>
          </p:nvPr>
        </p:nvSpPr>
        <p:spPr/>
        <p:txBody>
          <a:bodyPr/>
          <a:lstStyle/>
          <a:p>
            <a:r>
              <a:rPr lang="en-US" altLang="zh-TW" dirty="0">
                <a:ea typeface="新細明體" pitchFamily="18" charset="-120"/>
              </a:rPr>
              <a:t>File Directories</a:t>
            </a:r>
            <a:endParaRPr lang="zh-MO" altLang="en-US" dirty="0"/>
          </a:p>
        </p:txBody>
      </p:sp>
      <p:sp>
        <p:nvSpPr>
          <p:cNvPr id="4" name="Slide Number Placeholder 3">
            <a:extLst>
              <a:ext uri="{FF2B5EF4-FFF2-40B4-BE49-F238E27FC236}">
                <a16:creationId xmlns:a16="http://schemas.microsoft.com/office/drawing/2014/main" id="{634C6AD6-2AE1-4DDD-A45D-6B8E6A910760}"/>
              </a:ext>
            </a:extLst>
          </p:cNvPr>
          <p:cNvSpPr>
            <a:spLocks noGrp="1"/>
          </p:cNvSpPr>
          <p:nvPr>
            <p:ph type="sldNum" sz="quarter" idx="15"/>
          </p:nvPr>
        </p:nvSpPr>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378087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4F8474-8B0D-49CA-8E6E-169E0A1EE2FE}"/>
              </a:ext>
            </a:extLst>
          </p:cNvPr>
          <p:cNvSpPr>
            <a:spLocks noGrp="1"/>
          </p:cNvSpPr>
          <p:nvPr>
            <p:ph idx="1"/>
          </p:nvPr>
        </p:nvSpPr>
        <p:spPr/>
        <p:txBody>
          <a:bodyPr/>
          <a:lstStyle/>
          <a:p>
            <a:r>
              <a:rPr lang="en-US" altLang="zh-TW" dirty="0">
                <a:ea typeface="新細明體" pitchFamily="18" charset="-120"/>
              </a:rPr>
              <a:t>None</a:t>
            </a:r>
          </a:p>
          <a:p>
            <a:pPr lvl="1"/>
            <a:r>
              <a:rPr lang="en-US" altLang="zh-TW" dirty="0">
                <a:ea typeface="新細明體" pitchFamily="18" charset="-120"/>
              </a:rPr>
              <a:t>user may not know the existence of the file</a:t>
            </a:r>
          </a:p>
          <a:p>
            <a:r>
              <a:rPr lang="en-US" altLang="zh-TW" dirty="0">
                <a:ea typeface="新細明體" pitchFamily="18" charset="-120"/>
              </a:rPr>
              <a:t>Knowledge</a:t>
            </a:r>
          </a:p>
          <a:p>
            <a:pPr lvl="1"/>
            <a:r>
              <a:rPr lang="en-US" altLang="zh-TW" dirty="0">
                <a:ea typeface="新細明體" pitchFamily="18" charset="-120"/>
              </a:rPr>
              <a:t>user can only determine that the file exists and who its owner is</a:t>
            </a:r>
          </a:p>
          <a:p>
            <a:r>
              <a:rPr lang="en-US" altLang="zh-TW" dirty="0">
                <a:ea typeface="新細明體" pitchFamily="18" charset="-120"/>
              </a:rPr>
              <a:t>Execution</a:t>
            </a:r>
          </a:p>
          <a:p>
            <a:pPr lvl="1"/>
            <a:r>
              <a:rPr lang="en-US" altLang="zh-TW" dirty="0">
                <a:ea typeface="新細明體" pitchFamily="18" charset="-120"/>
              </a:rPr>
              <a:t>can load and execute a program but cannot copy it</a:t>
            </a:r>
          </a:p>
          <a:p>
            <a:endParaRPr lang="zh-MO" altLang="en-US" dirty="0"/>
          </a:p>
        </p:txBody>
      </p:sp>
      <p:sp>
        <p:nvSpPr>
          <p:cNvPr id="3" name="Title 2">
            <a:extLst>
              <a:ext uri="{FF2B5EF4-FFF2-40B4-BE49-F238E27FC236}">
                <a16:creationId xmlns:a16="http://schemas.microsoft.com/office/drawing/2014/main" id="{234ED675-2362-4DF2-9867-9C2678884A61}"/>
              </a:ext>
            </a:extLst>
          </p:cNvPr>
          <p:cNvSpPr>
            <a:spLocks noGrp="1"/>
          </p:cNvSpPr>
          <p:nvPr>
            <p:ph type="title"/>
          </p:nvPr>
        </p:nvSpPr>
        <p:spPr/>
        <p:txBody>
          <a:bodyPr/>
          <a:lstStyle/>
          <a:p>
            <a:r>
              <a:rPr lang="en-US" altLang="zh-TW" dirty="0">
                <a:ea typeface="新細明體" pitchFamily="18" charset="-120"/>
              </a:rPr>
              <a:t>Access Rights</a:t>
            </a:r>
            <a:endParaRPr lang="zh-MO" altLang="en-US" dirty="0"/>
          </a:p>
        </p:txBody>
      </p:sp>
      <p:sp>
        <p:nvSpPr>
          <p:cNvPr id="4" name="Slide Number Placeholder 3">
            <a:extLst>
              <a:ext uri="{FF2B5EF4-FFF2-40B4-BE49-F238E27FC236}">
                <a16:creationId xmlns:a16="http://schemas.microsoft.com/office/drawing/2014/main" id="{4EDACD6D-B151-4D35-BE4F-20E79DB0A10A}"/>
              </a:ext>
            </a:extLst>
          </p:cNvPr>
          <p:cNvSpPr>
            <a:spLocks noGrp="1"/>
          </p:cNvSpPr>
          <p:nvPr>
            <p:ph type="sldNum" sz="quarter" idx="15"/>
          </p:nvPr>
        </p:nvSpPr>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58586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672B3E-FF11-465E-8B41-8D273D2E4F28}"/>
              </a:ext>
            </a:extLst>
          </p:cNvPr>
          <p:cNvSpPr>
            <a:spLocks noGrp="1"/>
          </p:cNvSpPr>
          <p:nvPr>
            <p:ph idx="1"/>
          </p:nvPr>
        </p:nvSpPr>
        <p:spPr/>
        <p:txBody>
          <a:bodyPr/>
          <a:lstStyle/>
          <a:p>
            <a:r>
              <a:rPr lang="en-US" altLang="zh-TW" sz="2800" dirty="0">
                <a:ea typeface="新細明體" pitchFamily="18" charset="-120"/>
              </a:rPr>
              <a:t>Reading</a:t>
            </a:r>
          </a:p>
          <a:p>
            <a:pPr lvl="1"/>
            <a:r>
              <a:rPr lang="en-US" altLang="zh-TW" sz="2400" dirty="0">
                <a:ea typeface="新細明體" pitchFamily="18" charset="-120"/>
              </a:rPr>
              <a:t>can read the file (incl. copying and execution)</a:t>
            </a:r>
          </a:p>
          <a:p>
            <a:r>
              <a:rPr lang="en-US" altLang="zh-TW" sz="2800" dirty="0">
                <a:ea typeface="新細明體" pitchFamily="18" charset="-120"/>
              </a:rPr>
              <a:t>Appending</a:t>
            </a:r>
          </a:p>
          <a:p>
            <a:pPr lvl="1"/>
            <a:r>
              <a:rPr lang="en-US" altLang="zh-TW" sz="2400" dirty="0">
                <a:ea typeface="新細明體" pitchFamily="18" charset="-120"/>
              </a:rPr>
              <a:t>can only add data to the file</a:t>
            </a:r>
          </a:p>
          <a:p>
            <a:r>
              <a:rPr lang="en-US" altLang="zh-TW" sz="2800" dirty="0">
                <a:ea typeface="新細明體" pitchFamily="18" charset="-120"/>
              </a:rPr>
              <a:t>Updating</a:t>
            </a:r>
          </a:p>
          <a:p>
            <a:pPr lvl="1"/>
            <a:r>
              <a:rPr lang="en-US" altLang="zh-TW" sz="2400" dirty="0">
                <a:ea typeface="新細明體" pitchFamily="18" charset="-120"/>
              </a:rPr>
              <a:t>can modify, delete, and add data</a:t>
            </a:r>
          </a:p>
          <a:p>
            <a:r>
              <a:rPr lang="en-US" altLang="zh-TW" sz="2800" dirty="0">
                <a:ea typeface="新細明體" pitchFamily="18" charset="-120"/>
              </a:rPr>
              <a:t>Changing protection </a:t>
            </a:r>
          </a:p>
          <a:p>
            <a:pPr lvl="1"/>
            <a:r>
              <a:rPr lang="en-US" altLang="zh-TW" sz="2400" dirty="0">
                <a:ea typeface="新細明體" pitchFamily="18" charset="-120"/>
              </a:rPr>
              <a:t>can change access rights granted to other users</a:t>
            </a:r>
          </a:p>
          <a:p>
            <a:endParaRPr lang="zh-MO" altLang="en-US" dirty="0"/>
          </a:p>
        </p:txBody>
      </p:sp>
      <p:sp>
        <p:nvSpPr>
          <p:cNvPr id="3" name="Title 2">
            <a:extLst>
              <a:ext uri="{FF2B5EF4-FFF2-40B4-BE49-F238E27FC236}">
                <a16:creationId xmlns:a16="http://schemas.microsoft.com/office/drawing/2014/main" id="{5D26A598-5CC2-470C-9368-F4D0E86ACA9C}"/>
              </a:ext>
            </a:extLst>
          </p:cNvPr>
          <p:cNvSpPr>
            <a:spLocks noGrp="1"/>
          </p:cNvSpPr>
          <p:nvPr>
            <p:ph type="title"/>
          </p:nvPr>
        </p:nvSpPr>
        <p:spPr/>
        <p:txBody>
          <a:bodyPr/>
          <a:lstStyle/>
          <a:p>
            <a:r>
              <a:rPr lang="en-US" altLang="zh-TW" dirty="0">
                <a:ea typeface="新細明體" pitchFamily="18" charset="-120"/>
              </a:rPr>
              <a:t>Access Rights</a:t>
            </a:r>
            <a:endParaRPr lang="zh-MO" altLang="en-US" dirty="0"/>
          </a:p>
        </p:txBody>
      </p:sp>
      <p:sp>
        <p:nvSpPr>
          <p:cNvPr id="4" name="Slide Number Placeholder 3">
            <a:extLst>
              <a:ext uri="{FF2B5EF4-FFF2-40B4-BE49-F238E27FC236}">
                <a16:creationId xmlns:a16="http://schemas.microsoft.com/office/drawing/2014/main" id="{C7699CBF-B296-473D-8B51-5E5D646DF6E8}"/>
              </a:ext>
            </a:extLst>
          </p:cNvPr>
          <p:cNvSpPr>
            <a:spLocks noGrp="1"/>
          </p:cNvSpPr>
          <p:nvPr>
            <p:ph type="sldNum" sz="quarter" idx="15"/>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10408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2AE88B-2A31-411C-9CDA-6C4875A97A40}"/>
              </a:ext>
            </a:extLst>
          </p:cNvPr>
          <p:cNvSpPr>
            <a:spLocks noGrp="1"/>
          </p:cNvSpPr>
          <p:nvPr>
            <p:ph idx="1"/>
          </p:nvPr>
        </p:nvSpPr>
        <p:spPr/>
        <p:txBody>
          <a:bodyPr/>
          <a:lstStyle/>
          <a:p>
            <a:r>
              <a:rPr lang="en-US" altLang="zh-TW" dirty="0">
                <a:ea typeface="新細明體" pitchFamily="18" charset="-120"/>
              </a:rPr>
              <a:t>Deletion</a:t>
            </a:r>
          </a:p>
          <a:p>
            <a:pPr lvl="1"/>
            <a:r>
              <a:rPr lang="en-US" altLang="zh-TW" dirty="0">
                <a:ea typeface="新細明體" pitchFamily="18" charset="-120"/>
              </a:rPr>
              <a:t>can delete the file</a:t>
            </a:r>
          </a:p>
          <a:p>
            <a:r>
              <a:rPr lang="en-US" altLang="zh-TW" dirty="0">
                <a:ea typeface="新細明體" pitchFamily="18" charset="-120"/>
              </a:rPr>
              <a:t>Owners</a:t>
            </a:r>
          </a:p>
          <a:p>
            <a:pPr lvl="1"/>
            <a:r>
              <a:rPr lang="en-US" altLang="zh-TW" dirty="0">
                <a:ea typeface="新細明體" pitchFamily="18" charset="-120"/>
              </a:rPr>
              <a:t>has all rights previously listed</a:t>
            </a:r>
          </a:p>
          <a:p>
            <a:pPr lvl="1"/>
            <a:r>
              <a:rPr lang="en-US" altLang="zh-TW" dirty="0">
                <a:ea typeface="新細明體" pitchFamily="18" charset="-120"/>
              </a:rPr>
              <a:t>may grant rights to others</a:t>
            </a:r>
          </a:p>
          <a:p>
            <a:endParaRPr lang="zh-MO" altLang="en-US" dirty="0"/>
          </a:p>
        </p:txBody>
      </p:sp>
      <p:sp>
        <p:nvSpPr>
          <p:cNvPr id="3" name="Title 2">
            <a:extLst>
              <a:ext uri="{FF2B5EF4-FFF2-40B4-BE49-F238E27FC236}">
                <a16:creationId xmlns:a16="http://schemas.microsoft.com/office/drawing/2014/main" id="{E93AFFE6-912C-4343-A02E-D6A3B9B47F9F}"/>
              </a:ext>
            </a:extLst>
          </p:cNvPr>
          <p:cNvSpPr>
            <a:spLocks noGrp="1"/>
          </p:cNvSpPr>
          <p:nvPr>
            <p:ph type="title"/>
          </p:nvPr>
        </p:nvSpPr>
        <p:spPr/>
        <p:txBody>
          <a:bodyPr/>
          <a:lstStyle/>
          <a:p>
            <a:r>
              <a:rPr lang="en-US" altLang="zh-TW" dirty="0">
                <a:ea typeface="新細明體" pitchFamily="18" charset="-120"/>
              </a:rPr>
              <a:t>Access Rights</a:t>
            </a:r>
            <a:endParaRPr lang="zh-MO" altLang="en-US" dirty="0"/>
          </a:p>
        </p:txBody>
      </p:sp>
      <p:sp>
        <p:nvSpPr>
          <p:cNvPr id="4" name="Slide Number Placeholder 3">
            <a:extLst>
              <a:ext uri="{FF2B5EF4-FFF2-40B4-BE49-F238E27FC236}">
                <a16:creationId xmlns:a16="http://schemas.microsoft.com/office/drawing/2014/main" id="{D668B6F8-4178-4FBC-BEF5-8919134F610B}"/>
              </a:ext>
            </a:extLst>
          </p:cNvPr>
          <p:cNvSpPr>
            <a:spLocks noGrp="1"/>
          </p:cNvSpPr>
          <p:nvPr>
            <p:ph type="sldNum" sz="quarter" idx="15"/>
          </p:nvPr>
        </p:nvSpPr>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36222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2209801" y="1676401"/>
            <a:ext cx="7934325" cy="42767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295401" y="1"/>
            <a:ext cx="8201025" cy="1285875"/>
          </a:xfrm>
          <a:prstGeom prst="rect">
            <a:avLst/>
          </a:prstGeom>
          <a:noFill/>
          <a:ln w="9525">
            <a:noFill/>
            <a:miter lim="800000"/>
            <a:headEnd/>
            <a:tailEnd/>
          </a:ln>
          <a:effectLst/>
        </p:spPr>
      </p:pic>
      <p:sp>
        <p:nvSpPr>
          <p:cNvPr id="4" name="Slide Number Placeholder 5">
            <a:extLst>
              <a:ext uri="{FF2B5EF4-FFF2-40B4-BE49-F238E27FC236}">
                <a16:creationId xmlns:a16="http://schemas.microsoft.com/office/drawing/2014/main" id="{96DE20EE-CA86-4024-B100-490B997284F7}"/>
              </a:ext>
            </a:extLst>
          </p:cNvPr>
          <p:cNvSpPr txBox="1">
            <a:spLocks/>
          </p:cNvSpPr>
          <p:nvPr/>
        </p:nvSpPr>
        <p:spPr>
          <a:xfrm>
            <a:off x="11447502" y="6401750"/>
            <a:ext cx="278418" cy="27432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1600" smtClean="0">
                <a:solidFill>
                  <a:schemeClr val="bg1"/>
                </a:solidFill>
              </a:rPr>
              <a:pPr/>
              <a:t>9</a:t>
            </a:fld>
            <a:endParaRPr lang="en-US" sz="1600" dirty="0">
              <a:solidFill>
                <a:schemeClr val="bg1"/>
              </a:solidFill>
            </a:endParaRPr>
          </a:p>
        </p:txBody>
      </p:sp>
    </p:spTree>
  </p:cSld>
  <p:clrMapOvr>
    <a:masterClrMapping/>
  </p:clrMapOvr>
  <p:transition/>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C84B30EC-0085-4B02-B549-85261AA7A7FD}" vid="{B38EAA63-7B49-47D5-A9B8-CCF1CC914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1D8AE1-AF50-4238-9545-788684540ABB}">
  <ds:schemaRefs>
    <ds:schemaRef ds:uri="http://schemas.microsoft.com/sharepoint/v3/contenttype/forms"/>
  </ds:schemaRefs>
</ds:datastoreItem>
</file>

<file path=customXml/itemProps2.xml><?xml version="1.0" encoding="utf-8"?>
<ds:datastoreItem xmlns:ds="http://schemas.openxmlformats.org/officeDocument/2006/customXml" ds:itemID="{8519935D-ADE6-42ED-B568-839405AD6ABE}">
  <ds:schemaRefs>
    <ds:schemaRef ds:uri="http://schemas.microsoft.com/office/2006/documentManagement/types"/>
    <ds:schemaRef ds:uri="http://purl.org/dc/elements/1.1/"/>
    <ds:schemaRef ds:uri="http://purl.org/dc/dcmitype/"/>
    <ds:schemaRef ds:uri="http://schemas.openxmlformats.org/package/2006/metadata/core-properties"/>
    <ds:schemaRef ds:uri="16c05727-aa75-4e4a-9b5f-8a80a1165891"/>
    <ds:schemaRef ds:uri="http://www.w3.org/XML/1998/namespace"/>
    <ds:schemaRef ds:uri="http://schemas.microsoft.com/office/2006/metadata/properties"/>
    <ds:schemaRef ds:uri="http://schemas.microsoft.com/office/infopath/2007/PartnerControls"/>
    <ds:schemaRef ds:uri="71af3243-3dd4-4a8d-8c0d-dd76da1f02a5"/>
    <ds:schemaRef ds:uri="http://purl.org/dc/terms/"/>
  </ds:schemaRefs>
</ds:datastoreItem>
</file>

<file path=customXml/itemProps3.xml><?xml version="1.0" encoding="utf-8"?>
<ds:datastoreItem xmlns:ds="http://schemas.openxmlformats.org/officeDocument/2006/customXml" ds:itemID="{1B15BD18-190D-4514-9BDF-0746D033B5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3147</Words>
  <Application>Microsoft Office PowerPoint</Application>
  <PresentationFormat>Widescreen</PresentationFormat>
  <Paragraphs>323</Paragraphs>
  <Slides>23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新細明體</vt:lpstr>
      <vt:lpstr>Arial</vt:lpstr>
      <vt:lpstr>Calibri</vt:lpstr>
      <vt:lpstr>Corbel</vt:lpstr>
      <vt:lpstr>Garamond</vt:lpstr>
      <vt:lpstr>Times New Roman</vt:lpstr>
      <vt:lpstr>Trebuchet MS</vt:lpstr>
      <vt:lpstr>Verdana</vt:lpstr>
      <vt:lpstr>Wingdings</vt:lpstr>
      <vt:lpstr>Office Theme</vt:lpstr>
      <vt:lpstr>CHAPTER 12  File Management</vt:lpstr>
      <vt:lpstr>We’ll learn in this chapter...</vt:lpstr>
      <vt:lpstr>Files</vt:lpstr>
      <vt:lpstr>File Structure</vt:lpstr>
      <vt:lpstr>File Directories</vt:lpstr>
      <vt:lpstr>Access Rights</vt:lpstr>
      <vt:lpstr>Access Rights</vt:lpstr>
      <vt:lpstr>Access Rights</vt:lpstr>
      <vt:lpstr>PowerPoint Presentation</vt:lpstr>
      <vt:lpstr>Simultaneous Access</vt:lpstr>
      <vt:lpstr>Secondary Storage Management</vt:lpstr>
      <vt:lpstr>Cluster</vt:lpstr>
      <vt:lpstr>File Allocation</vt:lpstr>
      <vt:lpstr>The FAT File System</vt:lpstr>
      <vt:lpstr>FAT16, FAT32</vt:lpstr>
      <vt:lpstr>Size of FAT</vt:lpstr>
      <vt:lpstr>FAT File System on Disk</vt:lpstr>
      <vt:lpstr>Windows File System</vt:lpstr>
      <vt:lpstr>NTFS Volume and File Structure</vt:lpstr>
      <vt:lpstr>NTFS Volume Layout</vt:lpstr>
      <vt:lpstr>Master File Table (MFT)</vt:lpstr>
      <vt:lpstr>Windows NTFS Components</vt:lpstr>
      <vt:lpstr>Next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2020-08-21T08:53:23Z</dcterms:created>
  <dcterms:modified xsi:type="dcterms:W3CDTF">2020-12-16T08:35:01Z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