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71"/>
  </p:notesMasterIdLst>
  <p:handoutMasterIdLst>
    <p:handoutMasterId r:id="rId72"/>
  </p:handoutMasterIdLst>
  <p:sldIdLst>
    <p:sldId id="282" r:id="rId5"/>
    <p:sldId id="355" r:id="rId6"/>
    <p:sldId id="357" r:id="rId7"/>
    <p:sldId id="358" r:id="rId8"/>
    <p:sldId id="449" r:id="rId9"/>
    <p:sldId id="450" r:id="rId10"/>
    <p:sldId id="451" r:id="rId11"/>
    <p:sldId id="359" r:id="rId12"/>
    <p:sldId id="360" r:id="rId13"/>
    <p:sldId id="361"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444" r:id="rId37"/>
    <p:sldId id="445" r:id="rId38"/>
    <p:sldId id="446" r:id="rId39"/>
    <p:sldId id="448" r:id="rId40"/>
    <p:sldId id="452" r:id="rId41"/>
    <p:sldId id="453" r:id="rId42"/>
    <p:sldId id="454" r:id="rId43"/>
    <p:sldId id="465" r:id="rId44"/>
    <p:sldId id="458" r:id="rId45"/>
    <p:sldId id="459" r:id="rId46"/>
    <p:sldId id="460" r:id="rId47"/>
    <p:sldId id="461" r:id="rId48"/>
    <p:sldId id="462" r:id="rId49"/>
    <p:sldId id="463" r:id="rId50"/>
    <p:sldId id="464" r:id="rId51"/>
    <p:sldId id="466" r:id="rId52"/>
    <p:sldId id="467" r:id="rId53"/>
    <p:sldId id="468" r:id="rId54"/>
    <p:sldId id="469" r:id="rId55"/>
    <p:sldId id="470" r:id="rId56"/>
    <p:sldId id="471" r:id="rId57"/>
    <p:sldId id="472" r:id="rId58"/>
    <p:sldId id="473" r:id="rId59"/>
    <p:sldId id="474" r:id="rId60"/>
    <p:sldId id="475" r:id="rId61"/>
    <p:sldId id="476" r:id="rId62"/>
    <p:sldId id="477" r:id="rId63"/>
    <p:sldId id="478" r:id="rId64"/>
    <p:sldId id="479" r:id="rId65"/>
    <p:sldId id="480" r:id="rId66"/>
    <p:sldId id="481" r:id="rId67"/>
    <p:sldId id="482" r:id="rId68"/>
    <p:sldId id="483" r:id="rId69"/>
    <p:sldId id="35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59320" autoAdjust="0"/>
  </p:normalViewPr>
  <p:slideViewPr>
    <p:cSldViewPr snapToGrid="0">
      <p:cViewPr varScale="1">
        <p:scale>
          <a:sx n="54" d="100"/>
          <a:sy n="54" d="100"/>
        </p:scale>
        <p:origin x="90" y="26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85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9/18/2020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9/18/2020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425375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17</a:t>
            </a:fld>
            <a:endParaRPr lang="en-US" noProof="0" dirty="0"/>
          </a:p>
        </p:txBody>
      </p:sp>
    </p:spTree>
    <p:extLst>
      <p:ext uri="{BB962C8B-B14F-4D97-AF65-F5344CB8AC3E}">
        <p14:creationId xmlns:p14="http://schemas.microsoft.com/office/powerpoint/2010/main" val="1729851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8818" indent="-218818" eaLnBrk="1" hangingPunct="1">
              <a:buFontTx/>
              <a:buAutoNum type="arabicPeriod"/>
            </a:pPr>
            <a:r>
              <a:rPr lang="en-US" altLang="zh-TW" dirty="0"/>
              <a:t>Introduce concept of state diagram, i.e. how to read the diagram</a:t>
            </a:r>
          </a:p>
          <a:p>
            <a:pPr marL="218818" indent="-218818" eaLnBrk="1" hangingPunct="1">
              <a:buFontTx/>
              <a:buAutoNum type="arabicPeriod"/>
            </a:pPr>
            <a:r>
              <a:rPr lang="en-US" altLang="zh-TW" dirty="0"/>
              <a:t>Why two states are not enough? A process is still running but in the state of I/O operation. Hence we cannot ‘kill’ the process (or in the Not-running state) since it is still running the I/O but not the processor</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dirty="0"/>
          </a:p>
        </p:txBody>
      </p:sp>
    </p:spTree>
    <p:extLst>
      <p:ext uri="{BB962C8B-B14F-4D97-AF65-F5344CB8AC3E}">
        <p14:creationId xmlns:p14="http://schemas.microsoft.com/office/powerpoint/2010/main" val="2014602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Rather, the dispatcher would have to scan the list looking for the process that is not blocked and that has been in the queue the longest.</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19</a:t>
            </a:fld>
            <a:endParaRPr lang="en-US" noProof="0" dirty="0"/>
          </a:p>
        </p:txBody>
      </p:sp>
    </p:spTree>
    <p:extLst>
      <p:ext uri="{BB962C8B-B14F-4D97-AF65-F5344CB8AC3E}">
        <p14:creationId xmlns:p14="http://schemas.microsoft.com/office/powerpoint/2010/main" val="3464652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event occurs: complete of the I/O reads/writes </a:t>
            </a:r>
          </a:p>
          <a:p>
            <a:endParaRPr lang="en-US" dirty="0"/>
          </a:p>
          <a:p>
            <a:r>
              <a:rPr lang="en-US" sz="1200" b="1" i="0" u="none" strike="noStrike" kern="1200" baseline="0" dirty="0">
                <a:solidFill>
                  <a:schemeClr val="tx1"/>
                </a:solidFill>
                <a:latin typeface="+mn-lt"/>
                <a:ea typeface="+mn-ea"/>
                <a:cs typeface="+mn-cs"/>
              </a:rPr>
              <a:t>New: </a:t>
            </a:r>
            <a:r>
              <a:rPr lang="en-US" sz="1200" b="0" i="0" u="none" strike="noStrike" kern="1200" baseline="0" dirty="0">
                <a:solidFill>
                  <a:schemeClr val="tx1"/>
                </a:solidFill>
                <a:latin typeface="+mn-lt"/>
                <a:ea typeface="+mn-ea"/>
                <a:cs typeface="+mn-cs"/>
              </a:rPr>
              <a:t>A process that has just been created but has not yet been admitted to the pool of executable processes by the OS. Typically, a new process has not yet been loaded into main memory, although its process control block has been created.</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Exit: </a:t>
            </a:r>
            <a:r>
              <a:rPr lang="en-US" sz="1200" b="0" i="0" u="none" strike="noStrike" kern="1200" baseline="0" dirty="0">
                <a:solidFill>
                  <a:schemeClr val="tx1"/>
                </a:solidFill>
                <a:latin typeface="+mn-lt"/>
                <a:ea typeface="+mn-ea"/>
                <a:cs typeface="+mn-cs"/>
              </a:rPr>
              <a:t>A process that has been released from the pool of executable processes by the OS, either because it halted or because it aborted for some reason.</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20</a:t>
            </a:fld>
            <a:endParaRPr lang="en-US" noProof="0" dirty="0"/>
          </a:p>
        </p:txBody>
      </p:sp>
    </p:spTree>
    <p:extLst>
      <p:ext uri="{BB962C8B-B14F-4D97-AF65-F5344CB8AC3E}">
        <p14:creationId xmlns:p14="http://schemas.microsoft.com/office/powerpoint/2010/main" val="1081527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TW" b="1" dirty="0"/>
              <a:t>Running: </a:t>
            </a:r>
            <a:r>
              <a:rPr lang="en-US" altLang="zh-TW" dirty="0"/>
              <a:t>process currently being executed</a:t>
            </a:r>
            <a:endParaRPr lang="en-US" altLang="zh-TW" b="1" dirty="0"/>
          </a:p>
          <a:p>
            <a:pPr eaLnBrk="1" hangingPunct="1"/>
            <a:r>
              <a:rPr lang="en-US" altLang="zh-TW" b="1" dirty="0"/>
              <a:t>Ready: </a:t>
            </a:r>
            <a:r>
              <a:rPr lang="en-US" altLang="zh-TW" dirty="0"/>
              <a:t>a process is prepared to execute when given the opportunity</a:t>
            </a:r>
          </a:p>
          <a:p>
            <a:pPr eaLnBrk="1" hangingPunct="1"/>
            <a:r>
              <a:rPr lang="en-US" altLang="zh-TW" b="1" dirty="0"/>
              <a:t>Blocked: </a:t>
            </a:r>
            <a:r>
              <a:rPr lang="en-US" altLang="zh-TW" dirty="0"/>
              <a:t>a process that cannot execute until some event occurs, e.g. the completion of an I/O operation</a:t>
            </a:r>
          </a:p>
          <a:p>
            <a:pPr eaLnBrk="1" hangingPunct="1"/>
            <a:r>
              <a:rPr lang="en-US" altLang="zh-TW" b="1" dirty="0"/>
              <a:t>New: </a:t>
            </a:r>
            <a:r>
              <a:rPr lang="en-US" altLang="zh-TW" dirty="0"/>
              <a:t>A process that has just been created but has not yet been admitted to the pool of executable processes by the OS. PCB has been created but the process is not loaded into the main memory. For example, a new batch job is submitted for execution. Two steps, 1. creates PCB and required tables; 2. load into main memory when it is ready to run. </a:t>
            </a:r>
            <a:r>
              <a:rPr lang="en-US" altLang="zh-TW" b="0" dirty="0"/>
              <a:t>Note that New and Ready state exist because the processor can only allow a limited number of processes in Ready state.</a:t>
            </a:r>
          </a:p>
          <a:p>
            <a:pPr eaLnBrk="1" hangingPunct="1"/>
            <a:r>
              <a:rPr lang="en-US" altLang="zh-TW" b="1" dirty="0"/>
              <a:t>Exit: </a:t>
            </a:r>
            <a:r>
              <a:rPr lang="en-US" altLang="zh-TW" dirty="0"/>
              <a:t>A process that has been released from the pool of executable processes by the OS, either because it halted or because it aborted for some reason. Also two steps: 1. a process is terminated due to normal completion. 2. save the tables and other information are preserved for accounting program, e.g. performance analysis. </a:t>
            </a:r>
          </a:p>
          <a:p>
            <a:pPr eaLnBrk="1" hangingPunct="1"/>
            <a:endParaRPr lang="en-US" altLang="zh-TW" dirty="0"/>
          </a:p>
          <a:p>
            <a:pPr eaLnBrk="1" hangingPunct="1"/>
            <a:r>
              <a:rPr lang="en-US" sz="1200" b="1" i="0" u="none" strike="noStrike" kern="1200" baseline="0" dirty="0">
                <a:solidFill>
                  <a:schemeClr val="tx1"/>
                </a:solidFill>
                <a:latin typeface="+mn-lt"/>
                <a:ea typeface="+mn-ea"/>
                <a:cs typeface="+mn-cs"/>
              </a:rPr>
              <a:t>Null </a:t>
            </a:r>
            <a:r>
              <a:rPr lang="en-US" altLang="zh-TW" b="1" dirty="0">
                <a:sym typeface="Wingdings" pitchFamily="2" charset="2"/>
              </a:rPr>
              <a:t></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New: </a:t>
            </a:r>
            <a:r>
              <a:rPr lang="en-US" sz="1200" b="0" i="0" u="none" strike="noStrike" kern="1200" baseline="0" dirty="0">
                <a:solidFill>
                  <a:schemeClr val="tx1"/>
                </a:solidFill>
                <a:latin typeface="+mn-lt"/>
                <a:ea typeface="+mn-ea"/>
                <a:cs typeface="+mn-cs"/>
              </a:rPr>
              <a:t>A new process is created to execute a program.</a:t>
            </a:r>
          </a:p>
          <a:p>
            <a:r>
              <a:rPr lang="en-US" sz="1200" b="1" i="0" u="none" strike="noStrike" kern="1200" baseline="0" dirty="0">
                <a:solidFill>
                  <a:schemeClr val="tx1"/>
                </a:solidFill>
                <a:latin typeface="+mn-lt"/>
                <a:ea typeface="+mn-ea"/>
                <a:cs typeface="+mn-cs"/>
              </a:rPr>
              <a:t>New </a:t>
            </a:r>
            <a:r>
              <a:rPr lang="en-US" altLang="zh-TW" b="1" dirty="0">
                <a:sym typeface="Wingdings" pitchFamily="2" charset="2"/>
              </a:rPr>
              <a:t></a:t>
            </a:r>
            <a:r>
              <a:rPr lang="en-US" sz="1200" b="1" i="0" u="none" strike="noStrike" kern="1200" baseline="0" dirty="0">
                <a:solidFill>
                  <a:schemeClr val="tx1"/>
                </a:solidFill>
                <a:latin typeface="+mn-lt"/>
                <a:ea typeface="+mn-ea"/>
                <a:cs typeface="+mn-cs"/>
              </a:rPr>
              <a:t> Ready: </a:t>
            </a:r>
            <a:r>
              <a:rPr lang="en-US" sz="1200" b="0" i="0" u="none" strike="noStrike" kern="1200" baseline="0" dirty="0">
                <a:solidFill>
                  <a:schemeClr val="tx1"/>
                </a:solidFill>
                <a:latin typeface="+mn-lt"/>
                <a:ea typeface="+mn-ea"/>
                <a:cs typeface="+mn-cs"/>
              </a:rPr>
              <a:t>The OS will move a process from the New state to the Ready state when it is prepared to take on an additional process. Most systems set some limit based on the number of existing processes or the amount of virtual memory committed to existing processes. This limit assures there are not so many active processes as to degrade performance.</a:t>
            </a:r>
          </a:p>
          <a:p>
            <a:r>
              <a:rPr lang="en-US" sz="1200" b="1" i="0" u="none" strike="noStrike" kern="1200" baseline="0" dirty="0">
                <a:solidFill>
                  <a:schemeClr val="tx1"/>
                </a:solidFill>
                <a:latin typeface="+mn-lt"/>
                <a:ea typeface="+mn-ea"/>
                <a:cs typeface="+mn-cs"/>
              </a:rPr>
              <a:t>Ready </a:t>
            </a:r>
            <a:r>
              <a:rPr lang="en-US" altLang="zh-TW" b="1" dirty="0">
                <a:sym typeface="Wingdings" pitchFamily="2" charset="2"/>
              </a:rPr>
              <a:t></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Running: </a:t>
            </a:r>
            <a:r>
              <a:rPr lang="en-US" sz="1200" b="0" i="0" u="none" strike="noStrike" kern="1200" baseline="0" dirty="0">
                <a:solidFill>
                  <a:schemeClr val="tx1"/>
                </a:solidFill>
                <a:latin typeface="+mn-lt"/>
                <a:ea typeface="+mn-ea"/>
                <a:cs typeface="+mn-cs"/>
              </a:rPr>
              <a:t>When it is time to select a process to run, the OS chooses one of the processes in the Ready state. This is the job of the scheduler or dispatcher. Scheduling is explored in Part Four.</a:t>
            </a:r>
            <a:endParaRPr lang="en-US" altLang="zh-TW" b="1" dirty="0"/>
          </a:p>
          <a:p>
            <a:r>
              <a:rPr lang="en-US" sz="1200" b="1" i="0" u="none" strike="noStrike" kern="1200" baseline="0" dirty="0">
                <a:solidFill>
                  <a:schemeClr val="tx1"/>
                </a:solidFill>
                <a:latin typeface="+mn-lt"/>
                <a:ea typeface="+mn-ea"/>
                <a:cs typeface="+mn-cs"/>
              </a:rPr>
              <a:t>Running </a:t>
            </a:r>
            <a:r>
              <a:rPr lang="en-US" altLang="zh-TW" b="1" dirty="0">
                <a:sym typeface="Wingdings" pitchFamily="2" charset="2"/>
              </a:rPr>
              <a:t></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Exit: </a:t>
            </a:r>
            <a:r>
              <a:rPr lang="en-US" sz="1200" b="0" i="0" u="none" strike="noStrike" kern="1200" baseline="0" dirty="0">
                <a:solidFill>
                  <a:schemeClr val="tx1"/>
                </a:solidFill>
                <a:latin typeface="+mn-lt"/>
                <a:ea typeface="+mn-ea"/>
                <a:cs typeface="+mn-cs"/>
              </a:rPr>
              <a:t>The currently running process is terminated by the OS if the process indicates that it has completed or if it aborts.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t>Running </a:t>
            </a:r>
            <a:r>
              <a:rPr lang="en-US" altLang="zh-TW" b="1" dirty="0">
                <a:sym typeface="Wingdings" pitchFamily="2" charset="2"/>
              </a:rPr>
              <a:t> Ready: </a:t>
            </a:r>
            <a:r>
              <a:rPr lang="en-US" altLang="zh-TW" b="0" dirty="0">
                <a:sym typeface="Wingdings" pitchFamily="2" charset="2"/>
              </a:rPr>
              <a:t>examples: </a:t>
            </a:r>
            <a:r>
              <a:rPr lang="en-US" altLang="zh-TW" dirty="0">
                <a:sym typeface="Wingdings" pitchFamily="2" charset="2"/>
              </a:rPr>
              <a:t>1. reaches maximum allowable time 2. preempted process (A is running and B is blocked. While A is still running, B is now ready to run. Since B has higher priority, A is preempted. Or A is a preempted process.</a:t>
            </a:r>
            <a:endParaRPr lang="en-US" altLang="zh-TW" b="1" dirty="0"/>
          </a:p>
          <a:p>
            <a:endParaRPr lang="en-US" altLang="zh-TW" b="1" dirty="0"/>
          </a:p>
          <a:p>
            <a:pPr eaLnBrk="1" hangingPunct="1"/>
            <a:r>
              <a:rPr lang="en-US" altLang="zh-TW" b="1" dirty="0"/>
              <a:t>Running </a:t>
            </a:r>
            <a:r>
              <a:rPr lang="en-US" altLang="zh-TW" b="1" dirty="0">
                <a:sym typeface="Wingdings" pitchFamily="2" charset="2"/>
              </a:rPr>
              <a:t> Blocked: </a:t>
            </a:r>
            <a:r>
              <a:rPr lang="en-US" altLang="zh-TW" dirty="0">
                <a:sym typeface="Wingdings" pitchFamily="2" charset="2"/>
              </a:rPr>
              <a:t>1. request something; it request something other than calculation, e.g. I/O operation that must be completed before going on. Or the running process is requesting data from other process</a:t>
            </a:r>
          </a:p>
          <a:p>
            <a:r>
              <a:rPr lang="en-US" sz="1200" b="1" i="0" u="none" strike="noStrike" kern="1200" baseline="0" dirty="0">
                <a:solidFill>
                  <a:schemeClr val="tx1"/>
                </a:solidFill>
                <a:latin typeface="+mn-lt"/>
                <a:ea typeface="+mn-ea"/>
                <a:cs typeface="+mn-cs"/>
              </a:rPr>
              <a:t>Blocked </a:t>
            </a:r>
            <a:r>
              <a:rPr lang="en-US" altLang="zh-TW" b="1" dirty="0">
                <a:sym typeface="Wingdings" pitchFamily="2" charset="2"/>
              </a:rPr>
              <a:t></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Ready: </a:t>
            </a:r>
            <a:r>
              <a:rPr lang="en-US" sz="1200" b="0" i="0" u="none" strike="noStrike" kern="1200" baseline="0" dirty="0">
                <a:solidFill>
                  <a:schemeClr val="tx1"/>
                </a:solidFill>
                <a:latin typeface="+mn-lt"/>
                <a:ea typeface="+mn-ea"/>
                <a:cs typeface="+mn-cs"/>
              </a:rPr>
              <a:t>A process in the Blocked state is moved to the Ready state when the event for which it has been waiting occurs.</a:t>
            </a:r>
            <a:endParaRPr lang="en-US" altLang="zh-TW" dirty="0">
              <a:sym typeface="Wingdings" pitchFamily="2" charset="2"/>
            </a:endParaRPr>
          </a:p>
          <a:p>
            <a:pPr eaLnBrk="1" hangingPunct="1"/>
            <a:r>
              <a:rPr lang="en-US" altLang="zh-TW" b="1" dirty="0"/>
              <a:t>Ready/Blocked </a:t>
            </a:r>
            <a:r>
              <a:rPr lang="en-US" altLang="zh-TW" b="1" dirty="0">
                <a:sym typeface="Wingdings" pitchFamily="2" charset="2"/>
              </a:rPr>
              <a:t> Exit: </a:t>
            </a:r>
            <a:r>
              <a:rPr lang="en-US" altLang="zh-TW" dirty="0">
                <a:sym typeface="Wingdings" pitchFamily="2" charset="2"/>
              </a:rPr>
              <a:t>1. A parent process can terminate a child process at any time. 2. When a parent process terminates, all its associated child processes must also terminate.</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21</a:t>
            </a:fld>
            <a:endParaRPr lang="en-US" noProof="0" dirty="0"/>
          </a:p>
        </p:txBody>
      </p:sp>
    </p:spTree>
    <p:extLst>
      <p:ext uri="{BB962C8B-B14F-4D97-AF65-F5344CB8AC3E}">
        <p14:creationId xmlns:p14="http://schemas.microsoft.com/office/powerpoint/2010/main" val="3535912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FIFO, no priority scheme</a:t>
            </a:r>
          </a:p>
          <a:p>
            <a:r>
              <a:rPr lang="en-US" sz="1200" b="0" i="0" u="none" strike="noStrike" kern="1200" baseline="0" dirty="0">
                <a:solidFill>
                  <a:schemeClr val="tx1"/>
                </a:solidFill>
                <a:latin typeface="+mn-lt"/>
                <a:ea typeface="+mn-ea"/>
                <a:cs typeface="+mn-cs"/>
              </a:rPr>
              <a:t>when an event occurs, the OS must scan the entire blocked queue, searching for those processes waiting on that event. In a large OS, there could be hundreds or even thousands of processes in that queue. Therefore, it would be more efficient to have a number of queues, one for each event. Then, when the event occurs, the entire list of processes in the appropriate queue can be moved to the Ready state</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23</a:t>
            </a:fld>
            <a:endParaRPr lang="en-US" noProof="0" dirty="0"/>
          </a:p>
        </p:txBody>
      </p:sp>
    </p:spTree>
    <p:extLst>
      <p:ext uri="{BB962C8B-B14F-4D97-AF65-F5344CB8AC3E}">
        <p14:creationId xmlns:p14="http://schemas.microsoft.com/office/powerpoint/2010/main" val="1222326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32</a:t>
            </a:fld>
            <a:endParaRPr lang="en-US" noProof="0" dirty="0"/>
          </a:p>
        </p:txBody>
      </p:sp>
    </p:spTree>
    <p:extLst>
      <p:ext uri="{BB962C8B-B14F-4D97-AF65-F5344CB8AC3E}">
        <p14:creationId xmlns:p14="http://schemas.microsoft.com/office/powerpoint/2010/main" val="2061875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412750" y="700088"/>
            <a:ext cx="6189663" cy="3482975"/>
          </a:xfrm>
          <a:ln/>
        </p:spPr>
      </p:sp>
      <p:sp>
        <p:nvSpPr>
          <p:cNvPr id="111619"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65418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412750" y="700088"/>
            <a:ext cx="6189663" cy="3482975"/>
          </a:xfrm>
          <a:ln/>
        </p:spPr>
      </p:sp>
      <p:sp>
        <p:nvSpPr>
          <p:cNvPr id="112643"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1860409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412750" y="700088"/>
            <a:ext cx="6189663" cy="3482975"/>
          </a:xfrm>
          <a:ln/>
        </p:spPr>
      </p:sp>
      <p:sp>
        <p:nvSpPr>
          <p:cNvPr id="113667"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3278761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Each process must be represented in some way so the OS can</a:t>
            </a:r>
          </a:p>
          <a:p>
            <a:r>
              <a:rPr lang="en-US" sz="1200" b="0" i="0" u="none" strike="noStrike" kern="1200" baseline="0" dirty="0">
                <a:solidFill>
                  <a:schemeClr val="tx1"/>
                </a:solidFill>
                <a:latin typeface="+mn-lt"/>
                <a:ea typeface="+mn-ea"/>
                <a:cs typeface="+mn-cs"/>
              </a:rPr>
              <a:t>keep track of it. That is, there must be some information relating to each process, including current state and location in memory; this is the process control block.</a:t>
            </a: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3161996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no virtual memory, so all the processes have to be loaded in memory.</a:t>
            </a:r>
          </a:p>
          <a:p>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36</a:t>
            </a:fld>
            <a:endParaRPr lang="en-US" noProof="0" dirty="0"/>
          </a:p>
        </p:txBody>
      </p:sp>
    </p:spTree>
    <p:extLst>
      <p:ext uri="{BB962C8B-B14F-4D97-AF65-F5344CB8AC3E}">
        <p14:creationId xmlns:p14="http://schemas.microsoft.com/office/powerpoint/2010/main" val="3660061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39</a:t>
            </a:fld>
            <a:endParaRPr lang="en-US" noProof="0" dirty="0"/>
          </a:p>
        </p:txBody>
      </p:sp>
    </p:spTree>
    <p:extLst>
      <p:ext uri="{BB962C8B-B14F-4D97-AF65-F5344CB8AC3E}">
        <p14:creationId xmlns:p14="http://schemas.microsoft.com/office/powerpoint/2010/main" val="3063079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a:solidFill>
                  <a:schemeClr val="tx1"/>
                </a:solidFill>
                <a:latin typeface="+mn-lt"/>
                <a:ea typeface="+mn-ea"/>
                <a:cs typeface="+mn-cs"/>
              </a:rPr>
              <a:t>When to Switch Processes </a:t>
            </a:r>
            <a:r>
              <a:rPr lang="en-US" sz="1200" b="0" i="0" u="none" strike="noStrike" kern="1200" baseline="0" dirty="0">
                <a:solidFill>
                  <a:schemeClr val="tx1"/>
                </a:solidFill>
                <a:latin typeface="+mn-lt"/>
                <a:ea typeface="+mn-ea"/>
                <a:cs typeface="+mn-cs"/>
              </a:rPr>
              <a:t>A process switch may occur any time that the OS has gained control from the currently running process. Table above suggests the possible events that may give control to the OS.</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47</a:t>
            </a:fld>
            <a:endParaRPr lang="en-US" noProof="0" dirty="0"/>
          </a:p>
        </p:txBody>
      </p:sp>
    </p:spTree>
    <p:extLst>
      <p:ext uri="{BB962C8B-B14F-4D97-AF65-F5344CB8AC3E}">
        <p14:creationId xmlns:p14="http://schemas.microsoft.com/office/powerpoint/2010/main" val="114974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412750" y="700088"/>
            <a:ext cx="6189663" cy="3482975"/>
          </a:xfrm>
          <a:ln/>
        </p:spPr>
      </p:sp>
      <p:sp>
        <p:nvSpPr>
          <p:cNvPr id="133123"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1147016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412750" y="700088"/>
            <a:ext cx="6189663" cy="3482975"/>
          </a:xfrm>
          <a:ln/>
        </p:spPr>
      </p:sp>
      <p:sp>
        <p:nvSpPr>
          <p:cNvPr id="134147"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636098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412750" y="700088"/>
            <a:ext cx="6189663" cy="3482975"/>
          </a:xfrm>
          <a:ln/>
        </p:spPr>
      </p:sp>
      <p:sp>
        <p:nvSpPr>
          <p:cNvPr id="135171"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4206746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412750" y="700088"/>
            <a:ext cx="6189663" cy="3482975"/>
          </a:xfrm>
          <a:ln/>
        </p:spPr>
      </p:sp>
      <p:sp>
        <p:nvSpPr>
          <p:cNvPr id="136195"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2453030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412750" y="700088"/>
            <a:ext cx="6189663" cy="3482975"/>
          </a:xfrm>
          <a:ln/>
        </p:spPr>
      </p:sp>
      <p:sp>
        <p:nvSpPr>
          <p:cNvPr id="137219"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564267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412750" y="700088"/>
            <a:ext cx="6189663" cy="3482975"/>
          </a:xfrm>
          <a:ln/>
        </p:spPr>
      </p:sp>
      <p:sp>
        <p:nvSpPr>
          <p:cNvPr id="138243"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766403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12750" y="700088"/>
            <a:ext cx="6189663" cy="3482975"/>
          </a:xfrm>
          <a:ln/>
        </p:spPr>
      </p:sp>
      <p:sp>
        <p:nvSpPr>
          <p:cNvPr id="139267"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4259626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15137398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412750" y="700088"/>
            <a:ext cx="6189663" cy="3482975"/>
          </a:xfrm>
          <a:ln/>
        </p:spPr>
      </p:sp>
      <p:sp>
        <p:nvSpPr>
          <p:cNvPr id="140291"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1925206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412750" y="700088"/>
            <a:ext cx="6189663" cy="3482975"/>
          </a:xfrm>
          <a:ln/>
        </p:spPr>
      </p:sp>
      <p:sp>
        <p:nvSpPr>
          <p:cNvPr id="141315"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824088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412750" y="700088"/>
            <a:ext cx="6189663" cy="3482975"/>
          </a:xfrm>
          <a:ln/>
        </p:spPr>
      </p:sp>
      <p:sp>
        <p:nvSpPr>
          <p:cNvPr id="142339" name="Rectangle 3"/>
          <p:cNvSpPr>
            <a:spLocks noGrp="1" noChangeArrowheads="1"/>
          </p:cNvSpPr>
          <p:nvPr>
            <p:ph type="body" idx="1"/>
          </p:nvPr>
        </p:nvSpPr>
        <p:spPr>
          <a:xfrm>
            <a:off x="934112" y="4417635"/>
            <a:ext cx="5140656" cy="4182458"/>
          </a:xfrm>
          <a:noFill/>
          <a:ln/>
        </p:spPr>
        <p:txBody>
          <a:bodyPr/>
          <a:lstStyle/>
          <a:p>
            <a:pPr eaLnBrk="1" hangingPunct="1"/>
            <a:endParaRPr lang="zh-TW" altLang="en-US"/>
          </a:p>
        </p:txBody>
      </p:sp>
    </p:spTree>
    <p:extLst>
      <p:ext uri="{BB962C8B-B14F-4D97-AF65-F5344CB8AC3E}">
        <p14:creationId xmlns:p14="http://schemas.microsoft.com/office/powerpoint/2010/main" val="4993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3117867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OS must interleave the execution of multiple processes, to maximize processor utilization while providing reasonable response time.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OS must allocate resources to processes in conformance with a specific policy (e.g., certain functions or applications are of higher priority) while at the same time avoiding deadlock.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OS may be required to support </a:t>
            </a:r>
            <a:r>
              <a:rPr lang="en-US" sz="1200" b="0" i="0" u="none" strike="noStrike" kern="1200" baseline="0" dirty="0" err="1">
                <a:solidFill>
                  <a:schemeClr val="tx1"/>
                </a:solidFill>
                <a:latin typeface="+mn-lt"/>
                <a:ea typeface="+mn-ea"/>
                <a:cs typeface="+mn-cs"/>
              </a:rPr>
              <a:t>interprocess</a:t>
            </a:r>
            <a:r>
              <a:rPr lang="en-US" sz="1200" b="0" i="0" u="none" strike="noStrike" kern="1200" baseline="0" dirty="0">
                <a:solidFill>
                  <a:schemeClr val="tx1"/>
                </a:solidFill>
                <a:latin typeface="+mn-lt"/>
                <a:ea typeface="+mn-ea"/>
                <a:cs typeface="+mn-cs"/>
              </a:rPr>
              <a:t> communication and user creation of processes, both of which may aid in the structuring of applications.</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106494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a new process is to be added to those currently being managed, the OS builds the </a:t>
            </a:r>
            <a:r>
              <a:rPr lang="en-US" sz="1200" b="1" i="0" u="none" strike="noStrike" kern="1200" baseline="0" dirty="0">
                <a:solidFill>
                  <a:schemeClr val="tx1"/>
                </a:solidFill>
                <a:latin typeface="+mn-lt"/>
                <a:ea typeface="+mn-ea"/>
                <a:cs typeface="+mn-cs"/>
              </a:rPr>
              <a:t>data structures </a:t>
            </a:r>
            <a:r>
              <a:rPr lang="en-US" sz="1200" b="0" i="0" u="none" strike="noStrike" kern="1200" baseline="0" dirty="0">
                <a:solidFill>
                  <a:schemeClr val="tx1"/>
                </a:solidFill>
                <a:latin typeface="+mn-lt"/>
                <a:ea typeface="+mn-ea"/>
                <a:cs typeface="+mn-cs"/>
              </a:rPr>
              <a:t>used to manage the process, and allocates </a:t>
            </a:r>
            <a:r>
              <a:rPr lang="en-US" sz="1200" b="1" i="0" u="none" strike="noStrike" kern="1200" baseline="0" dirty="0">
                <a:solidFill>
                  <a:schemeClr val="tx1"/>
                </a:solidFill>
                <a:latin typeface="+mn-lt"/>
                <a:ea typeface="+mn-ea"/>
                <a:cs typeface="+mn-cs"/>
              </a:rPr>
              <a:t>address space </a:t>
            </a:r>
            <a:r>
              <a:rPr lang="en-US" sz="1200" b="0" i="0" u="none" strike="noStrike" kern="1200" baseline="0" dirty="0">
                <a:solidFill>
                  <a:schemeClr val="tx1"/>
                </a:solidFill>
                <a:latin typeface="+mn-lt"/>
                <a:ea typeface="+mn-ea"/>
                <a:cs typeface="+mn-cs"/>
              </a:rPr>
              <a:t>in main memory to the process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a batch environment, a process is created in response to the  submission of a job.</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an interactive environment, a process is created when a new user attempts to log 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both cases, the OS is responsible for the creation of the new process.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 OS may also create a process on behalf of an application. For example, if a user requests that a file be printed, the OS can create a process that will manage the printing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When the OS creates a process at the explicit request of another process, the action is referred to as </a:t>
            </a:r>
            <a:r>
              <a:rPr lang="en-US" sz="1200" b="1" i="0" u="none" strike="noStrike" kern="1200" baseline="0" dirty="0">
                <a:solidFill>
                  <a:schemeClr val="tx1"/>
                </a:solidFill>
                <a:latin typeface="+mn-lt"/>
                <a:ea typeface="+mn-ea"/>
                <a:cs typeface="+mn-cs"/>
              </a:rPr>
              <a:t>process spawning</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154555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use of virtual memory</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2643920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dirty="0"/>
          </a:p>
        </p:txBody>
      </p:sp>
    </p:spTree>
    <p:extLst>
      <p:ext uri="{BB962C8B-B14F-4D97-AF65-F5344CB8AC3E}">
        <p14:creationId xmlns:p14="http://schemas.microsoft.com/office/powerpoint/2010/main" val="1746711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Throughput – number of processes that complete their execution per time unit. </a:t>
            </a:r>
          </a:p>
          <a:p>
            <a:pPr eaLnBrk="1" hangingPunct="1"/>
            <a:r>
              <a:rPr lang="en-US" dirty="0"/>
              <a:t>Turnaround time – amount of time to execute a particular process. </a:t>
            </a:r>
          </a:p>
          <a:p>
            <a:pPr eaLnBrk="1" hangingPunct="1"/>
            <a:r>
              <a:rPr lang="en-US" dirty="0"/>
              <a:t>Waiting time – amount of time a process has been waiting in the ready queue. </a:t>
            </a:r>
          </a:p>
          <a:p>
            <a:pPr eaLnBrk="1" hangingPunct="1"/>
            <a:r>
              <a:rPr lang="en-US" dirty="0"/>
              <a:t>Response time – amount of time it takes from when a request was submitted until the first response is produced, not output (for time-sharing environment). </a:t>
            </a:r>
            <a:endParaRPr lang="zh-TW" alt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dirty="0"/>
          </a:p>
        </p:txBody>
      </p:sp>
    </p:spTree>
    <p:extLst>
      <p:ext uri="{BB962C8B-B14F-4D97-AF65-F5344CB8AC3E}">
        <p14:creationId xmlns:p14="http://schemas.microsoft.com/office/powerpoint/2010/main" val="3892450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B3474F74-8189-4507-A385-D7DE84376761}"/>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83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42768557-BC25-436D-AA97-8FEEF2762BD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5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
        <p:nvSpPr>
          <p:cNvPr id="7" name="Rectangle 6">
            <a:extLst>
              <a:ext uri="{FF2B5EF4-FFF2-40B4-BE49-F238E27FC236}">
                <a16:creationId xmlns:a16="http://schemas.microsoft.com/office/drawing/2014/main" id="{C2A9F8FF-36AF-48B1-AE8E-9F28A62527A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260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D02CB94B-A54C-415F-9D8D-C5A173516275}"/>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996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E75E584D-2123-4914-A4D4-ED6B456D8F7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9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Rectangle 10">
            <a:extLst>
              <a:ext uri="{FF2B5EF4-FFF2-40B4-BE49-F238E27FC236}">
                <a16:creationId xmlns:a16="http://schemas.microsoft.com/office/drawing/2014/main" id="{F989ECC8-3949-4FC5-AF66-23729F54E97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32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34146014-695D-4DFF-9666-C6EE61892BAD}"/>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757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E933519E-7B5A-4A8A-BFB9-812E7E233A06}"/>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075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Content Placeholder 2">
            <a:extLst>
              <a:ext uri="{FF2B5EF4-FFF2-40B4-BE49-F238E27FC236}">
                <a16:creationId xmlns:a16="http://schemas.microsoft.com/office/drawing/2014/main" id="{1EBD704C-CF6B-4662-AFB5-26910A97A2D6}"/>
              </a:ext>
            </a:extLst>
          </p:cNvPr>
          <p:cNvSpPr>
            <a:spLocks noGrp="1"/>
          </p:cNvSpPr>
          <p:nvPr>
            <p:ph idx="1"/>
          </p:nvPr>
        </p:nvSpPr>
        <p:spPr>
          <a:xfrm>
            <a:off x="370613" y="1274325"/>
            <a:ext cx="10700125" cy="4679250"/>
          </a:xfrm>
        </p:spPr>
        <p:txBody>
          <a:bodyPr/>
          <a:lstStyle>
            <a:lvl1pPr marL="361950" indent="-361950">
              <a:buFont typeface="Wingdings" panose="05000000000000000000" pitchFamily="2" charset="2"/>
              <a:buChar char="q"/>
              <a:defRPr sz="2900">
                <a:solidFill>
                  <a:schemeClr val="tx1">
                    <a:lumMod val="75000"/>
                    <a:lumOff val="25000"/>
                  </a:schemeClr>
                </a:solidFill>
                <a:latin typeface="+mj-lt"/>
              </a:defRPr>
            </a:lvl1pPr>
            <a:lvl2pPr marL="542925" indent="-276225">
              <a:buFont typeface="Wingdings" panose="05000000000000000000" pitchFamily="2" charset="2"/>
              <a:buChar char="§"/>
              <a:defRPr sz="2600">
                <a:solidFill>
                  <a:schemeClr val="tx1">
                    <a:lumMod val="75000"/>
                    <a:lumOff val="25000"/>
                  </a:schemeClr>
                </a:solidFill>
                <a:latin typeface="+mj-lt"/>
              </a:defRPr>
            </a:lvl2pPr>
            <a:lvl3pPr marL="809625" indent="-266700">
              <a:buFont typeface="Garamond" panose="02020404030301010803" pitchFamily="18" charset="0"/>
              <a:buChar char="–"/>
              <a:defRPr sz="2200">
                <a:solidFill>
                  <a:schemeClr val="tx1">
                    <a:lumMod val="75000"/>
                    <a:lumOff val="25000"/>
                  </a:schemeClr>
                </a:solidFill>
                <a:latin typeface="+mj-lt"/>
              </a:defRPr>
            </a:lvl3pPr>
            <a:lvl4pPr marL="1076325" indent="-266700">
              <a:buFont typeface="Garamond" panose="02020404030301010803" pitchFamily="18" charset="0"/>
              <a:buChar char="–"/>
              <a:defRPr sz="1800">
                <a:solidFill>
                  <a:schemeClr val="tx1">
                    <a:lumMod val="75000"/>
                    <a:lumOff val="25000"/>
                  </a:schemeClr>
                </a:solidFill>
                <a:latin typeface="+mj-lt"/>
              </a:defRPr>
            </a:lvl4pPr>
            <a:lvl5pPr>
              <a:defRPr>
                <a:solidFill>
                  <a:schemeClr val="tx1">
                    <a:lumMod val="75000"/>
                    <a:lumOff val="25000"/>
                  </a:schemeClr>
                </a:solidFill>
                <a:latin typeface="+mj-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1">
            <a:extLst>
              <a:ext uri="{FF2B5EF4-FFF2-40B4-BE49-F238E27FC236}">
                <a16:creationId xmlns:a16="http://schemas.microsoft.com/office/drawing/2014/main" id="{DCC4796F-F448-46E0-8056-6DCE2742E686}"/>
              </a:ext>
            </a:extLst>
          </p:cNvPr>
          <p:cNvSpPr>
            <a:spLocks noGrp="1"/>
          </p:cNvSpPr>
          <p:nvPr>
            <p:ph type="title" hasCustomPrompt="1"/>
          </p:nvPr>
        </p:nvSpPr>
        <p:spPr>
          <a:xfrm>
            <a:off x="391238" y="231498"/>
            <a:ext cx="9198000" cy="672927"/>
          </a:xfrm>
        </p:spPr>
        <p:txBody>
          <a:bodyPr/>
          <a:lstStyle>
            <a:lvl1pPr>
              <a:defRPr sz="4400" cap="none" baseline="0">
                <a:solidFill>
                  <a:schemeClr val="tx1"/>
                </a:solidFill>
              </a:defRPr>
            </a:lvl1pPr>
          </a:lstStyle>
          <a:p>
            <a:r>
              <a:rPr lang="en-US" noProof="0" dirty="0"/>
              <a:t>Click to edit page title</a:t>
            </a:r>
          </a:p>
        </p:txBody>
      </p:sp>
      <p:sp>
        <p:nvSpPr>
          <p:cNvPr id="9" name="Slide Number Placeholder 1">
            <a:extLst>
              <a:ext uri="{FF2B5EF4-FFF2-40B4-BE49-F238E27FC236}">
                <a16:creationId xmlns:a16="http://schemas.microsoft.com/office/drawing/2014/main" id="{10F0BF6C-CACA-4F37-8507-F140E593490F}"/>
              </a:ext>
            </a:extLst>
          </p:cNvPr>
          <p:cNvSpPr>
            <a:spLocks noGrp="1"/>
          </p:cNvSpPr>
          <p:nvPr>
            <p:ph type="sldNum" sz="quarter" idx="15"/>
          </p:nvPr>
        </p:nvSpPr>
        <p:spPr>
          <a:xfrm>
            <a:off x="11319682" y="6519985"/>
            <a:ext cx="278418" cy="274324"/>
          </a:xfrm>
        </p:spPr>
        <p:txBody>
          <a:bodyPr/>
          <a:lstStyle>
            <a:lvl1pPr>
              <a:defRPr sz="1600" b="0" i="0" u="none">
                <a:solidFill>
                  <a:schemeClr val="tx1"/>
                </a:solidFill>
              </a:defRPr>
            </a:lvl1pPr>
          </a:lstStyle>
          <a:p>
            <a:fld id="{19B51A1E-902D-48AF-9020-955120F399B6}" type="slidenum">
              <a:rPr lang="en-US" smtClean="0"/>
              <a:pPr/>
              <a:t>‹#›</a:t>
            </a:fld>
            <a:endParaRPr lang="en-US" dirty="0"/>
          </a:p>
        </p:txBody>
      </p:sp>
      <p:pic>
        <p:nvPicPr>
          <p:cNvPr id="10" name="Picture Placeholder 17" descr="decorative element">
            <a:extLst>
              <a:ext uri="{FF2B5EF4-FFF2-40B4-BE49-F238E27FC236}">
                <a16:creationId xmlns:a16="http://schemas.microsoft.com/office/drawing/2014/main" id="{1CCCDFB4-07FD-4DE4-9224-859683B896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1319682" y="0"/>
            <a:ext cx="872318" cy="6311900"/>
          </a:xfrm>
          <a:prstGeom prst="rect">
            <a:avLst/>
          </a:prstGeom>
        </p:spPr>
      </p:pic>
    </p:spTree>
    <p:extLst>
      <p:ext uri="{BB962C8B-B14F-4D97-AF65-F5344CB8AC3E}">
        <p14:creationId xmlns:p14="http://schemas.microsoft.com/office/powerpoint/2010/main" val="31890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F3465825-9DAC-4A13-AEFE-E2E73EF7EAA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Rectangle 3">
            <a:extLst>
              <a:ext uri="{FF2B5EF4-FFF2-40B4-BE49-F238E27FC236}">
                <a16:creationId xmlns:a16="http://schemas.microsoft.com/office/drawing/2014/main" id="{F45D2C68-B107-4598-92D2-5273C0883FE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88294AEF-62FB-4F4E-B0A7-9B9AE994FA8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22AD11C3-C402-4D23-A164-A95F185BC14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Rectangle 7">
            <a:extLst>
              <a:ext uri="{FF2B5EF4-FFF2-40B4-BE49-F238E27FC236}">
                <a16:creationId xmlns:a16="http://schemas.microsoft.com/office/drawing/2014/main" id="{0ABF433D-9B14-420C-80B4-D2F33FBD81E0}"/>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B3F68049-B317-4162-B66C-E30C0E75644C}"/>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
        <p:nvSpPr>
          <p:cNvPr id="8" name="Rectangle 7">
            <a:extLst>
              <a:ext uri="{FF2B5EF4-FFF2-40B4-BE49-F238E27FC236}">
                <a16:creationId xmlns:a16="http://schemas.microsoft.com/office/drawing/2014/main" id="{7D0F232E-627F-4763-B31A-EF902161C3A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DE1557-8F6B-4AC8-9B2E-390154CCCEF3}"/>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50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5DE8AA89-759B-4615-BF20-520AE181A23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38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50" r:id="rId8"/>
    <p:sldLayoutId id="2147483656" r:id="rId9"/>
    <p:sldLayoutId id="2147483657" r:id="rId10"/>
    <p:sldLayoutId id="2147483654" r:id="rId11"/>
    <p:sldLayoutId id="2147483672" r:id="rId12"/>
    <p:sldLayoutId id="2147483666" r:id="rId13"/>
    <p:sldLayoutId id="2147483667" r:id="rId14"/>
    <p:sldLayoutId id="2147483668" r:id="rId15"/>
    <p:sldLayoutId id="2147483673" r:id="rId16"/>
    <p:sldLayoutId id="2147483675" r:id="rId17"/>
    <p:sldLayoutId id="2147483664"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mailto:luowuman@ipm.edu.m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7" b="27"/>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53244" y="2057882"/>
            <a:ext cx="7433456" cy="2742235"/>
          </a:xfrm>
        </p:spPr>
        <p:txBody>
          <a:bodyPr/>
          <a:lstStyle/>
          <a:p>
            <a:pPr>
              <a:lnSpc>
                <a:spcPts val="5400"/>
              </a:lnSpc>
            </a:pPr>
            <a:r>
              <a:rPr lang="en-US" cap="none" dirty="0"/>
              <a:t>CHAPTER 3</a:t>
            </a:r>
            <a:br>
              <a:rPr lang="en-US" cap="none" dirty="0"/>
            </a:br>
            <a:r>
              <a:rPr lang="en-US" cap="none" dirty="0"/>
              <a:t>Process Description and Control</a:t>
            </a:r>
          </a:p>
        </p:txBody>
      </p:sp>
      <p:sp>
        <p:nvSpPr>
          <p:cNvPr id="6" name="TextBox 5">
            <a:extLst>
              <a:ext uri="{FF2B5EF4-FFF2-40B4-BE49-F238E27FC236}">
                <a16:creationId xmlns:a16="http://schemas.microsoft.com/office/drawing/2014/main" id="{1243F591-08EE-4CD0-8233-15FC1E2605DB}"/>
              </a:ext>
            </a:extLst>
          </p:cNvPr>
          <p:cNvSpPr txBox="1"/>
          <p:nvPr/>
        </p:nvSpPr>
        <p:spPr>
          <a:xfrm>
            <a:off x="2647950" y="4950758"/>
            <a:ext cx="5238750" cy="1631216"/>
          </a:xfrm>
          <a:prstGeom prst="rect">
            <a:avLst/>
          </a:prstGeom>
          <a:noFill/>
        </p:spPr>
        <p:txBody>
          <a:bodyPr wrap="square" rtlCol="0">
            <a:spAutoFit/>
          </a:bodyPr>
          <a:lstStyle/>
          <a:p>
            <a:pPr algn="ctr"/>
            <a:r>
              <a:rPr lang="en-US" sz="2800" b="1" dirty="0"/>
              <a:t>Instructor: </a:t>
            </a:r>
            <a:r>
              <a:rPr lang="en-US" sz="2800" b="1" dirty="0" err="1"/>
              <a:t>Wuman</a:t>
            </a:r>
            <a:r>
              <a:rPr lang="en-US" sz="2800" b="1" dirty="0"/>
              <a:t> LUO</a:t>
            </a:r>
          </a:p>
          <a:p>
            <a:pPr algn="ctr"/>
            <a:r>
              <a:rPr lang="en-US" sz="2400" dirty="0">
                <a:solidFill>
                  <a:schemeClr val="accent3">
                    <a:lumMod val="75000"/>
                  </a:schemeClr>
                </a:solidFill>
                <a:hlinkClick r:id="rId4">
                  <a:extLst>
                    <a:ext uri="{A12FA001-AC4F-418D-AE19-62706E023703}">
                      <ahyp:hlinkClr xmlns:ahyp="http://schemas.microsoft.com/office/drawing/2018/hyperlinkcolor" val="tx"/>
                    </a:ext>
                  </a:extLst>
                </a:hlinkClick>
              </a:rPr>
              <a:t>luowuman@ipm.edu.mo</a:t>
            </a:r>
            <a:endParaRPr lang="en-US" sz="2400" dirty="0">
              <a:solidFill>
                <a:schemeClr val="accent3">
                  <a:lumMod val="75000"/>
                </a:schemeClr>
              </a:solidFill>
            </a:endParaRPr>
          </a:p>
          <a:p>
            <a:pPr algn="ctr"/>
            <a:r>
              <a:rPr lang="en-US" sz="2400" dirty="0"/>
              <a:t>Office: A213</a:t>
            </a:r>
          </a:p>
          <a:p>
            <a:pPr algn="ctr"/>
            <a:r>
              <a:rPr lang="en-US" sz="2400" dirty="0"/>
              <a:t>14:30-17:30 Tuesday &amp; Wednesday </a:t>
            </a:r>
          </a:p>
        </p:txBody>
      </p:sp>
    </p:spTree>
    <p:extLst>
      <p:ext uri="{BB962C8B-B14F-4D97-AF65-F5344CB8AC3E}">
        <p14:creationId xmlns:p14="http://schemas.microsoft.com/office/powerpoint/2010/main" val="38999616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8A16E8-2574-4774-AEB1-A6D3AD2B79EC}"/>
              </a:ext>
            </a:extLst>
          </p:cNvPr>
          <p:cNvSpPr>
            <a:spLocks noGrp="1"/>
          </p:cNvSpPr>
          <p:nvPr>
            <p:ph idx="1"/>
          </p:nvPr>
        </p:nvSpPr>
        <p:spPr/>
        <p:txBody>
          <a:bodyPr/>
          <a:lstStyle/>
          <a:p>
            <a:r>
              <a:rPr lang="en-US" altLang="zh-TW" dirty="0">
                <a:ea typeface="新細明體" pitchFamily="18" charset="-120"/>
              </a:rPr>
              <a:t>Batch job issues </a:t>
            </a:r>
            <a:r>
              <a:rPr lang="en-US" altLang="zh-TW" dirty="0">
                <a:solidFill>
                  <a:srgbClr val="FF0000"/>
                </a:solidFill>
                <a:ea typeface="新細明體" pitchFamily="18" charset="-120"/>
              </a:rPr>
              <a:t>Halt instruction</a:t>
            </a:r>
          </a:p>
          <a:p>
            <a:r>
              <a:rPr lang="en-US" altLang="zh-TW" dirty="0">
                <a:ea typeface="新細明體" pitchFamily="18" charset="-120"/>
              </a:rPr>
              <a:t>User </a:t>
            </a:r>
            <a:r>
              <a:rPr lang="en-US" altLang="zh-TW" dirty="0">
                <a:solidFill>
                  <a:srgbClr val="FF0000"/>
                </a:solidFill>
                <a:ea typeface="新細明體" pitchFamily="18" charset="-120"/>
              </a:rPr>
              <a:t>logs off</a:t>
            </a:r>
          </a:p>
          <a:p>
            <a:r>
              <a:rPr lang="en-US" altLang="zh-TW" dirty="0">
                <a:ea typeface="新細明體" pitchFamily="18" charset="-120"/>
              </a:rPr>
              <a:t>Process executes </a:t>
            </a:r>
            <a:r>
              <a:rPr lang="en-US" altLang="zh-TW" dirty="0">
                <a:solidFill>
                  <a:srgbClr val="FF0000"/>
                </a:solidFill>
                <a:ea typeface="新細明體" pitchFamily="18" charset="-120"/>
              </a:rPr>
              <a:t>a service request </a:t>
            </a:r>
            <a:r>
              <a:rPr lang="en-US" altLang="zh-TW" dirty="0">
                <a:ea typeface="新細明體" pitchFamily="18" charset="-120"/>
              </a:rPr>
              <a:t>to terminate</a:t>
            </a:r>
          </a:p>
          <a:p>
            <a:r>
              <a:rPr lang="en-US" altLang="zh-TW" dirty="0">
                <a:solidFill>
                  <a:srgbClr val="FF0000"/>
                </a:solidFill>
                <a:ea typeface="新細明體" pitchFamily="18" charset="-120"/>
              </a:rPr>
              <a:t>Child processes </a:t>
            </a:r>
            <a:r>
              <a:rPr lang="en-US" altLang="zh-TW" dirty="0">
                <a:ea typeface="新細明體" pitchFamily="18" charset="-120"/>
              </a:rPr>
              <a:t>terminate when their </a:t>
            </a:r>
            <a:r>
              <a:rPr lang="en-US" altLang="zh-TW" dirty="0">
                <a:solidFill>
                  <a:srgbClr val="FF0000"/>
                </a:solidFill>
                <a:ea typeface="新細明體" pitchFamily="18" charset="-120"/>
              </a:rPr>
              <a:t>parent process </a:t>
            </a:r>
            <a:r>
              <a:rPr lang="en-US" altLang="zh-TW" dirty="0">
                <a:ea typeface="新細明體" pitchFamily="18" charset="-120"/>
              </a:rPr>
              <a:t>terminates</a:t>
            </a:r>
          </a:p>
          <a:p>
            <a:r>
              <a:rPr lang="en-US" altLang="zh-TW" dirty="0">
                <a:ea typeface="新細明體" pitchFamily="18" charset="-120"/>
              </a:rPr>
              <a:t>Operating system </a:t>
            </a:r>
            <a:r>
              <a:rPr lang="en-US" altLang="zh-TW" dirty="0">
                <a:solidFill>
                  <a:srgbClr val="FF0000"/>
                </a:solidFill>
                <a:ea typeface="新細明體" pitchFamily="18" charset="-120"/>
              </a:rPr>
              <a:t>intervention</a:t>
            </a:r>
          </a:p>
          <a:p>
            <a:pPr lvl="1"/>
            <a:r>
              <a:rPr lang="en-US" altLang="zh-TW" dirty="0">
                <a:ea typeface="新細明體" pitchFamily="18" charset="-120"/>
              </a:rPr>
              <a:t>E.g. when </a:t>
            </a:r>
            <a:r>
              <a:rPr lang="en-US" altLang="zh-TW" dirty="0">
                <a:solidFill>
                  <a:srgbClr val="0070C0"/>
                </a:solidFill>
                <a:ea typeface="新細明體" pitchFamily="18" charset="-120"/>
              </a:rPr>
              <a:t>deadlock </a:t>
            </a:r>
            <a:r>
              <a:rPr lang="en-US" altLang="zh-TW" dirty="0">
                <a:ea typeface="新細明體" pitchFamily="18" charset="-120"/>
              </a:rPr>
              <a:t>occurs</a:t>
            </a:r>
          </a:p>
          <a:p>
            <a:r>
              <a:rPr lang="en-US" altLang="zh-TW" dirty="0">
                <a:solidFill>
                  <a:srgbClr val="FF0000"/>
                </a:solidFill>
                <a:ea typeface="新細明體" pitchFamily="18" charset="-120"/>
              </a:rPr>
              <a:t>Error and fault </a:t>
            </a:r>
            <a:r>
              <a:rPr lang="en-US" altLang="zh-TW" dirty="0">
                <a:ea typeface="新細明體" pitchFamily="18" charset="-120"/>
              </a:rPr>
              <a:t>conditions</a:t>
            </a:r>
          </a:p>
          <a:p>
            <a:pPr lvl="1"/>
            <a:r>
              <a:rPr lang="en-US" altLang="zh-TW" dirty="0">
                <a:ea typeface="新細明體" pitchFamily="18" charset="-120"/>
              </a:rPr>
              <a:t>E.g. memory unavailable, protection error, arithmetic error, I/O failure, invalid instruction</a:t>
            </a:r>
          </a:p>
          <a:p>
            <a:endParaRPr lang="en-US" dirty="0"/>
          </a:p>
        </p:txBody>
      </p:sp>
      <p:sp>
        <p:nvSpPr>
          <p:cNvPr id="3" name="Title 2">
            <a:extLst>
              <a:ext uri="{FF2B5EF4-FFF2-40B4-BE49-F238E27FC236}">
                <a16:creationId xmlns:a16="http://schemas.microsoft.com/office/drawing/2014/main" id="{30F5A3A5-2A0D-402A-8E30-835330661839}"/>
              </a:ext>
            </a:extLst>
          </p:cNvPr>
          <p:cNvSpPr>
            <a:spLocks noGrp="1"/>
          </p:cNvSpPr>
          <p:nvPr>
            <p:ph type="title"/>
          </p:nvPr>
        </p:nvSpPr>
        <p:spPr/>
        <p:txBody>
          <a:bodyPr/>
          <a:lstStyle/>
          <a:p>
            <a:r>
              <a:rPr lang="en-US" altLang="zh-TW" dirty="0">
                <a:ea typeface="新細明體" pitchFamily="18" charset="-120"/>
              </a:rPr>
              <a:t>Process Termination</a:t>
            </a:r>
            <a:endParaRPr lang="en-US" dirty="0"/>
          </a:p>
        </p:txBody>
      </p:sp>
      <p:sp>
        <p:nvSpPr>
          <p:cNvPr id="4" name="Slide Number Placeholder 3">
            <a:extLst>
              <a:ext uri="{FF2B5EF4-FFF2-40B4-BE49-F238E27FC236}">
                <a16:creationId xmlns:a16="http://schemas.microsoft.com/office/drawing/2014/main" id="{0D97F7B4-54E7-4E96-93A8-F19DD9AFAA02}"/>
              </a:ext>
            </a:extLst>
          </p:cNvPr>
          <p:cNvSpPr>
            <a:spLocks noGrp="1"/>
          </p:cNvSpPr>
          <p:nvPr>
            <p:ph type="sldNum" sz="quarter" idx="15"/>
          </p:nvPr>
        </p:nvSpPr>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87657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98841-CEB5-4601-BFC7-6FD1C06E3ABC}"/>
              </a:ext>
            </a:extLst>
          </p:cNvPr>
          <p:cNvSpPr>
            <a:spLocks noGrp="1"/>
          </p:cNvSpPr>
          <p:nvPr>
            <p:ph idx="1"/>
          </p:nvPr>
        </p:nvSpPr>
        <p:spPr>
          <a:xfrm>
            <a:off x="370613" y="1274325"/>
            <a:ext cx="9011131" cy="2675883"/>
          </a:xfrm>
        </p:spPr>
        <p:txBody>
          <a:bodyPr/>
          <a:lstStyle/>
          <a:p>
            <a:r>
              <a:rPr lang="en-US" altLang="zh-TW" dirty="0">
                <a:ea typeface="新細明體" pitchFamily="18" charset="-120"/>
              </a:rPr>
              <a:t>A small </a:t>
            </a:r>
            <a:r>
              <a:rPr lang="en-US" altLang="zh-TW" dirty="0">
                <a:solidFill>
                  <a:srgbClr val="FF0000"/>
                </a:solidFill>
                <a:ea typeface="新細明體" pitchFamily="18" charset="-120"/>
              </a:rPr>
              <a:t>program</a:t>
            </a:r>
            <a:r>
              <a:rPr lang="en-US" altLang="zh-TW" dirty="0">
                <a:ea typeface="新細明體" pitchFamily="18" charset="-120"/>
              </a:rPr>
              <a:t> that </a:t>
            </a:r>
            <a:r>
              <a:rPr lang="en-US" altLang="zh-TW" dirty="0">
                <a:solidFill>
                  <a:srgbClr val="0070C0"/>
                </a:solidFill>
                <a:ea typeface="新細明體" pitchFamily="18" charset="-120"/>
              </a:rPr>
              <a:t>switches</a:t>
            </a:r>
            <a:r>
              <a:rPr lang="en-US" altLang="zh-TW" dirty="0">
                <a:ea typeface="新細明體" pitchFamily="18" charset="-120"/>
              </a:rPr>
              <a:t> the processor from one process to another</a:t>
            </a:r>
          </a:p>
          <a:p>
            <a:r>
              <a:rPr lang="en-US" altLang="zh-TW" dirty="0">
                <a:solidFill>
                  <a:srgbClr val="0070C0"/>
                </a:solidFill>
                <a:ea typeface="新細明體" pitchFamily="18" charset="-120"/>
              </a:rPr>
              <a:t>Prevents </a:t>
            </a:r>
            <a:r>
              <a:rPr lang="en-US" altLang="zh-TW" dirty="0">
                <a:ea typeface="新細明體" pitchFamily="18" charset="-120"/>
              </a:rPr>
              <a:t>a single process from </a:t>
            </a:r>
            <a:r>
              <a:rPr lang="en-US" altLang="zh-TW" dirty="0">
                <a:solidFill>
                  <a:srgbClr val="0070C0"/>
                </a:solidFill>
                <a:ea typeface="新細明體" pitchFamily="18" charset="-120"/>
              </a:rPr>
              <a:t>monopolizing</a:t>
            </a:r>
            <a:r>
              <a:rPr lang="en-US" altLang="zh-TW" dirty="0">
                <a:ea typeface="新細明體" pitchFamily="18" charset="-120"/>
              </a:rPr>
              <a:t>  processor time. </a:t>
            </a:r>
          </a:p>
          <a:p>
            <a:pPr lvl="1"/>
            <a:r>
              <a:rPr lang="en-US" altLang="zh-TW" dirty="0">
                <a:ea typeface="新細明體" pitchFamily="18" charset="-120"/>
              </a:rPr>
              <a:t>Every process should be able to use the processor for a fair amount of time</a:t>
            </a:r>
          </a:p>
          <a:p>
            <a:endParaRPr lang="en-US" dirty="0"/>
          </a:p>
        </p:txBody>
      </p:sp>
      <p:sp>
        <p:nvSpPr>
          <p:cNvPr id="3" name="Title 2">
            <a:extLst>
              <a:ext uri="{FF2B5EF4-FFF2-40B4-BE49-F238E27FC236}">
                <a16:creationId xmlns:a16="http://schemas.microsoft.com/office/drawing/2014/main" id="{7E326678-8634-4ECD-973A-32C0FE1656E2}"/>
              </a:ext>
            </a:extLst>
          </p:cNvPr>
          <p:cNvSpPr>
            <a:spLocks noGrp="1"/>
          </p:cNvSpPr>
          <p:nvPr>
            <p:ph type="title"/>
          </p:nvPr>
        </p:nvSpPr>
        <p:spPr/>
        <p:txBody>
          <a:bodyPr/>
          <a:lstStyle/>
          <a:p>
            <a:r>
              <a:rPr lang="en-US" altLang="zh-TW" dirty="0">
                <a:ea typeface="新細明體" pitchFamily="18" charset="-120"/>
              </a:rPr>
              <a:t>Dispatcher</a:t>
            </a:r>
            <a:endParaRPr lang="en-US" dirty="0"/>
          </a:p>
        </p:txBody>
      </p:sp>
      <p:sp>
        <p:nvSpPr>
          <p:cNvPr id="4" name="Slide Number Placeholder 3">
            <a:extLst>
              <a:ext uri="{FF2B5EF4-FFF2-40B4-BE49-F238E27FC236}">
                <a16:creationId xmlns:a16="http://schemas.microsoft.com/office/drawing/2014/main" id="{AD9AE39F-A233-47A7-8380-87FCEC96119F}"/>
              </a:ext>
            </a:extLst>
          </p:cNvPr>
          <p:cNvSpPr>
            <a:spLocks noGrp="1"/>
          </p:cNvSpPr>
          <p:nvPr>
            <p:ph type="sldNum" sz="quarter" idx="15"/>
          </p:nvPr>
        </p:nvSpPr>
        <p:spPr/>
        <p:txBody>
          <a:bodyPr/>
          <a:lstStyle/>
          <a:p>
            <a:fld id="{19B51A1E-902D-48AF-9020-955120F399B6}" type="slidenum">
              <a:rPr lang="en-US" smtClean="0"/>
              <a:pPr/>
              <a:t>11</a:t>
            </a:fld>
            <a:endParaRPr lang="en-US" dirty="0"/>
          </a:p>
        </p:txBody>
      </p:sp>
      <p:pic>
        <p:nvPicPr>
          <p:cNvPr id="5" name="Picture Placeholder 17" descr="decorative element">
            <a:extLst>
              <a:ext uri="{FF2B5EF4-FFF2-40B4-BE49-F238E27FC236}">
                <a16:creationId xmlns:a16="http://schemas.microsoft.com/office/drawing/2014/main" id="{2221E798-634B-4416-8A7B-FB5702AFE8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4048086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5214B-FC6D-42F3-90AF-46C7565819B6}"/>
              </a:ext>
            </a:extLst>
          </p:cNvPr>
          <p:cNvSpPr>
            <a:spLocks noGrp="1"/>
          </p:cNvSpPr>
          <p:nvPr>
            <p:ph idx="1"/>
          </p:nvPr>
        </p:nvSpPr>
        <p:spPr>
          <a:xfrm>
            <a:off x="370613" y="1274325"/>
            <a:ext cx="7767547" cy="3261099"/>
          </a:xfrm>
        </p:spPr>
        <p:txBody>
          <a:bodyPr/>
          <a:lstStyle/>
          <a:p>
            <a:r>
              <a:rPr lang="en-US" dirty="0"/>
              <a:t>The </a:t>
            </a:r>
            <a:r>
              <a:rPr lang="en-US" dirty="0">
                <a:solidFill>
                  <a:srgbClr val="FF0000"/>
                </a:solidFill>
              </a:rPr>
              <a:t>behavior </a:t>
            </a:r>
            <a:r>
              <a:rPr lang="en-US" dirty="0"/>
              <a:t>of an individual process is shown by listing the </a:t>
            </a:r>
            <a:r>
              <a:rPr lang="en-US" dirty="0">
                <a:solidFill>
                  <a:srgbClr val="0070C0"/>
                </a:solidFill>
              </a:rPr>
              <a:t>sequence of instructions </a:t>
            </a:r>
            <a:r>
              <a:rPr lang="en-US" dirty="0"/>
              <a:t>that are executed</a:t>
            </a:r>
          </a:p>
          <a:p>
            <a:r>
              <a:rPr lang="en-US" dirty="0"/>
              <a:t>This </a:t>
            </a:r>
            <a:r>
              <a:rPr lang="en-US" dirty="0">
                <a:solidFill>
                  <a:srgbClr val="0070C0"/>
                </a:solidFill>
              </a:rPr>
              <a:t>list </a:t>
            </a:r>
            <a:r>
              <a:rPr lang="en-US" dirty="0"/>
              <a:t>is called a </a:t>
            </a:r>
            <a:r>
              <a:rPr lang="en-US" b="1" i="1" dirty="0">
                <a:solidFill>
                  <a:srgbClr val="FF0000"/>
                </a:solidFill>
              </a:rPr>
              <a:t>Trace</a:t>
            </a:r>
            <a:endParaRPr lang="en-US" dirty="0">
              <a:solidFill>
                <a:srgbClr val="FF0000"/>
              </a:solidFill>
            </a:endParaRPr>
          </a:p>
          <a:p>
            <a:endParaRPr lang="en-US" dirty="0"/>
          </a:p>
        </p:txBody>
      </p:sp>
      <p:sp>
        <p:nvSpPr>
          <p:cNvPr id="3" name="Title 2">
            <a:extLst>
              <a:ext uri="{FF2B5EF4-FFF2-40B4-BE49-F238E27FC236}">
                <a16:creationId xmlns:a16="http://schemas.microsoft.com/office/drawing/2014/main" id="{A942388D-A8C4-4410-AFAE-8267562F386B}"/>
              </a:ext>
            </a:extLst>
          </p:cNvPr>
          <p:cNvSpPr>
            <a:spLocks noGrp="1"/>
          </p:cNvSpPr>
          <p:nvPr>
            <p:ph type="title"/>
          </p:nvPr>
        </p:nvSpPr>
        <p:spPr/>
        <p:txBody>
          <a:bodyPr/>
          <a:lstStyle/>
          <a:p>
            <a:r>
              <a:rPr lang="en-US" dirty="0"/>
              <a:t>Trace of the Process</a:t>
            </a:r>
          </a:p>
        </p:txBody>
      </p:sp>
      <p:sp>
        <p:nvSpPr>
          <p:cNvPr id="4" name="Slide Number Placeholder 3">
            <a:extLst>
              <a:ext uri="{FF2B5EF4-FFF2-40B4-BE49-F238E27FC236}">
                <a16:creationId xmlns:a16="http://schemas.microsoft.com/office/drawing/2014/main" id="{81D50128-C06F-42F0-AB69-E5D543EDFEC0}"/>
              </a:ext>
            </a:extLst>
          </p:cNvPr>
          <p:cNvSpPr>
            <a:spLocks noGrp="1"/>
          </p:cNvSpPr>
          <p:nvPr>
            <p:ph type="sldNum" sz="quarter" idx="15"/>
          </p:nvPr>
        </p:nvSpPr>
        <p:spPr/>
        <p:txBody>
          <a:bodyPr/>
          <a:lstStyle/>
          <a:p>
            <a:fld id="{19B51A1E-902D-48AF-9020-955120F399B6}" type="slidenum">
              <a:rPr lang="en-US" smtClean="0"/>
              <a:pPr/>
              <a:t>12</a:t>
            </a:fld>
            <a:endParaRPr lang="en-US" dirty="0"/>
          </a:p>
        </p:txBody>
      </p:sp>
      <p:pic>
        <p:nvPicPr>
          <p:cNvPr id="5" name="Picture Placeholder 17" descr="decorative element">
            <a:extLst>
              <a:ext uri="{FF2B5EF4-FFF2-40B4-BE49-F238E27FC236}">
                <a16:creationId xmlns:a16="http://schemas.microsoft.com/office/drawing/2014/main" id="{E4AAFA55-0222-4569-AC34-44F2028BB7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166478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288D86-9298-4D6E-B87D-FABBA118200E}"/>
              </a:ext>
            </a:extLst>
          </p:cNvPr>
          <p:cNvSpPr>
            <a:spLocks noGrp="1"/>
          </p:cNvSpPr>
          <p:nvPr>
            <p:ph idx="1"/>
          </p:nvPr>
        </p:nvSpPr>
        <p:spPr>
          <a:xfrm>
            <a:off x="4990238" y="2228218"/>
            <a:ext cx="3950208" cy="2401564"/>
          </a:xfrm>
          <a:solidFill>
            <a:srgbClr val="FFFF00"/>
          </a:solidFill>
          <a:ln>
            <a:solidFill>
              <a:schemeClr val="tx1"/>
            </a:solidFill>
          </a:ln>
        </p:spPr>
        <p:txBody>
          <a:bodyPr/>
          <a:lstStyle/>
          <a:p>
            <a:r>
              <a:rPr lang="en-NZ" dirty="0"/>
              <a:t>Consider three processes being executed</a:t>
            </a:r>
          </a:p>
          <a:p>
            <a:r>
              <a:rPr lang="en-NZ" dirty="0"/>
              <a:t>All are in memory (plus the dispatcher)</a:t>
            </a:r>
          </a:p>
          <a:p>
            <a:endParaRPr lang="en-US" dirty="0"/>
          </a:p>
        </p:txBody>
      </p:sp>
      <p:sp>
        <p:nvSpPr>
          <p:cNvPr id="3" name="Title 2">
            <a:extLst>
              <a:ext uri="{FF2B5EF4-FFF2-40B4-BE49-F238E27FC236}">
                <a16:creationId xmlns:a16="http://schemas.microsoft.com/office/drawing/2014/main" id="{C808FD41-8B52-4FC8-A762-03A39E99C670}"/>
              </a:ext>
            </a:extLst>
          </p:cNvPr>
          <p:cNvSpPr>
            <a:spLocks noGrp="1"/>
          </p:cNvSpPr>
          <p:nvPr>
            <p:ph type="title"/>
          </p:nvPr>
        </p:nvSpPr>
        <p:spPr/>
        <p:txBody>
          <a:bodyPr/>
          <a:lstStyle/>
          <a:p>
            <a:r>
              <a:rPr lang="en-NZ" dirty="0"/>
              <a:t>Process Execution</a:t>
            </a:r>
            <a:endParaRPr lang="en-US" dirty="0"/>
          </a:p>
        </p:txBody>
      </p:sp>
      <p:sp>
        <p:nvSpPr>
          <p:cNvPr id="4" name="Slide Number Placeholder 3">
            <a:extLst>
              <a:ext uri="{FF2B5EF4-FFF2-40B4-BE49-F238E27FC236}">
                <a16:creationId xmlns:a16="http://schemas.microsoft.com/office/drawing/2014/main" id="{5247D11E-3F59-4D6D-B9F0-E8C8C9E8F24E}"/>
              </a:ext>
            </a:extLst>
          </p:cNvPr>
          <p:cNvSpPr>
            <a:spLocks noGrp="1"/>
          </p:cNvSpPr>
          <p:nvPr>
            <p:ph type="sldNum" sz="quarter" idx="15"/>
          </p:nvPr>
        </p:nvSpPr>
        <p:spPr/>
        <p:txBody>
          <a:bodyPr/>
          <a:lstStyle/>
          <a:p>
            <a:fld id="{19B51A1E-902D-48AF-9020-955120F399B6}" type="slidenum">
              <a:rPr lang="en-US" smtClean="0"/>
              <a:pPr/>
              <a:t>13</a:t>
            </a:fld>
            <a:endParaRPr lang="en-US" dirty="0"/>
          </a:p>
        </p:txBody>
      </p:sp>
      <p:pic>
        <p:nvPicPr>
          <p:cNvPr id="5" name="Picture 4">
            <a:extLst>
              <a:ext uri="{FF2B5EF4-FFF2-40B4-BE49-F238E27FC236}">
                <a16:creationId xmlns:a16="http://schemas.microsoft.com/office/drawing/2014/main" id="{4C16C306-BDB6-453F-A4DA-245BDB84823D}"/>
              </a:ext>
            </a:extLst>
          </p:cNvPr>
          <p:cNvPicPr>
            <a:picLocks noChangeAspect="1"/>
          </p:cNvPicPr>
          <p:nvPr/>
        </p:nvPicPr>
        <p:blipFill>
          <a:blip r:embed="rId3"/>
          <a:stretch>
            <a:fillRect/>
          </a:stretch>
        </p:blipFill>
        <p:spPr>
          <a:xfrm>
            <a:off x="1365102" y="934031"/>
            <a:ext cx="2317552" cy="5359837"/>
          </a:xfrm>
          <a:prstGeom prst="rect">
            <a:avLst/>
          </a:prstGeom>
        </p:spPr>
      </p:pic>
    </p:spTree>
    <p:extLst>
      <p:ext uri="{BB962C8B-B14F-4D97-AF65-F5344CB8AC3E}">
        <p14:creationId xmlns:p14="http://schemas.microsoft.com/office/powerpoint/2010/main" val="157507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FFEDAB-2FED-49AA-B51C-13DB52CACA99}"/>
              </a:ext>
            </a:extLst>
          </p:cNvPr>
          <p:cNvSpPr>
            <a:spLocks noGrp="1"/>
          </p:cNvSpPr>
          <p:nvPr>
            <p:ph idx="1"/>
          </p:nvPr>
        </p:nvSpPr>
        <p:spPr>
          <a:xfrm>
            <a:off x="370613" y="1274325"/>
            <a:ext cx="10700125" cy="672927"/>
          </a:xfrm>
        </p:spPr>
        <p:txBody>
          <a:bodyPr/>
          <a:lstStyle/>
          <a:p>
            <a:r>
              <a:rPr lang="en-US" dirty="0"/>
              <a:t>Each process runs to completion</a:t>
            </a:r>
          </a:p>
        </p:txBody>
      </p:sp>
      <p:sp>
        <p:nvSpPr>
          <p:cNvPr id="3" name="Title 2">
            <a:extLst>
              <a:ext uri="{FF2B5EF4-FFF2-40B4-BE49-F238E27FC236}">
                <a16:creationId xmlns:a16="http://schemas.microsoft.com/office/drawing/2014/main" id="{6F66D39A-BB3B-43B2-B7FC-771C09D7890C}"/>
              </a:ext>
            </a:extLst>
          </p:cNvPr>
          <p:cNvSpPr>
            <a:spLocks noGrp="1"/>
          </p:cNvSpPr>
          <p:nvPr>
            <p:ph type="title"/>
          </p:nvPr>
        </p:nvSpPr>
        <p:spPr>
          <a:xfrm>
            <a:off x="391238" y="231498"/>
            <a:ext cx="9923194" cy="672927"/>
          </a:xfrm>
        </p:spPr>
        <p:txBody>
          <a:bodyPr/>
          <a:lstStyle/>
          <a:p>
            <a:r>
              <a:rPr lang="en-US" dirty="0"/>
              <a:t>Trace from the </a:t>
            </a:r>
            <a:r>
              <a:rPr lang="en-US" dirty="0">
                <a:solidFill>
                  <a:srgbClr val="0070C0"/>
                </a:solidFill>
              </a:rPr>
              <a:t>Processes</a:t>
            </a:r>
            <a:r>
              <a:rPr lang="en-US" dirty="0"/>
              <a:t> Point of View</a:t>
            </a:r>
          </a:p>
        </p:txBody>
      </p:sp>
      <p:sp>
        <p:nvSpPr>
          <p:cNvPr id="4" name="Slide Number Placeholder 3">
            <a:extLst>
              <a:ext uri="{FF2B5EF4-FFF2-40B4-BE49-F238E27FC236}">
                <a16:creationId xmlns:a16="http://schemas.microsoft.com/office/drawing/2014/main" id="{CB9169AF-6BED-4DFE-B390-B75EB417F32A}"/>
              </a:ext>
            </a:extLst>
          </p:cNvPr>
          <p:cNvSpPr>
            <a:spLocks noGrp="1"/>
          </p:cNvSpPr>
          <p:nvPr>
            <p:ph type="sldNum" sz="quarter" idx="15"/>
          </p:nvPr>
        </p:nvSpPr>
        <p:spPr/>
        <p:txBody>
          <a:bodyPr/>
          <a:lstStyle/>
          <a:p>
            <a:fld id="{19B51A1E-902D-48AF-9020-955120F399B6}" type="slidenum">
              <a:rPr lang="en-US" smtClean="0"/>
              <a:pPr/>
              <a:t>14</a:t>
            </a:fld>
            <a:endParaRPr lang="en-US" dirty="0"/>
          </a:p>
        </p:txBody>
      </p:sp>
      <p:pic>
        <p:nvPicPr>
          <p:cNvPr id="7" name="Content Placeholder 3" descr="Fig03_03.gif">
            <a:extLst>
              <a:ext uri="{FF2B5EF4-FFF2-40B4-BE49-F238E27FC236}">
                <a16:creationId xmlns:a16="http://schemas.microsoft.com/office/drawing/2014/main" id="{9981D61B-7CD6-490A-88DA-90033B14C593}"/>
              </a:ext>
            </a:extLst>
          </p:cNvPr>
          <p:cNvPicPr>
            <a:picLocks noChangeAspect="1"/>
          </p:cNvPicPr>
          <p:nvPr/>
        </p:nvPicPr>
        <p:blipFill>
          <a:blip r:embed="rId3" cstate="print"/>
          <a:srcRect b="20675"/>
          <a:stretch>
            <a:fillRect/>
          </a:stretch>
        </p:blipFill>
        <p:spPr bwMode="auto">
          <a:xfrm>
            <a:off x="2109216" y="2185959"/>
            <a:ext cx="6723888" cy="4334026"/>
          </a:xfrm>
          <a:prstGeom prst="rect">
            <a:avLst/>
          </a:prstGeom>
          <a:noFill/>
          <a:ln w="9525">
            <a:noFill/>
            <a:miter lim="800000"/>
            <a:headEnd/>
            <a:tailEnd/>
          </a:ln>
        </p:spPr>
      </p:pic>
      <p:sp>
        <p:nvSpPr>
          <p:cNvPr id="8" name="Rectangle 7">
            <a:extLst>
              <a:ext uri="{FF2B5EF4-FFF2-40B4-BE49-F238E27FC236}">
                <a16:creationId xmlns:a16="http://schemas.microsoft.com/office/drawing/2014/main" id="{2A029CE9-3570-4F68-AFF8-2EA115881A0A}"/>
              </a:ext>
            </a:extLst>
          </p:cNvPr>
          <p:cNvSpPr/>
          <p:nvPr/>
        </p:nvSpPr>
        <p:spPr>
          <a:xfrm>
            <a:off x="2752344" y="2651756"/>
            <a:ext cx="1844266" cy="2612147"/>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a:extLst>
              <a:ext uri="{FF2B5EF4-FFF2-40B4-BE49-F238E27FC236}">
                <a16:creationId xmlns:a16="http://schemas.microsoft.com/office/drawing/2014/main" id="{96258DE2-CF5F-4C20-9454-35A0EEAB1D44}"/>
              </a:ext>
            </a:extLst>
          </p:cNvPr>
          <p:cNvSpPr/>
          <p:nvPr/>
        </p:nvSpPr>
        <p:spPr>
          <a:xfrm>
            <a:off x="4681728" y="2633469"/>
            <a:ext cx="1844266" cy="2630434"/>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0" name="Rectangle 9">
            <a:extLst>
              <a:ext uri="{FF2B5EF4-FFF2-40B4-BE49-F238E27FC236}">
                <a16:creationId xmlns:a16="http://schemas.microsoft.com/office/drawing/2014/main" id="{AD28F16A-63AF-4A9A-9A9D-694FED5E2F62}"/>
              </a:ext>
            </a:extLst>
          </p:cNvPr>
          <p:cNvSpPr/>
          <p:nvPr/>
        </p:nvSpPr>
        <p:spPr>
          <a:xfrm>
            <a:off x="6658245" y="2588366"/>
            <a:ext cx="1737362" cy="2675538"/>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extLst>
      <p:ext uri="{BB962C8B-B14F-4D97-AF65-F5344CB8AC3E}">
        <p14:creationId xmlns:p14="http://schemas.microsoft.com/office/powerpoint/2010/main" val="149874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0"/>
                                        <p:tgtEl>
                                          <p:spTgt spid="8"/>
                                        </p:tgtEl>
                                      </p:cBhvr>
                                    </p:animEffect>
                                    <p:set>
                                      <p:cBhvr>
                                        <p:cTn id="7" dur="1" fill="hold">
                                          <p:stCondLst>
                                            <p:cond delay="4999"/>
                                          </p:stCondLst>
                                        </p:cTn>
                                        <p:tgtEl>
                                          <p:spTgt spid="8"/>
                                        </p:tgtEl>
                                        <p:attrNameLst>
                                          <p:attrName>style.visibility</p:attrName>
                                        </p:attrNameLst>
                                      </p:cBhvr>
                                      <p:to>
                                        <p:strVal val="hidden"/>
                                      </p:to>
                                    </p:set>
                                  </p:childTnLst>
                                </p:cTn>
                              </p:par>
                              <p:par>
                                <p:cTn id="8" presetID="22" presetClass="exit" presetSubtype="1" fill="hold" grpId="0" nodeType="withEffect">
                                  <p:stCondLst>
                                    <p:cond delay="0"/>
                                  </p:stCondLst>
                                  <p:childTnLst>
                                    <p:animEffect transition="out" filter="wipe(up)">
                                      <p:cBhvr>
                                        <p:cTn id="9" dur="5000"/>
                                        <p:tgtEl>
                                          <p:spTgt spid="9"/>
                                        </p:tgtEl>
                                      </p:cBhvr>
                                    </p:animEffect>
                                    <p:set>
                                      <p:cBhvr>
                                        <p:cTn id="10" dur="1" fill="hold">
                                          <p:stCondLst>
                                            <p:cond delay="4999"/>
                                          </p:stCondLst>
                                        </p:cTn>
                                        <p:tgtEl>
                                          <p:spTgt spid="9"/>
                                        </p:tgtEl>
                                        <p:attrNameLst>
                                          <p:attrName>style.visibility</p:attrName>
                                        </p:attrNameLst>
                                      </p:cBhvr>
                                      <p:to>
                                        <p:strVal val="hidden"/>
                                      </p:to>
                                    </p:set>
                                  </p:childTnLst>
                                </p:cTn>
                              </p:par>
                              <p:par>
                                <p:cTn id="11" presetID="22" presetClass="exit" presetSubtype="1" fill="hold" grpId="0" nodeType="withEffect">
                                  <p:stCondLst>
                                    <p:cond delay="0"/>
                                  </p:stCondLst>
                                  <p:childTnLst>
                                    <p:animEffect transition="out" filter="wipe(up)">
                                      <p:cBhvr>
                                        <p:cTn id="12" dur="5000"/>
                                        <p:tgtEl>
                                          <p:spTgt spid="10"/>
                                        </p:tgtEl>
                                      </p:cBhvr>
                                    </p:animEffect>
                                    <p:set>
                                      <p:cBhvr>
                                        <p:cTn id="13" dur="1" fill="hold">
                                          <p:stCondLst>
                                            <p:cond delay="4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7E017F-99E1-46E5-8D16-329F301E43DF}"/>
              </a:ext>
            </a:extLst>
          </p:cNvPr>
          <p:cNvSpPr>
            <a:spLocks noGrp="1"/>
          </p:cNvSpPr>
          <p:nvPr>
            <p:ph type="title"/>
          </p:nvPr>
        </p:nvSpPr>
        <p:spPr>
          <a:xfrm>
            <a:off x="391238" y="231498"/>
            <a:ext cx="9648874" cy="672927"/>
          </a:xfrm>
        </p:spPr>
        <p:txBody>
          <a:bodyPr/>
          <a:lstStyle/>
          <a:p>
            <a:r>
              <a:rPr lang="en-US" dirty="0"/>
              <a:t>Traces from Processors Point of View</a:t>
            </a:r>
          </a:p>
        </p:txBody>
      </p:sp>
      <p:sp>
        <p:nvSpPr>
          <p:cNvPr id="4" name="Slide Number Placeholder 3">
            <a:extLst>
              <a:ext uri="{FF2B5EF4-FFF2-40B4-BE49-F238E27FC236}">
                <a16:creationId xmlns:a16="http://schemas.microsoft.com/office/drawing/2014/main" id="{AC7CA8C8-29B5-4F13-B4AC-B8C6D4CEB67B}"/>
              </a:ext>
            </a:extLst>
          </p:cNvPr>
          <p:cNvSpPr>
            <a:spLocks noGrp="1"/>
          </p:cNvSpPr>
          <p:nvPr>
            <p:ph type="sldNum" sz="quarter" idx="15"/>
          </p:nvPr>
        </p:nvSpPr>
        <p:spPr/>
        <p:txBody>
          <a:bodyPr/>
          <a:lstStyle/>
          <a:p>
            <a:fld id="{19B51A1E-902D-48AF-9020-955120F399B6}" type="slidenum">
              <a:rPr lang="en-US" smtClean="0"/>
              <a:pPr/>
              <a:t>15</a:t>
            </a:fld>
            <a:endParaRPr lang="en-US" dirty="0"/>
          </a:p>
        </p:txBody>
      </p:sp>
      <p:pic>
        <p:nvPicPr>
          <p:cNvPr id="5" name="Content Placeholder 3" descr="Fig03_04.gif">
            <a:extLst>
              <a:ext uri="{FF2B5EF4-FFF2-40B4-BE49-F238E27FC236}">
                <a16:creationId xmlns:a16="http://schemas.microsoft.com/office/drawing/2014/main" id="{E1957FB4-E51F-4E04-8235-824AD041A387}"/>
              </a:ext>
            </a:extLst>
          </p:cNvPr>
          <p:cNvPicPr>
            <a:picLocks noChangeAspect="1"/>
          </p:cNvPicPr>
          <p:nvPr/>
        </p:nvPicPr>
        <p:blipFill>
          <a:blip r:embed="rId2" cstate="print"/>
          <a:srcRect b="8309"/>
          <a:stretch>
            <a:fillRect/>
          </a:stretch>
        </p:blipFill>
        <p:spPr>
          <a:xfrm>
            <a:off x="6669024" y="1450213"/>
            <a:ext cx="3657600" cy="5045075"/>
          </a:xfrm>
          <a:prstGeom prst="rect">
            <a:avLst/>
          </a:prstGeom>
        </p:spPr>
      </p:pic>
      <p:pic>
        <p:nvPicPr>
          <p:cNvPr id="6" name="Picture 4">
            <a:extLst>
              <a:ext uri="{FF2B5EF4-FFF2-40B4-BE49-F238E27FC236}">
                <a16:creationId xmlns:a16="http://schemas.microsoft.com/office/drawing/2014/main" id="{CFE6A624-525B-4B26-8A36-0F15BDA9529A}"/>
              </a:ext>
            </a:extLst>
          </p:cNvPr>
          <p:cNvPicPr>
            <a:picLocks noChangeAspect="1" noChangeArrowheads="1"/>
          </p:cNvPicPr>
          <p:nvPr/>
        </p:nvPicPr>
        <p:blipFill>
          <a:blip r:embed="rId3" cstate="print"/>
          <a:srcRect/>
          <a:stretch>
            <a:fillRect/>
          </a:stretch>
        </p:blipFill>
        <p:spPr bwMode="auto">
          <a:xfrm>
            <a:off x="1716024" y="1694688"/>
            <a:ext cx="1806575" cy="4359275"/>
          </a:xfrm>
          <a:prstGeom prst="rect">
            <a:avLst/>
          </a:prstGeom>
          <a:noFill/>
          <a:ln w="9525">
            <a:noFill/>
            <a:miter lim="800000"/>
            <a:headEnd/>
            <a:tailEnd/>
          </a:ln>
          <a:effectLst/>
        </p:spPr>
      </p:pic>
      <p:cxnSp>
        <p:nvCxnSpPr>
          <p:cNvPr id="7" name="Straight Arrow Connector 6">
            <a:extLst>
              <a:ext uri="{FF2B5EF4-FFF2-40B4-BE49-F238E27FC236}">
                <a16:creationId xmlns:a16="http://schemas.microsoft.com/office/drawing/2014/main" id="{244A432C-F6D4-4326-ADFD-8C8F7C6128DC}"/>
              </a:ext>
            </a:extLst>
          </p:cNvPr>
          <p:cNvCxnSpPr/>
          <p:nvPr/>
        </p:nvCxnSpPr>
        <p:spPr>
          <a:xfrm flipH="1">
            <a:off x="3468624" y="2912300"/>
            <a:ext cx="1143000" cy="1588"/>
          </a:xfrm>
          <a:prstGeom prst="straightConnector1">
            <a:avLst/>
          </a:prstGeom>
          <a:noFill/>
          <a:ln w="25400" cap="flat" cmpd="sng" algn="ctr">
            <a:solidFill>
              <a:srgbClr val="4F81BD">
                <a:shade val="95000"/>
                <a:satMod val="105000"/>
              </a:srgbClr>
            </a:solidFill>
            <a:prstDash val="solid"/>
            <a:tailEnd type="arrow"/>
          </a:ln>
          <a:effectLst/>
        </p:spPr>
      </p:cxnSp>
      <p:sp>
        <p:nvSpPr>
          <p:cNvPr id="8" name="Rectangle 7">
            <a:extLst>
              <a:ext uri="{FF2B5EF4-FFF2-40B4-BE49-F238E27FC236}">
                <a16:creationId xmlns:a16="http://schemas.microsoft.com/office/drawing/2014/main" id="{1616C255-835B-4277-859A-1861DF9DDA9D}"/>
              </a:ext>
            </a:extLst>
          </p:cNvPr>
          <p:cNvSpPr/>
          <p:nvPr/>
        </p:nvSpPr>
        <p:spPr>
          <a:xfrm>
            <a:off x="6821424" y="1542288"/>
            <a:ext cx="838200" cy="914400"/>
          </a:xfrm>
          <a:prstGeom prst="rect">
            <a:avLst/>
          </a:prstGeom>
          <a:solidFill>
            <a:srgbClr val="C0504D">
              <a:lumMod val="60000"/>
              <a:lumOff val="40000"/>
              <a:alpha val="32000"/>
            </a:srgbClr>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NZ"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98101A6E-041F-4298-8613-08FD52EC65D3}"/>
              </a:ext>
            </a:extLst>
          </p:cNvPr>
          <p:cNvSpPr/>
          <p:nvPr/>
        </p:nvSpPr>
        <p:spPr>
          <a:xfrm>
            <a:off x="6821424" y="2456688"/>
            <a:ext cx="838200" cy="914400"/>
          </a:xfrm>
          <a:prstGeom prst="rect">
            <a:avLst/>
          </a:prstGeom>
          <a:solidFill>
            <a:srgbClr val="C0504D">
              <a:lumMod val="60000"/>
              <a:lumOff val="40000"/>
              <a:alpha val="32000"/>
            </a:srgbClr>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NZ"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23598E02-79DF-497D-B38C-4736BDCBD95F}"/>
              </a:ext>
            </a:extLst>
          </p:cNvPr>
          <p:cNvSpPr/>
          <p:nvPr/>
        </p:nvSpPr>
        <p:spPr>
          <a:xfrm>
            <a:off x="6821424" y="3371088"/>
            <a:ext cx="838200" cy="533400"/>
          </a:xfrm>
          <a:prstGeom prst="rect">
            <a:avLst/>
          </a:prstGeom>
          <a:solidFill>
            <a:srgbClr val="C0504D">
              <a:lumMod val="60000"/>
              <a:lumOff val="40000"/>
              <a:alpha val="32000"/>
            </a:srgbClr>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NZ"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01D38CCC-AF6A-4229-B54B-F9A898FFFBA3}"/>
              </a:ext>
            </a:extLst>
          </p:cNvPr>
          <p:cNvSpPr/>
          <p:nvPr/>
        </p:nvSpPr>
        <p:spPr>
          <a:xfrm>
            <a:off x="6821424" y="3980688"/>
            <a:ext cx="838200" cy="838200"/>
          </a:xfrm>
          <a:prstGeom prst="rect">
            <a:avLst/>
          </a:prstGeom>
          <a:solidFill>
            <a:srgbClr val="C0504D">
              <a:lumMod val="60000"/>
              <a:lumOff val="40000"/>
              <a:alpha val="32000"/>
            </a:srgbClr>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NZ"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105ABD7A-86F5-4DBA-8565-D56D463E7FFD}"/>
              </a:ext>
            </a:extLst>
          </p:cNvPr>
          <p:cNvSpPr/>
          <p:nvPr/>
        </p:nvSpPr>
        <p:spPr>
          <a:xfrm>
            <a:off x="6821424" y="4818888"/>
            <a:ext cx="838200" cy="609600"/>
          </a:xfrm>
          <a:prstGeom prst="rect">
            <a:avLst/>
          </a:prstGeom>
          <a:solidFill>
            <a:srgbClr val="C0504D">
              <a:lumMod val="60000"/>
              <a:lumOff val="40000"/>
              <a:alpha val="32000"/>
            </a:srgbClr>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NZ"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ED7CE291-0AB6-4CCF-BAFE-7DA9ECC1C492}"/>
              </a:ext>
            </a:extLst>
          </p:cNvPr>
          <p:cNvSpPr/>
          <p:nvPr/>
        </p:nvSpPr>
        <p:spPr>
          <a:xfrm>
            <a:off x="8802624" y="1542288"/>
            <a:ext cx="838200" cy="381000"/>
          </a:xfrm>
          <a:prstGeom prst="rect">
            <a:avLst/>
          </a:prstGeom>
          <a:solidFill>
            <a:srgbClr val="C0504D">
              <a:lumMod val="60000"/>
              <a:lumOff val="40000"/>
              <a:alpha val="32000"/>
            </a:srgbClr>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NZ"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A32750F-F2B8-43BF-B886-41E2A95D17BC}"/>
              </a:ext>
            </a:extLst>
          </p:cNvPr>
          <p:cNvSpPr/>
          <p:nvPr/>
        </p:nvSpPr>
        <p:spPr>
          <a:xfrm>
            <a:off x="8802624" y="1999488"/>
            <a:ext cx="838200" cy="838200"/>
          </a:xfrm>
          <a:prstGeom prst="rect">
            <a:avLst/>
          </a:prstGeom>
          <a:solidFill>
            <a:srgbClr val="C0504D">
              <a:lumMod val="60000"/>
              <a:lumOff val="40000"/>
              <a:alpha val="32000"/>
            </a:srgbClr>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NZ"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9E584904-38D6-465D-8721-5C54F55D2E98}"/>
              </a:ext>
            </a:extLst>
          </p:cNvPr>
          <p:cNvSpPr/>
          <p:nvPr/>
        </p:nvSpPr>
        <p:spPr>
          <a:xfrm>
            <a:off x="8802624" y="2837688"/>
            <a:ext cx="838200" cy="838200"/>
          </a:xfrm>
          <a:prstGeom prst="rect">
            <a:avLst/>
          </a:prstGeom>
          <a:solidFill>
            <a:srgbClr val="C0504D">
              <a:lumMod val="60000"/>
              <a:lumOff val="40000"/>
              <a:alpha val="32000"/>
            </a:srgbClr>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NZ"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F1BE1E22-AC32-4C5A-82FE-5C52A6BE4E71}"/>
              </a:ext>
            </a:extLst>
          </p:cNvPr>
          <p:cNvSpPr/>
          <p:nvPr/>
        </p:nvSpPr>
        <p:spPr>
          <a:xfrm>
            <a:off x="8802624" y="3752088"/>
            <a:ext cx="838200" cy="838200"/>
          </a:xfrm>
          <a:prstGeom prst="rect">
            <a:avLst/>
          </a:prstGeom>
          <a:solidFill>
            <a:srgbClr val="C0504D">
              <a:lumMod val="60000"/>
              <a:lumOff val="40000"/>
              <a:alpha val="32000"/>
            </a:srgbClr>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NZ"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454DA97A-E6AA-4564-AC09-8FE4EEF4DF0E}"/>
              </a:ext>
            </a:extLst>
          </p:cNvPr>
          <p:cNvSpPr/>
          <p:nvPr/>
        </p:nvSpPr>
        <p:spPr>
          <a:xfrm>
            <a:off x="8802624" y="4590288"/>
            <a:ext cx="838200" cy="838200"/>
          </a:xfrm>
          <a:prstGeom prst="rect">
            <a:avLst/>
          </a:prstGeom>
          <a:solidFill>
            <a:srgbClr val="C0504D">
              <a:lumMod val="60000"/>
              <a:lumOff val="40000"/>
              <a:alpha val="32000"/>
            </a:srgbClr>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NZ"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 name="Explosion 1 21">
            <a:extLst>
              <a:ext uri="{FF2B5EF4-FFF2-40B4-BE49-F238E27FC236}">
                <a16:creationId xmlns:a16="http://schemas.microsoft.com/office/drawing/2014/main" id="{755C6795-E735-46FD-B7A8-8FF76FC7380A}"/>
              </a:ext>
            </a:extLst>
          </p:cNvPr>
          <p:cNvSpPr/>
          <p:nvPr/>
        </p:nvSpPr>
        <p:spPr>
          <a:xfrm>
            <a:off x="4611624" y="2456688"/>
            <a:ext cx="1981200" cy="1752600"/>
          </a:xfrm>
          <a:prstGeom prst="irregularSeal1">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NZ" sz="1800" b="0" i="0" u="none" strike="noStrike" kern="0" cap="none" spc="0" normalizeH="0" baseline="0" noProof="0" dirty="0">
                <a:ln>
                  <a:noFill/>
                </a:ln>
                <a:solidFill>
                  <a:prstClr val="white"/>
                </a:solidFill>
                <a:effectLst/>
                <a:uLnTx/>
                <a:uFillTx/>
                <a:latin typeface="Calibri"/>
                <a:ea typeface="+mn-ea"/>
                <a:cs typeface="+mn-cs"/>
              </a:rPr>
              <a:t>Timeout</a:t>
            </a:r>
          </a:p>
        </p:txBody>
      </p:sp>
      <p:sp>
        <p:nvSpPr>
          <p:cNvPr id="19" name="Explosion 1 22">
            <a:extLst>
              <a:ext uri="{FF2B5EF4-FFF2-40B4-BE49-F238E27FC236}">
                <a16:creationId xmlns:a16="http://schemas.microsoft.com/office/drawing/2014/main" id="{A553DF09-1952-4D5C-86A3-86B6C817A01A}"/>
              </a:ext>
            </a:extLst>
          </p:cNvPr>
          <p:cNvSpPr/>
          <p:nvPr/>
        </p:nvSpPr>
        <p:spPr>
          <a:xfrm>
            <a:off x="4687824" y="2685288"/>
            <a:ext cx="1981200" cy="1752600"/>
          </a:xfrm>
          <a:prstGeom prst="irregularSeal1">
            <a:avLst/>
          </a:prstGeom>
          <a:solidFill>
            <a:srgbClr val="9BBB59"/>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NZ" sz="1800" b="0" i="0" u="none" strike="noStrike" kern="0" cap="none" spc="0" normalizeH="0" baseline="0" noProof="0" dirty="0">
                <a:ln>
                  <a:noFill/>
                </a:ln>
                <a:solidFill>
                  <a:prstClr val="white"/>
                </a:solidFill>
                <a:effectLst/>
                <a:uLnTx/>
                <a:uFillTx/>
                <a:latin typeface="Calibri"/>
                <a:ea typeface="+mn-ea"/>
                <a:cs typeface="+mn-cs"/>
              </a:rPr>
              <a:t>I/O</a:t>
            </a:r>
          </a:p>
        </p:txBody>
      </p:sp>
      <p:sp>
        <p:nvSpPr>
          <p:cNvPr id="20" name="Explosion 1 23">
            <a:extLst>
              <a:ext uri="{FF2B5EF4-FFF2-40B4-BE49-F238E27FC236}">
                <a16:creationId xmlns:a16="http://schemas.microsoft.com/office/drawing/2014/main" id="{B60E81E1-3DED-446D-99E6-A45B09920C43}"/>
              </a:ext>
            </a:extLst>
          </p:cNvPr>
          <p:cNvSpPr/>
          <p:nvPr/>
        </p:nvSpPr>
        <p:spPr>
          <a:xfrm>
            <a:off x="4611624" y="2456688"/>
            <a:ext cx="1981200" cy="1752600"/>
          </a:xfrm>
          <a:prstGeom prst="irregularSeal1">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NZ" sz="1800" b="0" i="0" u="none" strike="noStrike" kern="0" cap="none" spc="0" normalizeH="0" baseline="0" noProof="0" dirty="0">
                <a:ln>
                  <a:noFill/>
                </a:ln>
                <a:solidFill>
                  <a:prstClr val="white"/>
                </a:solidFill>
                <a:effectLst/>
                <a:uLnTx/>
                <a:uFillTx/>
                <a:latin typeface="Calibri"/>
                <a:ea typeface="+mn-ea"/>
                <a:cs typeface="+mn-cs"/>
              </a:rPr>
              <a:t>Timeout</a:t>
            </a:r>
          </a:p>
        </p:txBody>
      </p:sp>
      <p:sp>
        <p:nvSpPr>
          <p:cNvPr id="21" name="Explosion 1 24">
            <a:extLst>
              <a:ext uri="{FF2B5EF4-FFF2-40B4-BE49-F238E27FC236}">
                <a16:creationId xmlns:a16="http://schemas.microsoft.com/office/drawing/2014/main" id="{FBAF99C5-55D9-42AA-A45D-717A6E6C0AC1}"/>
              </a:ext>
            </a:extLst>
          </p:cNvPr>
          <p:cNvSpPr/>
          <p:nvPr/>
        </p:nvSpPr>
        <p:spPr>
          <a:xfrm>
            <a:off x="4611624" y="2456688"/>
            <a:ext cx="1981200" cy="1752600"/>
          </a:xfrm>
          <a:prstGeom prst="irregularSeal1">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NZ" sz="1800" b="0" i="0" u="none" strike="noStrike" kern="0" cap="none" spc="0" normalizeH="0" baseline="0" noProof="0" dirty="0">
                <a:ln>
                  <a:noFill/>
                </a:ln>
                <a:solidFill>
                  <a:prstClr val="white"/>
                </a:solidFill>
                <a:effectLst/>
                <a:uLnTx/>
                <a:uFillTx/>
                <a:latin typeface="Calibri"/>
                <a:ea typeface="+mn-ea"/>
                <a:cs typeface="+mn-cs"/>
              </a:rPr>
              <a:t>Timeout</a:t>
            </a:r>
          </a:p>
        </p:txBody>
      </p:sp>
    </p:spTree>
    <p:extLst>
      <p:ext uri="{BB962C8B-B14F-4D97-AF65-F5344CB8AC3E}">
        <p14:creationId xmlns:p14="http://schemas.microsoft.com/office/powerpoint/2010/main" val="114292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2.08333E-7 1.48148E-6 L -2.08333E-7 0.03333 " pathEditMode="relative" rAng="0" ptsTypes="AA">
                                      <p:cBhvr>
                                        <p:cTn id="10" dur="2000" fill="hold"/>
                                        <p:tgtEl>
                                          <p:spTgt spid="7"/>
                                        </p:tgtEl>
                                        <p:attrNameLst>
                                          <p:attrName>ppt_x</p:attrName>
                                          <p:attrName>ppt_y</p:attrName>
                                        </p:attrNameLst>
                                      </p:cBhvr>
                                      <p:rCtr x="0" y="1667"/>
                                    </p:animMotion>
                                  </p:childTnLst>
                                </p:cTn>
                              </p:par>
                            </p:childTnLst>
                          </p:cTn>
                        </p:par>
                        <p:par>
                          <p:cTn id="11" fill="hold">
                            <p:stCondLst>
                              <p:cond delay="2500"/>
                            </p:stCondLst>
                            <p:childTnLst>
                              <p:par>
                                <p:cTn id="12" presetID="1"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par>
                          <p:cTn id="14" fill="hold">
                            <p:stCondLst>
                              <p:cond delay="2500"/>
                            </p:stCondLst>
                            <p:childTnLst>
                              <p:par>
                                <p:cTn id="15" presetID="1" presetClass="exit" presetSubtype="0" fill="hold" grpId="1" nodeType="afterEffect">
                                  <p:stCondLst>
                                    <p:cond delay="1000"/>
                                  </p:stCondLst>
                                  <p:childTnLst>
                                    <p:set>
                                      <p:cBhvr>
                                        <p:cTn id="16" dur="1" fill="hold">
                                          <p:stCondLst>
                                            <p:cond delay="0"/>
                                          </p:stCondLst>
                                        </p:cTn>
                                        <p:tgtEl>
                                          <p:spTgt spid="18"/>
                                        </p:tgtEl>
                                        <p:attrNameLst>
                                          <p:attrName>style.visibility</p:attrName>
                                        </p:attrNameLst>
                                      </p:cBhvr>
                                      <p:to>
                                        <p:strVal val="hidden"/>
                                      </p:to>
                                    </p:set>
                                  </p:childTnLst>
                                </p:cTn>
                              </p:par>
                            </p:childTnLst>
                          </p:cTn>
                        </p:par>
                        <p:par>
                          <p:cTn id="17" fill="hold">
                            <p:stCondLst>
                              <p:cond delay="3500"/>
                            </p:stCondLst>
                            <p:childTnLst>
                              <p:par>
                                <p:cTn id="18" presetID="9" presetClass="exit" presetSubtype="0" fill="hold" grpId="1" nodeType="afterEffect">
                                  <p:stCondLst>
                                    <p:cond delay="0"/>
                                  </p:stCondLst>
                                  <p:childTnLst>
                                    <p:animEffect transition="out" filter="dissolv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par>
                          <p:cTn id="23" fill="hold">
                            <p:stCondLst>
                              <p:cond delay="4000"/>
                            </p:stCondLst>
                            <p:childTnLst>
                              <p:par>
                                <p:cTn id="24" presetID="0" presetClass="path" presetSubtype="0" accel="50000" decel="50000" fill="hold" nodeType="afterEffect">
                                  <p:stCondLst>
                                    <p:cond delay="0"/>
                                  </p:stCondLst>
                                  <p:childTnLst>
                                    <p:animMotion origin="layout" path="M 0.00417 -0.11088 L 0.00417 -0.06644 " pathEditMode="relative" rAng="0" ptsTypes="AA">
                                      <p:cBhvr>
                                        <p:cTn id="25" dur="2000" fill="hold"/>
                                        <p:tgtEl>
                                          <p:spTgt spid="7"/>
                                        </p:tgtEl>
                                        <p:attrNameLst>
                                          <p:attrName>ppt_x</p:attrName>
                                          <p:attrName>ppt_y</p:attrName>
                                        </p:attrNameLst>
                                      </p:cBhvr>
                                      <p:rCtr x="0" y="2222"/>
                                    </p:animMotion>
                                  </p:childTnLst>
                                </p:cTn>
                              </p:par>
                            </p:childTnLst>
                          </p:cTn>
                        </p:par>
                        <p:par>
                          <p:cTn id="26" fill="hold">
                            <p:stCondLst>
                              <p:cond delay="6000"/>
                            </p:stCondLst>
                            <p:childTnLst>
                              <p:par>
                                <p:cTn id="27" presetID="9" presetClass="exit" presetSubtype="0" fill="hold" grpId="1" nodeType="afterEffect">
                                  <p:stCondLst>
                                    <p:cond delay="0"/>
                                  </p:stCondLst>
                                  <p:childTnLst>
                                    <p:animEffect transition="out" filter="dissolv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par>
                          <p:cTn id="32" fill="hold">
                            <p:stCondLst>
                              <p:cond delay="6500"/>
                            </p:stCondLst>
                            <p:childTnLst>
                              <p:par>
                                <p:cTn id="33" presetID="0" presetClass="path" presetSubtype="0" accel="50000" decel="50000" fill="hold" nodeType="afterEffect">
                                  <p:stCondLst>
                                    <p:cond delay="0"/>
                                  </p:stCondLst>
                                  <p:childTnLst>
                                    <p:animMotion origin="layout" path="M 0.00417 0.11134 L 0.00417 0.13356 " pathEditMode="relative" rAng="0" ptsTypes="AA">
                                      <p:cBhvr>
                                        <p:cTn id="34" dur="2000" fill="hold"/>
                                        <p:tgtEl>
                                          <p:spTgt spid="7"/>
                                        </p:tgtEl>
                                        <p:attrNameLst>
                                          <p:attrName>ppt_x</p:attrName>
                                          <p:attrName>ppt_y</p:attrName>
                                        </p:attrNameLst>
                                      </p:cBhvr>
                                      <p:rCtr x="0" y="1111"/>
                                    </p:animMotion>
                                  </p:childTnLst>
                                </p:cTn>
                              </p:par>
                            </p:childTnLst>
                          </p:cTn>
                        </p:par>
                        <p:par>
                          <p:cTn id="35" fill="hold">
                            <p:stCondLst>
                              <p:cond delay="8500"/>
                            </p:stCondLst>
                            <p:childTnLst>
                              <p:par>
                                <p:cTn id="36" presetID="9" presetClass="exit" presetSubtype="0" fill="hold" grpId="1" nodeType="afterEffect">
                                  <p:stCondLst>
                                    <p:cond delay="0"/>
                                  </p:stCondLst>
                                  <p:childTnLst>
                                    <p:animEffect transition="out" filter="dissolv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par>
                          <p:cTn id="39" fill="hold">
                            <p:stCondLst>
                              <p:cond delay="9000"/>
                            </p:stCondLst>
                            <p:childTnLst>
                              <p:par>
                                <p:cTn id="40" presetID="1" presetClass="entr" presetSubtype="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par>
                          <p:cTn id="42" fill="hold">
                            <p:stCondLst>
                              <p:cond delay="9000"/>
                            </p:stCondLst>
                            <p:childTnLst>
                              <p:par>
                                <p:cTn id="43" presetID="1" presetClass="exit" presetSubtype="0" fill="hold" grpId="1" nodeType="afterEffect">
                                  <p:stCondLst>
                                    <p:cond delay="1000"/>
                                  </p:stCondLst>
                                  <p:childTnLst>
                                    <p:set>
                                      <p:cBhvr>
                                        <p:cTn id="44" dur="1" fill="hold">
                                          <p:stCondLst>
                                            <p:cond delay="0"/>
                                          </p:stCondLst>
                                        </p:cTn>
                                        <p:tgtEl>
                                          <p:spTgt spid="19"/>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par>
                          <p:cTn id="47" fill="hold">
                            <p:stCondLst>
                              <p:cond delay="10000"/>
                            </p:stCondLst>
                            <p:childTnLst>
                              <p:par>
                                <p:cTn id="48" presetID="0" presetClass="path" presetSubtype="0" accel="50000" decel="50000" fill="hold" nodeType="afterEffect">
                                  <p:stCondLst>
                                    <p:cond delay="0"/>
                                  </p:stCondLst>
                                  <p:childTnLst>
                                    <p:animMotion origin="layout" path="M 0.00417 -0.11088 L 0.00417 -0.06644 " pathEditMode="relative" rAng="0" ptsTypes="AA">
                                      <p:cBhvr>
                                        <p:cTn id="49" dur="2000" fill="hold"/>
                                        <p:tgtEl>
                                          <p:spTgt spid="7"/>
                                        </p:tgtEl>
                                        <p:attrNameLst>
                                          <p:attrName>ppt_x</p:attrName>
                                          <p:attrName>ppt_y</p:attrName>
                                        </p:attrNameLst>
                                      </p:cBhvr>
                                      <p:rCtr x="0" y="2222"/>
                                    </p:animMotion>
                                  </p:childTnLst>
                                </p:cTn>
                              </p:par>
                            </p:childTnLst>
                          </p:cTn>
                        </p:par>
                        <p:par>
                          <p:cTn id="50" fill="hold">
                            <p:stCondLst>
                              <p:cond delay="12000"/>
                            </p:stCondLst>
                            <p:childTnLst>
                              <p:par>
                                <p:cTn id="51" presetID="9" presetClass="exit" presetSubtype="0" fill="hold" grpId="1" nodeType="afterEffect">
                                  <p:stCondLst>
                                    <p:cond delay="0"/>
                                  </p:stCondLst>
                                  <p:childTnLst>
                                    <p:animEffect transition="out" filter="dissolv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childTnLst>
                                </p:cTn>
                              </p:par>
                            </p:childTnLst>
                          </p:cTn>
                        </p:par>
                        <p:par>
                          <p:cTn id="58" fill="hold">
                            <p:stCondLst>
                              <p:cond delay="12500"/>
                            </p:stCondLst>
                            <p:childTnLst>
                              <p:par>
                                <p:cTn id="59" presetID="0" presetClass="path" presetSubtype="0" accel="50000" decel="50000" fill="hold" nodeType="afterEffect">
                                  <p:stCondLst>
                                    <p:cond delay="0"/>
                                  </p:stCondLst>
                                  <p:childTnLst>
                                    <p:animMotion origin="layout" path="M 0.0125 0.24467 L 0.0125 0.28912 " pathEditMode="relative" rAng="0" ptsTypes="AA">
                                      <p:cBhvr>
                                        <p:cTn id="60" dur="2000" fill="hold"/>
                                        <p:tgtEl>
                                          <p:spTgt spid="7"/>
                                        </p:tgtEl>
                                        <p:attrNameLst>
                                          <p:attrName>ppt_x</p:attrName>
                                          <p:attrName>ppt_y</p:attrName>
                                        </p:attrNameLst>
                                      </p:cBhvr>
                                      <p:rCtr x="0" y="2222"/>
                                    </p:animMotion>
                                  </p:childTnLst>
                                </p:cTn>
                              </p:par>
                            </p:childTnLst>
                          </p:cTn>
                        </p:par>
                        <p:par>
                          <p:cTn id="61" fill="hold">
                            <p:stCondLst>
                              <p:cond delay="14500"/>
                            </p:stCondLst>
                            <p:childTnLst>
                              <p:par>
                                <p:cTn id="62" presetID="1" presetClass="entr" presetSubtype="0"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childTnLst>
                                </p:cTn>
                              </p:par>
                            </p:childTnLst>
                          </p:cTn>
                        </p:par>
                        <p:par>
                          <p:cTn id="64" fill="hold">
                            <p:stCondLst>
                              <p:cond delay="14500"/>
                            </p:stCondLst>
                            <p:childTnLst>
                              <p:par>
                                <p:cTn id="65" presetID="1" presetClass="exit" presetSubtype="0" fill="hold" grpId="1" nodeType="afterEffect">
                                  <p:stCondLst>
                                    <p:cond delay="1000"/>
                                  </p:stCondLst>
                                  <p:childTnLst>
                                    <p:set>
                                      <p:cBhvr>
                                        <p:cTn id="66" dur="1" fill="hold">
                                          <p:stCondLst>
                                            <p:cond delay="0"/>
                                          </p:stCondLst>
                                        </p:cTn>
                                        <p:tgtEl>
                                          <p:spTgt spid="21"/>
                                        </p:tgtEl>
                                        <p:attrNameLst>
                                          <p:attrName>style.visibility</p:attrName>
                                        </p:attrNameLst>
                                      </p:cBhvr>
                                      <p:to>
                                        <p:strVal val="hidden"/>
                                      </p:to>
                                    </p:set>
                                  </p:childTnLst>
                                </p:cTn>
                              </p:par>
                            </p:childTnLst>
                          </p:cTn>
                        </p:par>
                        <p:par>
                          <p:cTn id="67" fill="hold">
                            <p:stCondLst>
                              <p:cond delay="15500"/>
                            </p:stCondLst>
                            <p:childTnLst>
                              <p:par>
                                <p:cTn id="68" presetID="9" presetClass="exit" presetSubtype="0" fill="hold" grpId="1" nodeType="afterEffect">
                                  <p:stCondLst>
                                    <p:cond delay="0"/>
                                  </p:stCondLst>
                                  <p:childTnLst>
                                    <p:animEffect transition="out" filter="dissolv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childTnLst>
                          </p:cTn>
                        </p:par>
                        <p:par>
                          <p:cTn id="71" fill="hold">
                            <p:stCondLst>
                              <p:cond delay="16000"/>
                            </p:stCondLst>
                            <p:childTnLst>
                              <p:par>
                                <p:cTn id="72" presetID="9" presetClass="exit" presetSubtype="0" fill="hold" grpId="1" nodeType="afterEffect">
                                  <p:stCondLst>
                                    <p:cond delay="0"/>
                                  </p:stCondLst>
                                  <p:childTnLst>
                                    <p:animEffect transition="out" filter="dissolv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childTnLst>
                          </p:cTn>
                        </p:par>
                        <p:par>
                          <p:cTn id="77" fill="hold">
                            <p:stCondLst>
                              <p:cond delay="16500"/>
                            </p:stCondLst>
                            <p:childTnLst>
                              <p:par>
                                <p:cTn id="78" presetID="0" presetClass="path" presetSubtype="0" accel="50000" decel="50000" fill="hold" nodeType="afterEffect">
                                  <p:stCondLst>
                                    <p:cond delay="0"/>
                                  </p:stCondLst>
                                  <p:childTnLst>
                                    <p:animMotion origin="layout" path="M 0.00417 -0.11088 L 0.00417 -0.06644 " pathEditMode="relative" rAng="0" ptsTypes="AA">
                                      <p:cBhvr>
                                        <p:cTn id="79" dur="2000" fill="hold"/>
                                        <p:tgtEl>
                                          <p:spTgt spid="7"/>
                                        </p:tgtEl>
                                        <p:attrNameLst>
                                          <p:attrName>ppt_x</p:attrName>
                                          <p:attrName>ppt_y</p:attrName>
                                        </p:attrNameLst>
                                      </p:cBhvr>
                                      <p:rCtr x="0" y="2222"/>
                                    </p:animMotion>
                                  </p:childTnLst>
                                </p:cTn>
                              </p:par>
                            </p:childTnLst>
                          </p:cTn>
                        </p:par>
                        <p:par>
                          <p:cTn id="80" fill="hold">
                            <p:stCondLst>
                              <p:cond delay="18500"/>
                            </p:stCondLst>
                            <p:childTnLst>
                              <p:par>
                                <p:cTn id="81" presetID="9" presetClass="exit" presetSubtype="0" fill="hold" grpId="1" nodeType="afterEffect">
                                  <p:stCondLst>
                                    <p:cond delay="0"/>
                                  </p:stCondLst>
                                  <p:childTnLst>
                                    <p:animEffect transition="out" filter="dissolv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childTnLst>
                                </p:cTn>
                              </p:par>
                            </p:childTnLst>
                          </p:cTn>
                        </p:par>
                        <p:par>
                          <p:cTn id="86" fill="hold">
                            <p:stCondLst>
                              <p:cond delay="19000"/>
                            </p:stCondLst>
                            <p:childTnLst>
                              <p:par>
                                <p:cTn id="87" presetID="0" presetClass="path" presetSubtype="0" accel="50000" decel="50000" fill="hold" nodeType="afterEffect">
                                  <p:stCondLst>
                                    <p:cond delay="0"/>
                                  </p:stCondLst>
                                  <p:childTnLst>
                                    <p:animMotion origin="layout" path="M -2.08333E-7 0.03333 L -2.08333E-7 0.06667 " pathEditMode="relative" rAng="0" ptsTypes="AA">
                                      <p:cBhvr>
                                        <p:cTn id="88" dur="2000" fill="hold"/>
                                        <p:tgtEl>
                                          <p:spTgt spid="7"/>
                                        </p:tgtEl>
                                        <p:attrNameLst>
                                          <p:attrName>ppt_x</p:attrName>
                                          <p:attrName>ppt_y</p:attrName>
                                        </p:attrNameLst>
                                      </p:cBhvr>
                                      <p:rCtr x="0" y="1667"/>
                                    </p:animMotion>
                                  </p:childTnLst>
                                </p:cTn>
                              </p:par>
                            </p:childTnLst>
                          </p:cTn>
                        </p:par>
                        <p:par>
                          <p:cTn id="89" fill="hold">
                            <p:stCondLst>
                              <p:cond delay="21000"/>
                            </p:stCondLst>
                            <p:childTnLst>
                              <p:par>
                                <p:cTn id="90" presetID="9" presetClass="exit" presetSubtype="0" fill="hold" grpId="1" nodeType="afterEffect">
                                  <p:stCondLst>
                                    <p:cond delay="0"/>
                                  </p:stCondLst>
                                  <p:childTnLst>
                                    <p:animEffect transition="out" filter="dissolve">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par>
                          <p:cTn id="93" fill="hold">
                            <p:stCondLst>
                              <p:cond delay="21500"/>
                            </p:stCondLst>
                            <p:childTnLst>
                              <p:par>
                                <p:cTn id="94" presetID="1" presetClass="entr" presetSubtype="0" fill="hold" grpId="0" nodeType="afterEffect">
                                  <p:stCondLst>
                                    <p:cond delay="0"/>
                                  </p:stCondLst>
                                  <p:childTnLst>
                                    <p:set>
                                      <p:cBhvr>
                                        <p:cTn id="95" dur="1" fill="hold">
                                          <p:stCondLst>
                                            <p:cond delay="0"/>
                                          </p:stCondLst>
                                        </p:cTn>
                                        <p:tgtEl>
                                          <p:spTgt spid="20"/>
                                        </p:tgtEl>
                                        <p:attrNameLst>
                                          <p:attrName>style.visibility</p:attrName>
                                        </p:attrNameLst>
                                      </p:cBhvr>
                                      <p:to>
                                        <p:strVal val="visible"/>
                                      </p:to>
                                    </p:set>
                                  </p:childTnLst>
                                </p:cTn>
                              </p:par>
                            </p:childTnLst>
                          </p:cTn>
                        </p:par>
                        <p:par>
                          <p:cTn id="96" fill="hold">
                            <p:stCondLst>
                              <p:cond delay="21500"/>
                            </p:stCondLst>
                            <p:childTnLst>
                              <p:par>
                                <p:cTn id="97" presetID="1" presetClass="exit" presetSubtype="0" fill="hold" grpId="1" nodeType="afterEffect">
                                  <p:stCondLst>
                                    <p:cond delay="1000"/>
                                  </p:stCondLst>
                                  <p:childTnLst>
                                    <p:set>
                                      <p:cBhvr>
                                        <p:cTn id="98" dur="1" fill="hold">
                                          <p:stCondLst>
                                            <p:cond delay="0"/>
                                          </p:stCondLst>
                                        </p:cTn>
                                        <p:tgtEl>
                                          <p:spTgt spid="20"/>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6"/>
                                        </p:tgtEl>
                                        <p:attrNameLst>
                                          <p:attrName>style.visibility</p:attrName>
                                        </p:attrNameLst>
                                      </p:cBhvr>
                                      <p:to>
                                        <p:strVal val="visible"/>
                                      </p:to>
                                    </p:set>
                                  </p:childTnLst>
                                </p:cTn>
                              </p:par>
                            </p:childTnLst>
                          </p:cTn>
                        </p:par>
                        <p:par>
                          <p:cTn id="101" fill="hold">
                            <p:stCondLst>
                              <p:cond delay="22500"/>
                            </p:stCondLst>
                            <p:childTnLst>
                              <p:par>
                                <p:cTn id="102" presetID="0" presetClass="path" presetSubtype="0" accel="50000" decel="50000" fill="hold" nodeType="afterEffect">
                                  <p:stCondLst>
                                    <p:cond delay="0"/>
                                  </p:stCondLst>
                                  <p:childTnLst>
                                    <p:animMotion origin="layout" path="M 0.00417 -0.11088 L 0.00417 -0.06644 " pathEditMode="relative" rAng="0" ptsTypes="AA">
                                      <p:cBhvr>
                                        <p:cTn id="103" dur="2000" fill="hold"/>
                                        <p:tgtEl>
                                          <p:spTgt spid="7"/>
                                        </p:tgtEl>
                                        <p:attrNameLst>
                                          <p:attrName>ppt_x</p:attrName>
                                          <p:attrName>ppt_y</p:attrName>
                                        </p:attrNameLst>
                                      </p:cBhvr>
                                      <p:rCtr x="0" y="2222"/>
                                    </p:animMotion>
                                  </p:childTnLst>
                                </p:cTn>
                              </p:par>
                            </p:childTnLst>
                          </p:cTn>
                        </p:par>
                        <p:par>
                          <p:cTn id="104" fill="hold">
                            <p:stCondLst>
                              <p:cond delay="24500"/>
                            </p:stCondLst>
                            <p:childTnLst>
                              <p:par>
                                <p:cTn id="105" presetID="9" presetClass="exit" presetSubtype="0" fill="hold" grpId="1" nodeType="afterEffect">
                                  <p:stCondLst>
                                    <p:cond delay="0"/>
                                  </p:stCondLst>
                                  <p:childTnLst>
                                    <p:animEffect transition="out" filter="dissolve">
                                      <p:cBhvr>
                                        <p:cTn id="106" dur="500"/>
                                        <p:tgtEl>
                                          <p:spTgt spid="16"/>
                                        </p:tgtEl>
                                      </p:cBhvr>
                                    </p:animEffect>
                                    <p:set>
                                      <p:cBhvr>
                                        <p:cTn id="107" dur="1" fill="hold">
                                          <p:stCondLst>
                                            <p:cond delay="499"/>
                                          </p:stCondLst>
                                        </p:cTn>
                                        <p:tgtEl>
                                          <p:spTgt spid="16"/>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17"/>
                                        </p:tgtEl>
                                        <p:attrNameLst>
                                          <p:attrName>style.visibility</p:attrName>
                                        </p:attrNameLst>
                                      </p:cBhvr>
                                      <p:to>
                                        <p:strVal val="visible"/>
                                      </p:to>
                                    </p:set>
                                  </p:childTnLst>
                                </p:cTn>
                              </p:par>
                            </p:childTnLst>
                          </p:cTn>
                        </p:par>
                        <p:par>
                          <p:cTn id="110" fill="hold">
                            <p:stCondLst>
                              <p:cond delay="25000"/>
                            </p:stCondLst>
                            <p:childTnLst>
                              <p:par>
                                <p:cTn id="111" presetID="0" presetClass="path" presetSubtype="0" accel="50000" decel="50000" fill="hold" nodeType="afterEffect">
                                  <p:stCondLst>
                                    <p:cond delay="0"/>
                                  </p:stCondLst>
                                  <p:childTnLst>
                                    <p:animMotion origin="layout" path="M 0.0125 0.28912 L 0.0125 0.3669 " pathEditMode="relative" rAng="0" ptsTypes="AA">
                                      <p:cBhvr>
                                        <p:cTn id="112" dur="2000" fill="hold"/>
                                        <p:tgtEl>
                                          <p:spTgt spid="7"/>
                                        </p:tgtEl>
                                        <p:attrNameLst>
                                          <p:attrName>ppt_x</p:attrName>
                                          <p:attrName>ppt_y</p:attrName>
                                        </p:attrNameLst>
                                      </p:cBhvr>
                                      <p:rCtr x="0" y="3889"/>
                                    </p:animMotion>
                                  </p:childTnLst>
                                </p:cTn>
                              </p:par>
                            </p:childTnLst>
                          </p:cTn>
                        </p:par>
                        <p:par>
                          <p:cTn id="113" fill="hold">
                            <p:stCondLst>
                              <p:cond delay="27000"/>
                            </p:stCondLst>
                            <p:childTnLst>
                              <p:par>
                                <p:cTn id="114" presetID="9" presetClass="exit" presetSubtype="0" fill="hold" nodeType="afterEffect">
                                  <p:stCondLst>
                                    <p:cond delay="0"/>
                                  </p:stCondLst>
                                  <p:childTnLst>
                                    <p:animEffect transition="out" filter="dissolve">
                                      <p:cBhvr>
                                        <p:cTn id="115" dur="500"/>
                                        <p:tgtEl>
                                          <p:spTgt spid="17"/>
                                        </p:tgtEl>
                                      </p:cBhvr>
                                    </p:animEffect>
                                    <p:set>
                                      <p:cBhvr>
                                        <p:cTn id="11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36F98-84AC-47C5-98A4-7B950DE27CE2}"/>
              </a:ext>
            </a:extLst>
          </p:cNvPr>
          <p:cNvSpPr>
            <a:spLocks noGrp="1"/>
          </p:cNvSpPr>
          <p:nvPr>
            <p:ph type="title"/>
          </p:nvPr>
        </p:nvSpPr>
        <p:spPr/>
        <p:txBody>
          <a:bodyPr/>
          <a:lstStyle/>
          <a:p>
            <a:r>
              <a:rPr lang="en-US" altLang="zh-TW" dirty="0">
                <a:ea typeface="新細明體" pitchFamily="18" charset="-120"/>
              </a:rPr>
              <a:t>Round-Robin Scheduling</a:t>
            </a:r>
            <a:endParaRPr lang="en-US" dirty="0"/>
          </a:p>
        </p:txBody>
      </p:sp>
      <p:sp>
        <p:nvSpPr>
          <p:cNvPr id="4" name="Slide Number Placeholder 3">
            <a:extLst>
              <a:ext uri="{FF2B5EF4-FFF2-40B4-BE49-F238E27FC236}">
                <a16:creationId xmlns:a16="http://schemas.microsoft.com/office/drawing/2014/main" id="{EBAEA4E5-7565-424C-8046-311DBE431ADA}"/>
              </a:ext>
            </a:extLst>
          </p:cNvPr>
          <p:cNvSpPr>
            <a:spLocks noGrp="1"/>
          </p:cNvSpPr>
          <p:nvPr>
            <p:ph type="sldNum" sz="quarter" idx="15"/>
          </p:nvPr>
        </p:nvSpPr>
        <p:spPr/>
        <p:txBody>
          <a:bodyPr/>
          <a:lstStyle/>
          <a:p>
            <a:fld id="{19B51A1E-902D-48AF-9020-955120F399B6}" type="slidenum">
              <a:rPr lang="en-US" smtClean="0"/>
              <a:pPr/>
              <a:t>16</a:t>
            </a:fld>
            <a:endParaRPr lang="en-US" dirty="0"/>
          </a:p>
        </p:txBody>
      </p:sp>
      <p:grpSp>
        <p:nvGrpSpPr>
          <p:cNvPr id="5" name="Group 3">
            <a:extLst>
              <a:ext uri="{FF2B5EF4-FFF2-40B4-BE49-F238E27FC236}">
                <a16:creationId xmlns:a16="http://schemas.microsoft.com/office/drawing/2014/main" id="{B3968E5A-E357-4A3A-8ADA-82A9B36CBC25}"/>
              </a:ext>
            </a:extLst>
          </p:cNvPr>
          <p:cNvGrpSpPr>
            <a:grpSpLocks/>
          </p:cNvGrpSpPr>
          <p:nvPr/>
        </p:nvGrpSpPr>
        <p:grpSpPr bwMode="auto">
          <a:xfrm>
            <a:off x="1213104" y="1096854"/>
            <a:ext cx="5835349" cy="1401064"/>
            <a:chOff x="1296" y="960"/>
            <a:chExt cx="3120" cy="672"/>
          </a:xfrm>
        </p:grpSpPr>
        <p:sp>
          <p:nvSpPr>
            <p:cNvPr id="6" name="Rectangle 4">
              <a:extLst>
                <a:ext uri="{FF2B5EF4-FFF2-40B4-BE49-F238E27FC236}">
                  <a16:creationId xmlns:a16="http://schemas.microsoft.com/office/drawing/2014/main" id="{69267ABD-81EF-44D9-AF3E-5B55C46202FD}"/>
                </a:ext>
              </a:extLst>
            </p:cNvPr>
            <p:cNvSpPr>
              <a:spLocks noChangeArrowheads="1"/>
            </p:cNvSpPr>
            <p:nvPr/>
          </p:nvSpPr>
          <p:spPr bwMode="auto">
            <a:xfrm>
              <a:off x="1872" y="1200"/>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7" name="Rectangle 5">
              <a:extLst>
                <a:ext uri="{FF2B5EF4-FFF2-40B4-BE49-F238E27FC236}">
                  <a16:creationId xmlns:a16="http://schemas.microsoft.com/office/drawing/2014/main" id="{3FA4BE6C-9106-4346-A94C-55674E2977F8}"/>
                </a:ext>
              </a:extLst>
            </p:cNvPr>
            <p:cNvSpPr>
              <a:spLocks noChangeArrowheads="1"/>
            </p:cNvSpPr>
            <p:nvPr/>
          </p:nvSpPr>
          <p:spPr bwMode="auto">
            <a:xfrm>
              <a:off x="2112" y="1200"/>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8" name="Rectangle 6">
              <a:extLst>
                <a:ext uri="{FF2B5EF4-FFF2-40B4-BE49-F238E27FC236}">
                  <a16:creationId xmlns:a16="http://schemas.microsoft.com/office/drawing/2014/main" id="{0D0F365C-C168-4901-BB71-EC40F4ADE5E6}"/>
                </a:ext>
              </a:extLst>
            </p:cNvPr>
            <p:cNvSpPr>
              <a:spLocks noChangeArrowheads="1"/>
            </p:cNvSpPr>
            <p:nvPr/>
          </p:nvSpPr>
          <p:spPr bwMode="auto">
            <a:xfrm>
              <a:off x="2352" y="1200"/>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9" name="Rectangle 7">
              <a:extLst>
                <a:ext uri="{FF2B5EF4-FFF2-40B4-BE49-F238E27FC236}">
                  <a16:creationId xmlns:a16="http://schemas.microsoft.com/office/drawing/2014/main" id="{4BF39A6B-967D-45EF-9687-9A900BE8A5CC}"/>
                </a:ext>
              </a:extLst>
            </p:cNvPr>
            <p:cNvSpPr>
              <a:spLocks noChangeArrowheads="1"/>
            </p:cNvSpPr>
            <p:nvPr/>
          </p:nvSpPr>
          <p:spPr bwMode="auto">
            <a:xfrm>
              <a:off x="2592" y="1200"/>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10" name="Rectangle 8">
              <a:extLst>
                <a:ext uri="{FF2B5EF4-FFF2-40B4-BE49-F238E27FC236}">
                  <a16:creationId xmlns:a16="http://schemas.microsoft.com/office/drawing/2014/main" id="{56D55DFB-CB8B-4E4F-905A-F8C1603173FB}"/>
                </a:ext>
              </a:extLst>
            </p:cNvPr>
            <p:cNvSpPr>
              <a:spLocks noChangeArrowheads="1"/>
            </p:cNvSpPr>
            <p:nvPr/>
          </p:nvSpPr>
          <p:spPr bwMode="auto">
            <a:xfrm>
              <a:off x="2064" y="960"/>
              <a:ext cx="516" cy="231"/>
            </a:xfrm>
            <a:prstGeom prst="rect">
              <a:avLst/>
            </a:prstGeom>
            <a:noFill/>
            <a:ln w="9525">
              <a:noFill/>
              <a:miter lim="800000"/>
              <a:headEnd/>
              <a:tailEnd/>
            </a:ln>
          </p:spPr>
          <p:txBody>
            <a:bodyPr wrap="none" lIns="92075" tIns="46038" rIns="92075" bIns="46038">
              <a:spAutoFit/>
            </a:bodyPr>
            <a:lstStyle/>
            <a:p>
              <a:r>
                <a:rPr kumimoji="1" lang="en-US" altLang="zh-TW">
                  <a:latin typeface="Arial" charset="0"/>
                  <a:ea typeface="新細明體" pitchFamily="18" charset="-120"/>
                </a:rPr>
                <a:t>queue</a:t>
              </a:r>
            </a:p>
          </p:txBody>
        </p:sp>
        <p:sp>
          <p:nvSpPr>
            <p:cNvPr id="11" name="Rectangle 9">
              <a:extLst>
                <a:ext uri="{FF2B5EF4-FFF2-40B4-BE49-F238E27FC236}">
                  <a16:creationId xmlns:a16="http://schemas.microsoft.com/office/drawing/2014/main" id="{6336BE7F-1217-4106-AB48-66286DEA9377}"/>
                </a:ext>
              </a:extLst>
            </p:cNvPr>
            <p:cNvSpPr>
              <a:spLocks noChangeArrowheads="1"/>
            </p:cNvSpPr>
            <p:nvPr/>
          </p:nvSpPr>
          <p:spPr bwMode="auto">
            <a:xfrm>
              <a:off x="2928" y="1056"/>
              <a:ext cx="652" cy="231"/>
            </a:xfrm>
            <a:prstGeom prst="rect">
              <a:avLst/>
            </a:prstGeom>
            <a:noFill/>
            <a:ln w="9525">
              <a:noFill/>
              <a:miter lim="800000"/>
              <a:headEnd/>
              <a:tailEnd/>
            </a:ln>
          </p:spPr>
          <p:txBody>
            <a:bodyPr wrap="none" lIns="92075" tIns="46038" rIns="92075" bIns="46038">
              <a:spAutoFit/>
            </a:bodyPr>
            <a:lstStyle/>
            <a:p>
              <a:r>
                <a:rPr kumimoji="1" lang="en-US" altLang="zh-TW">
                  <a:latin typeface="Arial" charset="0"/>
                  <a:ea typeface="新細明體" pitchFamily="18" charset="-120"/>
                </a:rPr>
                <a:t>dispatch</a:t>
              </a:r>
            </a:p>
          </p:txBody>
        </p:sp>
        <p:sp>
          <p:nvSpPr>
            <p:cNvPr id="12" name="Line 10">
              <a:extLst>
                <a:ext uri="{FF2B5EF4-FFF2-40B4-BE49-F238E27FC236}">
                  <a16:creationId xmlns:a16="http://schemas.microsoft.com/office/drawing/2014/main" id="{38F2260A-13DA-4903-A480-8EE896CFD673}"/>
                </a:ext>
              </a:extLst>
            </p:cNvPr>
            <p:cNvSpPr>
              <a:spLocks noChangeShapeType="1"/>
            </p:cNvSpPr>
            <p:nvPr/>
          </p:nvSpPr>
          <p:spPr bwMode="auto">
            <a:xfrm>
              <a:off x="2880" y="1296"/>
              <a:ext cx="816" cy="0"/>
            </a:xfrm>
            <a:prstGeom prst="line">
              <a:avLst/>
            </a:prstGeom>
            <a:noFill/>
            <a:ln w="9525">
              <a:solidFill>
                <a:schemeClr val="tx1"/>
              </a:solidFill>
              <a:round/>
              <a:headEnd/>
              <a:tailEnd type="triangle" w="med" len="med"/>
            </a:ln>
          </p:spPr>
          <p:txBody>
            <a:bodyPr wrap="none" anchor="ctr"/>
            <a:lstStyle/>
            <a:p>
              <a:endParaRPr lang="en-US"/>
            </a:p>
          </p:txBody>
        </p:sp>
        <p:sp>
          <p:nvSpPr>
            <p:cNvPr id="13" name="Line 11">
              <a:extLst>
                <a:ext uri="{FF2B5EF4-FFF2-40B4-BE49-F238E27FC236}">
                  <a16:creationId xmlns:a16="http://schemas.microsoft.com/office/drawing/2014/main" id="{58627531-EE32-43B6-B349-C114ABE104E1}"/>
                </a:ext>
              </a:extLst>
            </p:cNvPr>
            <p:cNvSpPr>
              <a:spLocks noChangeShapeType="1"/>
            </p:cNvSpPr>
            <p:nvPr/>
          </p:nvSpPr>
          <p:spPr bwMode="auto">
            <a:xfrm>
              <a:off x="4176" y="1296"/>
              <a:ext cx="0" cy="336"/>
            </a:xfrm>
            <a:prstGeom prst="line">
              <a:avLst/>
            </a:prstGeom>
            <a:noFill/>
            <a:ln w="9525">
              <a:solidFill>
                <a:schemeClr val="tx1"/>
              </a:solidFill>
              <a:round/>
              <a:headEnd/>
              <a:tailEnd/>
            </a:ln>
          </p:spPr>
          <p:txBody>
            <a:bodyPr wrap="none" anchor="ctr"/>
            <a:lstStyle/>
            <a:p>
              <a:endParaRPr lang="en-US"/>
            </a:p>
          </p:txBody>
        </p:sp>
        <p:sp>
          <p:nvSpPr>
            <p:cNvPr id="14" name="Line 12">
              <a:extLst>
                <a:ext uri="{FF2B5EF4-FFF2-40B4-BE49-F238E27FC236}">
                  <a16:creationId xmlns:a16="http://schemas.microsoft.com/office/drawing/2014/main" id="{1E2AD8E9-B042-43B8-8712-2BE869F9E218}"/>
                </a:ext>
              </a:extLst>
            </p:cNvPr>
            <p:cNvSpPr>
              <a:spLocks noChangeShapeType="1"/>
            </p:cNvSpPr>
            <p:nvPr/>
          </p:nvSpPr>
          <p:spPr bwMode="auto">
            <a:xfrm flipH="1">
              <a:off x="1584" y="1632"/>
              <a:ext cx="2592" cy="0"/>
            </a:xfrm>
            <a:prstGeom prst="line">
              <a:avLst/>
            </a:prstGeom>
            <a:noFill/>
            <a:ln w="9525">
              <a:solidFill>
                <a:schemeClr val="tx1"/>
              </a:solidFill>
              <a:round/>
              <a:headEnd/>
              <a:tailEnd/>
            </a:ln>
          </p:spPr>
          <p:txBody>
            <a:bodyPr wrap="none" anchor="ctr"/>
            <a:lstStyle/>
            <a:p>
              <a:endParaRPr lang="en-US"/>
            </a:p>
          </p:txBody>
        </p:sp>
        <p:sp>
          <p:nvSpPr>
            <p:cNvPr id="15" name="Line 13">
              <a:extLst>
                <a:ext uri="{FF2B5EF4-FFF2-40B4-BE49-F238E27FC236}">
                  <a16:creationId xmlns:a16="http://schemas.microsoft.com/office/drawing/2014/main" id="{C92D9F0C-9881-421B-A3BC-706723946733}"/>
                </a:ext>
              </a:extLst>
            </p:cNvPr>
            <p:cNvSpPr>
              <a:spLocks noChangeShapeType="1"/>
            </p:cNvSpPr>
            <p:nvPr/>
          </p:nvSpPr>
          <p:spPr bwMode="auto">
            <a:xfrm>
              <a:off x="1296" y="1296"/>
              <a:ext cx="432" cy="0"/>
            </a:xfrm>
            <a:prstGeom prst="line">
              <a:avLst/>
            </a:prstGeom>
            <a:noFill/>
            <a:ln w="9525">
              <a:solidFill>
                <a:schemeClr val="tx1"/>
              </a:solidFill>
              <a:round/>
              <a:headEnd/>
              <a:tailEnd type="triangle" w="med" len="med"/>
            </a:ln>
          </p:spPr>
          <p:txBody>
            <a:bodyPr wrap="none" anchor="ctr"/>
            <a:lstStyle/>
            <a:p>
              <a:endParaRPr lang="en-US"/>
            </a:p>
          </p:txBody>
        </p:sp>
        <p:sp>
          <p:nvSpPr>
            <p:cNvPr id="16" name="Line 14">
              <a:extLst>
                <a:ext uri="{FF2B5EF4-FFF2-40B4-BE49-F238E27FC236}">
                  <a16:creationId xmlns:a16="http://schemas.microsoft.com/office/drawing/2014/main" id="{0B62CAD3-772E-4938-A0DD-6CF6F8BF0F19}"/>
                </a:ext>
              </a:extLst>
            </p:cNvPr>
            <p:cNvSpPr>
              <a:spLocks noChangeShapeType="1"/>
            </p:cNvSpPr>
            <p:nvPr/>
          </p:nvSpPr>
          <p:spPr bwMode="auto">
            <a:xfrm flipV="1">
              <a:off x="1584" y="1344"/>
              <a:ext cx="0" cy="288"/>
            </a:xfrm>
            <a:prstGeom prst="line">
              <a:avLst/>
            </a:prstGeom>
            <a:noFill/>
            <a:ln w="9525">
              <a:solidFill>
                <a:schemeClr val="tx1"/>
              </a:solidFill>
              <a:round/>
              <a:headEnd/>
              <a:tailEnd type="triangle" w="med" len="med"/>
            </a:ln>
          </p:spPr>
          <p:txBody>
            <a:bodyPr wrap="none" anchor="ctr"/>
            <a:lstStyle/>
            <a:p>
              <a:endParaRPr lang="en-US"/>
            </a:p>
          </p:txBody>
        </p:sp>
        <p:sp>
          <p:nvSpPr>
            <p:cNvPr id="17" name="Line 15">
              <a:extLst>
                <a:ext uri="{FF2B5EF4-FFF2-40B4-BE49-F238E27FC236}">
                  <a16:creationId xmlns:a16="http://schemas.microsoft.com/office/drawing/2014/main" id="{C9661097-93E6-47B5-AB6F-E06EEE3FD108}"/>
                </a:ext>
              </a:extLst>
            </p:cNvPr>
            <p:cNvSpPr>
              <a:spLocks noChangeShapeType="1"/>
            </p:cNvSpPr>
            <p:nvPr/>
          </p:nvSpPr>
          <p:spPr bwMode="auto">
            <a:xfrm>
              <a:off x="4080" y="1296"/>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18" name="Line 16">
              <a:extLst>
                <a:ext uri="{FF2B5EF4-FFF2-40B4-BE49-F238E27FC236}">
                  <a16:creationId xmlns:a16="http://schemas.microsoft.com/office/drawing/2014/main" id="{DC69C341-C5A3-4EE3-BAD0-90C23D7ACC38}"/>
                </a:ext>
              </a:extLst>
            </p:cNvPr>
            <p:cNvSpPr>
              <a:spLocks noChangeShapeType="1"/>
            </p:cNvSpPr>
            <p:nvPr/>
          </p:nvSpPr>
          <p:spPr bwMode="auto">
            <a:xfrm flipH="1">
              <a:off x="1728" y="1200"/>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 name="Line 17">
              <a:extLst>
                <a:ext uri="{FF2B5EF4-FFF2-40B4-BE49-F238E27FC236}">
                  <a16:creationId xmlns:a16="http://schemas.microsoft.com/office/drawing/2014/main" id="{39791D2D-180D-4297-ABC1-E052ACDEC19F}"/>
                </a:ext>
              </a:extLst>
            </p:cNvPr>
            <p:cNvSpPr>
              <a:spLocks noChangeShapeType="1"/>
            </p:cNvSpPr>
            <p:nvPr/>
          </p:nvSpPr>
          <p:spPr bwMode="auto">
            <a:xfrm flipH="1">
              <a:off x="1728" y="1440"/>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0" name="Rectangle 18">
              <a:extLst>
                <a:ext uri="{FF2B5EF4-FFF2-40B4-BE49-F238E27FC236}">
                  <a16:creationId xmlns:a16="http://schemas.microsoft.com/office/drawing/2014/main" id="{02235F6F-1282-415B-8E51-4D4C4AF4638E}"/>
                </a:ext>
              </a:extLst>
            </p:cNvPr>
            <p:cNvSpPr>
              <a:spLocks noChangeArrowheads="1"/>
            </p:cNvSpPr>
            <p:nvPr/>
          </p:nvSpPr>
          <p:spPr bwMode="auto">
            <a:xfrm>
              <a:off x="3600" y="960"/>
              <a:ext cx="748" cy="231"/>
            </a:xfrm>
            <a:prstGeom prst="rect">
              <a:avLst/>
            </a:prstGeom>
            <a:noFill/>
            <a:ln w="9525">
              <a:noFill/>
              <a:miter lim="800000"/>
              <a:headEnd/>
              <a:tailEnd/>
            </a:ln>
          </p:spPr>
          <p:txBody>
            <a:bodyPr lIns="92075" tIns="46038" rIns="92075" bIns="46038">
              <a:spAutoFit/>
            </a:bodyPr>
            <a:lstStyle/>
            <a:p>
              <a:r>
                <a:rPr kumimoji="1" lang="en-US" altLang="zh-TW">
                  <a:latin typeface="Arial" charset="0"/>
                  <a:ea typeface="新細明體" pitchFamily="18" charset="-120"/>
                </a:rPr>
                <a:t>processor</a:t>
              </a:r>
            </a:p>
          </p:txBody>
        </p:sp>
        <p:sp>
          <p:nvSpPr>
            <p:cNvPr id="21" name="Rectangle 19">
              <a:extLst>
                <a:ext uri="{FF2B5EF4-FFF2-40B4-BE49-F238E27FC236}">
                  <a16:creationId xmlns:a16="http://schemas.microsoft.com/office/drawing/2014/main" id="{65BE69E9-F32B-4ADC-90E1-4F3C03B2CC3A}"/>
                </a:ext>
              </a:extLst>
            </p:cNvPr>
            <p:cNvSpPr>
              <a:spLocks noChangeArrowheads="1"/>
            </p:cNvSpPr>
            <p:nvPr/>
          </p:nvSpPr>
          <p:spPr bwMode="auto">
            <a:xfrm>
              <a:off x="3792" y="1200"/>
              <a:ext cx="240" cy="240"/>
            </a:xfrm>
            <a:prstGeom prst="rect">
              <a:avLst/>
            </a:prstGeom>
            <a:solidFill>
              <a:srgbClr val="FFFFCC"/>
            </a:solidFill>
            <a:ln w="9525">
              <a:solidFill>
                <a:schemeClr val="tx1"/>
              </a:solidFill>
              <a:miter lim="800000"/>
              <a:headEnd/>
              <a:tailEnd/>
            </a:ln>
          </p:spPr>
          <p:txBody>
            <a:bodyPr wrap="none" anchor="ctr"/>
            <a:lstStyle/>
            <a:p>
              <a:pPr algn="ctr" eaLnBrk="1" hangingPunct="1"/>
              <a:endParaRPr kumimoji="1" lang="zh-TW" altLang="en-US" sz="1200" b="1">
                <a:latin typeface="Times New Roman" pitchFamily="18" charset="0"/>
                <a:ea typeface="新細明體" pitchFamily="18" charset="-120"/>
              </a:endParaRPr>
            </a:p>
          </p:txBody>
        </p:sp>
        <p:sp>
          <p:nvSpPr>
            <p:cNvPr id="22" name="Oval 20">
              <a:extLst>
                <a:ext uri="{FF2B5EF4-FFF2-40B4-BE49-F238E27FC236}">
                  <a16:creationId xmlns:a16="http://schemas.microsoft.com/office/drawing/2014/main" id="{722E48F0-71E0-40E4-8D96-48250D156C73}"/>
                </a:ext>
              </a:extLst>
            </p:cNvPr>
            <p:cNvSpPr>
              <a:spLocks noChangeArrowheads="1"/>
            </p:cNvSpPr>
            <p:nvPr/>
          </p:nvSpPr>
          <p:spPr bwMode="auto">
            <a:xfrm>
              <a:off x="2160" y="1248"/>
              <a:ext cx="144" cy="144"/>
            </a:xfrm>
            <a:prstGeom prst="ellipse">
              <a:avLst/>
            </a:prstGeom>
            <a:solidFill>
              <a:srgbClr val="00CCFF"/>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23" name="Oval 21">
              <a:extLst>
                <a:ext uri="{FF2B5EF4-FFF2-40B4-BE49-F238E27FC236}">
                  <a16:creationId xmlns:a16="http://schemas.microsoft.com/office/drawing/2014/main" id="{1BDD78EF-0A5A-4BB6-9598-FA58C9C12D22}"/>
                </a:ext>
              </a:extLst>
            </p:cNvPr>
            <p:cNvSpPr>
              <a:spLocks noChangeArrowheads="1"/>
            </p:cNvSpPr>
            <p:nvPr/>
          </p:nvSpPr>
          <p:spPr bwMode="auto">
            <a:xfrm>
              <a:off x="2640" y="1248"/>
              <a:ext cx="144" cy="144"/>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24" name="Oval 22">
              <a:extLst>
                <a:ext uri="{FF2B5EF4-FFF2-40B4-BE49-F238E27FC236}">
                  <a16:creationId xmlns:a16="http://schemas.microsoft.com/office/drawing/2014/main" id="{2267961B-5515-4721-85C0-E9B08B35E4A5}"/>
                </a:ext>
              </a:extLst>
            </p:cNvPr>
            <p:cNvSpPr>
              <a:spLocks noChangeArrowheads="1"/>
            </p:cNvSpPr>
            <p:nvPr/>
          </p:nvSpPr>
          <p:spPr bwMode="auto">
            <a:xfrm>
              <a:off x="2400" y="1248"/>
              <a:ext cx="144" cy="144"/>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grpSp>
      <p:grpSp>
        <p:nvGrpSpPr>
          <p:cNvPr id="25" name="Group 23">
            <a:extLst>
              <a:ext uri="{FF2B5EF4-FFF2-40B4-BE49-F238E27FC236}">
                <a16:creationId xmlns:a16="http://schemas.microsoft.com/office/drawing/2014/main" id="{981FC9AC-2F74-4F41-8E96-FE0529079971}"/>
              </a:ext>
            </a:extLst>
          </p:cNvPr>
          <p:cNvGrpSpPr>
            <a:grpSpLocks/>
          </p:cNvGrpSpPr>
          <p:nvPr/>
        </p:nvGrpSpPr>
        <p:grpSpPr bwMode="auto">
          <a:xfrm>
            <a:off x="1213104" y="4766437"/>
            <a:ext cx="5835349" cy="900684"/>
            <a:chOff x="1296" y="2832"/>
            <a:chExt cx="3120" cy="432"/>
          </a:xfrm>
        </p:grpSpPr>
        <p:sp>
          <p:nvSpPr>
            <p:cNvPr id="26" name="Rectangle 24">
              <a:extLst>
                <a:ext uri="{FF2B5EF4-FFF2-40B4-BE49-F238E27FC236}">
                  <a16:creationId xmlns:a16="http://schemas.microsoft.com/office/drawing/2014/main" id="{D23D70E2-1C9E-4444-B393-52916DA84223}"/>
                </a:ext>
              </a:extLst>
            </p:cNvPr>
            <p:cNvSpPr>
              <a:spLocks noChangeArrowheads="1"/>
            </p:cNvSpPr>
            <p:nvPr/>
          </p:nvSpPr>
          <p:spPr bwMode="auto">
            <a:xfrm>
              <a:off x="1872" y="2832"/>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7" name="Rectangle 25">
              <a:extLst>
                <a:ext uri="{FF2B5EF4-FFF2-40B4-BE49-F238E27FC236}">
                  <a16:creationId xmlns:a16="http://schemas.microsoft.com/office/drawing/2014/main" id="{7B71638F-81B9-4AE6-93A9-86D5F4C67878}"/>
                </a:ext>
              </a:extLst>
            </p:cNvPr>
            <p:cNvSpPr>
              <a:spLocks noChangeArrowheads="1"/>
            </p:cNvSpPr>
            <p:nvPr/>
          </p:nvSpPr>
          <p:spPr bwMode="auto">
            <a:xfrm>
              <a:off x="2112" y="2832"/>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8" name="Rectangle 26">
              <a:extLst>
                <a:ext uri="{FF2B5EF4-FFF2-40B4-BE49-F238E27FC236}">
                  <a16:creationId xmlns:a16="http://schemas.microsoft.com/office/drawing/2014/main" id="{6DD92CA9-1B61-4BFC-8180-FAAAF5A2E016}"/>
                </a:ext>
              </a:extLst>
            </p:cNvPr>
            <p:cNvSpPr>
              <a:spLocks noChangeArrowheads="1"/>
            </p:cNvSpPr>
            <p:nvPr/>
          </p:nvSpPr>
          <p:spPr bwMode="auto">
            <a:xfrm>
              <a:off x="2352" y="2832"/>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9" name="Rectangle 27">
              <a:extLst>
                <a:ext uri="{FF2B5EF4-FFF2-40B4-BE49-F238E27FC236}">
                  <a16:creationId xmlns:a16="http://schemas.microsoft.com/office/drawing/2014/main" id="{F893C86A-3EEA-4EC1-A2B8-00F9D3E8B773}"/>
                </a:ext>
              </a:extLst>
            </p:cNvPr>
            <p:cNvSpPr>
              <a:spLocks noChangeArrowheads="1"/>
            </p:cNvSpPr>
            <p:nvPr/>
          </p:nvSpPr>
          <p:spPr bwMode="auto">
            <a:xfrm>
              <a:off x="2592" y="2832"/>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0" name="Line 28">
              <a:extLst>
                <a:ext uri="{FF2B5EF4-FFF2-40B4-BE49-F238E27FC236}">
                  <a16:creationId xmlns:a16="http://schemas.microsoft.com/office/drawing/2014/main" id="{85BFAFE7-D265-4F1F-9649-B6C405EFCE4F}"/>
                </a:ext>
              </a:extLst>
            </p:cNvPr>
            <p:cNvSpPr>
              <a:spLocks noChangeShapeType="1"/>
            </p:cNvSpPr>
            <p:nvPr/>
          </p:nvSpPr>
          <p:spPr bwMode="auto">
            <a:xfrm>
              <a:off x="2880" y="2928"/>
              <a:ext cx="816" cy="0"/>
            </a:xfrm>
            <a:prstGeom prst="line">
              <a:avLst/>
            </a:prstGeom>
            <a:noFill/>
            <a:ln w="9525">
              <a:solidFill>
                <a:schemeClr val="tx1"/>
              </a:solidFill>
              <a:round/>
              <a:headEnd/>
              <a:tailEnd type="triangle" w="med" len="med"/>
            </a:ln>
          </p:spPr>
          <p:txBody>
            <a:bodyPr wrap="none" anchor="ctr"/>
            <a:lstStyle/>
            <a:p>
              <a:endParaRPr lang="en-US"/>
            </a:p>
          </p:txBody>
        </p:sp>
        <p:sp>
          <p:nvSpPr>
            <p:cNvPr id="31" name="Line 29">
              <a:extLst>
                <a:ext uri="{FF2B5EF4-FFF2-40B4-BE49-F238E27FC236}">
                  <a16:creationId xmlns:a16="http://schemas.microsoft.com/office/drawing/2014/main" id="{89BA917D-7B56-49BD-BA8E-9065B71D2CE3}"/>
                </a:ext>
              </a:extLst>
            </p:cNvPr>
            <p:cNvSpPr>
              <a:spLocks noChangeShapeType="1"/>
            </p:cNvSpPr>
            <p:nvPr/>
          </p:nvSpPr>
          <p:spPr bwMode="auto">
            <a:xfrm>
              <a:off x="4176" y="2928"/>
              <a:ext cx="0" cy="336"/>
            </a:xfrm>
            <a:prstGeom prst="line">
              <a:avLst/>
            </a:prstGeom>
            <a:noFill/>
            <a:ln w="9525">
              <a:solidFill>
                <a:schemeClr val="tx1"/>
              </a:solidFill>
              <a:round/>
              <a:headEnd/>
              <a:tailEnd/>
            </a:ln>
          </p:spPr>
          <p:txBody>
            <a:bodyPr wrap="none" anchor="ctr"/>
            <a:lstStyle/>
            <a:p>
              <a:endParaRPr lang="en-US"/>
            </a:p>
          </p:txBody>
        </p:sp>
        <p:sp>
          <p:nvSpPr>
            <p:cNvPr id="32" name="Line 30">
              <a:extLst>
                <a:ext uri="{FF2B5EF4-FFF2-40B4-BE49-F238E27FC236}">
                  <a16:creationId xmlns:a16="http://schemas.microsoft.com/office/drawing/2014/main" id="{463E0F17-3BA8-4C09-92DA-6122EEE0D050}"/>
                </a:ext>
              </a:extLst>
            </p:cNvPr>
            <p:cNvSpPr>
              <a:spLocks noChangeShapeType="1"/>
            </p:cNvSpPr>
            <p:nvPr/>
          </p:nvSpPr>
          <p:spPr bwMode="auto">
            <a:xfrm flipH="1">
              <a:off x="1584" y="3264"/>
              <a:ext cx="2592" cy="0"/>
            </a:xfrm>
            <a:prstGeom prst="line">
              <a:avLst/>
            </a:prstGeom>
            <a:noFill/>
            <a:ln w="9525">
              <a:solidFill>
                <a:schemeClr val="tx1"/>
              </a:solidFill>
              <a:round/>
              <a:headEnd/>
              <a:tailEnd/>
            </a:ln>
          </p:spPr>
          <p:txBody>
            <a:bodyPr wrap="none" anchor="ctr"/>
            <a:lstStyle/>
            <a:p>
              <a:endParaRPr lang="en-US"/>
            </a:p>
          </p:txBody>
        </p:sp>
        <p:sp>
          <p:nvSpPr>
            <p:cNvPr id="33" name="Line 31">
              <a:extLst>
                <a:ext uri="{FF2B5EF4-FFF2-40B4-BE49-F238E27FC236}">
                  <a16:creationId xmlns:a16="http://schemas.microsoft.com/office/drawing/2014/main" id="{36A48AA5-F5B3-4355-ABE7-F9089A842051}"/>
                </a:ext>
              </a:extLst>
            </p:cNvPr>
            <p:cNvSpPr>
              <a:spLocks noChangeShapeType="1"/>
            </p:cNvSpPr>
            <p:nvPr/>
          </p:nvSpPr>
          <p:spPr bwMode="auto">
            <a:xfrm>
              <a:off x="1296" y="2928"/>
              <a:ext cx="432" cy="0"/>
            </a:xfrm>
            <a:prstGeom prst="line">
              <a:avLst/>
            </a:prstGeom>
            <a:noFill/>
            <a:ln w="9525">
              <a:solidFill>
                <a:schemeClr val="tx1"/>
              </a:solidFill>
              <a:round/>
              <a:headEnd/>
              <a:tailEnd type="triangle" w="med" len="med"/>
            </a:ln>
          </p:spPr>
          <p:txBody>
            <a:bodyPr wrap="none" anchor="ctr"/>
            <a:lstStyle/>
            <a:p>
              <a:endParaRPr lang="en-US"/>
            </a:p>
          </p:txBody>
        </p:sp>
        <p:sp>
          <p:nvSpPr>
            <p:cNvPr id="34" name="Line 32">
              <a:extLst>
                <a:ext uri="{FF2B5EF4-FFF2-40B4-BE49-F238E27FC236}">
                  <a16:creationId xmlns:a16="http://schemas.microsoft.com/office/drawing/2014/main" id="{B5A27C2E-1F1D-413B-A560-730704C5DEB9}"/>
                </a:ext>
              </a:extLst>
            </p:cNvPr>
            <p:cNvSpPr>
              <a:spLocks noChangeShapeType="1"/>
            </p:cNvSpPr>
            <p:nvPr/>
          </p:nvSpPr>
          <p:spPr bwMode="auto">
            <a:xfrm flipV="1">
              <a:off x="1584" y="2976"/>
              <a:ext cx="0" cy="288"/>
            </a:xfrm>
            <a:prstGeom prst="line">
              <a:avLst/>
            </a:prstGeom>
            <a:noFill/>
            <a:ln w="9525">
              <a:solidFill>
                <a:schemeClr val="tx1"/>
              </a:solidFill>
              <a:round/>
              <a:headEnd/>
              <a:tailEnd type="triangle" w="med" len="med"/>
            </a:ln>
          </p:spPr>
          <p:txBody>
            <a:bodyPr wrap="none" anchor="ctr"/>
            <a:lstStyle/>
            <a:p>
              <a:endParaRPr lang="en-US"/>
            </a:p>
          </p:txBody>
        </p:sp>
        <p:sp>
          <p:nvSpPr>
            <p:cNvPr id="35" name="Line 33">
              <a:extLst>
                <a:ext uri="{FF2B5EF4-FFF2-40B4-BE49-F238E27FC236}">
                  <a16:creationId xmlns:a16="http://schemas.microsoft.com/office/drawing/2014/main" id="{22EBFEC9-0FEE-4BCA-B5D1-D06546D04004}"/>
                </a:ext>
              </a:extLst>
            </p:cNvPr>
            <p:cNvSpPr>
              <a:spLocks noChangeShapeType="1"/>
            </p:cNvSpPr>
            <p:nvPr/>
          </p:nvSpPr>
          <p:spPr bwMode="auto">
            <a:xfrm>
              <a:off x="4080" y="2928"/>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36" name="Line 34">
              <a:extLst>
                <a:ext uri="{FF2B5EF4-FFF2-40B4-BE49-F238E27FC236}">
                  <a16:creationId xmlns:a16="http://schemas.microsoft.com/office/drawing/2014/main" id="{A0C2A842-21C3-456D-B7FF-57B2312541DC}"/>
                </a:ext>
              </a:extLst>
            </p:cNvPr>
            <p:cNvSpPr>
              <a:spLocks noChangeShapeType="1"/>
            </p:cNvSpPr>
            <p:nvPr/>
          </p:nvSpPr>
          <p:spPr bwMode="auto">
            <a:xfrm flipH="1">
              <a:off x="1728" y="2832"/>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7" name="Line 35">
              <a:extLst>
                <a:ext uri="{FF2B5EF4-FFF2-40B4-BE49-F238E27FC236}">
                  <a16:creationId xmlns:a16="http://schemas.microsoft.com/office/drawing/2014/main" id="{2EF79745-40E9-4A8B-A5E6-FD594B76A476}"/>
                </a:ext>
              </a:extLst>
            </p:cNvPr>
            <p:cNvSpPr>
              <a:spLocks noChangeShapeType="1"/>
            </p:cNvSpPr>
            <p:nvPr/>
          </p:nvSpPr>
          <p:spPr bwMode="auto">
            <a:xfrm flipH="1">
              <a:off x="1728" y="3072"/>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8" name="Rectangle 36">
              <a:extLst>
                <a:ext uri="{FF2B5EF4-FFF2-40B4-BE49-F238E27FC236}">
                  <a16:creationId xmlns:a16="http://schemas.microsoft.com/office/drawing/2014/main" id="{F29B444C-C117-4790-9C43-3827023846BC}"/>
                </a:ext>
              </a:extLst>
            </p:cNvPr>
            <p:cNvSpPr>
              <a:spLocks noChangeArrowheads="1"/>
            </p:cNvSpPr>
            <p:nvPr/>
          </p:nvSpPr>
          <p:spPr bwMode="auto">
            <a:xfrm>
              <a:off x="3792" y="2832"/>
              <a:ext cx="240" cy="240"/>
            </a:xfrm>
            <a:prstGeom prst="rect">
              <a:avLst/>
            </a:prstGeom>
            <a:solidFill>
              <a:srgbClr val="FFFFCC"/>
            </a:solidFill>
            <a:ln w="9525">
              <a:solidFill>
                <a:schemeClr val="tx1"/>
              </a:solidFill>
              <a:miter lim="800000"/>
              <a:headEnd/>
              <a:tailEnd/>
            </a:ln>
          </p:spPr>
          <p:txBody>
            <a:bodyPr wrap="none" anchor="ctr"/>
            <a:lstStyle/>
            <a:p>
              <a:pPr algn="ctr" eaLnBrk="1" hangingPunct="1"/>
              <a:endParaRPr kumimoji="1" lang="zh-TW" altLang="en-US" sz="1200" b="1">
                <a:latin typeface="Times New Roman" pitchFamily="18" charset="0"/>
                <a:ea typeface="新細明體" pitchFamily="18" charset="-120"/>
              </a:endParaRPr>
            </a:p>
          </p:txBody>
        </p:sp>
        <p:sp>
          <p:nvSpPr>
            <p:cNvPr id="39" name="Oval 37">
              <a:extLst>
                <a:ext uri="{FF2B5EF4-FFF2-40B4-BE49-F238E27FC236}">
                  <a16:creationId xmlns:a16="http://schemas.microsoft.com/office/drawing/2014/main" id="{1651FFE3-19DB-4709-8A47-F4A35560EC07}"/>
                </a:ext>
              </a:extLst>
            </p:cNvPr>
            <p:cNvSpPr>
              <a:spLocks noChangeArrowheads="1"/>
            </p:cNvSpPr>
            <p:nvPr/>
          </p:nvSpPr>
          <p:spPr bwMode="auto">
            <a:xfrm>
              <a:off x="2640" y="2880"/>
              <a:ext cx="144" cy="144"/>
            </a:xfrm>
            <a:prstGeom prst="ellipse">
              <a:avLst/>
            </a:prstGeom>
            <a:solidFill>
              <a:srgbClr val="00CCFF"/>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40" name="Oval 38">
              <a:extLst>
                <a:ext uri="{FF2B5EF4-FFF2-40B4-BE49-F238E27FC236}">
                  <a16:creationId xmlns:a16="http://schemas.microsoft.com/office/drawing/2014/main" id="{0C6215DA-480F-48B0-850D-269BF34479A4}"/>
                </a:ext>
              </a:extLst>
            </p:cNvPr>
            <p:cNvSpPr>
              <a:spLocks noChangeArrowheads="1"/>
            </p:cNvSpPr>
            <p:nvPr/>
          </p:nvSpPr>
          <p:spPr bwMode="auto">
            <a:xfrm>
              <a:off x="3840" y="2880"/>
              <a:ext cx="144" cy="144"/>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41" name="Oval 39">
              <a:extLst>
                <a:ext uri="{FF2B5EF4-FFF2-40B4-BE49-F238E27FC236}">
                  <a16:creationId xmlns:a16="http://schemas.microsoft.com/office/drawing/2014/main" id="{AB99AACE-1809-4230-BD96-BA543EABA972}"/>
                </a:ext>
              </a:extLst>
            </p:cNvPr>
            <p:cNvSpPr>
              <a:spLocks noChangeArrowheads="1"/>
            </p:cNvSpPr>
            <p:nvPr/>
          </p:nvSpPr>
          <p:spPr bwMode="auto">
            <a:xfrm>
              <a:off x="2400" y="2880"/>
              <a:ext cx="144" cy="144"/>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grpSp>
      <p:grpSp>
        <p:nvGrpSpPr>
          <p:cNvPr id="42" name="Group 40">
            <a:extLst>
              <a:ext uri="{FF2B5EF4-FFF2-40B4-BE49-F238E27FC236}">
                <a16:creationId xmlns:a16="http://schemas.microsoft.com/office/drawing/2014/main" id="{F213E398-4E78-40A0-84DC-A1AAC0ECE602}"/>
              </a:ext>
            </a:extLst>
          </p:cNvPr>
          <p:cNvGrpSpPr>
            <a:grpSpLocks/>
          </p:cNvGrpSpPr>
          <p:nvPr/>
        </p:nvGrpSpPr>
        <p:grpSpPr bwMode="auto">
          <a:xfrm>
            <a:off x="1213104" y="5821570"/>
            <a:ext cx="5835349" cy="900684"/>
            <a:chOff x="1296" y="3456"/>
            <a:chExt cx="3120" cy="432"/>
          </a:xfrm>
        </p:grpSpPr>
        <p:sp>
          <p:nvSpPr>
            <p:cNvPr id="43" name="Rectangle 41">
              <a:extLst>
                <a:ext uri="{FF2B5EF4-FFF2-40B4-BE49-F238E27FC236}">
                  <a16:creationId xmlns:a16="http://schemas.microsoft.com/office/drawing/2014/main" id="{0AF8007E-C31E-4BE8-91C5-11DD0F601DC8}"/>
                </a:ext>
              </a:extLst>
            </p:cNvPr>
            <p:cNvSpPr>
              <a:spLocks noChangeArrowheads="1"/>
            </p:cNvSpPr>
            <p:nvPr/>
          </p:nvSpPr>
          <p:spPr bwMode="auto">
            <a:xfrm>
              <a:off x="1872" y="345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4" name="Rectangle 42">
              <a:extLst>
                <a:ext uri="{FF2B5EF4-FFF2-40B4-BE49-F238E27FC236}">
                  <a16:creationId xmlns:a16="http://schemas.microsoft.com/office/drawing/2014/main" id="{5A6FF668-19AA-43A7-93F7-CD0044C34986}"/>
                </a:ext>
              </a:extLst>
            </p:cNvPr>
            <p:cNvSpPr>
              <a:spLocks noChangeArrowheads="1"/>
            </p:cNvSpPr>
            <p:nvPr/>
          </p:nvSpPr>
          <p:spPr bwMode="auto">
            <a:xfrm>
              <a:off x="2112" y="345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5" name="Rectangle 43">
              <a:extLst>
                <a:ext uri="{FF2B5EF4-FFF2-40B4-BE49-F238E27FC236}">
                  <a16:creationId xmlns:a16="http://schemas.microsoft.com/office/drawing/2014/main" id="{273845E5-AD0A-477D-A4F0-1F50335C01BD}"/>
                </a:ext>
              </a:extLst>
            </p:cNvPr>
            <p:cNvSpPr>
              <a:spLocks noChangeArrowheads="1"/>
            </p:cNvSpPr>
            <p:nvPr/>
          </p:nvSpPr>
          <p:spPr bwMode="auto">
            <a:xfrm>
              <a:off x="2352" y="345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6" name="Rectangle 44">
              <a:extLst>
                <a:ext uri="{FF2B5EF4-FFF2-40B4-BE49-F238E27FC236}">
                  <a16:creationId xmlns:a16="http://schemas.microsoft.com/office/drawing/2014/main" id="{E734F170-0A08-4C39-9D7D-1A274A75F367}"/>
                </a:ext>
              </a:extLst>
            </p:cNvPr>
            <p:cNvSpPr>
              <a:spLocks noChangeArrowheads="1"/>
            </p:cNvSpPr>
            <p:nvPr/>
          </p:nvSpPr>
          <p:spPr bwMode="auto">
            <a:xfrm>
              <a:off x="2592" y="345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7" name="Line 45">
              <a:extLst>
                <a:ext uri="{FF2B5EF4-FFF2-40B4-BE49-F238E27FC236}">
                  <a16:creationId xmlns:a16="http://schemas.microsoft.com/office/drawing/2014/main" id="{761BF455-1B2E-4AB8-BAF3-C100DAD06BF6}"/>
                </a:ext>
              </a:extLst>
            </p:cNvPr>
            <p:cNvSpPr>
              <a:spLocks noChangeShapeType="1"/>
            </p:cNvSpPr>
            <p:nvPr/>
          </p:nvSpPr>
          <p:spPr bwMode="auto">
            <a:xfrm>
              <a:off x="2880" y="3552"/>
              <a:ext cx="816" cy="0"/>
            </a:xfrm>
            <a:prstGeom prst="line">
              <a:avLst/>
            </a:prstGeom>
            <a:noFill/>
            <a:ln w="9525">
              <a:solidFill>
                <a:schemeClr val="tx1"/>
              </a:solidFill>
              <a:round/>
              <a:headEnd/>
              <a:tailEnd type="triangle" w="med" len="med"/>
            </a:ln>
          </p:spPr>
          <p:txBody>
            <a:bodyPr wrap="none" anchor="ctr"/>
            <a:lstStyle/>
            <a:p>
              <a:endParaRPr lang="en-US"/>
            </a:p>
          </p:txBody>
        </p:sp>
        <p:sp>
          <p:nvSpPr>
            <p:cNvPr id="48" name="Line 46">
              <a:extLst>
                <a:ext uri="{FF2B5EF4-FFF2-40B4-BE49-F238E27FC236}">
                  <a16:creationId xmlns:a16="http://schemas.microsoft.com/office/drawing/2014/main" id="{61AA9E49-D104-473F-950C-0D62EB8BD490}"/>
                </a:ext>
              </a:extLst>
            </p:cNvPr>
            <p:cNvSpPr>
              <a:spLocks noChangeShapeType="1"/>
            </p:cNvSpPr>
            <p:nvPr/>
          </p:nvSpPr>
          <p:spPr bwMode="auto">
            <a:xfrm>
              <a:off x="4176" y="3552"/>
              <a:ext cx="0" cy="336"/>
            </a:xfrm>
            <a:prstGeom prst="line">
              <a:avLst/>
            </a:prstGeom>
            <a:noFill/>
            <a:ln w="9525">
              <a:solidFill>
                <a:schemeClr val="tx1"/>
              </a:solidFill>
              <a:round/>
              <a:headEnd/>
              <a:tailEnd/>
            </a:ln>
          </p:spPr>
          <p:txBody>
            <a:bodyPr wrap="none" anchor="ctr"/>
            <a:lstStyle/>
            <a:p>
              <a:endParaRPr lang="en-US"/>
            </a:p>
          </p:txBody>
        </p:sp>
        <p:sp>
          <p:nvSpPr>
            <p:cNvPr id="49" name="Line 47">
              <a:extLst>
                <a:ext uri="{FF2B5EF4-FFF2-40B4-BE49-F238E27FC236}">
                  <a16:creationId xmlns:a16="http://schemas.microsoft.com/office/drawing/2014/main" id="{14C1FE58-99B4-4E25-81AC-596C19BFFED9}"/>
                </a:ext>
              </a:extLst>
            </p:cNvPr>
            <p:cNvSpPr>
              <a:spLocks noChangeShapeType="1"/>
            </p:cNvSpPr>
            <p:nvPr/>
          </p:nvSpPr>
          <p:spPr bwMode="auto">
            <a:xfrm flipH="1">
              <a:off x="1584" y="3888"/>
              <a:ext cx="2592" cy="0"/>
            </a:xfrm>
            <a:prstGeom prst="line">
              <a:avLst/>
            </a:prstGeom>
            <a:noFill/>
            <a:ln w="9525">
              <a:solidFill>
                <a:schemeClr val="tx1"/>
              </a:solidFill>
              <a:round/>
              <a:headEnd/>
              <a:tailEnd/>
            </a:ln>
          </p:spPr>
          <p:txBody>
            <a:bodyPr wrap="none" anchor="ctr"/>
            <a:lstStyle/>
            <a:p>
              <a:endParaRPr lang="en-US"/>
            </a:p>
          </p:txBody>
        </p:sp>
        <p:sp>
          <p:nvSpPr>
            <p:cNvPr id="50" name="Line 48">
              <a:extLst>
                <a:ext uri="{FF2B5EF4-FFF2-40B4-BE49-F238E27FC236}">
                  <a16:creationId xmlns:a16="http://schemas.microsoft.com/office/drawing/2014/main" id="{853F91E6-80B9-49DC-A45D-E136C56764D6}"/>
                </a:ext>
              </a:extLst>
            </p:cNvPr>
            <p:cNvSpPr>
              <a:spLocks noChangeShapeType="1"/>
            </p:cNvSpPr>
            <p:nvPr/>
          </p:nvSpPr>
          <p:spPr bwMode="auto">
            <a:xfrm>
              <a:off x="1296" y="3552"/>
              <a:ext cx="432" cy="0"/>
            </a:xfrm>
            <a:prstGeom prst="line">
              <a:avLst/>
            </a:prstGeom>
            <a:noFill/>
            <a:ln w="9525">
              <a:solidFill>
                <a:schemeClr val="tx1"/>
              </a:solidFill>
              <a:round/>
              <a:headEnd/>
              <a:tailEnd type="triangle" w="med" len="med"/>
            </a:ln>
          </p:spPr>
          <p:txBody>
            <a:bodyPr wrap="none" anchor="ctr"/>
            <a:lstStyle/>
            <a:p>
              <a:endParaRPr lang="en-US"/>
            </a:p>
          </p:txBody>
        </p:sp>
        <p:sp>
          <p:nvSpPr>
            <p:cNvPr id="51" name="Line 49">
              <a:extLst>
                <a:ext uri="{FF2B5EF4-FFF2-40B4-BE49-F238E27FC236}">
                  <a16:creationId xmlns:a16="http://schemas.microsoft.com/office/drawing/2014/main" id="{9461DA2D-E02A-48FC-96DE-7EEDF6EF3251}"/>
                </a:ext>
              </a:extLst>
            </p:cNvPr>
            <p:cNvSpPr>
              <a:spLocks noChangeShapeType="1"/>
            </p:cNvSpPr>
            <p:nvPr/>
          </p:nvSpPr>
          <p:spPr bwMode="auto">
            <a:xfrm flipV="1">
              <a:off x="1584" y="3600"/>
              <a:ext cx="0" cy="288"/>
            </a:xfrm>
            <a:prstGeom prst="line">
              <a:avLst/>
            </a:prstGeom>
            <a:noFill/>
            <a:ln w="9525">
              <a:solidFill>
                <a:schemeClr val="tx1"/>
              </a:solidFill>
              <a:round/>
              <a:headEnd/>
              <a:tailEnd type="triangle" w="med" len="med"/>
            </a:ln>
          </p:spPr>
          <p:txBody>
            <a:bodyPr wrap="none" anchor="ctr"/>
            <a:lstStyle/>
            <a:p>
              <a:endParaRPr lang="en-US"/>
            </a:p>
          </p:txBody>
        </p:sp>
        <p:sp>
          <p:nvSpPr>
            <p:cNvPr id="52" name="Line 50">
              <a:extLst>
                <a:ext uri="{FF2B5EF4-FFF2-40B4-BE49-F238E27FC236}">
                  <a16:creationId xmlns:a16="http://schemas.microsoft.com/office/drawing/2014/main" id="{78DD34CB-3F7C-4FCD-BCA1-5976136502A2}"/>
                </a:ext>
              </a:extLst>
            </p:cNvPr>
            <p:cNvSpPr>
              <a:spLocks noChangeShapeType="1"/>
            </p:cNvSpPr>
            <p:nvPr/>
          </p:nvSpPr>
          <p:spPr bwMode="auto">
            <a:xfrm>
              <a:off x="4080" y="3552"/>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53" name="Line 51">
              <a:extLst>
                <a:ext uri="{FF2B5EF4-FFF2-40B4-BE49-F238E27FC236}">
                  <a16:creationId xmlns:a16="http://schemas.microsoft.com/office/drawing/2014/main" id="{5E420ED3-BE9D-401B-9F0A-E4271324FDE0}"/>
                </a:ext>
              </a:extLst>
            </p:cNvPr>
            <p:cNvSpPr>
              <a:spLocks noChangeShapeType="1"/>
            </p:cNvSpPr>
            <p:nvPr/>
          </p:nvSpPr>
          <p:spPr bwMode="auto">
            <a:xfrm flipH="1">
              <a:off x="1728" y="3456"/>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4" name="Line 52">
              <a:extLst>
                <a:ext uri="{FF2B5EF4-FFF2-40B4-BE49-F238E27FC236}">
                  <a16:creationId xmlns:a16="http://schemas.microsoft.com/office/drawing/2014/main" id="{8EBDE224-9C88-41F1-9930-8DF1A6054A89}"/>
                </a:ext>
              </a:extLst>
            </p:cNvPr>
            <p:cNvSpPr>
              <a:spLocks noChangeShapeType="1"/>
            </p:cNvSpPr>
            <p:nvPr/>
          </p:nvSpPr>
          <p:spPr bwMode="auto">
            <a:xfrm flipH="1">
              <a:off x="1728" y="3696"/>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5" name="Rectangle 53">
              <a:extLst>
                <a:ext uri="{FF2B5EF4-FFF2-40B4-BE49-F238E27FC236}">
                  <a16:creationId xmlns:a16="http://schemas.microsoft.com/office/drawing/2014/main" id="{69F9DA8A-953F-4EB2-B35E-7C1357A96963}"/>
                </a:ext>
              </a:extLst>
            </p:cNvPr>
            <p:cNvSpPr>
              <a:spLocks noChangeArrowheads="1"/>
            </p:cNvSpPr>
            <p:nvPr/>
          </p:nvSpPr>
          <p:spPr bwMode="auto">
            <a:xfrm>
              <a:off x="3792" y="3456"/>
              <a:ext cx="240" cy="240"/>
            </a:xfrm>
            <a:prstGeom prst="rect">
              <a:avLst/>
            </a:prstGeom>
            <a:solidFill>
              <a:srgbClr val="FFFFCC"/>
            </a:solidFill>
            <a:ln w="9525">
              <a:solidFill>
                <a:schemeClr val="tx1"/>
              </a:solidFill>
              <a:miter lim="800000"/>
              <a:headEnd/>
              <a:tailEnd/>
            </a:ln>
          </p:spPr>
          <p:txBody>
            <a:bodyPr wrap="none" anchor="ctr"/>
            <a:lstStyle/>
            <a:p>
              <a:pPr algn="ctr" eaLnBrk="1" hangingPunct="1"/>
              <a:endParaRPr kumimoji="1" lang="zh-TW" altLang="en-US" sz="1200" b="1">
                <a:latin typeface="Times New Roman" pitchFamily="18" charset="0"/>
                <a:ea typeface="新細明體" pitchFamily="18" charset="-120"/>
              </a:endParaRPr>
            </a:p>
          </p:txBody>
        </p:sp>
        <p:sp>
          <p:nvSpPr>
            <p:cNvPr id="56" name="Oval 54">
              <a:extLst>
                <a:ext uri="{FF2B5EF4-FFF2-40B4-BE49-F238E27FC236}">
                  <a16:creationId xmlns:a16="http://schemas.microsoft.com/office/drawing/2014/main" id="{0A6CA453-D2B8-4330-99EA-1DBF27CBCBC1}"/>
                </a:ext>
              </a:extLst>
            </p:cNvPr>
            <p:cNvSpPr>
              <a:spLocks noChangeArrowheads="1"/>
            </p:cNvSpPr>
            <p:nvPr/>
          </p:nvSpPr>
          <p:spPr bwMode="auto">
            <a:xfrm>
              <a:off x="3840" y="3504"/>
              <a:ext cx="144" cy="144"/>
            </a:xfrm>
            <a:prstGeom prst="ellipse">
              <a:avLst/>
            </a:prstGeom>
            <a:solidFill>
              <a:srgbClr val="00CCFF"/>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57" name="Oval 55">
              <a:extLst>
                <a:ext uri="{FF2B5EF4-FFF2-40B4-BE49-F238E27FC236}">
                  <a16:creationId xmlns:a16="http://schemas.microsoft.com/office/drawing/2014/main" id="{DD226B60-6D23-4D7E-A123-121D993DEF95}"/>
                </a:ext>
              </a:extLst>
            </p:cNvPr>
            <p:cNvSpPr>
              <a:spLocks noChangeArrowheads="1"/>
            </p:cNvSpPr>
            <p:nvPr/>
          </p:nvSpPr>
          <p:spPr bwMode="auto">
            <a:xfrm>
              <a:off x="2640" y="3504"/>
              <a:ext cx="144" cy="144"/>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58" name="Oval 56">
              <a:extLst>
                <a:ext uri="{FF2B5EF4-FFF2-40B4-BE49-F238E27FC236}">
                  <a16:creationId xmlns:a16="http://schemas.microsoft.com/office/drawing/2014/main" id="{4557698B-A8DC-4146-8AD3-70758F229529}"/>
                </a:ext>
              </a:extLst>
            </p:cNvPr>
            <p:cNvSpPr>
              <a:spLocks noChangeArrowheads="1"/>
            </p:cNvSpPr>
            <p:nvPr/>
          </p:nvSpPr>
          <p:spPr bwMode="auto">
            <a:xfrm>
              <a:off x="2400" y="3504"/>
              <a:ext cx="144" cy="144"/>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grpSp>
      <p:grpSp>
        <p:nvGrpSpPr>
          <p:cNvPr id="59" name="Group 57">
            <a:extLst>
              <a:ext uri="{FF2B5EF4-FFF2-40B4-BE49-F238E27FC236}">
                <a16:creationId xmlns:a16="http://schemas.microsoft.com/office/drawing/2014/main" id="{3FA80EB6-E196-43F8-AF1C-740274CAEDBA}"/>
              </a:ext>
            </a:extLst>
          </p:cNvPr>
          <p:cNvGrpSpPr>
            <a:grpSpLocks/>
          </p:cNvGrpSpPr>
          <p:nvPr/>
        </p:nvGrpSpPr>
        <p:grpSpPr bwMode="auto">
          <a:xfrm>
            <a:off x="1213105" y="3726016"/>
            <a:ext cx="8708136" cy="900684"/>
            <a:chOff x="768" y="2304"/>
            <a:chExt cx="4656" cy="432"/>
          </a:xfrm>
        </p:grpSpPr>
        <p:sp>
          <p:nvSpPr>
            <p:cNvPr id="60" name="Rectangle 58">
              <a:extLst>
                <a:ext uri="{FF2B5EF4-FFF2-40B4-BE49-F238E27FC236}">
                  <a16:creationId xmlns:a16="http://schemas.microsoft.com/office/drawing/2014/main" id="{3775BB1C-0998-4FD8-A7FE-BF6CC5F7A8C0}"/>
                </a:ext>
              </a:extLst>
            </p:cNvPr>
            <p:cNvSpPr>
              <a:spLocks noChangeArrowheads="1"/>
            </p:cNvSpPr>
            <p:nvPr/>
          </p:nvSpPr>
          <p:spPr bwMode="auto">
            <a:xfrm>
              <a:off x="1344" y="230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1" name="Rectangle 59">
              <a:extLst>
                <a:ext uri="{FF2B5EF4-FFF2-40B4-BE49-F238E27FC236}">
                  <a16:creationId xmlns:a16="http://schemas.microsoft.com/office/drawing/2014/main" id="{4A80D287-1A93-446A-BD39-128C81145DA5}"/>
                </a:ext>
              </a:extLst>
            </p:cNvPr>
            <p:cNvSpPr>
              <a:spLocks noChangeArrowheads="1"/>
            </p:cNvSpPr>
            <p:nvPr/>
          </p:nvSpPr>
          <p:spPr bwMode="auto">
            <a:xfrm>
              <a:off x="1584" y="230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2" name="Rectangle 60">
              <a:extLst>
                <a:ext uri="{FF2B5EF4-FFF2-40B4-BE49-F238E27FC236}">
                  <a16:creationId xmlns:a16="http://schemas.microsoft.com/office/drawing/2014/main" id="{DA22C5C4-B61B-44BF-A541-ADB6F4AD64EC}"/>
                </a:ext>
              </a:extLst>
            </p:cNvPr>
            <p:cNvSpPr>
              <a:spLocks noChangeArrowheads="1"/>
            </p:cNvSpPr>
            <p:nvPr/>
          </p:nvSpPr>
          <p:spPr bwMode="auto">
            <a:xfrm>
              <a:off x="1824" y="230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3" name="Rectangle 61">
              <a:extLst>
                <a:ext uri="{FF2B5EF4-FFF2-40B4-BE49-F238E27FC236}">
                  <a16:creationId xmlns:a16="http://schemas.microsoft.com/office/drawing/2014/main" id="{DDC7A84C-6958-40BE-AC56-D879DEF06B3C}"/>
                </a:ext>
              </a:extLst>
            </p:cNvPr>
            <p:cNvSpPr>
              <a:spLocks noChangeArrowheads="1"/>
            </p:cNvSpPr>
            <p:nvPr/>
          </p:nvSpPr>
          <p:spPr bwMode="auto">
            <a:xfrm>
              <a:off x="2064" y="230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4" name="Line 62">
              <a:extLst>
                <a:ext uri="{FF2B5EF4-FFF2-40B4-BE49-F238E27FC236}">
                  <a16:creationId xmlns:a16="http://schemas.microsoft.com/office/drawing/2014/main" id="{4560F299-C665-49D1-8E9E-0D86E64279D0}"/>
                </a:ext>
              </a:extLst>
            </p:cNvPr>
            <p:cNvSpPr>
              <a:spLocks noChangeShapeType="1"/>
            </p:cNvSpPr>
            <p:nvPr/>
          </p:nvSpPr>
          <p:spPr bwMode="auto">
            <a:xfrm>
              <a:off x="2352" y="2400"/>
              <a:ext cx="816" cy="0"/>
            </a:xfrm>
            <a:prstGeom prst="line">
              <a:avLst/>
            </a:prstGeom>
            <a:noFill/>
            <a:ln w="9525">
              <a:solidFill>
                <a:schemeClr val="tx1"/>
              </a:solidFill>
              <a:round/>
              <a:headEnd/>
              <a:tailEnd type="triangle" w="med" len="med"/>
            </a:ln>
          </p:spPr>
          <p:txBody>
            <a:bodyPr wrap="none" anchor="ctr"/>
            <a:lstStyle/>
            <a:p>
              <a:endParaRPr lang="en-US"/>
            </a:p>
          </p:txBody>
        </p:sp>
        <p:sp>
          <p:nvSpPr>
            <p:cNvPr id="65" name="Line 63">
              <a:extLst>
                <a:ext uri="{FF2B5EF4-FFF2-40B4-BE49-F238E27FC236}">
                  <a16:creationId xmlns:a16="http://schemas.microsoft.com/office/drawing/2014/main" id="{7BD73829-AC22-48EF-889D-46C9010C4D52}"/>
                </a:ext>
              </a:extLst>
            </p:cNvPr>
            <p:cNvSpPr>
              <a:spLocks noChangeShapeType="1"/>
            </p:cNvSpPr>
            <p:nvPr/>
          </p:nvSpPr>
          <p:spPr bwMode="auto">
            <a:xfrm>
              <a:off x="3648" y="2400"/>
              <a:ext cx="0" cy="336"/>
            </a:xfrm>
            <a:prstGeom prst="line">
              <a:avLst/>
            </a:prstGeom>
            <a:noFill/>
            <a:ln w="9525">
              <a:solidFill>
                <a:schemeClr val="tx1"/>
              </a:solidFill>
              <a:round/>
              <a:headEnd/>
              <a:tailEnd/>
            </a:ln>
          </p:spPr>
          <p:txBody>
            <a:bodyPr wrap="none" anchor="ctr"/>
            <a:lstStyle/>
            <a:p>
              <a:endParaRPr lang="en-US"/>
            </a:p>
          </p:txBody>
        </p:sp>
        <p:sp>
          <p:nvSpPr>
            <p:cNvPr id="66" name="Line 64">
              <a:extLst>
                <a:ext uri="{FF2B5EF4-FFF2-40B4-BE49-F238E27FC236}">
                  <a16:creationId xmlns:a16="http://schemas.microsoft.com/office/drawing/2014/main" id="{99A9DBA4-1AE2-4054-9D35-B770246B6C73}"/>
                </a:ext>
              </a:extLst>
            </p:cNvPr>
            <p:cNvSpPr>
              <a:spLocks noChangeShapeType="1"/>
            </p:cNvSpPr>
            <p:nvPr/>
          </p:nvSpPr>
          <p:spPr bwMode="auto">
            <a:xfrm flipH="1">
              <a:off x="1056" y="2736"/>
              <a:ext cx="2592" cy="0"/>
            </a:xfrm>
            <a:prstGeom prst="line">
              <a:avLst/>
            </a:prstGeom>
            <a:noFill/>
            <a:ln w="9525">
              <a:solidFill>
                <a:schemeClr val="tx1"/>
              </a:solidFill>
              <a:round/>
              <a:headEnd/>
              <a:tailEnd/>
            </a:ln>
          </p:spPr>
          <p:txBody>
            <a:bodyPr wrap="none" anchor="ctr"/>
            <a:lstStyle/>
            <a:p>
              <a:endParaRPr lang="en-US"/>
            </a:p>
          </p:txBody>
        </p:sp>
        <p:sp>
          <p:nvSpPr>
            <p:cNvPr id="67" name="Line 65">
              <a:extLst>
                <a:ext uri="{FF2B5EF4-FFF2-40B4-BE49-F238E27FC236}">
                  <a16:creationId xmlns:a16="http://schemas.microsoft.com/office/drawing/2014/main" id="{EB9272DD-3A81-4CF1-B024-528082492AAC}"/>
                </a:ext>
              </a:extLst>
            </p:cNvPr>
            <p:cNvSpPr>
              <a:spLocks noChangeShapeType="1"/>
            </p:cNvSpPr>
            <p:nvPr/>
          </p:nvSpPr>
          <p:spPr bwMode="auto">
            <a:xfrm>
              <a:off x="768" y="2400"/>
              <a:ext cx="432" cy="0"/>
            </a:xfrm>
            <a:prstGeom prst="line">
              <a:avLst/>
            </a:prstGeom>
            <a:noFill/>
            <a:ln w="9525">
              <a:solidFill>
                <a:schemeClr val="tx1"/>
              </a:solidFill>
              <a:round/>
              <a:headEnd/>
              <a:tailEnd type="triangle" w="med" len="med"/>
            </a:ln>
          </p:spPr>
          <p:txBody>
            <a:bodyPr wrap="none" anchor="ctr"/>
            <a:lstStyle/>
            <a:p>
              <a:endParaRPr lang="en-US"/>
            </a:p>
          </p:txBody>
        </p:sp>
        <p:sp>
          <p:nvSpPr>
            <p:cNvPr id="68" name="Line 66">
              <a:extLst>
                <a:ext uri="{FF2B5EF4-FFF2-40B4-BE49-F238E27FC236}">
                  <a16:creationId xmlns:a16="http://schemas.microsoft.com/office/drawing/2014/main" id="{EC1553F6-A092-4284-A42A-6C1600AB1FB5}"/>
                </a:ext>
              </a:extLst>
            </p:cNvPr>
            <p:cNvSpPr>
              <a:spLocks noChangeShapeType="1"/>
            </p:cNvSpPr>
            <p:nvPr/>
          </p:nvSpPr>
          <p:spPr bwMode="auto">
            <a:xfrm flipV="1">
              <a:off x="1056" y="2448"/>
              <a:ext cx="0" cy="288"/>
            </a:xfrm>
            <a:prstGeom prst="line">
              <a:avLst/>
            </a:prstGeom>
            <a:noFill/>
            <a:ln w="9525">
              <a:solidFill>
                <a:schemeClr val="tx1"/>
              </a:solidFill>
              <a:round/>
              <a:headEnd/>
              <a:tailEnd type="triangle" w="med" len="med"/>
            </a:ln>
          </p:spPr>
          <p:txBody>
            <a:bodyPr wrap="none" anchor="ctr"/>
            <a:lstStyle/>
            <a:p>
              <a:endParaRPr lang="en-US"/>
            </a:p>
          </p:txBody>
        </p:sp>
        <p:sp>
          <p:nvSpPr>
            <p:cNvPr id="69" name="Line 67">
              <a:extLst>
                <a:ext uri="{FF2B5EF4-FFF2-40B4-BE49-F238E27FC236}">
                  <a16:creationId xmlns:a16="http://schemas.microsoft.com/office/drawing/2014/main" id="{6A260113-B5EA-4311-B174-1F6D5D976B2B}"/>
                </a:ext>
              </a:extLst>
            </p:cNvPr>
            <p:cNvSpPr>
              <a:spLocks noChangeShapeType="1"/>
            </p:cNvSpPr>
            <p:nvPr/>
          </p:nvSpPr>
          <p:spPr bwMode="auto">
            <a:xfrm>
              <a:off x="3552" y="2400"/>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70" name="Line 68">
              <a:extLst>
                <a:ext uri="{FF2B5EF4-FFF2-40B4-BE49-F238E27FC236}">
                  <a16:creationId xmlns:a16="http://schemas.microsoft.com/office/drawing/2014/main" id="{75B0EF33-8A1E-42D6-813D-2034C706CEA2}"/>
                </a:ext>
              </a:extLst>
            </p:cNvPr>
            <p:cNvSpPr>
              <a:spLocks noChangeShapeType="1"/>
            </p:cNvSpPr>
            <p:nvPr/>
          </p:nvSpPr>
          <p:spPr bwMode="auto">
            <a:xfrm flipH="1">
              <a:off x="1200" y="2304"/>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1" name="Line 69">
              <a:extLst>
                <a:ext uri="{FF2B5EF4-FFF2-40B4-BE49-F238E27FC236}">
                  <a16:creationId xmlns:a16="http://schemas.microsoft.com/office/drawing/2014/main" id="{5BEF4A55-57AF-42E9-AF28-67D5336374E3}"/>
                </a:ext>
              </a:extLst>
            </p:cNvPr>
            <p:cNvSpPr>
              <a:spLocks noChangeShapeType="1"/>
            </p:cNvSpPr>
            <p:nvPr/>
          </p:nvSpPr>
          <p:spPr bwMode="auto">
            <a:xfrm flipH="1">
              <a:off x="1200" y="2544"/>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2" name="Rectangle 70">
              <a:extLst>
                <a:ext uri="{FF2B5EF4-FFF2-40B4-BE49-F238E27FC236}">
                  <a16:creationId xmlns:a16="http://schemas.microsoft.com/office/drawing/2014/main" id="{D1E4F3EC-6091-4143-8284-D13D9B6B3B11}"/>
                </a:ext>
              </a:extLst>
            </p:cNvPr>
            <p:cNvSpPr>
              <a:spLocks noChangeArrowheads="1"/>
            </p:cNvSpPr>
            <p:nvPr/>
          </p:nvSpPr>
          <p:spPr bwMode="auto">
            <a:xfrm>
              <a:off x="3264" y="2304"/>
              <a:ext cx="240" cy="240"/>
            </a:xfrm>
            <a:prstGeom prst="rect">
              <a:avLst/>
            </a:prstGeom>
            <a:solidFill>
              <a:srgbClr val="FFFFCC"/>
            </a:solidFill>
            <a:ln w="9525">
              <a:solidFill>
                <a:schemeClr val="tx1"/>
              </a:solidFill>
              <a:miter lim="800000"/>
              <a:headEnd/>
              <a:tailEnd/>
            </a:ln>
          </p:spPr>
          <p:txBody>
            <a:bodyPr wrap="none" anchor="ctr"/>
            <a:lstStyle/>
            <a:p>
              <a:pPr algn="ctr" eaLnBrk="1" hangingPunct="1"/>
              <a:endParaRPr kumimoji="1" lang="zh-TW" altLang="en-US" sz="1200" b="1">
                <a:latin typeface="Times New Roman" pitchFamily="18" charset="0"/>
                <a:ea typeface="新細明體" pitchFamily="18" charset="-120"/>
              </a:endParaRPr>
            </a:p>
          </p:txBody>
        </p:sp>
        <p:sp>
          <p:nvSpPr>
            <p:cNvPr id="73" name="Oval 71">
              <a:extLst>
                <a:ext uri="{FF2B5EF4-FFF2-40B4-BE49-F238E27FC236}">
                  <a16:creationId xmlns:a16="http://schemas.microsoft.com/office/drawing/2014/main" id="{4566D44B-C708-4678-8D90-377618FB08F8}"/>
                </a:ext>
              </a:extLst>
            </p:cNvPr>
            <p:cNvSpPr>
              <a:spLocks noChangeArrowheads="1"/>
            </p:cNvSpPr>
            <p:nvPr/>
          </p:nvSpPr>
          <p:spPr bwMode="auto">
            <a:xfrm>
              <a:off x="2112" y="2352"/>
              <a:ext cx="144" cy="144"/>
            </a:xfrm>
            <a:prstGeom prst="ellipse">
              <a:avLst/>
            </a:prstGeom>
            <a:solidFill>
              <a:srgbClr val="00CCFF"/>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74" name="Oval 72">
              <a:extLst>
                <a:ext uri="{FF2B5EF4-FFF2-40B4-BE49-F238E27FC236}">
                  <a16:creationId xmlns:a16="http://schemas.microsoft.com/office/drawing/2014/main" id="{8F1FCEB3-B503-4CD2-A1A5-5E6E7E2F4CDC}"/>
                </a:ext>
              </a:extLst>
            </p:cNvPr>
            <p:cNvSpPr>
              <a:spLocks noChangeArrowheads="1"/>
            </p:cNvSpPr>
            <p:nvPr/>
          </p:nvSpPr>
          <p:spPr bwMode="auto">
            <a:xfrm>
              <a:off x="2400" y="2352"/>
              <a:ext cx="144" cy="144"/>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75" name="Oval 73">
              <a:extLst>
                <a:ext uri="{FF2B5EF4-FFF2-40B4-BE49-F238E27FC236}">
                  <a16:creationId xmlns:a16="http://schemas.microsoft.com/office/drawing/2014/main" id="{193FADCD-B5C4-4D1C-B8CF-C6D308CE72C0}"/>
                </a:ext>
              </a:extLst>
            </p:cNvPr>
            <p:cNvSpPr>
              <a:spLocks noChangeArrowheads="1"/>
            </p:cNvSpPr>
            <p:nvPr/>
          </p:nvSpPr>
          <p:spPr bwMode="auto">
            <a:xfrm>
              <a:off x="3552" y="2592"/>
              <a:ext cx="144" cy="144"/>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76" name="Comment 74">
              <a:extLst>
                <a:ext uri="{FF2B5EF4-FFF2-40B4-BE49-F238E27FC236}">
                  <a16:creationId xmlns:a16="http://schemas.microsoft.com/office/drawing/2014/main" id="{02EC562E-8991-45C9-A50C-6029665C2739}"/>
                </a:ext>
              </a:extLst>
            </p:cNvPr>
            <p:cNvSpPr>
              <a:spLocks noChangeArrowheads="1"/>
            </p:cNvSpPr>
            <p:nvPr/>
          </p:nvSpPr>
          <p:spPr bwMode="auto">
            <a:xfrm>
              <a:off x="4032" y="2400"/>
              <a:ext cx="1392" cy="310"/>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defRPr/>
              </a:pPr>
              <a:r>
                <a:rPr lang="en-US" altLang="zh-TW" dirty="0">
                  <a:solidFill>
                    <a:srgbClr val="000000"/>
                  </a:solidFill>
                  <a:latin typeface="Arial" charset="0"/>
                  <a:ea typeface="新細明體" pitchFamily="18" charset="-120"/>
                </a:rPr>
                <a:t>At </a:t>
              </a:r>
              <a:r>
                <a:rPr lang="en-US" altLang="zh-TW" dirty="0">
                  <a:solidFill>
                    <a:srgbClr val="0033CC"/>
                  </a:solidFill>
                  <a:latin typeface="Arial" charset="0"/>
                  <a:ea typeface="新細明體" pitchFamily="18" charset="-120"/>
                </a:rPr>
                <a:t>timeout</a:t>
              </a:r>
              <a:r>
                <a:rPr lang="en-US" altLang="zh-TW" dirty="0">
                  <a:solidFill>
                    <a:srgbClr val="000000"/>
                  </a:solidFill>
                  <a:latin typeface="Arial" charset="0"/>
                  <a:ea typeface="新細明體" pitchFamily="18" charset="-120"/>
                </a:rPr>
                <a:t>, </a:t>
              </a:r>
              <a:r>
                <a:rPr lang="en-US" altLang="zh-TW" dirty="0">
                  <a:solidFill>
                    <a:srgbClr val="0033CC"/>
                  </a:solidFill>
                  <a:latin typeface="Arial" charset="0"/>
                  <a:ea typeface="新細明體" pitchFamily="18" charset="-120"/>
                </a:rPr>
                <a:t>process switching</a:t>
              </a:r>
              <a:r>
                <a:rPr lang="en-US" altLang="zh-TW" dirty="0">
                  <a:solidFill>
                    <a:srgbClr val="000000"/>
                  </a:solidFill>
                  <a:latin typeface="Arial" charset="0"/>
                  <a:ea typeface="新細明體" pitchFamily="18" charset="-120"/>
                </a:rPr>
                <a:t> occurs.</a:t>
              </a:r>
              <a:endParaRPr kumimoji="1" lang="en-US" altLang="zh-TW" dirty="0">
                <a:solidFill>
                  <a:srgbClr val="000000"/>
                </a:solidFill>
                <a:latin typeface="Arial" charset="0"/>
                <a:ea typeface="新細明體" pitchFamily="18" charset="-120"/>
              </a:endParaRPr>
            </a:p>
          </p:txBody>
        </p:sp>
      </p:grpSp>
      <p:grpSp>
        <p:nvGrpSpPr>
          <p:cNvPr id="77" name="Group 75">
            <a:extLst>
              <a:ext uri="{FF2B5EF4-FFF2-40B4-BE49-F238E27FC236}">
                <a16:creationId xmlns:a16="http://schemas.microsoft.com/office/drawing/2014/main" id="{A93F3A75-347B-46EF-99B7-7177AD1C9225}"/>
              </a:ext>
            </a:extLst>
          </p:cNvPr>
          <p:cNvGrpSpPr>
            <a:grpSpLocks/>
          </p:cNvGrpSpPr>
          <p:nvPr/>
        </p:nvGrpSpPr>
        <p:grpSpPr bwMode="auto">
          <a:xfrm>
            <a:off x="1213104" y="2383083"/>
            <a:ext cx="8708136" cy="1200912"/>
            <a:chOff x="768" y="1584"/>
            <a:chExt cx="4656" cy="576"/>
          </a:xfrm>
        </p:grpSpPr>
        <p:sp>
          <p:nvSpPr>
            <p:cNvPr id="78" name="Rectangle 76">
              <a:extLst>
                <a:ext uri="{FF2B5EF4-FFF2-40B4-BE49-F238E27FC236}">
                  <a16:creationId xmlns:a16="http://schemas.microsoft.com/office/drawing/2014/main" id="{F4736C9F-95DA-427F-9D80-41DC8F48122E}"/>
                </a:ext>
              </a:extLst>
            </p:cNvPr>
            <p:cNvSpPr>
              <a:spLocks noChangeArrowheads="1"/>
            </p:cNvSpPr>
            <p:nvPr/>
          </p:nvSpPr>
          <p:spPr bwMode="auto">
            <a:xfrm>
              <a:off x="1344" y="1728"/>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79" name="Rectangle 77">
              <a:extLst>
                <a:ext uri="{FF2B5EF4-FFF2-40B4-BE49-F238E27FC236}">
                  <a16:creationId xmlns:a16="http://schemas.microsoft.com/office/drawing/2014/main" id="{34E5D472-3D12-4319-9AAA-ADEFEFAE7B28}"/>
                </a:ext>
              </a:extLst>
            </p:cNvPr>
            <p:cNvSpPr>
              <a:spLocks noChangeArrowheads="1"/>
            </p:cNvSpPr>
            <p:nvPr/>
          </p:nvSpPr>
          <p:spPr bwMode="auto">
            <a:xfrm>
              <a:off x="1584" y="1728"/>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80" name="Rectangle 78">
              <a:extLst>
                <a:ext uri="{FF2B5EF4-FFF2-40B4-BE49-F238E27FC236}">
                  <a16:creationId xmlns:a16="http://schemas.microsoft.com/office/drawing/2014/main" id="{193C7EEB-25D6-40BC-A787-35509F96A55F}"/>
                </a:ext>
              </a:extLst>
            </p:cNvPr>
            <p:cNvSpPr>
              <a:spLocks noChangeArrowheads="1"/>
            </p:cNvSpPr>
            <p:nvPr/>
          </p:nvSpPr>
          <p:spPr bwMode="auto">
            <a:xfrm>
              <a:off x="1824" y="1728"/>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81" name="Rectangle 79">
              <a:extLst>
                <a:ext uri="{FF2B5EF4-FFF2-40B4-BE49-F238E27FC236}">
                  <a16:creationId xmlns:a16="http://schemas.microsoft.com/office/drawing/2014/main" id="{7863E632-FAB0-47CE-BAA1-93771E3B1E49}"/>
                </a:ext>
              </a:extLst>
            </p:cNvPr>
            <p:cNvSpPr>
              <a:spLocks noChangeArrowheads="1"/>
            </p:cNvSpPr>
            <p:nvPr/>
          </p:nvSpPr>
          <p:spPr bwMode="auto">
            <a:xfrm>
              <a:off x="2064" y="1728"/>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82" name="Line 80">
              <a:extLst>
                <a:ext uri="{FF2B5EF4-FFF2-40B4-BE49-F238E27FC236}">
                  <a16:creationId xmlns:a16="http://schemas.microsoft.com/office/drawing/2014/main" id="{A4FE6B07-77F2-42CE-BF5C-E33AA120ED74}"/>
                </a:ext>
              </a:extLst>
            </p:cNvPr>
            <p:cNvSpPr>
              <a:spLocks noChangeShapeType="1"/>
            </p:cNvSpPr>
            <p:nvPr/>
          </p:nvSpPr>
          <p:spPr bwMode="auto">
            <a:xfrm>
              <a:off x="2352" y="1824"/>
              <a:ext cx="816" cy="0"/>
            </a:xfrm>
            <a:prstGeom prst="line">
              <a:avLst/>
            </a:prstGeom>
            <a:noFill/>
            <a:ln w="9525">
              <a:solidFill>
                <a:schemeClr val="tx1"/>
              </a:solidFill>
              <a:round/>
              <a:headEnd/>
              <a:tailEnd type="triangle" w="med" len="med"/>
            </a:ln>
          </p:spPr>
          <p:txBody>
            <a:bodyPr wrap="none" anchor="ctr"/>
            <a:lstStyle/>
            <a:p>
              <a:endParaRPr lang="en-US"/>
            </a:p>
          </p:txBody>
        </p:sp>
        <p:sp>
          <p:nvSpPr>
            <p:cNvPr id="83" name="Line 81">
              <a:extLst>
                <a:ext uri="{FF2B5EF4-FFF2-40B4-BE49-F238E27FC236}">
                  <a16:creationId xmlns:a16="http://schemas.microsoft.com/office/drawing/2014/main" id="{D7CDB682-299F-4F36-862E-170F32D7B33A}"/>
                </a:ext>
              </a:extLst>
            </p:cNvPr>
            <p:cNvSpPr>
              <a:spLocks noChangeShapeType="1"/>
            </p:cNvSpPr>
            <p:nvPr/>
          </p:nvSpPr>
          <p:spPr bwMode="auto">
            <a:xfrm>
              <a:off x="3648" y="1824"/>
              <a:ext cx="0" cy="336"/>
            </a:xfrm>
            <a:prstGeom prst="line">
              <a:avLst/>
            </a:prstGeom>
            <a:noFill/>
            <a:ln w="9525">
              <a:solidFill>
                <a:schemeClr val="tx1"/>
              </a:solidFill>
              <a:round/>
              <a:headEnd/>
              <a:tailEnd/>
            </a:ln>
          </p:spPr>
          <p:txBody>
            <a:bodyPr wrap="none" anchor="ctr"/>
            <a:lstStyle/>
            <a:p>
              <a:endParaRPr lang="en-US"/>
            </a:p>
          </p:txBody>
        </p:sp>
        <p:sp>
          <p:nvSpPr>
            <p:cNvPr id="84" name="Line 82">
              <a:extLst>
                <a:ext uri="{FF2B5EF4-FFF2-40B4-BE49-F238E27FC236}">
                  <a16:creationId xmlns:a16="http://schemas.microsoft.com/office/drawing/2014/main" id="{7CA256D8-FA69-4A32-A8F5-5A98983E0FBB}"/>
                </a:ext>
              </a:extLst>
            </p:cNvPr>
            <p:cNvSpPr>
              <a:spLocks noChangeShapeType="1"/>
            </p:cNvSpPr>
            <p:nvPr/>
          </p:nvSpPr>
          <p:spPr bwMode="auto">
            <a:xfrm flipH="1">
              <a:off x="1056" y="2160"/>
              <a:ext cx="2592" cy="0"/>
            </a:xfrm>
            <a:prstGeom prst="line">
              <a:avLst/>
            </a:prstGeom>
            <a:noFill/>
            <a:ln w="9525">
              <a:solidFill>
                <a:schemeClr val="tx1"/>
              </a:solidFill>
              <a:round/>
              <a:headEnd/>
              <a:tailEnd/>
            </a:ln>
          </p:spPr>
          <p:txBody>
            <a:bodyPr wrap="none" anchor="ctr"/>
            <a:lstStyle/>
            <a:p>
              <a:endParaRPr lang="en-US"/>
            </a:p>
          </p:txBody>
        </p:sp>
        <p:sp>
          <p:nvSpPr>
            <p:cNvPr id="85" name="Line 83">
              <a:extLst>
                <a:ext uri="{FF2B5EF4-FFF2-40B4-BE49-F238E27FC236}">
                  <a16:creationId xmlns:a16="http://schemas.microsoft.com/office/drawing/2014/main" id="{33E0B5DB-D398-40BF-B2EF-A16B54068E0C}"/>
                </a:ext>
              </a:extLst>
            </p:cNvPr>
            <p:cNvSpPr>
              <a:spLocks noChangeShapeType="1"/>
            </p:cNvSpPr>
            <p:nvPr/>
          </p:nvSpPr>
          <p:spPr bwMode="auto">
            <a:xfrm>
              <a:off x="768" y="1824"/>
              <a:ext cx="432" cy="0"/>
            </a:xfrm>
            <a:prstGeom prst="line">
              <a:avLst/>
            </a:prstGeom>
            <a:noFill/>
            <a:ln w="9525">
              <a:solidFill>
                <a:schemeClr val="tx1"/>
              </a:solidFill>
              <a:round/>
              <a:headEnd/>
              <a:tailEnd type="triangle" w="med" len="med"/>
            </a:ln>
          </p:spPr>
          <p:txBody>
            <a:bodyPr wrap="none" anchor="ctr"/>
            <a:lstStyle/>
            <a:p>
              <a:endParaRPr lang="en-US"/>
            </a:p>
          </p:txBody>
        </p:sp>
        <p:sp>
          <p:nvSpPr>
            <p:cNvPr id="86" name="Line 84">
              <a:extLst>
                <a:ext uri="{FF2B5EF4-FFF2-40B4-BE49-F238E27FC236}">
                  <a16:creationId xmlns:a16="http://schemas.microsoft.com/office/drawing/2014/main" id="{EB82FEE0-95C1-43AC-B894-12D815452CA1}"/>
                </a:ext>
              </a:extLst>
            </p:cNvPr>
            <p:cNvSpPr>
              <a:spLocks noChangeShapeType="1"/>
            </p:cNvSpPr>
            <p:nvPr/>
          </p:nvSpPr>
          <p:spPr bwMode="auto">
            <a:xfrm flipV="1">
              <a:off x="1056" y="1872"/>
              <a:ext cx="0" cy="288"/>
            </a:xfrm>
            <a:prstGeom prst="line">
              <a:avLst/>
            </a:prstGeom>
            <a:noFill/>
            <a:ln w="9525">
              <a:solidFill>
                <a:schemeClr val="tx1"/>
              </a:solidFill>
              <a:round/>
              <a:headEnd/>
              <a:tailEnd type="triangle" w="med" len="med"/>
            </a:ln>
          </p:spPr>
          <p:txBody>
            <a:bodyPr wrap="none" anchor="ctr"/>
            <a:lstStyle/>
            <a:p>
              <a:endParaRPr lang="en-US"/>
            </a:p>
          </p:txBody>
        </p:sp>
        <p:sp>
          <p:nvSpPr>
            <p:cNvPr id="87" name="Line 85">
              <a:extLst>
                <a:ext uri="{FF2B5EF4-FFF2-40B4-BE49-F238E27FC236}">
                  <a16:creationId xmlns:a16="http://schemas.microsoft.com/office/drawing/2014/main" id="{0B512443-2894-4139-B130-EE0C7972F8CA}"/>
                </a:ext>
              </a:extLst>
            </p:cNvPr>
            <p:cNvSpPr>
              <a:spLocks noChangeShapeType="1"/>
            </p:cNvSpPr>
            <p:nvPr/>
          </p:nvSpPr>
          <p:spPr bwMode="auto">
            <a:xfrm>
              <a:off x="3552" y="1824"/>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88" name="Line 86">
              <a:extLst>
                <a:ext uri="{FF2B5EF4-FFF2-40B4-BE49-F238E27FC236}">
                  <a16:creationId xmlns:a16="http://schemas.microsoft.com/office/drawing/2014/main" id="{DFBF3E37-39E4-48EA-93AD-891D08781751}"/>
                </a:ext>
              </a:extLst>
            </p:cNvPr>
            <p:cNvSpPr>
              <a:spLocks noChangeShapeType="1"/>
            </p:cNvSpPr>
            <p:nvPr/>
          </p:nvSpPr>
          <p:spPr bwMode="auto">
            <a:xfrm flipH="1">
              <a:off x="1200" y="1728"/>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9" name="Line 87">
              <a:extLst>
                <a:ext uri="{FF2B5EF4-FFF2-40B4-BE49-F238E27FC236}">
                  <a16:creationId xmlns:a16="http://schemas.microsoft.com/office/drawing/2014/main" id="{52B26459-2ACD-4C96-A76F-CC1E8730FD70}"/>
                </a:ext>
              </a:extLst>
            </p:cNvPr>
            <p:cNvSpPr>
              <a:spLocks noChangeShapeType="1"/>
            </p:cNvSpPr>
            <p:nvPr/>
          </p:nvSpPr>
          <p:spPr bwMode="auto">
            <a:xfrm flipH="1">
              <a:off x="1200" y="1968"/>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0" name="Rectangle 88">
              <a:extLst>
                <a:ext uri="{FF2B5EF4-FFF2-40B4-BE49-F238E27FC236}">
                  <a16:creationId xmlns:a16="http://schemas.microsoft.com/office/drawing/2014/main" id="{1BCB835D-C9C4-41B3-A686-1317B93E1ECA}"/>
                </a:ext>
              </a:extLst>
            </p:cNvPr>
            <p:cNvSpPr>
              <a:spLocks noChangeArrowheads="1"/>
            </p:cNvSpPr>
            <p:nvPr/>
          </p:nvSpPr>
          <p:spPr bwMode="auto">
            <a:xfrm>
              <a:off x="3264" y="1728"/>
              <a:ext cx="240" cy="240"/>
            </a:xfrm>
            <a:prstGeom prst="rect">
              <a:avLst/>
            </a:prstGeom>
            <a:solidFill>
              <a:srgbClr val="FFFFCC"/>
            </a:solidFill>
            <a:ln w="9525">
              <a:solidFill>
                <a:schemeClr val="tx1"/>
              </a:solidFill>
              <a:miter lim="800000"/>
              <a:headEnd/>
              <a:tailEnd/>
            </a:ln>
          </p:spPr>
          <p:txBody>
            <a:bodyPr wrap="none" anchor="ctr"/>
            <a:lstStyle/>
            <a:p>
              <a:pPr algn="ctr" eaLnBrk="1" hangingPunct="1"/>
              <a:endParaRPr kumimoji="1" lang="zh-TW" altLang="en-US" sz="1200" b="1">
                <a:latin typeface="Times New Roman" pitchFamily="18" charset="0"/>
                <a:ea typeface="新細明體" pitchFamily="18" charset="-120"/>
              </a:endParaRPr>
            </a:p>
          </p:txBody>
        </p:sp>
        <p:sp>
          <p:nvSpPr>
            <p:cNvPr id="91" name="Oval 89">
              <a:extLst>
                <a:ext uri="{FF2B5EF4-FFF2-40B4-BE49-F238E27FC236}">
                  <a16:creationId xmlns:a16="http://schemas.microsoft.com/office/drawing/2014/main" id="{6BA027D5-C413-4E2B-BA20-59FAA7FFAE21}"/>
                </a:ext>
              </a:extLst>
            </p:cNvPr>
            <p:cNvSpPr>
              <a:spLocks noChangeArrowheads="1"/>
            </p:cNvSpPr>
            <p:nvPr/>
          </p:nvSpPr>
          <p:spPr bwMode="auto">
            <a:xfrm>
              <a:off x="1872" y="1776"/>
              <a:ext cx="144" cy="144"/>
            </a:xfrm>
            <a:prstGeom prst="ellipse">
              <a:avLst/>
            </a:prstGeom>
            <a:solidFill>
              <a:srgbClr val="00CCFF"/>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92" name="Oval 90">
              <a:extLst>
                <a:ext uri="{FF2B5EF4-FFF2-40B4-BE49-F238E27FC236}">
                  <a16:creationId xmlns:a16="http://schemas.microsoft.com/office/drawing/2014/main" id="{45709556-53E1-4228-9A47-A95BC2E38128}"/>
                </a:ext>
              </a:extLst>
            </p:cNvPr>
            <p:cNvSpPr>
              <a:spLocks noChangeArrowheads="1"/>
            </p:cNvSpPr>
            <p:nvPr/>
          </p:nvSpPr>
          <p:spPr bwMode="auto">
            <a:xfrm>
              <a:off x="3312" y="1776"/>
              <a:ext cx="144" cy="144"/>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93" name="Oval 91">
              <a:extLst>
                <a:ext uri="{FF2B5EF4-FFF2-40B4-BE49-F238E27FC236}">
                  <a16:creationId xmlns:a16="http://schemas.microsoft.com/office/drawing/2014/main" id="{4DFAE494-BA4B-4D90-BB91-83D3F201D69B}"/>
                </a:ext>
              </a:extLst>
            </p:cNvPr>
            <p:cNvSpPr>
              <a:spLocks noChangeArrowheads="1"/>
            </p:cNvSpPr>
            <p:nvPr/>
          </p:nvSpPr>
          <p:spPr bwMode="auto">
            <a:xfrm>
              <a:off x="2112" y="1776"/>
              <a:ext cx="144" cy="144"/>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94" name="Comment 92">
              <a:extLst>
                <a:ext uri="{FF2B5EF4-FFF2-40B4-BE49-F238E27FC236}">
                  <a16:creationId xmlns:a16="http://schemas.microsoft.com/office/drawing/2014/main" id="{1A3646F9-CF1D-4FB6-9089-69F2E6805E26}"/>
                </a:ext>
              </a:extLst>
            </p:cNvPr>
            <p:cNvSpPr>
              <a:spLocks noChangeArrowheads="1"/>
            </p:cNvSpPr>
            <p:nvPr/>
          </p:nvSpPr>
          <p:spPr bwMode="auto">
            <a:xfrm>
              <a:off x="4032" y="1584"/>
              <a:ext cx="1392" cy="443"/>
            </a:xfrm>
            <a:prstGeom prst="rect">
              <a:avLst/>
            </a:prstGeom>
            <a:solidFill>
              <a:schemeClr val="bg1"/>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defRPr/>
              </a:pPr>
              <a:r>
                <a:rPr lang="en-US" altLang="zh-TW" dirty="0">
                  <a:solidFill>
                    <a:srgbClr val="000000"/>
                  </a:solidFill>
                  <a:latin typeface="Arial" charset="0"/>
                  <a:ea typeface="新細明體" pitchFamily="18" charset="-120"/>
                </a:rPr>
                <a:t>Each process is allowed to execute for at most a </a:t>
              </a:r>
              <a:r>
                <a:rPr lang="en-US" altLang="zh-TW" dirty="0">
                  <a:solidFill>
                    <a:srgbClr val="0033CC"/>
                  </a:solidFill>
                  <a:latin typeface="Arial" charset="0"/>
                  <a:ea typeface="新細明體" pitchFamily="18" charset="-120"/>
                </a:rPr>
                <a:t>quantum</a:t>
              </a:r>
              <a:r>
                <a:rPr lang="en-US" altLang="zh-TW" dirty="0">
                  <a:solidFill>
                    <a:srgbClr val="000000"/>
                  </a:solidFill>
                  <a:latin typeface="Arial" charset="0"/>
                  <a:ea typeface="新細明體" pitchFamily="18" charset="-120"/>
                </a:rPr>
                <a:t>.</a:t>
              </a:r>
              <a:endParaRPr kumimoji="1" lang="en-US" altLang="zh-TW" dirty="0">
                <a:solidFill>
                  <a:srgbClr val="000000"/>
                </a:solidFill>
                <a:latin typeface="Arial" charset="0"/>
                <a:ea typeface="新細明體" pitchFamily="18" charset="-120"/>
              </a:endParaRPr>
            </a:p>
          </p:txBody>
        </p:sp>
      </p:grpSp>
      <p:sp>
        <p:nvSpPr>
          <p:cNvPr id="95" name="Comment 93">
            <a:extLst>
              <a:ext uri="{FF2B5EF4-FFF2-40B4-BE49-F238E27FC236}">
                <a16:creationId xmlns:a16="http://schemas.microsoft.com/office/drawing/2014/main" id="{5799B783-8D16-4FDA-85C7-CB631CB1476F}"/>
              </a:ext>
            </a:extLst>
          </p:cNvPr>
          <p:cNvSpPr>
            <a:spLocks noChangeArrowheads="1"/>
          </p:cNvSpPr>
          <p:nvPr/>
        </p:nvSpPr>
        <p:spPr bwMode="auto">
          <a:xfrm>
            <a:off x="9673740" y="6022527"/>
            <a:ext cx="1368425" cy="503237"/>
          </a:xfrm>
          <a:prstGeom prst="rect">
            <a:avLst/>
          </a:prstGeom>
          <a:solidFill>
            <a:schemeClr val="bg2">
              <a:lumMod val="85000"/>
            </a:schemeClr>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spcBef>
                <a:spcPct val="50000"/>
              </a:spcBef>
              <a:defRPr/>
            </a:pPr>
            <a:r>
              <a:rPr lang="en-US" altLang="zh-TW" sz="1400">
                <a:solidFill>
                  <a:srgbClr val="000000"/>
                </a:solidFill>
                <a:latin typeface="Arial" charset="0"/>
                <a:ea typeface="新細明體" pitchFamily="18" charset="-120"/>
              </a:rPr>
              <a:t>Material from Chapter 9</a:t>
            </a:r>
            <a:endParaRPr kumimoji="1" lang="en-US" altLang="zh-TW" sz="1400">
              <a:solidFill>
                <a:srgbClr val="000000"/>
              </a:solidFill>
              <a:latin typeface="Arial" charset="0"/>
              <a:ea typeface="新細明體" pitchFamily="18" charset="-120"/>
            </a:endParaRPr>
          </a:p>
        </p:txBody>
      </p:sp>
    </p:spTree>
    <p:extLst>
      <p:ext uri="{BB962C8B-B14F-4D97-AF65-F5344CB8AC3E}">
        <p14:creationId xmlns:p14="http://schemas.microsoft.com/office/powerpoint/2010/main" val="406221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dissolve">
                                      <p:cBhvr>
                                        <p:cTn id="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9C9442-4EB5-4B3B-ABDC-660AFD978081}"/>
              </a:ext>
            </a:extLst>
          </p:cNvPr>
          <p:cNvSpPr>
            <a:spLocks noGrp="1"/>
          </p:cNvSpPr>
          <p:nvPr>
            <p:ph idx="1"/>
          </p:nvPr>
        </p:nvSpPr>
        <p:spPr>
          <a:xfrm>
            <a:off x="370613" y="1274325"/>
            <a:ext cx="10700125" cy="1798059"/>
          </a:xfrm>
        </p:spPr>
        <p:txBody>
          <a:bodyPr/>
          <a:lstStyle/>
          <a:p>
            <a:r>
              <a:rPr lang="en-US" altLang="zh-TW" dirty="0">
                <a:ea typeface="新細明體" pitchFamily="18" charset="-120"/>
              </a:rPr>
              <a:t>In the following </a:t>
            </a:r>
            <a:r>
              <a:rPr lang="en-US" altLang="zh-TW" dirty="0">
                <a:solidFill>
                  <a:srgbClr val="0070C0"/>
                </a:solidFill>
                <a:ea typeface="新細明體" pitchFamily="18" charset="-120"/>
              </a:rPr>
              <a:t>two cases</a:t>
            </a:r>
            <a:r>
              <a:rPr lang="en-US" altLang="zh-TW" dirty="0">
                <a:ea typeface="新細明體" pitchFamily="18" charset="-120"/>
              </a:rPr>
              <a:t>, a process CANNOT continue running and MUST leave the processor.  i.e. it is </a:t>
            </a:r>
            <a:r>
              <a:rPr lang="en-US" altLang="zh-TW" sz="2800" dirty="0">
                <a:solidFill>
                  <a:srgbClr val="FF0000"/>
                </a:solidFill>
                <a:latin typeface="Arial" charset="0"/>
                <a:ea typeface="新細明體" pitchFamily="18" charset="-120"/>
              </a:rPr>
              <a:t>preempted</a:t>
            </a:r>
            <a:r>
              <a:rPr lang="en-US" altLang="zh-TW" dirty="0">
                <a:solidFill>
                  <a:srgbClr val="FF0000"/>
                </a:solidFill>
                <a:ea typeface="新細明體" pitchFamily="18" charset="-120"/>
              </a:rPr>
              <a:t>.</a:t>
            </a:r>
          </a:p>
          <a:p>
            <a:pPr lvl="1"/>
            <a:r>
              <a:rPr lang="en-US" altLang="zh-TW" dirty="0">
                <a:solidFill>
                  <a:schemeClr val="accent3">
                    <a:lumMod val="75000"/>
                  </a:schemeClr>
                </a:solidFill>
                <a:ea typeface="新細明體" pitchFamily="18" charset="-120"/>
              </a:rPr>
              <a:t>Timeout</a:t>
            </a:r>
          </a:p>
          <a:p>
            <a:pPr lvl="1"/>
            <a:r>
              <a:rPr lang="en-US" altLang="zh-TW" dirty="0">
                <a:solidFill>
                  <a:schemeClr val="accent3">
                    <a:lumMod val="75000"/>
                  </a:schemeClr>
                </a:solidFill>
                <a:ea typeface="新細明體" pitchFamily="18" charset="-120"/>
              </a:rPr>
              <a:t>I/O</a:t>
            </a:r>
            <a:r>
              <a:rPr lang="en-US" altLang="zh-TW" dirty="0">
                <a:ea typeface="新細明體" pitchFamily="18" charset="-120"/>
              </a:rPr>
              <a:t>, or wait for other events</a:t>
            </a:r>
          </a:p>
          <a:p>
            <a:endParaRPr lang="en-US" dirty="0"/>
          </a:p>
        </p:txBody>
      </p:sp>
      <p:sp>
        <p:nvSpPr>
          <p:cNvPr id="3" name="Title 2">
            <a:extLst>
              <a:ext uri="{FF2B5EF4-FFF2-40B4-BE49-F238E27FC236}">
                <a16:creationId xmlns:a16="http://schemas.microsoft.com/office/drawing/2014/main" id="{E9F5D239-71FB-422F-8A46-C62105D2183D}"/>
              </a:ext>
            </a:extLst>
          </p:cNvPr>
          <p:cNvSpPr>
            <a:spLocks noGrp="1"/>
          </p:cNvSpPr>
          <p:nvPr>
            <p:ph type="title"/>
          </p:nvPr>
        </p:nvSpPr>
        <p:spPr/>
        <p:txBody>
          <a:bodyPr/>
          <a:lstStyle/>
          <a:p>
            <a:r>
              <a:rPr lang="en-US" altLang="zh-TW" dirty="0">
                <a:ea typeface="新細明體" pitchFamily="18" charset="-120"/>
              </a:rPr>
              <a:t>Process is Preempted When…</a:t>
            </a:r>
            <a:endParaRPr lang="en-US" dirty="0"/>
          </a:p>
        </p:txBody>
      </p:sp>
      <p:sp>
        <p:nvSpPr>
          <p:cNvPr id="4" name="Slide Number Placeholder 3">
            <a:extLst>
              <a:ext uri="{FF2B5EF4-FFF2-40B4-BE49-F238E27FC236}">
                <a16:creationId xmlns:a16="http://schemas.microsoft.com/office/drawing/2014/main" id="{CCEEFED0-A729-4F7E-92BA-6B5DDB4508F2}"/>
              </a:ext>
            </a:extLst>
          </p:cNvPr>
          <p:cNvSpPr>
            <a:spLocks noGrp="1"/>
          </p:cNvSpPr>
          <p:nvPr>
            <p:ph type="sldNum" sz="quarter" idx="15"/>
          </p:nvPr>
        </p:nvSpPr>
        <p:spPr/>
        <p:txBody>
          <a:bodyPr/>
          <a:lstStyle/>
          <a:p>
            <a:fld id="{19B51A1E-902D-48AF-9020-955120F399B6}" type="slidenum">
              <a:rPr lang="en-US" smtClean="0"/>
              <a:pPr/>
              <a:t>17</a:t>
            </a:fld>
            <a:endParaRPr lang="en-US" dirty="0"/>
          </a:p>
        </p:txBody>
      </p:sp>
      <p:grpSp>
        <p:nvGrpSpPr>
          <p:cNvPr id="5" name="Group 4">
            <a:extLst>
              <a:ext uri="{FF2B5EF4-FFF2-40B4-BE49-F238E27FC236}">
                <a16:creationId xmlns:a16="http://schemas.microsoft.com/office/drawing/2014/main" id="{9C9DE668-F2B2-4A70-B376-7BDAA3380E6F}"/>
              </a:ext>
            </a:extLst>
          </p:cNvPr>
          <p:cNvGrpSpPr>
            <a:grpSpLocks/>
          </p:cNvGrpSpPr>
          <p:nvPr/>
        </p:nvGrpSpPr>
        <p:grpSpPr bwMode="auto">
          <a:xfrm>
            <a:off x="2198541" y="4747845"/>
            <a:ext cx="7044267" cy="975360"/>
            <a:chOff x="1152" y="3120"/>
            <a:chExt cx="3120" cy="432"/>
          </a:xfrm>
        </p:grpSpPr>
        <p:sp>
          <p:nvSpPr>
            <p:cNvPr id="6" name="Rectangle 5">
              <a:extLst>
                <a:ext uri="{FF2B5EF4-FFF2-40B4-BE49-F238E27FC236}">
                  <a16:creationId xmlns:a16="http://schemas.microsoft.com/office/drawing/2014/main" id="{35596CE0-978F-4A95-A041-A02D6DE2EA17}"/>
                </a:ext>
              </a:extLst>
            </p:cNvPr>
            <p:cNvSpPr>
              <a:spLocks noChangeArrowheads="1"/>
            </p:cNvSpPr>
            <p:nvPr/>
          </p:nvSpPr>
          <p:spPr bwMode="auto">
            <a:xfrm>
              <a:off x="1728" y="3120"/>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7" name="Rectangle 6">
              <a:extLst>
                <a:ext uri="{FF2B5EF4-FFF2-40B4-BE49-F238E27FC236}">
                  <a16:creationId xmlns:a16="http://schemas.microsoft.com/office/drawing/2014/main" id="{C2C89857-CFE1-4F08-8BE7-3FA072F03396}"/>
                </a:ext>
              </a:extLst>
            </p:cNvPr>
            <p:cNvSpPr>
              <a:spLocks noChangeArrowheads="1"/>
            </p:cNvSpPr>
            <p:nvPr/>
          </p:nvSpPr>
          <p:spPr bwMode="auto">
            <a:xfrm>
              <a:off x="1968" y="3120"/>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8" name="Rectangle 7">
              <a:extLst>
                <a:ext uri="{FF2B5EF4-FFF2-40B4-BE49-F238E27FC236}">
                  <a16:creationId xmlns:a16="http://schemas.microsoft.com/office/drawing/2014/main" id="{DD872B6A-E3A6-4C6E-AB1E-5A583C6E9C7C}"/>
                </a:ext>
              </a:extLst>
            </p:cNvPr>
            <p:cNvSpPr>
              <a:spLocks noChangeArrowheads="1"/>
            </p:cNvSpPr>
            <p:nvPr/>
          </p:nvSpPr>
          <p:spPr bwMode="auto">
            <a:xfrm>
              <a:off x="2208" y="3120"/>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9" name="Rectangle 8">
              <a:extLst>
                <a:ext uri="{FF2B5EF4-FFF2-40B4-BE49-F238E27FC236}">
                  <a16:creationId xmlns:a16="http://schemas.microsoft.com/office/drawing/2014/main" id="{3B6304B3-9A45-46A1-867C-8681E40115E9}"/>
                </a:ext>
              </a:extLst>
            </p:cNvPr>
            <p:cNvSpPr>
              <a:spLocks noChangeArrowheads="1"/>
            </p:cNvSpPr>
            <p:nvPr/>
          </p:nvSpPr>
          <p:spPr bwMode="auto">
            <a:xfrm>
              <a:off x="2448" y="3120"/>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10" name="Line 9">
              <a:extLst>
                <a:ext uri="{FF2B5EF4-FFF2-40B4-BE49-F238E27FC236}">
                  <a16:creationId xmlns:a16="http://schemas.microsoft.com/office/drawing/2014/main" id="{328DF001-5F4B-450A-BF60-C3C1C6DF67DE}"/>
                </a:ext>
              </a:extLst>
            </p:cNvPr>
            <p:cNvSpPr>
              <a:spLocks noChangeShapeType="1"/>
            </p:cNvSpPr>
            <p:nvPr/>
          </p:nvSpPr>
          <p:spPr bwMode="auto">
            <a:xfrm>
              <a:off x="2736" y="3216"/>
              <a:ext cx="816" cy="0"/>
            </a:xfrm>
            <a:prstGeom prst="line">
              <a:avLst/>
            </a:prstGeom>
            <a:noFill/>
            <a:ln w="9525">
              <a:solidFill>
                <a:schemeClr val="tx1"/>
              </a:solidFill>
              <a:round/>
              <a:headEnd/>
              <a:tailEnd type="triangle" w="med" len="med"/>
            </a:ln>
          </p:spPr>
          <p:txBody>
            <a:bodyPr wrap="none" anchor="ctr"/>
            <a:lstStyle/>
            <a:p>
              <a:endParaRPr lang="en-US"/>
            </a:p>
          </p:txBody>
        </p:sp>
        <p:sp>
          <p:nvSpPr>
            <p:cNvPr id="11" name="Line 10">
              <a:extLst>
                <a:ext uri="{FF2B5EF4-FFF2-40B4-BE49-F238E27FC236}">
                  <a16:creationId xmlns:a16="http://schemas.microsoft.com/office/drawing/2014/main" id="{F4AE81DF-C0C6-4FC3-BA68-D1A3D2509349}"/>
                </a:ext>
              </a:extLst>
            </p:cNvPr>
            <p:cNvSpPr>
              <a:spLocks noChangeShapeType="1"/>
            </p:cNvSpPr>
            <p:nvPr/>
          </p:nvSpPr>
          <p:spPr bwMode="auto">
            <a:xfrm>
              <a:off x="4032" y="3216"/>
              <a:ext cx="0" cy="336"/>
            </a:xfrm>
            <a:prstGeom prst="line">
              <a:avLst/>
            </a:prstGeom>
            <a:noFill/>
            <a:ln w="9525">
              <a:solidFill>
                <a:schemeClr val="tx1"/>
              </a:solidFill>
              <a:round/>
              <a:headEnd/>
              <a:tailEnd/>
            </a:ln>
          </p:spPr>
          <p:txBody>
            <a:bodyPr wrap="none" anchor="ctr"/>
            <a:lstStyle/>
            <a:p>
              <a:endParaRPr lang="en-US"/>
            </a:p>
          </p:txBody>
        </p:sp>
        <p:sp>
          <p:nvSpPr>
            <p:cNvPr id="12" name="Line 11">
              <a:extLst>
                <a:ext uri="{FF2B5EF4-FFF2-40B4-BE49-F238E27FC236}">
                  <a16:creationId xmlns:a16="http://schemas.microsoft.com/office/drawing/2014/main" id="{0B572BBE-AF79-45FD-B7F1-047A1546D615}"/>
                </a:ext>
              </a:extLst>
            </p:cNvPr>
            <p:cNvSpPr>
              <a:spLocks noChangeShapeType="1"/>
            </p:cNvSpPr>
            <p:nvPr/>
          </p:nvSpPr>
          <p:spPr bwMode="auto">
            <a:xfrm flipH="1">
              <a:off x="1440" y="3552"/>
              <a:ext cx="2592" cy="0"/>
            </a:xfrm>
            <a:prstGeom prst="line">
              <a:avLst/>
            </a:prstGeom>
            <a:noFill/>
            <a:ln w="9525">
              <a:solidFill>
                <a:schemeClr val="tx1"/>
              </a:solidFill>
              <a:round/>
              <a:headEnd/>
              <a:tailEnd/>
            </a:ln>
          </p:spPr>
          <p:txBody>
            <a:bodyPr wrap="none" anchor="ctr"/>
            <a:lstStyle/>
            <a:p>
              <a:endParaRPr lang="en-US"/>
            </a:p>
          </p:txBody>
        </p:sp>
        <p:sp>
          <p:nvSpPr>
            <p:cNvPr id="13" name="Line 12">
              <a:extLst>
                <a:ext uri="{FF2B5EF4-FFF2-40B4-BE49-F238E27FC236}">
                  <a16:creationId xmlns:a16="http://schemas.microsoft.com/office/drawing/2014/main" id="{C331412C-B5DA-4F8A-82BE-65993432AB22}"/>
                </a:ext>
              </a:extLst>
            </p:cNvPr>
            <p:cNvSpPr>
              <a:spLocks noChangeShapeType="1"/>
            </p:cNvSpPr>
            <p:nvPr/>
          </p:nvSpPr>
          <p:spPr bwMode="auto">
            <a:xfrm>
              <a:off x="1152" y="3216"/>
              <a:ext cx="432" cy="0"/>
            </a:xfrm>
            <a:prstGeom prst="line">
              <a:avLst/>
            </a:prstGeom>
            <a:noFill/>
            <a:ln w="9525">
              <a:solidFill>
                <a:schemeClr val="tx1"/>
              </a:solidFill>
              <a:round/>
              <a:headEnd/>
              <a:tailEnd type="triangle" w="med" len="med"/>
            </a:ln>
          </p:spPr>
          <p:txBody>
            <a:bodyPr wrap="none" anchor="ctr"/>
            <a:lstStyle/>
            <a:p>
              <a:endParaRPr lang="en-US"/>
            </a:p>
          </p:txBody>
        </p:sp>
        <p:sp>
          <p:nvSpPr>
            <p:cNvPr id="14" name="Line 13">
              <a:extLst>
                <a:ext uri="{FF2B5EF4-FFF2-40B4-BE49-F238E27FC236}">
                  <a16:creationId xmlns:a16="http://schemas.microsoft.com/office/drawing/2014/main" id="{368481A4-A470-4E85-A5E3-995A3231A7C9}"/>
                </a:ext>
              </a:extLst>
            </p:cNvPr>
            <p:cNvSpPr>
              <a:spLocks noChangeShapeType="1"/>
            </p:cNvSpPr>
            <p:nvPr/>
          </p:nvSpPr>
          <p:spPr bwMode="auto">
            <a:xfrm flipV="1">
              <a:off x="1440" y="3264"/>
              <a:ext cx="0" cy="288"/>
            </a:xfrm>
            <a:prstGeom prst="line">
              <a:avLst/>
            </a:prstGeom>
            <a:noFill/>
            <a:ln w="9525">
              <a:solidFill>
                <a:schemeClr val="tx1"/>
              </a:solidFill>
              <a:round/>
              <a:headEnd/>
              <a:tailEnd type="triangle" w="med" len="med"/>
            </a:ln>
          </p:spPr>
          <p:txBody>
            <a:bodyPr wrap="none" anchor="ctr"/>
            <a:lstStyle/>
            <a:p>
              <a:endParaRPr lang="en-US"/>
            </a:p>
          </p:txBody>
        </p:sp>
        <p:sp>
          <p:nvSpPr>
            <p:cNvPr id="15" name="Line 14">
              <a:extLst>
                <a:ext uri="{FF2B5EF4-FFF2-40B4-BE49-F238E27FC236}">
                  <a16:creationId xmlns:a16="http://schemas.microsoft.com/office/drawing/2014/main" id="{2B851486-4257-4E16-A6AE-975C20743BCB}"/>
                </a:ext>
              </a:extLst>
            </p:cNvPr>
            <p:cNvSpPr>
              <a:spLocks noChangeShapeType="1"/>
            </p:cNvSpPr>
            <p:nvPr/>
          </p:nvSpPr>
          <p:spPr bwMode="auto">
            <a:xfrm>
              <a:off x="3936" y="3216"/>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16" name="Line 15">
              <a:extLst>
                <a:ext uri="{FF2B5EF4-FFF2-40B4-BE49-F238E27FC236}">
                  <a16:creationId xmlns:a16="http://schemas.microsoft.com/office/drawing/2014/main" id="{AAD24202-8DE3-4E41-B5B4-3D8BC5BDBAE0}"/>
                </a:ext>
              </a:extLst>
            </p:cNvPr>
            <p:cNvSpPr>
              <a:spLocks noChangeShapeType="1"/>
            </p:cNvSpPr>
            <p:nvPr/>
          </p:nvSpPr>
          <p:spPr bwMode="auto">
            <a:xfrm flipH="1">
              <a:off x="1584" y="3120"/>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 name="Line 16">
              <a:extLst>
                <a:ext uri="{FF2B5EF4-FFF2-40B4-BE49-F238E27FC236}">
                  <a16:creationId xmlns:a16="http://schemas.microsoft.com/office/drawing/2014/main" id="{99DB792A-A17B-478C-B9C3-DC272D238533}"/>
                </a:ext>
              </a:extLst>
            </p:cNvPr>
            <p:cNvSpPr>
              <a:spLocks noChangeShapeType="1"/>
            </p:cNvSpPr>
            <p:nvPr/>
          </p:nvSpPr>
          <p:spPr bwMode="auto">
            <a:xfrm flipH="1">
              <a:off x="1584" y="3360"/>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 name="Rectangle 17">
              <a:extLst>
                <a:ext uri="{FF2B5EF4-FFF2-40B4-BE49-F238E27FC236}">
                  <a16:creationId xmlns:a16="http://schemas.microsoft.com/office/drawing/2014/main" id="{0D2AF83D-31F4-4A1C-8954-FB1987B019FF}"/>
                </a:ext>
              </a:extLst>
            </p:cNvPr>
            <p:cNvSpPr>
              <a:spLocks noChangeArrowheads="1"/>
            </p:cNvSpPr>
            <p:nvPr/>
          </p:nvSpPr>
          <p:spPr bwMode="auto">
            <a:xfrm>
              <a:off x="3648" y="3120"/>
              <a:ext cx="240" cy="240"/>
            </a:xfrm>
            <a:prstGeom prst="rect">
              <a:avLst/>
            </a:prstGeom>
            <a:solidFill>
              <a:srgbClr val="FFFFCC"/>
            </a:solidFill>
            <a:ln w="9525">
              <a:solidFill>
                <a:schemeClr val="tx1"/>
              </a:solidFill>
              <a:miter lim="800000"/>
              <a:headEnd/>
              <a:tailEnd/>
            </a:ln>
          </p:spPr>
          <p:txBody>
            <a:bodyPr wrap="none" anchor="ctr"/>
            <a:lstStyle/>
            <a:p>
              <a:pPr algn="ctr" eaLnBrk="1" hangingPunct="1"/>
              <a:endParaRPr kumimoji="1" lang="zh-TW" altLang="en-US" sz="1200" b="1">
                <a:latin typeface="Times New Roman" pitchFamily="18" charset="0"/>
                <a:ea typeface="新細明體" pitchFamily="18" charset="-120"/>
              </a:endParaRPr>
            </a:p>
          </p:txBody>
        </p:sp>
        <p:sp>
          <p:nvSpPr>
            <p:cNvPr id="19" name="Oval 18">
              <a:extLst>
                <a:ext uri="{FF2B5EF4-FFF2-40B4-BE49-F238E27FC236}">
                  <a16:creationId xmlns:a16="http://schemas.microsoft.com/office/drawing/2014/main" id="{27C4975E-D2D0-4C9F-B3A3-B4484DAF4821}"/>
                </a:ext>
              </a:extLst>
            </p:cNvPr>
            <p:cNvSpPr>
              <a:spLocks noChangeArrowheads="1"/>
            </p:cNvSpPr>
            <p:nvPr/>
          </p:nvSpPr>
          <p:spPr bwMode="auto">
            <a:xfrm>
              <a:off x="2256" y="3168"/>
              <a:ext cx="144" cy="144"/>
            </a:xfrm>
            <a:prstGeom prst="ellipse">
              <a:avLst/>
            </a:prstGeom>
            <a:solidFill>
              <a:srgbClr val="00CCFF"/>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20" name="Oval 19">
              <a:extLst>
                <a:ext uri="{FF2B5EF4-FFF2-40B4-BE49-F238E27FC236}">
                  <a16:creationId xmlns:a16="http://schemas.microsoft.com/office/drawing/2014/main" id="{329870DC-6896-45BF-A136-9A010370A0FC}"/>
                </a:ext>
              </a:extLst>
            </p:cNvPr>
            <p:cNvSpPr>
              <a:spLocks noChangeArrowheads="1"/>
            </p:cNvSpPr>
            <p:nvPr/>
          </p:nvSpPr>
          <p:spPr bwMode="auto">
            <a:xfrm>
              <a:off x="3984" y="3168"/>
              <a:ext cx="144" cy="144"/>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21" name="Oval 20">
              <a:extLst>
                <a:ext uri="{FF2B5EF4-FFF2-40B4-BE49-F238E27FC236}">
                  <a16:creationId xmlns:a16="http://schemas.microsoft.com/office/drawing/2014/main" id="{827CA039-FE13-4E3B-AB7C-371B1863959B}"/>
                </a:ext>
              </a:extLst>
            </p:cNvPr>
            <p:cNvSpPr>
              <a:spLocks noChangeArrowheads="1"/>
            </p:cNvSpPr>
            <p:nvPr/>
          </p:nvSpPr>
          <p:spPr bwMode="auto">
            <a:xfrm>
              <a:off x="2496" y="3168"/>
              <a:ext cx="144" cy="144"/>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grpSp>
      <p:sp>
        <p:nvSpPr>
          <p:cNvPr id="22" name="Comment 21">
            <a:extLst>
              <a:ext uri="{FF2B5EF4-FFF2-40B4-BE49-F238E27FC236}">
                <a16:creationId xmlns:a16="http://schemas.microsoft.com/office/drawing/2014/main" id="{577F21BA-1FD9-4333-9E8F-C324DDE5864A}"/>
              </a:ext>
            </a:extLst>
          </p:cNvPr>
          <p:cNvSpPr>
            <a:spLocks noChangeArrowheads="1"/>
          </p:cNvSpPr>
          <p:nvPr/>
        </p:nvSpPr>
        <p:spPr bwMode="auto">
          <a:xfrm>
            <a:off x="8065008" y="3231765"/>
            <a:ext cx="2520614" cy="1082557"/>
          </a:xfrm>
          <a:prstGeom prst="rect">
            <a:avLst/>
          </a:prstGeom>
          <a:solidFill>
            <a:srgbClr val="FFFF00"/>
          </a:solidFill>
          <a:ln w="12700">
            <a:solidFill>
              <a:schemeClr val="tx1"/>
            </a:solidFill>
            <a:miter lim="800000"/>
            <a:headEnd type="none" w="sm" len="sm"/>
            <a:tailEnd type="none" w="sm" len="sm"/>
          </a:ln>
          <a:effectLst>
            <a:outerShdw dist="107763" dir="2700000" algn="ctr" rotWithShape="0">
              <a:schemeClr val="bg2"/>
            </a:outerShdw>
          </a:effectLst>
        </p:spPr>
        <p:txBody>
          <a:bodyPr anchor="ctr" anchorCtr="1"/>
          <a:lstStyle/>
          <a:p>
            <a:pPr>
              <a:spcBef>
                <a:spcPct val="50000"/>
              </a:spcBef>
              <a:defRPr/>
            </a:pPr>
            <a:r>
              <a:rPr lang="en-US" altLang="zh-TW" dirty="0">
                <a:solidFill>
                  <a:srgbClr val="000000"/>
                </a:solidFill>
                <a:latin typeface="Arial" charset="0"/>
                <a:ea typeface="新細明體" pitchFamily="18" charset="-120"/>
              </a:rPr>
              <a:t>We’ll learn more cases of </a:t>
            </a:r>
            <a:r>
              <a:rPr lang="en-US" altLang="zh-TW" dirty="0">
                <a:solidFill>
                  <a:schemeClr val="accent3">
                    <a:lumMod val="75000"/>
                  </a:schemeClr>
                </a:solidFill>
                <a:latin typeface="Arial" charset="0"/>
                <a:ea typeface="新細明體" pitchFamily="18" charset="-120"/>
              </a:rPr>
              <a:t>process switching </a:t>
            </a:r>
            <a:r>
              <a:rPr lang="en-US" altLang="zh-TW" dirty="0">
                <a:solidFill>
                  <a:srgbClr val="000000"/>
                </a:solidFill>
                <a:latin typeface="Arial" charset="0"/>
                <a:ea typeface="新細明體" pitchFamily="18" charset="-120"/>
              </a:rPr>
              <a:t>later in this chapter.</a:t>
            </a:r>
            <a:endParaRPr kumimoji="1" lang="en-US" altLang="zh-TW" dirty="0">
              <a:solidFill>
                <a:srgbClr val="000000"/>
              </a:solidFill>
              <a:latin typeface="Arial" charset="0"/>
              <a:ea typeface="新細明體" pitchFamily="18" charset="-120"/>
            </a:endParaRPr>
          </a:p>
        </p:txBody>
      </p:sp>
    </p:spTree>
    <p:extLst>
      <p:ext uri="{BB962C8B-B14F-4D97-AF65-F5344CB8AC3E}">
        <p14:creationId xmlns:p14="http://schemas.microsoft.com/office/powerpoint/2010/main" val="1576365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5AE89A-7FA6-4AAF-A454-87B2C4626F3D}"/>
              </a:ext>
            </a:extLst>
          </p:cNvPr>
          <p:cNvSpPr>
            <a:spLocks noGrp="1"/>
          </p:cNvSpPr>
          <p:nvPr>
            <p:ph type="title"/>
          </p:nvPr>
        </p:nvSpPr>
        <p:spPr/>
        <p:txBody>
          <a:bodyPr/>
          <a:lstStyle/>
          <a:p>
            <a:r>
              <a:rPr lang="en-US" altLang="zh-TW" dirty="0">
                <a:ea typeface="新細明體" pitchFamily="18" charset="-120"/>
              </a:rPr>
              <a:t>Two-State Process Model</a:t>
            </a:r>
            <a:endParaRPr lang="en-US" dirty="0"/>
          </a:p>
        </p:txBody>
      </p:sp>
      <p:sp>
        <p:nvSpPr>
          <p:cNvPr id="4" name="Slide Number Placeholder 3">
            <a:extLst>
              <a:ext uri="{FF2B5EF4-FFF2-40B4-BE49-F238E27FC236}">
                <a16:creationId xmlns:a16="http://schemas.microsoft.com/office/drawing/2014/main" id="{AB68AEC7-889C-4CBB-9AAD-160B1FF5E241}"/>
              </a:ext>
            </a:extLst>
          </p:cNvPr>
          <p:cNvSpPr>
            <a:spLocks noGrp="1"/>
          </p:cNvSpPr>
          <p:nvPr>
            <p:ph type="sldNum" sz="quarter" idx="15"/>
          </p:nvPr>
        </p:nvSpPr>
        <p:spPr/>
        <p:txBody>
          <a:bodyPr/>
          <a:lstStyle/>
          <a:p>
            <a:fld id="{19B51A1E-902D-48AF-9020-955120F399B6}" type="slidenum">
              <a:rPr lang="en-US" smtClean="0"/>
              <a:pPr/>
              <a:t>18</a:t>
            </a:fld>
            <a:endParaRPr lang="en-US" dirty="0"/>
          </a:p>
        </p:txBody>
      </p:sp>
      <p:grpSp>
        <p:nvGrpSpPr>
          <p:cNvPr id="5" name="Group 3">
            <a:extLst>
              <a:ext uri="{FF2B5EF4-FFF2-40B4-BE49-F238E27FC236}">
                <a16:creationId xmlns:a16="http://schemas.microsoft.com/office/drawing/2014/main" id="{7417970D-23A6-448C-A27C-92DB206707C6}"/>
              </a:ext>
            </a:extLst>
          </p:cNvPr>
          <p:cNvGrpSpPr>
            <a:grpSpLocks/>
          </p:cNvGrpSpPr>
          <p:nvPr/>
        </p:nvGrpSpPr>
        <p:grpSpPr bwMode="auto">
          <a:xfrm>
            <a:off x="2494852" y="1312045"/>
            <a:ext cx="6027356" cy="2394323"/>
            <a:chOff x="1249" y="1056"/>
            <a:chExt cx="3119" cy="1239"/>
          </a:xfrm>
        </p:grpSpPr>
        <p:sp>
          <p:nvSpPr>
            <p:cNvPr id="6" name="Oval 4">
              <a:extLst>
                <a:ext uri="{FF2B5EF4-FFF2-40B4-BE49-F238E27FC236}">
                  <a16:creationId xmlns:a16="http://schemas.microsoft.com/office/drawing/2014/main" id="{08D563B0-9A42-4DBB-94BE-F9C895E38786}"/>
                </a:ext>
              </a:extLst>
            </p:cNvPr>
            <p:cNvSpPr>
              <a:spLocks noChangeArrowheads="1"/>
            </p:cNvSpPr>
            <p:nvPr/>
          </p:nvSpPr>
          <p:spPr bwMode="auto">
            <a:xfrm>
              <a:off x="1824" y="1488"/>
              <a:ext cx="816" cy="384"/>
            </a:xfrm>
            <a:prstGeom prst="ellipse">
              <a:avLst/>
            </a:prstGeom>
            <a:solidFill>
              <a:srgbClr val="CCECFF"/>
            </a:solidFill>
            <a:ln w="12700">
              <a:solidFill>
                <a:schemeClr val="tx1"/>
              </a:solidFill>
              <a:round/>
              <a:headEnd/>
              <a:tailEnd/>
            </a:ln>
          </p:spPr>
          <p:txBody>
            <a:bodyPr wrap="none" lIns="92075" tIns="46038" rIns="92075" bIns="46038" anchor="ctr"/>
            <a:lstStyle/>
            <a:p>
              <a:pPr algn="ctr">
                <a:lnSpc>
                  <a:spcPct val="70000"/>
                </a:lnSpc>
              </a:pPr>
              <a:r>
                <a:rPr kumimoji="1" lang="en-US" altLang="zh-TW">
                  <a:latin typeface="Arial" charset="0"/>
                  <a:ea typeface="新細明體" pitchFamily="18" charset="-120"/>
                </a:rPr>
                <a:t>Not</a:t>
              </a:r>
            </a:p>
            <a:p>
              <a:pPr algn="ctr"/>
              <a:r>
                <a:rPr kumimoji="1" lang="en-US" altLang="zh-TW">
                  <a:latin typeface="Arial" charset="0"/>
                  <a:ea typeface="新細明體" pitchFamily="18" charset="-120"/>
                </a:rPr>
                <a:t>running</a:t>
              </a:r>
            </a:p>
          </p:txBody>
        </p:sp>
        <p:sp>
          <p:nvSpPr>
            <p:cNvPr id="7" name="Oval 5">
              <a:extLst>
                <a:ext uri="{FF2B5EF4-FFF2-40B4-BE49-F238E27FC236}">
                  <a16:creationId xmlns:a16="http://schemas.microsoft.com/office/drawing/2014/main" id="{16E20A46-EC70-4B7A-AB3F-C2E9DBF3F73D}"/>
                </a:ext>
              </a:extLst>
            </p:cNvPr>
            <p:cNvSpPr>
              <a:spLocks noChangeArrowheads="1"/>
            </p:cNvSpPr>
            <p:nvPr/>
          </p:nvSpPr>
          <p:spPr bwMode="auto">
            <a:xfrm>
              <a:off x="2976" y="1488"/>
              <a:ext cx="816" cy="384"/>
            </a:xfrm>
            <a:prstGeom prst="ellipse">
              <a:avLst/>
            </a:prstGeom>
            <a:solidFill>
              <a:srgbClr val="CCECFF"/>
            </a:solidFill>
            <a:ln w="12700">
              <a:solidFill>
                <a:schemeClr val="tx1"/>
              </a:solidFill>
              <a:round/>
              <a:headEnd/>
              <a:tailEnd/>
            </a:ln>
          </p:spPr>
          <p:txBody>
            <a:bodyPr wrap="none" lIns="92075" tIns="46038" rIns="92075" bIns="46038" anchor="ctr"/>
            <a:lstStyle/>
            <a:p>
              <a:pPr algn="ctr"/>
              <a:r>
                <a:rPr kumimoji="1" lang="en-US" altLang="zh-TW">
                  <a:latin typeface="Arial" charset="0"/>
                  <a:ea typeface="新細明體" pitchFamily="18" charset="-120"/>
                </a:rPr>
                <a:t>Running</a:t>
              </a:r>
            </a:p>
          </p:txBody>
        </p:sp>
        <p:sp>
          <p:nvSpPr>
            <p:cNvPr id="8" name="Line 6">
              <a:extLst>
                <a:ext uri="{FF2B5EF4-FFF2-40B4-BE49-F238E27FC236}">
                  <a16:creationId xmlns:a16="http://schemas.microsoft.com/office/drawing/2014/main" id="{56C159D4-CAAE-4F47-ADDF-B87C80E38050}"/>
                </a:ext>
              </a:extLst>
            </p:cNvPr>
            <p:cNvSpPr>
              <a:spLocks noChangeShapeType="1"/>
            </p:cNvSpPr>
            <p:nvPr/>
          </p:nvSpPr>
          <p:spPr bwMode="auto">
            <a:xfrm>
              <a:off x="1249" y="1632"/>
              <a:ext cx="575"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9" name="Line 7">
              <a:extLst>
                <a:ext uri="{FF2B5EF4-FFF2-40B4-BE49-F238E27FC236}">
                  <a16:creationId xmlns:a16="http://schemas.microsoft.com/office/drawing/2014/main" id="{7C509F9A-AFF2-4A35-AB96-67F2EB1BB22C}"/>
                </a:ext>
              </a:extLst>
            </p:cNvPr>
            <p:cNvSpPr>
              <a:spLocks noChangeShapeType="1"/>
            </p:cNvSpPr>
            <p:nvPr/>
          </p:nvSpPr>
          <p:spPr bwMode="auto">
            <a:xfrm>
              <a:off x="3793" y="1632"/>
              <a:ext cx="575"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0" name="Freeform 8">
              <a:extLst>
                <a:ext uri="{FF2B5EF4-FFF2-40B4-BE49-F238E27FC236}">
                  <a16:creationId xmlns:a16="http://schemas.microsoft.com/office/drawing/2014/main" id="{29068C90-B469-485D-8B5F-001917854B04}"/>
                </a:ext>
              </a:extLst>
            </p:cNvPr>
            <p:cNvSpPr>
              <a:spLocks/>
            </p:cNvSpPr>
            <p:nvPr/>
          </p:nvSpPr>
          <p:spPr bwMode="auto">
            <a:xfrm>
              <a:off x="2160" y="1872"/>
              <a:ext cx="1250" cy="219"/>
            </a:xfrm>
            <a:custGeom>
              <a:avLst/>
              <a:gdLst>
                <a:gd name="T0" fmla="*/ 1249 w 1250"/>
                <a:gd name="T1" fmla="*/ 0 h 219"/>
                <a:gd name="T2" fmla="*/ 1113 w 1250"/>
                <a:gd name="T3" fmla="*/ 61 h 219"/>
                <a:gd name="T4" fmla="*/ 982 w 1250"/>
                <a:gd name="T5" fmla="*/ 115 h 219"/>
                <a:gd name="T6" fmla="*/ 922 w 1250"/>
                <a:gd name="T7" fmla="*/ 138 h 219"/>
                <a:gd name="T8" fmla="*/ 862 w 1250"/>
                <a:gd name="T9" fmla="*/ 160 h 219"/>
                <a:gd name="T10" fmla="*/ 813 w 1250"/>
                <a:gd name="T11" fmla="*/ 179 h 219"/>
                <a:gd name="T12" fmla="*/ 769 w 1250"/>
                <a:gd name="T13" fmla="*/ 192 h 219"/>
                <a:gd name="T14" fmla="*/ 731 w 1250"/>
                <a:gd name="T15" fmla="*/ 202 h 219"/>
                <a:gd name="T16" fmla="*/ 709 w 1250"/>
                <a:gd name="T17" fmla="*/ 211 h 219"/>
                <a:gd name="T18" fmla="*/ 693 w 1250"/>
                <a:gd name="T19" fmla="*/ 214 h 219"/>
                <a:gd name="T20" fmla="*/ 676 w 1250"/>
                <a:gd name="T21" fmla="*/ 218 h 219"/>
                <a:gd name="T22" fmla="*/ 665 w 1250"/>
                <a:gd name="T23" fmla="*/ 214 h 219"/>
                <a:gd name="T24" fmla="*/ 644 w 1250"/>
                <a:gd name="T25" fmla="*/ 211 h 219"/>
                <a:gd name="T26" fmla="*/ 616 w 1250"/>
                <a:gd name="T27" fmla="*/ 202 h 219"/>
                <a:gd name="T28" fmla="*/ 578 w 1250"/>
                <a:gd name="T29" fmla="*/ 192 h 219"/>
                <a:gd name="T30" fmla="*/ 551 w 1250"/>
                <a:gd name="T31" fmla="*/ 186 h 219"/>
                <a:gd name="T32" fmla="*/ 518 w 1250"/>
                <a:gd name="T33" fmla="*/ 176 h 219"/>
                <a:gd name="T34" fmla="*/ 442 w 1250"/>
                <a:gd name="T35" fmla="*/ 150 h 219"/>
                <a:gd name="T36" fmla="*/ 360 w 1250"/>
                <a:gd name="T37" fmla="*/ 118 h 219"/>
                <a:gd name="T38" fmla="*/ 273 w 1250"/>
                <a:gd name="T39" fmla="*/ 86 h 219"/>
                <a:gd name="T40" fmla="*/ 185 w 1250"/>
                <a:gd name="T41" fmla="*/ 54 h 219"/>
                <a:gd name="T42" fmla="*/ 109 w 1250"/>
                <a:gd name="T43" fmla="*/ 29 h 219"/>
                <a:gd name="T44" fmla="*/ 44 w 1250"/>
                <a:gd name="T45" fmla="*/ 9 h 219"/>
                <a:gd name="T46" fmla="*/ 16 w 1250"/>
                <a:gd name="T47" fmla="*/ 3 h 219"/>
                <a:gd name="T48" fmla="*/ 0 w 1250"/>
                <a:gd name="T49" fmla="*/ 0 h 2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0"/>
                <a:gd name="T76" fmla="*/ 0 h 219"/>
                <a:gd name="T77" fmla="*/ 1250 w 1250"/>
                <a:gd name="T78" fmla="*/ 219 h 2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0" h="219">
                  <a:moveTo>
                    <a:pt x="1249" y="0"/>
                  </a:moveTo>
                  <a:lnTo>
                    <a:pt x="1113" y="61"/>
                  </a:lnTo>
                  <a:lnTo>
                    <a:pt x="982" y="115"/>
                  </a:lnTo>
                  <a:lnTo>
                    <a:pt x="922" y="138"/>
                  </a:lnTo>
                  <a:lnTo>
                    <a:pt x="862" y="160"/>
                  </a:lnTo>
                  <a:lnTo>
                    <a:pt x="813" y="179"/>
                  </a:lnTo>
                  <a:lnTo>
                    <a:pt x="769" y="192"/>
                  </a:lnTo>
                  <a:lnTo>
                    <a:pt x="731" y="202"/>
                  </a:lnTo>
                  <a:lnTo>
                    <a:pt x="709" y="211"/>
                  </a:lnTo>
                  <a:lnTo>
                    <a:pt x="693" y="214"/>
                  </a:lnTo>
                  <a:lnTo>
                    <a:pt x="676" y="218"/>
                  </a:lnTo>
                  <a:lnTo>
                    <a:pt x="665" y="214"/>
                  </a:lnTo>
                  <a:lnTo>
                    <a:pt x="644" y="211"/>
                  </a:lnTo>
                  <a:lnTo>
                    <a:pt x="616" y="202"/>
                  </a:lnTo>
                  <a:lnTo>
                    <a:pt x="578" y="192"/>
                  </a:lnTo>
                  <a:lnTo>
                    <a:pt x="551" y="186"/>
                  </a:lnTo>
                  <a:lnTo>
                    <a:pt x="518" y="176"/>
                  </a:lnTo>
                  <a:lnTo>
                    <a:pt x="442" y="150"/>
                  </a:lnTo>
                  <a:lnTo>
                    <a:pt x="360" y="118"/>
                  </a:lnTo>
                  <a:lnTo>
                    <a:pt x="273" y="86"/>
                  </a:lnTo>
                  <a:lnTo>
                    <a:pt x="185" y="54"/>
                  </a:lnTo>
                  <a:lnTo>
                    <a:pt x="109" y="29"/>
                  </a:lnTo>
                  <a:lnTo>
                    <a:pt x="44" y="9"/>
                  </a:lnTo>
                  <a:lnTo>
                    <a:pt x="16" y="3"/>
                  </a:lnTo>
                  <a:lnTo>
                    <a:pt x="0" y="0"/>
                  </a:lnTo>
                </a:path>
              </a:pathLst>
            </a:custGeom>
            <a:noFill/>
            <a:ln w="12700" cap="rnd">
              <a:solidFill>
                <a:schemeClr val="tx1"/>
              </a:solidFill>
              <a:round/>
              <a:headEnd type="none" w="sm" len="sm"/>
              <a:tailEnd type="stealth" w="med" len="med"/>
            </a:ln>
          </p:spPr>
          <p:txBody>
            <a:bodyPr/>
            <a:lstStyle/>
            <a:p>
              <a:endParaRPr lang="en-US"/>
            </a:p>
          </p:txBody>
        </p:sp>
        <p:sp>
          <p:nvSpPr>
            <p:cNvPr id="11" name="Freeform 9">
              <a:extLst>
                <a:ext uri="{FF2B5EF4-FFF2-40B4-BE49-F238E27FC236}">
                  <a16:creationId xmlns:a16="http://schemas.microsoft.com/office/drawing/2014/main" id="{CAE5324E-E841-45F7-84C9-556FBDAAB886}"/>
                </a:ext>
              </a:extLst>
            </p:cNvPr>
            <p:cNvSpPr>
              <a:spLocks/>
            </p:cNvSpPr>
            <p:nvPr/>
          </p:nvSpPr>
          <p:spPr bwMode="auto">
            <a:xfrm>
              <a:off x="2163" y="1272"/>
              <a:ext cx="1295" cy="218"/>
            </a:xfrm>
            <a:custGeom>
              <a:avLst/>
              <a:gdLst>
                <a:gd name="T0" fmla="*/ 0 w 1295"/>
                <a:gd name="T1" fmla="*/ 217 h 218"/>
                <a:gd name="T2" fmla="*/ 166 w 1295"/>
                <a:gd name="T3" fmla="*/ 157 h 218"/>
                <a:gd name="T4" fmla="*/ 321 w 1295"/>
                <a:gd name="T5" fmla="*/ 103 h 218"/>
                <a:gd name="T6" fmla="*/ 398 w 1295"/>
                <a:gd name="T7" fmla="*/ 76 h 218"/>
                <a:gd name="T8" fmla="*/ 464 w 1295"/>
                <a:gd name="T9" fmla="*/ 55 h 218"/>
                <a:gd name="T10" fmla="*/ 525 w 1295"/>
                <a:gd name="T11" fmla="*/ 38 h 218"/>
                <a:gd name="T12" fmla="*/ 575 w 1295"/>
                <a:gd name="T13" fmla="*/ 24 h 218"/>
                <a:gd name="T14" fmla="*/ 614 w 1295"/>
                <a:gd name="T15" fmla="*/ 14 h 218"/>
                <a:gd name="T16" fmla="*/ 641 w 1295"/>
                <a:gd name="T17" fmla="*/ 7 h 218"/>
                <a:gd name="T18" fmla="*/ 658 w 1295"/>
                <a:gd name="T19" fmla="*/ 3 h 218"/>
                <a:gd name="T20" fmla="*/ 675 w 1295"/>
                <a:gd name="T21" fmla="*/ 0 h 218"/>
                <a:gd name="T22" fmla="*/ 686 w 1295"/>
                <a:gd name="T23" fmla="*/ 3 h 218"/>
                <a:gd name="T24" fmla="*/ 702 w 1295"/>
                <a:gd name="T25" fmla="*/ 7 h 218"/>
                <a:gd name="T26" fmla="*/ 724 w 1295"/>
                <a:gd name="T27" fmla="*/ 14 h 218"/>
                <a:gd name="T28" fmla="*/ 763 w 1295"/>
                <a:gd name="T29" fmla="*/ 24 h 218"/>
                <a:gd name="T30" fmla="*/ 813 w 1295"/>
                <a:gd name="T31" fmla="*/ 38 h 218"/>
                <a:gd name="T32" fmla="*/ 868 w 1295"/>
                <a:gd name="T33" fmla="*/ 55 h 218"/>
                <a:gd name="T34" fmla="*/ 929 w 1295"/>
                <a:gd name="T35" fmla="*/ 76 h 218"/>
                <a:gd name="T36" fmla="*/ 995 w 1295"/>
                <a:gd name="T37" fmla="*/ 103 h 218"/>
                <a:gd name="T38" fmla="*/ 1145 w 1295"/>
                <a:gd name="T39" fmla="*/ 157 h 218"/>
                <a:gd name="T40" fmla="*/ 1294 w 1295"/>
                <a:gd name="T41" fmla="*/ 217 h 2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95"/>
                <a:gd name="T64" fmla="*/ 0 h 218"/>
                <a:gd name="T65" fmla="*/ 1295 w 1295"/>
                <a:gd name="T66" fmla="*/ 218 h 2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95" h="218">
                  <a:moveTo>
                    <a:pt x="0" y="217"/>
                  </a:moveTo>
                  <a:lnTo>
                    <a:pt x="166" y="157"/>
                  </a:lnTo>
                  <a:lnTo>
                    <a:pt x="321" y="103"/>
                  </a:lnTo>
                  <a:lnTo>
                    <a:pt x="398" y="76"/>
                  </a:lnTo>
                  <a:lnTo>
                    <a:pt x="464" y="55"/>
                  </a:lnTo>
                  <a:lnTo>
                    <a:pt x="525" y="38"/>
                  </a:lnTo>
                  <a:lnTo>
                    <a:pt x="575" y="24"/>
                  </a:lnTo>
                  <a:lnTo>
                    <a:pt x="614" y="14"/>
                  </a:lnTo>
                  <a:lnTo>
                    <a:pt x="641" y="7"/>
                  </a:lnTo>
                  <a:lnTo>
                    <a:pt x="658" y="3"/>
                  </a:lnTo>
                  <a:lnTo>
                    <a:pt x="675" y="0"/>
                  </a:lnTo>
                  <a:lnTo>
                    <a:pt x="686" y="3"/>
                  </a:lnTo>
                  <a:lnTo>
                    <a:pt x="702" y="7"/>
                  </a:lnTo>
                  <a:lnTo>
                    <a:pt x="724" y="14"/>
                  </a:lnTo>
                  <a:lnTo>
                    <a:pt x="763" y="24"/>
                  </a:lnTo>
                  <a:lnTo>
                    <a:pt x="813" y="38"/>
                  </a:lnTo>
                  <a:lnTo>
                    <a:pt x="868" y="55"/>
                  </a:lnTo>
                  <a:lnTo>
                    <a:pt x="929" y="76"/>
                  </a:lnTo>
                  <a:lnTo>
                    <a:pt x="995" y="103"/>
                  </a:lnTo>
                  <a:lnTo>
                    <a:pt x="1145" y="157"/>
                  </a:lnTo>
                  <a:lnTo>
                    <a:pt x="1294" y="217"/>
                  </a:lnTo>
                </a:path>
              </a:pathLst>
            </a:custGeom>
            <a:noFill/>
            <a:ln w="12700" cap="rnd">
              <a:solidFill>
                <a:schemeClr val="tx1"/>
              </a:solidFill>
              <a:round/>
              <a:headEnd type="none" w="sm" len="sm"/>
              <a:tailEnd type="stealth" w="med" len="med"/>
            </a:ln>
          </p:spPr>
          <p:txBody>
            <a:bodyPr/>
            <a:lstStyle/>
            <a:p>
              <a:endParaRPr lang="en-US"/>
            </a:p>
          </p:txBody>
        </p:sp>
        <p:sp>
          <p:nvSpPr>
            <p:cNvPr id="12" name="Rectangle 10">
              <a:extLst>
                <a:ext uri="{FF2B5EF4-FFF2-40B4-BE49-F238E27FC236}">
                  <a16:creationId xmlns:a16="http://schemas.microsoft.com/office/drawing/2014/main" id="{AC9A092A-2EFE-4AEE-9D26-8483F459E1C2}"/>
                </a:ext>
              </a:extLst>
            </p:cNvPr>
            <p:cNvSpPr>
              <a:spLocks noChangeArrowheads="1"/>
            </p:cNvSpPr>
            <p:nvPr/>
          </p:nvSpPr>
          <p:spPr bwMode="auto">
            <a:xfrm>
              <a:off x="1392" y="1392"/>
              <a:ext cx="460" cy="231"/>
            </a:xfrm>
            <a:prstGeom prst="rect">
              <a:avLst/>
            </a:prstGeom>
            <a:noFill/>
            <a:ln w="9525">
              <a:noFill/>
              <a:miter lim="800000"/>
              <a:headEnd/>
              <a:tailEnd/>
            </a:ln>
          </p:spPr>
          <p:txBody>
            <a:bodyPr wrap="none" lIns="92075" tIns="46038" rIns="92075" bIns="46038">
              <a:spAutoFit/>
            </a:bodyPr>
            <a:lstStyle/>
            <a:p>
              <a:r>
                <a:rPr kumimoji="1" lang="en-US" altLang="zh-TW">
                  <a:latin typeface="Arial" charset="0"/>
                  <a:ea typeface="新細明體" pitchFamily="18" charset="-120"/>
                </a:rPr>
                <a:t>Enter</a:t>
              </a:r>
            </a:p>
          </p:txBody>
        </p:sp>
        <p:sp>
          <p:nvSpPr>
            <p:cNvPr id="13" name="Rectangle 11">
              <a:extLst>
                <a:ext uri="{FF2B5EF4-FFF2-40B4-BE49-F238E27FC236}">
                  <a16:creationId xmlns:a16="http://schemas.microsoft.com/office/drawing/2014/main" id="{6776C411-2EC8-4B0B-AD91-68390CCB7DE4}"/>
                </a:ext>
              </a:extLst>
            </p:cNvPr>
            <p:cNvSpPr>
              <a:spLocks noChangeArrowheads="1"/>
            </p:cNvSpPr>
            <p:nvPr/>
          </p:nvSpPr>
          <p:spPr bwMode="auto">
            <a:xfrm>
              <a:off x="2592" y="1056"/>
              <a:ext cx="676" cy="231"/>
            </a:xfrm>
            <a:prstGeom prst="rect">
              <a:avLst/>
            </a:prstGeom>
            <a:noFill/>
            <a:ln w="9525">
              <a:noFill/>
              <a:miter lim="800000"/>
              <a:headEnd/>
              <a:tailEnd/>
            </a:ln>
          </p:spPr>
          <p:txBody>
            <a:bodyPr wrap="none" lIns="92075" tIns="46038" rIns="92075" bIns="46038">
              <a:spAutoFit/>
            </a:bodyPr>
            <a:lstStyle/>
            <a:p>
              <a:r>
                <a:rPr kumimoji="1" lang="en-US" altLang="zh-TW">
                  <a:latin typeface="Arial" charset="0"/>
                  <a:ea typeface="新細明體" pitchFamily="18" charset="-120"/>
                </a:rPr>
                <a:t>Dispatch</a:t>
              </a:r>
            </a:p>
          </p:txBody>
        </p:sp>
        <p:sp>
          <p:nvSpPr>
            <p:cNvPr id="14" name="Rectangle 12">
              <a:extLst>
                <a:ext uri="{FF2B5EF4-FFF2-40B4-BE49-F238E27FC236}">
                  <a16:creationId xmlns:a16="http://schemas.microsoft.com/office/drawing/2014/main" id="{BF32FF7F-0D35-4096-9676-A9B9AB8F6DC5}"/>
                </a:ext>
              </a:extLst>
            </p:cNvPr>
            <p:cNvSpPr>
              <a:spLocks noChangeArrowheads="1"/>
            </p:cNvSpPr>
            <p:nvPr/>
          </p:nvSpPr>
          <p:spPr bwMode="auto">
            <a:xfrm>
              <a:off x="2592" y="2064"/>
              <a:ext cx="524" cy="231"/>
            </a:xfrm>
            <a:prstGeom prst="rect">
              <a:avLst/>
            </a:prstGeom>
            <a:noFill/>
            <a:ln w="9525">
              <a:noFill/>
              <a:miter lim="800000"/>
              <a:headEnd/>
              <a:tailEnd/>
            </a:ln>
          </p:spPr>
          <p:txBody>
            <a:bodyPr wrap="none" lIns="92075" tIns="46038" rIns="92075" bIns="46038">
              <a:spAutoFit/>
            </a:bodyPr>
            <a:lstStyle/>
            <a:p>
              <a:r>
                <a:rPr kumimoji="1" lang="en-US" altLang="zh-TW">
                  <a:latin typeface="Arial" charset="0"/>
                  <a:ea typeface="新細明體" pitchFamily="18" charset="-120"/>
                </a:rPr>
                <a:t>Pause</a:t>
              </a:r>
            </a:p>
          </p:txBody>
        </p:sp>
        <p:sp>
          <p:nvSpPr>
            <p:cNvPr id="15" name="Rectangle 13">
              <a:extLst>
                <a:ext uri="{FF2B5EF4-FFF2-40B4-BE49-F238E27FC236}">
                  <a16:creationId xmlns:a16="http://schemas.microsoft.com/office/drawing/2014/main" id="{B34AD31B-1D4C-4663-A55C-7712FF5913D4}"/>
                </a:ext>
              </a:extLst>
            </p:cNvPr>
            <p:cNvSpPr>
              <a:spLocks noChangeArrowheads="1"/>
            </p:cNvSpPr>
            <p:nvPr/>
          </p:nvSpPr>
          <p:spPr bwMode="auto">
            <a:xfrm>
              <a:off x="3888" y="1392"/>
              <a:ext cx="356" cy="231"/>
            </a:xfrm>
            <a:prstGeom prst="rect">
              <a:avLst/>
            </a:prstGeom>
            <a:noFill/>
            <a:ln w="9525">
              <a:noFill/>
              <a:miter lim="800000"/>
              <a:headEnd/>
              <a:tailEnd/>
            </a:ln>
          </p:spPr>
          <p:txBody>
            <a:bodyPr wrap="none" lIns="92075" tIns="46038" rIns="92075" bIns="46038">
              <a:spAutoFit/>
            </a:bodyPr>
            <a:lstStyle/>
            <a:p>
              <a:r>
                <a:rPr kumimoji="1" lang="en-US" altLang="zh-TW">
                  <a:latin typeface="Arial" charset="0"/>
                  <a:ea typeface="新細明體" pitchFamily="18" charset="-120"/>
                </a:rPr>
                <a:t>Exit</a:t>
              </a:r>
            </a:p>
          </p:txBody>
        </p:sp>
      </p:grpSp>
      <p:grpSp>
        <p:nvGrpSpPr>
          <p:cNvPr id="16" name="Group 15">
            <a:extLst>
              <a:ext uri="{FF2B5EF4-FFF2-40B4-BE49-F238E27FC236}">
                <a16:creationId xmlns:a16="http://schemas.microsoft.com/office/drawing/2014/main" id="{21C7EAED-F81B-49E0-96AD-3A5767559A65}"/>
              </a:ext>
            </a:extLst>
          </p:cNvPr>
          <p:cNvGrpSpPr/>
          <p:nvPr/>
        </p:nvGrpSpPr>
        <p:grpSpPr>
          <a:xfrm>
            <a:off x="2500545" y="4077401"/>
            <a:ext cx="6021663" cy="2126934"/>
            <a:chOff x="1676400" y="4281488"/>
            <a:chExt cx="5137150" cy="1814512"/>
          </a:xfrm>
        </p:grpSpPr>
        <p:sp>
          <p:nvSpPr>
            <p:cNvPr id="17" name="Rectangle 14">
              <a:extLst>
                <a:ext uri="{FF2B5EF4-FFF2-40B4-BE49-F238E27FC236}">
                  <a16:creationId xmlns:a16="http://schemas.microsoft.com/office/drawing/2014/main" id="{17F937B6-A9FC-4E23-8D30-8AB1E85859C6}"/>
                </a:ext>
              </a:extLst>
            </p:cNvPr>
            <p:cNvSpPr>
              <a:spLocks noChangeArrowheads="1"/>
            </p:cNvSpPr>
            <p:nvPr/>
          </p:nvSpPr>
          <p:spPr bwMode="auto">
            <a:xfrm>
              <a:off x="1676400" y="4433888"/>
              <a:ext cx="730250" cy="366712"/>
            </a:xfrm>
            <a:prstGeom prst="rect">
              <a:avLst/>
            </a:prstGeom>
            <a:noFill/>
            <a:ln w="9525">
              <a:noFill/>
              <a:miter lim="800000"/>
              <a:headEnd/>
              <a:tailEnd/>
            </a:ln>
          </p:spPr>
          <p:txBody>
            <a:bodyPr wrap="none" lIns="92075" tIns="46038" rIns="92075" bIns="46038">
              <a:spAutoFit/>
            </a:bodyPr>
            <a:lstStyle/>
            <a:p>
              <a:r>
                <a:rPr kumimoji="1" lang="en-US" altLang="zh-TW">
                  <a:latin typeface="Arial" charset="0"/>
                  <a:ea typeface="新細明體" pitchFamily="18" charset="-120"/>
                </a:rPr>
                <a:t>Enter</a:t>
              </a:r>
            </a:p>
          </p:txBody>
        </p:sp>
        <p:sp>
          <p:nvSpPr>
            <p:cNvPr id="18" name="Rectangle 15">
              <a:extLst>
                <a:ext uri="{FF2B5EF4-FFF2-40B4-BE49-F238E27FC236}">
                  <a16:creationId xmlns:a16="http://schemas.microsoft.com/office/drawing/2014/main" id="{9E1175AC-5C7E-4B27-A73C-567F6713F075}"/>
                </a:ext>
              </a:extLst>
            </p:cNvPr>
            <p:cNvSpPr>
              <a:spLocks noChangeArrowheads="1"/>
            </p:cNvSpPr>
            <p:nvPr/>
          </p:nvSpPr>
          <p:spPr bwMode="auto">
            <a:xfrm>
              <a:off x="3124200" y="4281488"/>
              <a:ext cx="869950" cy="366712"/>
            </a:xfrm>
            <a:prstGeom prst="rect">
              <a:avLst/>
            </a:prstGeom>
            <a:noFill/>
            <a:ln w="9525">
              <a:noFill/>
              <a:miter lim="800000"/>
              <a:headEnd/>
              <a:tailEnd/>
            </a:ln>
          </p:spPr>
          <p:txBody>
            <a:bodyPr wrap="none" lIns="92075" tIns="46038" rIns="92075" bIns="46038">
              <a:spAutoFit/>
            </a:bodyPr>
            <a:lstStyle/>
            <a:p>
              <a:r>
                <a:rPr kumimoji="1" lang="en-US" altLang="zh-TW">
                  <a:latin typeface="Arial" charset="0"/>
                  <a:ea typeface="新細明體" pitchFamily="18" charset="-120"/>
                </a:rPr>
                <a:t>Queue</a:t>
              </a:r>
            </a:p>
          </p:txBody>
        </p:sp>
        <p:sp>
          <p:nvSpPr>
            <p:cNvPr id="19" name="Rectangle 16">
              <a:extLst>
                <a:ext uri="{FF2B5EF4-FFF2-40B4-BE49-F238E27FC236}">
                  <a16:creationId xmlns:a16="http://schemas.microsoft.com/office/drawing/2014/main" id="{16EDBDB0-6DEE-4F9C-BDC0-A00E4C81548D}"/>
                </a:ext>
              </a:extLst>
            </p:cNvPr>
            <p:cNvSpPr>
              <a:spLocks noChangeArrowheads="1"/>
            </p:cNvSpPr>
            <p:nvPr/>
          </p:nvSpPr>
          <p:spPr bwMode="auto">
            <a:xfrm>
              <a:off x="4495800" y="4433888"/>
              <a:ext cx="1073150" cy="366712"/>
            </a:xfrm>
            <a:prstGeom prst="rect">
              <a:avLst/>
            </a:prstGeom>
            <a:noFill/>
            <a:ln w="9525">
              <a:noFill/>
              <a:miter lim="800000"/>
              <a:headEnd/>
              <a:tailEnd/>
            </a:ln>
          </p:spPr>
          <p:txBody>
            <a:bodyPr wrap="none" lIns="92075" tIns="46038" rIns="92075" bIns="46038">
              <a:spAutoFit/>
            </a:bodyPr>
            <a:lstStyle/>
            <a:p>
              <a:r>
                <a:rPr kumimoji="1" lang="en-US" altLang="zh-TW">
                  <a:latin typeface="Arial" charset="0"/>
                  <a:ea typeface="新細明體" pitchFamily="18" charset="-120"/>
                </a:rPr>
                <a:t>Dispatch</a:t>
              </a:r>
            </a:p>
          </p:txBody>
        </p:sp>
        <p:sp>
          <p:nvSpPr>
            <p:cNvPr id="20" name="Rectangle 17">
              <a:extLst>
                <a:ext uri="{FF2B5EF4-FFF2-40B4-BE49-F238E27FC236}">
                  <a16:creationId xmlns:a16="http://schemas.microsoft.com/office/drawing/2014/main" id="{204DAC51-5EB1-43E4-A005-B15F35F4E9CE}"/>
                </a:ext>
              </a:extLst>
            </p:cNvPr>
            <p:cNvSpPr>
              <a:spLocks noChangeArrowheads="1"/>
            </p:cNvSpPr>
            <p:nvPr/>
          </p:nvSpPr>
          <p:spPr bwMode="auto">
            <a:xfrm>
              <a:off x="3962400" y="5729288"/>
              <a:ext cx="831850" cy="366712"/>
            </a:xfrm>
            <a:prstGeom prst="rect">
              <a:avLst/>
            </a:prstGeom>
            <a:noFill/>
            <a:ln w="9525">
              <a:noFill/>
              <a:miter lim="800000"/>
              <a:headEnd/>
              <a:tailEnd/>
            </a:ln>
          </p:spPr>
          <p:txBody>
            <a:bodyPr lIns="92075" tIns="46038" rIns="92075" bIns="46038">
              <a:spAutoFit/>
            </a:bodyPr>
            <a:lstStyle/>
            <a:p>
              <a:r>
                <a:rPr kumimoji="1" lang="en-US" altLang="zh-TW">
                  <a:latin typeface="Arial" charset="0"/>
                  <a:ea typeface="新細明體" pitchFamily="18" charset="-120"/>
                </a:rPr>
                <a:t>Pause</a:t>
              </a:r>
            </a:p>
          </p:txBody>
        </p:sp>
        <p:grpSp>
          <p:nvGrpSpPr>
            <p:cNvPr id="21" name="Group 18">
              <a:extLst>
                <a:ext uri="{FF2B5EF4-FFF2-40B4-BE49-F238E27FC236}">
                  <a16:creationId xmlns:a16="http://schemas.microsoft.com/office/drawing/2014/main" id="{A6A20E98-09E1-4501-BB90-8F9E2F6900D3}"/>
                </a:ext>
              </a:extLst>
            </p:cNvPr>
            <p:cNvGrpSpPr>
              <a:grpSpLocks/>
            </p:cNvGrpSpPr>
            <p:nvPr/>
          </p:nvGrpSpPr>
          <p:grpSpPr bwMode="auto">
            <a:xfrm>
              <a:off x="2819400" y="4662488"/>
              <a:ext cx="1524000" cy="381000"/>
              <a:chOff x="1392" y="3216"/>
              <a:chExt cx="960" cy="240"/>
            </a:xfrm>
          </p:grpSpPr>
          <p:sp>
            <p:nvSpPr>
              <p:cNvPr id="35" name="Rectangle 19">
                <a:extLst>
                  <a:ext uri="{FF2B5EF4-FFF2-40B4-BE49-F238E27FC236}">
                    <a16:creationId xmlns:a16="http://schemas.microsoft.com/office/drawing/2014/main" id="{7F2E7056-9E8D-4FA1-83CF-886B987140E8}"/>
                  </a:ext>
                </a:extLst>
              </p:cNvPr>
              <p:cNvSpPr>
                <a:spLocks noChangeArrowheads="1"/>
              </p:cNvSpPr>
              <p:nvPr/>
            </p:nvSpPr>
            <p:spPr bwMode="auto">
              <a:xfrm>
                <a:off x="139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6" name="Rectangle 20">
                <a:extLst>
                  <a:ext uri="{FF2B5EF4-FFF2-40B4-BE49-F238E27FC236}">
                    <a16:creationId xmlns:a16="http://schemas.microsoft.com/office/drawing/2014/main" id="{2148A60A-876A-4660-9724-33D2B8441911}"/>
                  </a:ext>
                </a:extLst>
              </p:cNvPr>
              <p:cNvSpPr>
                <a:spLocks noChangeArrowheads="1"/>
              </p:cNvSpPr>
              <p:nvPr/>
            </p:nvSpPr>
            <p:spPr bwMode="auto">
              <a:xfrm>
                <a:off x="163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7" name="Rectangle 21">
                <a:extLst>
                  <a:ext uri="{FF2B5EF4-FFF2-40B4-BE49-F238E27FC236}">
                    <a16:creationId xmlns:a16="http://schemas.microsoft.com/office/drawing/2014/main" id="{0BA6D7E5-91FE-451D-AB47-11CE46728AF7}"/>
                  </a:ext>
                </a:extLst>
              </p:cNvPr>
              <p:cNvSpPr>
                <a:spLocks noChangeArrowheads="1"/>
              </p:cNvSpPr>
              <p:nvPr/>
            </p:nvSpPr>
            <p:spPr bwMode="auto">
              <a:xfrm>
                <a:off x="187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8" name="Rectangle 22">
                <a:extLst>
                  <a:ext uri="{FF2B5EF4-FFF2-40B4-BE49-F238E27FC236}">
                    <a16:creationId xmlns:a16="http://schemas.microsoft.com/office/drawing/2014/main" id="{A8DA39B1-69B1-4390-9A16-24CC21238BD3}"/>
                  </a:ext>
                </a:extLst>
              </p:cNvPr>
              <p:cNvSpPr>
                <a:spLocks noChangeArrowheads="1"/>
              </p:cNvSpPr>
              <p:nvPr/>
            </p:nvSpPr>
            <p:spPr bwMode="auto">
              <a:xfrm>
                <a:off x="211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22" name="Line 23">
              <a:extLst>
                <a:ext uri="{FF2B5EF4-FFF2-40B4-BE49-F238E27FC236}">
                  <a16:creationId xmlns:a16="http://schemas.microsoft.com/office/drawing/2014/main" id="{3B06084B-FEC6-4902-B82E-28259E064C2E}"/>
                </a:ext>
              </a:extLst>
            </p:cNvPr>
            <p:cNvSpPr>
              <a:spLocks noChangeShapeType="1"/>
            </p:cNvSpPr>
            <p:nvPr/>
          </p:nvSpPr>
          <p:spPr bwMode="auto">
            <a:xfrm>
              <a:off x="4343400" y="4814888"/>
              <a:ext cx="1371600" cy="0"/>
            </a:xfrm>
            <a:prstGeom prst="line">
              <a:avLst/>
            </a:prstGeom>
            <a:noFill/>
            <a:ln w="9525">
              <a:solidFill>
                <a:schemeClr val="tx1"/>
              </a:solidFill>
              <a:round/>
              <a:headEnd/>
              <a:tailEnd type="triangle" w="med" len="med"/>
            </a:ln>
          </p:spPr>
          <p:txBody>
            <a:bodyPr wrap="none" anchor="ctr"/>
            <a:lstStyle/>
            <a:p>
              <a:endParaRPr lang="en-US"/>
            </a:p>
          </p:txBody>
        </p:sp>
        <p:sp>
          <p:nvSpPr>
            <p:cNvPr id="23" name="Line 24">
              <a:extLst>
                <a:ext uri="{FF2B5EF4-FFF2-40B4-BE49-F238E27FC236}">
                  <a16:creationId xmlns:a16="http://schemas.microsoft.com/office/drawing/2014/main" id="{DAE32E40-D9BA-41B1-A896-29E396C53625}"/>
                </a:ext>
              </a:extLst>
            </p:cNvPr>
            <p:cNvSpPr>
              <a:spLocks noChangeShapeType="1"/>
            </p:cNvSpPr>
            <p:nvPr/>
          </p:nvSpPr>
          <p:spPr bwMode="auto">
            <a:xfrm>
              <a:off x="6019800" y="5105400"/>
              <a:ext cx="0" cy="533400"/>
            </a:xfrm>
            <a:prstGeom prst="line">
              <a:avLst/>
            </a:prstGeom>
            <a:noFill/>
            <a:ln w="9525">
              <a:solidFill>
                <a:schemeClr val="tx1"/>
              </a:solidFill>
              <a:round/>
              <a:headEnd/>
              <a:tailEnd/>
            </a:ln>
          </p:spPr>
          <p:txBody>
            <a:bodyPr wrap="none" anchor="ctr"/>
            <a:lstStyle/>
            <a:p>
              <a:endParaRPr lang="en-US"/>
            </a:p>
          </p:txBody>
        </p:sp>
        <p:sp>
          <p:nvSpPr>
            <p:cNvPr id="24" name="Line 25">
              <a:extLst>
                <a:ext uri="{FF2B5EF4-FFF2-40B4-BE49-F238E27FC236}">
                  <a16:creationId xmlns:a16="http://schemas.microsoft.com/office/drawing/2014/main" id="{1BE0BE71-CC28-4C9E-A40D-673779251E33}"/>
                </a:ext>
              </a:extLst>
            </p:cNvPr>
            <p:cNvSpPr>
              <a:spLocks noChangeShapeType="1"/>
            </p:cNvSpPr>
            <p:nvPr/>
          </p:nvSpPr>
          <p:spPr bwMode="auto">
            <a:xfrm flipH="1">
              <a:off x="2514600" y="5638800"/>
              <a:ext cx="3505200" cy="0"/>
            </a:xfrm>
            <a:prstGeom prst="line">
              <a:avLst/>
            </a:prstGeom>
            <a:noFill/>
            <a:ln w="9525">
              <a:solidFill>
                <a:schemeClr val="tx1"/>
              </a:solidFill>
              <a:round/>
              <a:headEnd/>
              <a:tailEnd/>
            </a:ln>
          </p:spPr>
          <p:txBody>
            <a:bodyPr wrap="none" anchor="ctr"/>
            <a:lstStyle/>
            <a:p>
              <a:endParaRPr lang="en-US"/>
            </a:p>
          </p:txBody>
        </p:sp>
        <p:sp>
          <p:nvSpPr>
            <p:cNvPr id="25" name="Line 26">
              <a:extLst>
                <a:ext uri="{FF2B5EF4-FFF2-40B4-BE49-F238E27FC236}">
                  <a16:creationId xmlns:a16="http://schemas.microsoft.com/office/drawing/2014/main" id="{A97AB252-8E4D-4BBB-AD3D-AE6F599DE42A}"/>
                </a:ext>
              </a:extLst>
            </p:cNvPr>
            <p:cNvSpPr>
              <a:spLocks noChangeShapeType="1"/>
            </p:cNvSpPr>
            <p:nvPr/>
          </p:nvSpPr>
          <p:spPr bwMode="auto">
            <a:xfrm>
              <a:off x="2209800" y="4814888"/>
              <a:ext cx="457200" cy="0"/>
            </a:xfrm>
            <a:prstGeom prst="line">
              <a:avLst/>
            </a:prstGeom>
            <a:noFill/>
            <a:ln w="9525">
              <a:solidFill>
                <a:schemeClr val="tx1"/>
              </a:solidFill>
              <a:round/>
              <a:headEnd/>
              <a:tailEnd type="triangle" w="med" len="med"/>
            </a:ln>
          </p:spPr>
          <p:txBody>
            <a:bodyPr wrap="none" anchor="ctr"/>
            <a:lstStyle/>
            <a:p>
              <a:endParaRPr lang="en-US"/>
            </a:p>
          </p:txBody>
        </p:sp>
        <p:sp>
          <p:nvSpPr>
            <p:cNvPr id="26" name="Line 27">
              <a:extLst>
                <a:ext uri="{FF2B5EF4-FFF2-40B4-BE49-F238E27FC236}">
                  <a16:creationId xmlns:a16="http://schemas.microsoft.com/office/drawing/2014/main" id="{177B17D2-03D5-4A19-ACE4-21D153C6827C}"/>
                </a:ext>
              </a:extLst>
            </p:cNvPr>
            <p:cNvSpPr>
              <a:spLocks noChangeShapeType="1"/>
            </p:cNvSpPr>
            <p:nvPr/>
          </p:nvSpPr>
          <p:spPr bwMode="auto">
            <a:xfrm flipV="1">
              <a:off x="2514600" y="4891088"/>
              <a:ext cx="0" cy="747712"/>
            </a:xfrm>
            <a:prstGeom prst="line">
              <a:avLst/>
            </a:prstGeom>
            <a:noFill/>
            <a:ln w="9525">
              <a:solidFill>
                <a:schemeClr val="tx1"/>
              </a:solidFill>
              <a:round/>
              <a:headEnd/>
              <a:tailEnd type="triangle" w="med" len="med"/>
            </a:ln>
          </p:spPr>
          <p:txBody>
            <a:bodyPr wrap="none" anchor="ctr"/>
            <a:lstStyle/>
            <a:p>
              <a:endParaRPr lang="en-US"/>
            </a:p>
          </p:txBody>
        </p:sp>
        <p:sp>
          <p:nvSpPr>
            <p:cNvPr id="27" name="Line 28">
              <a:extLst>
                <a:ext uri="{FF2B5EF4-FFF2-40B4-BE49-F238E27FC236}">
                  <a16:creationId xmlns:a16="http://schemas.microsoft.com/office/drawing/2014/main" id="{4A430FC6-4E59-4067-BD43-E1D576481FEA}"/>
                </a:ext>
              </a:extLst>
            </p:cNvPr>
            <p:cNvSpPr>
              <a:spLocks noChangeShapeType="1"/>
            </p:cNvSpPr>
            <p:nvPr/>
          </p:nvSpPr>
          <p:spPr bwMode="auto">
            <a:xfrm>
              <a:off x="6172200" y="4814888"/>
              <a:ext cx="381000" cy="0"/>
            </a:xfrm>
            <a:prstGeom prst="line">
              <a:avLst/>
            </a:prstGeom>
            <a:noFill/>
            <a:ln w="9525">
              <a:solidFill>
                <a:schemeClr val="tx1"/>
              </a:solidFill>
              <a:round/>
              <a:headEnd/>
              <a:tailEnd type="triangle" w="med" len="med"/>
            </a:ln>
          </p:spPr>
          <p:txBody>
            <a:bodyPr wrap="none" anchor="ctr"/>
            <a:lstStyle/>
            <a:p>
              <a:endParaRPr lang="en-US"/>
            </a:p>
          </p:txBody>
        </p:sp>
        <p:sp>
          <p:nvSpPr>
            <p:cNvPr id="28" name="Line 29">
              <a:extLst>
                <a:ext uri="{FF2B5EF4-FFF2-40B4-BE49-F238E27FC236}">
                  <a16:creationId xmlns:a16="http://schemas.microsoft.com/office/drawing/2014/main" id="{FE80C450-EC4D-4F29-B37F-EEB6BE785AE5}"/>
                </a:ext>
              </a:extLst>
            </p:cNvPr>
            <p:cNvSpPr>
              <a:spLocks noChangeShapeType="1"/>
            </p:cNvSpPr>
            <p:nvPr/>
          </p:nvSpPr>
          <p:spPr bwMode="auto">
            <a:xfrm flipH="1">
              <a:off x="2590800" y="4662488"/>
              <a:ext cx="2286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 name="Line 30">
              <a:extLst>
                <a:ext uri="{FF2B5EF4-FFF2-40B4-BE49-F238E27FC236}">
                  <a16:creationId xmlns:a16="http://schemas.microsoft.com/office/drawing/2014/main" id="{334D3F3C-2D6E-4843-8E2B-AFC159524931}"/>
                </a:ext>
              </a:extLst>
            </p:cNvPr>
            <p:cNvSpPr>
              <a:spLocks noChangeShapeType="1"/>
            </p:cNvSpPr>
            <p:nvPr/>
          </p:nvSpPr>
          <p:spPr bwMode="auto">
            <a:xfrm flipH="1">
              <a:off x="2590800" y="5043488"/>
              <a:ext cx="2286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 name="Rectangle 31">
              <a:extLst>
                <a:ext uri="{FF2B5EF4-FFF2-40B4-BE49-F238E27FC236}">
                  <a16:creationId xmlns:a16="http://schemas.microsoft.com/office/drawing/2014/main" id="{3234F87D-2E24-4A1C-AB2E-B30F84B308FA}"/>
                </a:ext>
              </a:extLst>
            </p:cNvPr>
            <p:cNvSpPr>
              <a:spLocks noChangeArrowheads="1"/>
            </p:cNvSpPr>
            <p:nvPr/>
          </p:nvSpPr>
          <p:spPr bwMode="auto">
            <a:xfrm>
              <a:off x="6248400" y="4433888"/>
              <a:ext cx="565150" cy="366712"/>
            </a:xfrm>
            <a:prstGeom prst="rect">
              <a:avLst/>
            </a:prstGeom>
            <a:noFill/>
            <a:ln w="9525">
              <a:noFill/>
              <a:miter lim="800000"/>
              <a:headEnd/>
              <a:tailEnd/>
            </a:ln>
          </p:spPr>
          <p:txBody>
            <a:bodyPr wrap="none" lIns="92075" tIns="46038" rIns="92075" bIns="46038">
              <a:spAutoFit/>
            </a:bodyPr>
            <a:lstStyle/>
            <a:p>
              <a:r>
                <a:rPr kumimoji="1" lang="en-US" altLang="zh-TW">
                  <a:latin typeface="Arial" charset="0"/>
                  <a:ea typeface="新細明體" pitchFamily="18" charset="-120"/>
                </a:rPr>
                <a:t>Exit</a:t>
              </a:r>
            </a:p>
          </p:txBody>
        </p:sp>
        <p:sp>
          <p:nvSpPr>
            <p:cNvPr id="31" name="Rectangle 32">
              <a:extLst>
                <a:ext uri="{FF2B5EF4-FFF2-40B4-BE49-F238E27FC236}">
                  <a16:creationId xmlns:a16="http://schemas.microsoft.com/office/drawing/2014/main" id="{F3261C37-003D-4C78-834B-13B875FBACE6}"/>
                </a:ext>
              </a:extLst>
            </p:cNvPr>
            <p:cNvSpPr>
              <a:spLocks noChangeArrowheads="1"/>
            </p:cNvSpPr>
            <p:nvPr/>
          </p:nvSpPr>
          <p:spPr bwMode="auto">
            <a:xfrm>
              <a:off x="5791200" y="4648200"/>
              <a:ext cx="381000" cy="381000"/>
            </a:xfrm>
            <a:prstGeom prst="rect">
              <a:avLst/>
            </a:prstGeom>
            <a:solidFill>
              <a:srgbClr val="FFFFCC"/>
            </a:solidFill>
            <a:ln w="9525">
              <a:solidFill>
                <a:schemeClr val="tx1"/>
              </a:solidFill>
              <a:miter lim="800000"/>
              <a:headEnd/>
              <a:tailEnd/>
            </a:ln>
          </p:spPr>
          <p:txBody>
            <a:bodyPr wrap="none" anchor="ctr"/>
            <a:lstStyle/>
            <a:p>
              <a:pPr algn="ctr" eaLnBrk="1" hangingPunct="1"/>
              <a:endParaRPr kumimoji="1" lang="zh-TW" altLang="en-US" sz="1200" b="1">
                <a:latin typeface="Times New Roman" pitchFamily="18" charset="0"/>
                <a:ea typeface="新細明體" pitchFamily="18" charset="-120"/>
              </a:endParaRPr>
            </a:p>
          </p:txBody>
        </p:sp>
        <p:sp>
          <p:nvSpPr>
            <p:cNvPr id="32" name="Oval 33">
              <a:extLst>
                <a:ext uri="{FF2B5EF4-FFF2-40B4-BE49-F238E27FC236}">
                  <a16:creationId xmlns:a16="http://schemas.microsoft.com/office/drawing/2014/main" id="{E6C8B8CB-D77D-47CE-9392-C7850D58C346}"/>
                </a:ext>
              </a:extLst>
            </p:cNvPr>
            <p:cNvSpPr>
              <a:spLocks noChangeArrowheads="1"/>
            </p:cNvSpPr>
            <p:nvPr/>
          </p:nvSpPr>
          <p:spPr bwMode="auto">
            <a:xfrm>
              <a:off x="4038600" y="4724400"/>
              <a:ext cx="228600" cy="228600"/>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33" name="Oval 34">
              <a:extLst>
                <a:ext uri="{FF2B5EF4-FFF2-40B4-BE49-F238E27FC236}">
                  <a16:creationId xmlns:a16="http://schemas.microsoft.com/office/drawing/2014/main" id="{0BA2CCA4-8035-49D4-8037-BD8AB72A8B25}"/>
                </a:ext>
              </a:extLst>
            </p:cNvPr>
            <p:cNvSpPr>
              <a:spLocks noChangeArrowheads="1"/>
            </p:cNvSpPr>
            <p:nvPr/>
          </p:nvSpPr>
          <p:spPr bwMode="auto">
            <a:xfrm>
              <a:off x="5867400" y="4724400"/>
              <a:ext cx="228600" cy="228600"/>
            </a:xfrm>
            <a:prstGeom prst="ellipse">
              <a:avLst/>
            </a:prstGeom>
            <a:solidFill>
              <a:srgbClr val="00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34" name="Oval 35">
              <a:extLst>
                <a:ext uri="{FF2B5EF4-FFF2-40B4-BE49-F238E27FC236}">
                  <a16:creationId xmlns:a16="http://schemas.microsoft.com/office/drawing/2014/main" id="{33E25CA6-3051-49E0-A81A-4CA8C64C7852}"/>
                </a:ext>
              </a:extLst>
            </p:cNvPr>
            <p:cNvSpPr>
              <a:spLocks noChangeArrowheads="1"/>
            </p:cNvSpPr>
            <p:nvPr/>
          </p:nvSpPr>
          <p:spPr bwMode="auto">
            <a:xfrm>
              <a:off x="3657600" y="4724400"/>
              <a:ext cx="228600" cy="228600"/>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grpSp>
    </p:spTree>
    <p:extLst>
      <p:ext uri="{BB962C8B-B14F-4D97-AF65-F5344CB8AC3E}">
        <p14:creationId xmlns:p14="http://schemas.microsoft.com/office/powerpoint/2010/main" val="2453058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7A064-830F-436F-B006-2BEE3F1C784D}"/>
              </a:ext>
            </a:extLst>
          </p:cNvPr>
          <p:cNvSpPr>
            <a:spLocks noGrp="1"/>
          </p:cNvSpPr>
          <p:nvPr>
            <p:ph idx="1"/>
          </p:nvPr>
        </p:nvSpPr>
        <p:spPr>
          <a:xfrm>
            <a:off x="370613" y="1274325"/>
            <a:ext cx="10700125" cy="4679250"/>
          </a:xfrm>
        </p:spPr>
        <p:txBody>
          <a:bodyPr/>
          <a:lstStyle/>
          <a:p>
            <a:r>
              <a:rPr lang="en-US" altLang="zh-TW" sz="3000" dirty="0">
                <a:ea typeface="新細明體" pitchFamily="18" charset="-120"/>
              </a:rPr>
              <a:t>Not-running:</a:t>
            </a:r>
          </a:p>
          <a:p>
            <a:pPr lvl="1"/>
            <a:r>
              <a:rPr lang="en-US" altLang="zh-TW" dirty="0">
                <a:solidFill>
                  <a:schemeClr val="accent3">
                    <a:lumMod val="75000"/>
                  </a:schemeClr>
                </a:solidFill>
                <a:ea typeface="新細明體" pitchFamily="18" charset="-120"/>
              </a:rPr>
              <a:t>ready</a:t>
            </a:r>
            <a:r>
              <a:rPr lang="en-US" altLang="zh-TW" dirty="0">
                <a:ea typeface="新細明體" pitchFamily="18" charset="-120"/>
              </a:rPr>
              <a:t> to execute</a:t>
            </a:r>
          </a:p>
          <a:p>
            <a:pPr lvl="1"/>
            <a:r>
              <a:rPr lang="en-US" altLang="zh-TW" dirty="0">
                <a:solidFill>
                  <a:schemeClr val="accent3">
                    <a:lumMod val="75000"/>
                  </a:schemeClr>
                </a:solidFill>
                <a:ea typeface="新細明體" pitchFamily="18" charset="-120"/>
              </a:rPr>
              <a:t>blocked</a:t>
            </a:r>
            <a:r>
              <a:rPr lang="en-US" altLang="zh-TW" dirty="0">
                <a:ea typeface="新細明體" pitchFamily="18" charset="-120"/>
              </a:rPr>
              <a:t>, e.g. waiting for I/O</a:t>
            </a:r>
          </a:p>
          <a:p>
            <a:pPr lvl="1"/>
            <a:endParaRPr lang="en-US" altLang="zh-TW" dirty="0">
              <a:ea typeface="新細明體" pitchFamily="18" charset="-120"/>
            </a:endParaRPr>
          </a:p>
          <a:p>
            <a:r>
              <a:rPr lang="en-US" altLang="zh-TW" sz="3000" dirty="0">
                <a:ea typeface="新細明體" pitchFamily="18" charset="-120"/>
              </a:rPr>
              <a:t>Dispatcher CANNOT just select the process that has been in the queue the longest (i.e. the one in queue front) because it may be </a:t>
            </a:r>
            <a:r>
              <a:rPr lang="en-US" altLang="zh-TW" sz="3000" dirty="0">
                <a:solidFill>
                  <a:srgbClr val="0070C0"/>
                </a:solidFill>
                <a:ea typeface="新細明體" pitchFamily="18" charset="-120"/>
              </a:rPr>
              <a:t>blocked</a:t>
            </a:r>
          </a:p>
          <a:p>
            <a:endParaRPr lang="en-US" dirty="0"/>
          </a:p>
        </p:txBody>
      </p:sp>
      <p:sp>
        <p:nvSpPr>
          <p:cNvPr id="3" name="Title 2">
            <a:extLst>
              <a:ext uri="{FF2B5EF4-FFF2-40B4-BE49-F238E27FC236}">
                <a16:creationId xmlns:a16="http://schemas.microsoft.com/office/drawing/2014/main" id="{3E24B9B3-3AC6-4421-BFF5-179357B51FF6}"/>
              </a:ext>
            </a:extLst>
          </p:cNvPr>
          <p:cNvSpPr>
            <a:spLocks noGrp="1"/>
          </p:cNvSpPr>
          <p:nvPr>
            <p:ph type="title"/>
          </p:nvPr>
        </p:nvSpPr>
        <p:spPr/>
        <p:txBody>
          <a:bodyPr/>
          <a:lstStyle/>
          <a:p>
            <a:r>
              <a:rPr lang="en-US" altLang="zh-TW" dirty="0">
                <a:ea typeface="新細明體" pitchFamily="18" charset="-120"/>
              </a:rPr>
              <a:t>Two States Are Not Enough...</a:t>
            </a:r>
            <a:endParaRPr lang="en-US" dirty="0"/>
          </a:p>
        </p:txBody>
      </p:sp>
      <p:sp>
        <p:nvSpPr>
          <p:cNvPr id="4" name="Slide Number Placeholder 3">
            <a:extLst>
              <a:ext uri="{FF2B5EF4-FFF2-40B4-BE49-F238E27FC236}">
                <a16:creationId xmlns:a16="http://schemas.microsoft.com/office/drawing/2014/main" id="{E2861173-66A0-4790-9E18-611A58C93532}"/>
              </a:ext>
            </a:extLst>
          </p:cNvPr>
          <p:cNvSpPr>
            <a:spLocks noGrp="1"/>
          </p:cNvSpPr>
          <p:nvPr>
            <p:ph type="sldNum" sz="quarter" idx="15"/>
          </p:nvPr>
        </p:nvSpPr>
        <p:spPr/>
        <p:txBody>
          <a:bodyPr/>
          <a:lstStyle/>
          <a:p>
            <a:fld id="{19B51A1E-902D-48AF-9020-955120F399B6}" type="slidenum">
              <a:rPr lang="en-US" smtClean="0"/>
              <a:pPr/>
              <a:t>19</a:t>
            </a:fld>
            <a:endParaRPr lang="en-US" dirty="0"/>
          </a:p>
        </p:txBody>
      </p:sp>
      <p:grpSp>
        <p:nvGrpSpPr>
          <p:cNvPr id="5" name="Group 12">
            <a:extLst>
              <a:ext uri="{FF2B5EF4-FFF2-40B4-BE49-F238E27FC236}">
                <a16:creationId xmlns:a16="http://schemas.microsoft.com/office/drawing/2014/main" id="{2239D4B0-8BDF-4017-A108-069CF7604D13}"/>
              </a:ext>
            </a:extLst>
          </p:cNvPr>
          <p:cNvGrpSpPr>
            <a:grpSpLocks/>
          </p:cNvGrpSpPr>
          <p:nvPr/>
        </p:nvGrpSpPr>
        <p:grpSpPr bwMode="auto">
          <a:xfrm>
            <a:off x="6096000" y="1478671"/>
            <a:ext cx="4755303" cy="1261611"/>
            <a:chOff x="3120" y="1200"/>
            <a:chExt cx="2352" cy="624"/>
          </a:xfrm>
        </p:grpSpPr>
        <p:sp>
          <p:nvSpPr>
            <p:cNvPr id="6" name="Rectangle 13">
              <a:extLst>
                <a:ext uri="{FF2B5EF4-FFF2-40B4-BE49-F238E27FC236}">
                  <a16:creationId xmlns:a16="http://schemas.microsoft.com/office/drawing/2014/main" id="{8E95D1EA-5C56-4302-9513-98DCC31FED12}"/>
                </a:ext>
              </a:extLst>
            </p:cNvPr>
            <p:cNvSpPr>
              <a:spLocks noChangeArrowheads="1"/>
            </p:cNvSpPr>
            <p:nvPr/>
          </p:nvSpPr>
          <p:spPr bwMode="auto">
            <a:xfrm>
              <a:off x="4992" y="1200"/>
              <a:ext cx="240" cy="240"/>
            </a:xfrm>
            <a:prstGeom prst="rect">
              <a:avLst/>
            </a:prstGeom>
            <a:solidFill>
              <a:srgbClr val="FFFFCC"/>
            </a:solidFill>
            <a:ln w="9525">
              <a:solidFill>
                <a:schemeClr val="tx1"/>
              </a:solidFill>
              <a:miter lim="800000"/>
              <a:headEnd/>
              <a:tailEnd/>
            </a:ln>
          </p:spPr>
          <p:txBody>
            <a:bodyPr wrap="none" anchor="ctr"/>
            <a:lstStyle/>
            <a:p>
              <a:endParaRPr lang="en-US"/>
            </a:p>
          </p:txBody>
        </p:sp>
        <p:grpSp>
          <p:nvGrpSpPr>
            <p:cNvPr id="7" name="Group 14">
              <a:extLst>
                <a:ext uri="{FF2B5EF4-FFF2-40B4-BE49-F238E27FC236}">
                  <a16:creationId xmlns:a16="http://schemas.microsoft.com/office/drawing/2014/main" id="{84E3EA6A-FA27-4DCB-ACB7-BB04656CBD15}"/>
                </a:ext>
              </a:extLst>
            </p:cNvPr>
            <p:cNvGrpSpPr>
              <a:grpSpLocks/>
            </p:cNvGrpSpPr>
            <p:nvPr/>
          </p:nvGrpSpPr>
          <p:grpSpPr bwMode="auto">
            <a:xfrm>
              <a:off x="3504" y="1200"/>
              <a:ext cx="960" cy="240"/>
              <a:chOff x="1392" y="3216"/>
              <a:chExt cx="960" cy="240"/>
            </a:xfrm>
          </p:grpSpPr>
          <p:sp>
            <p:nvSpPr>
              <p:cNvPr id="20" name="Rectangle 15">
                <a:extLst>
                  <a:ext uri="{FF2B5EF4-FFF2-40B4-BE49-F238E27FC236}">
                    <a16:creationId xmlns:a16="http://schemas.microsoft.com/office/drawing/2014/main" id="{B2877666-4DAE-4761-BFFF-2B638CEF9724}"/>
                  </a:ext>
                </a:extLst>
              </p:cNvPr>
              <p:cNvSpPr>
                <a:spLocks noChangeArrowheads="1"/>
              </p:cNvSpPr>
              <p:nvPr/>
            </p:nvSpPr>
            <p:spPr bwMode="auto">
              <a:xfrm>
                <a:off x="139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1" name="Rectangle 16">
                <a:extLst>
                  <a:ext uri="{FF2B5EF4-FFF2-40B4-BE49-F238E27FC236}">
                    <a16:creationId xmlns:a16="http://schemas.microsoft.com/office/drawing/2014/main" id="{7BEF1315-340A-4A3A-AA84-2E5658EE6B4E}"/>
                  </a:ext>
                </a:extLst>
              </p:cNvPr>
              <p:cNvSpPr>
                <a:spLocks noChangeArrowheads="1"/>
              </p:cNvSpPr>
              <p:nvPr/>
            </p:nvSpPr>
            <p:spPr bwMode="auto">
              <a:xfrm>
                <a:off x="163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2" name="Rectangle 17">
                <a:extLst>
                  <a:ext uri="{FF2B5EF4-FFF2-40B4-BE49-F238E27FC236}">
                    <a16:creationId xmlns:a16="http://schemas.microsoft.com/office/drawing/2014/main" id="{EA67128D-9038-4743-B2F0-B9784E341CFF}"/>
                  </a:ext>
                </a:extLst>
              </p:cNvPr>
              <p:cNvSpPr>
                <a:spLocks noChangeArrowheads="1"/>
              </p:cNvSpPr>
              <p:nvPr/>
            </p:nvSpPr>
            <p:spPr bwMode="auto">
              <a:xfrm>
                <a:off x="187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3" name="Rectangle 18">
                <a:extLst>
                  <a:ext uri="{FF2B5EF4-FFF2-40B4-BE49-F238E27FC236}">
                    <a16:creationId xmlns:a16="http://schemas.microsoft.com/office/drawing/2014/main" id="{7A8ABA50-B9FD-4235-9F58-B0E997E0B809}"/>
                  </a:ext>
                </a:extLst>
              </p:cNvPr>
              <p:cNvSpPr>
                <a:spLocks noChangeArrowheads="1"/>
              </p:cNvSpPr>
              <p:nvPr/>
            </p:nvSpPr>
            <p:spPr bwMode="auto">
              <a:xfrm>
                <a:off x="211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8" name="Line 19">
              <a:extLst>
                <a:ext uri="{FF2B5EF4-FFF2-40B4-BE49-F238E27FC236}">
                  <a16:creationId xmlns:a16="http://schemas.microsoft.com/office/drawing/2014/main" id="{27611812-6393-41B1-AC60-E7018A74342A}"/>
                </a:ext>
              </a:extLst>
            </p:cNvPr>
            <p:cNvSpPr>
              <a:spLocks noChangeShapeType="1"/>
            </p:cNvSpPr>
            <p:nvPr/>
          </p:nvSpPr>
          <p:spPr bwMode="auto">
            <a:xfrm>
              <a:off x="4464" y="1296"/>
              <a:ext cx="480" cy="0"/>
            </a:xfrm>
            <a:prstGeom prst="line">
              <a:avLst/>
            </a:prstGeom>
            <a:noFill/>
            <a:ln w="9525">
              <a:solidFill>
                <a:schemeClr val="tx1"/>
              </a:solidFill>
              <a:round/>
              <a:headEnd/>
              <a:tailEnd type="triangle" w="med" len="med"/>
            </a:ln>
          </p:spPr>
          <p:txBody>
            <a:bodyPr wrap="none" anchor="ctr"/>
            <a:lstStyle/>
            <a:p>
              <a:endParaRPr lang="en-US"/>
            </a:p>
          </p:txBody>
        </p:sp>
        <p:sp>
          <p:nvSpPr>
            <p:cNvPr id="9" name="Line 20">
              <a:extLst>
                <a:ext uri="{FF2B5EF4-FFF2-40B4-BE49-F238E27FC236}">
                  <a16:creationId xmlns:a16="http://schemas.microsoft.com/office/drawing/2014/main" id="{927CC23E-3562-46F3-8962-A27BB1BAFEA0}"/>
                </a:ext>
              </a:extLst>
            </p:cNvPr>
            <p:cNvSpPr>
              <a:spLocks noChangeShapeType="1"/>
            </p:cNvSpPr>
            <p:nvPr/>
          </p:nvSpPr>
          <p:spPr bwMode="auto">
            <a:xfrm>
              <a:off x="5088" y="1488"/>
              <a:ext cx="0" cy="336"/>
            </a:xfrm>
            <a:prstGeom prst="line">
              <a:avLst/>
            </a:prstGeom>
            <a:noFill/>
            <a:ln w="9525">
              <a:solidFill>
                <a:schemeClr val="tx1"/>
              </a:solidFill>
              <a:round/>
              <a:headEnd/>
              <a:tailEnd/>
            </a:ln>
          </p:spPr>
          <p:txBody>
            <a:bodyPr wrap="none" anchor="ctr"/>
            <a:lstStyle/>
            <a:p>
              <a:endParaRPr lang="en-US"/>
            </a:p>
          </p:txBody>
        </p:sp>
        <p:sp>
          <p:nvSpPr>
            <p:cNvPr id="10" name="Line 21">
              <a:extLst>
                <a:ext uri="{FF2B5EF4-FFF2-40B4-BE49-F238E27FC236}">
                  <a16:creationId xmlns:a16="http://schemas.microsoft.com/office/drawing/2014/main" id="{B08A7FB3-9A05-48C9-97DB-CB089DF4937E}"/>
                </a:ext>
              </a:extLst>
            </p:cNvPr>
            <p:cNvSpPr>
              <a:spLocks noChangeShapeType="1"/>
            </p:cNvSpPr>
            <p:nvPr/>
          </p:nvSpPr>
          <p:spPr bwMode="auto">
            <a:xfrm flipH="1">
              <a:off x="3312" y="1824"/>
              <a:ext cx="1776" cy="0"/>
            </a:xfrm>
            <a:prstGeom prst="line">
              <a:avLst/>
            </a:prstGeom>
            <a:noFill/>
            <a:ln w="9525">
              <a:solidFill>
                <a:schemeClr val="tx1"/>
              </a:solidFill>
              <a:round/>
              <a:headEnd/>
              <a:tailEnd/>
            </a:ln>
          </p:spPr>
          <p:txBody>
            <a:bodyPr wrap="none" anchor="ctr"/>
            <a:lstStyle/>
            <a:p>
              <a:endParaRPr lang="en-US"/>
            </a:p>
          </p:txBody>
        </p:sp>
        <p:sp>
          <p:nvSpPr>
            <p:cNvPr id="11" name="Line 22">
              <a:extLst>
                <a:ext uri="{FF2B5EF4-FFF2-40B4-BE49-F238E27FC236}">
                  <a16:creationId xmlns:a16="http://schemas.microsoft.com/office/drawing/2014/main" id="{A73A36CA-1B11-4EAA-A8DB-D6C3EA71C9CC}"/>
                </a:ext>
              </a:extLst>
            </p:cNvPr>
            <p:cNvSpPr>
              <a:spLocks noChangeShapeType="1"/>
            </p:cNvSpPr>
            <p:nvPr/>
          </p:nvSpPr>
          <p:spPr bwMode="auto">
            <a:xfrm>
              <a:off x="3120" y="1296"/>
              <a:ext cx="288" cy="0"/>
            </a:xfrm>
            <a:prstGeom prst="line">
              <a:avLst/>
            </a:prstGeom>
            <a:noFill/>
            <a:ln w="9525">
              <a:solidFill>
                <a:schemeClr val="tx1"/>
              </a:solidFill>
              <a:round/>
              <a:headEnd/>
              <a:tailEnd type="triangle" w="med" len="med"/>
            </a:ln>
          </p:spPr>
          <p:txBody>
            <a:bodyPr wrap="none" anchor="ctr"/>
            <a:lstStyle/>
            <a:p>
              <a:endParaRPr lang="en-US"/>
            </a:p>
          </p:txBody>
        </p:sp>
        <p:sp>
          <p:nvSpPr>
            <p:cNvPr id="12" name="Line 23">
              <a:extLst>
                <a:ext uri="{FF2B5EF4-FFF2-40B4-BE49-F238E27FC236}">
                  <a16:creationId xmlns:a16="http://schemas.microsoft.com/office/drawing/2014/main" id="{8717F21A-D527-4581-8886-DDBE225C2BBE}"/>
                </a:ext>
              </a:extLst>
            </p:cNvPr>
            <p:cNvSpPr>
              <a:spLocks noChangeShapeType="1"/>
            </p:cNvSpPr>
            <p:nvPr/>
          </p:nvSpPr>
          <p:spPr bwMode="auto">
            <a:xfrm flipV="1">
              <a:off x="3312" y="1344"/>
              <a:ext cx="0" cy="480"/>
            </a:xfrm>
            <a:prstGeom prst="line">
              <a:avLst/>
            </a:prstGeom>
            <a:noFill/>
            <a:ln w="9525">
              <a:solidFill>
                <a:schemeClr val="tx1"/>
              </a:solidFill>
              <a:round/>
              <a:headEnd/>
              <a:tailEnd type="triangle" w="med" len="med"/>
            </a:ln>
          </p:spPr>
          <p:txBody>
            <a:bodyPr wrap="none" anchor="ctr"/>
            <a:lstStyle/>
            <a:p>
              <a:endParaRPr lang="en-US"/>
            </a:p>
          </p:txBody>
        </p:sp>
        <p:sp>
          <p:nvSpPr>
            <p:cNvPr id="13" name="Line 24">
              <a:extLst>
                <a:ext uri="{FF2B5EF4-FFF2-40B4-BE49-F238E27FC236}">
                  <a16:creationId xmlns:a16="http://schemas.microsoft.com/office/drawing/2014/main" id="{CC2A6DDC-6957-4039-B8E5-62DFBA2F1A46}"/>
                </a:ext>
              </a:extLst>
            </p:cNvPr>
            <p:cNvSpPr>
              <a:spLocks noChangeShapeType="1"/>
            </p:cNvSpPr>
            <p:nvPr/>
          </p:nvSpPr>
          <p:spPr bwMode="auto">
            <a:xfrm>
              <a:off x="5232" y="1296"/>
              <a:ext cx="240" cy="0"/>
            </a:xfrm>
            <a:prstGeom prst="line">
              <a:avLst/>
            </a:prstGeom>
            <a:noFill/>
            <a:ln w="9525">
              <a:solidFill>
                <a:schemeClr val="tx1"/>
              </a:solidFill>
              <a:round/>
              <a:headEnd/>
              <a:tailEnd type="triangle" w="med" len="med"/>
            </a:ln>
          </p:spPr>
          <p:txBody>
            <a:bodyPr wrap="none" anchor="ctr"/>
            <a:lstStyle/>
            <a:p>
              <a:endParaRPr lang="en-US"/>
            </a:p>
          </p:txBody>
        </p:sp>
        <p:sp>
          <p:nvSpPr>
            <p:cNvPr id="14" name="Line 25">
              <a:extLst>
                <a:ext uri="{FF2B5EF4-FFF2-40B4-BE49-F238E27FC236}">
                  <a16:creationId xmlns:a16="http://schemas.microsoft.com/office/drawing/2014/main" id="{CD8C07A6-110A-40DB-9F09-668E5464DE09}"/>
                </a:ext>
              </a:extLst>
            </p:cNvPr>
            <p:cNvSpPr>
              <a:spLocks noChangeShapeType="1"/>
            </p:cNvSpPr>
            <p:nvPr/>
          </p:nvSpPr>
          <p:spPr bwMode="auto">
            <a:xfrm flipH="1">
              <a:off x="3360" y="1200"/>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5" name="Line 26">
              <a:extLst>
                <a:ext uri="{FF2B5EF4-FFF2-40B4-BE49-F238E27FC236}">
                  <a16:creationId xmlns:a16="http://schemas.microsoft.com/office/drawing/2014/main" id="{5E4CDE15-C361-4144-85EB-FC1C411B931E}"/>
                </a:ext>
              </a:extLst>
            </p:cNvPr>
            <p:cNvSpPr>
              <a:spLocks noChangeShapeType="1"/>
            </p:cNvSpPr>
            <p:nvPr/>
          </p:nvSpPr>
          <p:spPr bwMode="auto">
            <a:xfrm flipH="1">
              <a:off x="3360" y="1440"/>
              <a:ext cx="14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 name="Oval 27">
              <a:extLst>
                <a:ext uri="{FF2B5EF4-FFF2-40B4-BE49-F238E27FC236}">
                  <a16:creationId xmlns:a16="http://schemas.microsoft.com/office/drawing/2014/main" id="{24B51A9C-A80E-46F9-9BEF-8C30AAC44C6A}"/>
                </a:ext>
              </a:extLst>
            </p:cNvPr>
            <p:cNvSpPr>
              <a:spLocks noChangeArrowheads="1"/>
            </p:cNvSpPr>
            <p:nvPr/>
          </p:nvSpPr>
          <p:spPr bwMode="auto">
            <a:xfrm>
              <a:off x="5040" y="1248"/>
              <a:ext cx="144" cy="144"/>
            </a:xfrm>
            <a:prstGeom prst="ellipse">
              <a:avLst/>
            </a:prstGeom>
            <a:solidFill>
              <a:srgbClr val="00FF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sp>
          <p:nvSpPr>
            <p:cNvPr id="17" name="Oval 28">
              <a:extLst>
                <a:ext uri="{FF2B5EF4-FFF2-40B4-BE49-F238E27FC236}">
                  <a16:creationId xmlns:a16="http://schemas.microsoft.com/office/drawing/2014/main" id="{47DA6B34-5A7B-4A4F-B04F-BE3EC802ACE4}"/>
                </a:ext>
              </a:extLst>
            </p:cNvPr>
            <p:cNvSpPr>
              <a:spLocks noChangeArrowheads="1"/>
            </p:cNvSpPr>
            <p:nvPr/>
          </p:nvSpPr>
          <p:spPr bwMode="auto">
            <a:xfrm>
              <a:off x="3792" y="1248"/>
              <a:ext cx="144" cy="144"/>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sp>
          <p:nvSpPr>
            <p:cNvPr id="18" name="Oval 29">
              <a:extLst>
                <a:ext uri="{FF2B5EF4-FFF2-40B4-BE49-F238E27FC236}">
                  <a16:creationId xmlns:a16="http://schemas.microsoft.com/office/drawing/2014/main" id="{4D16CD7B-CEEB-412B-ACBC-1623AAB32D30}"/>
                </a:ext>
              </a:extLst>
            </p:cNvPr>
            <p:cNvSpPr>
              <a:spLocks noChangeArrowheads="1"/>
            </p:cNvSpPr>
            <p:nvPr/>
          </p:nvSpPr>
          <p:spPr bwMode="auto">
            <a:xfrm>
              <a:off x="4272" y="1248"/>
              <a:ext cx="144" cy="144"/>
            </a:xfrm>
            <a:prstGeom prst="ellipse">
              <a:avLst/>
            </a:prstGeom>
            <a:solidFill>
              <a:srgbClr val="FF00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sp>
          <p:nvSpPr>
            <p:cNvPr id="19" name="Oval 30">
              <a:extLst>
                <a:ext uri="{FF2B5EF4-FFF2-40B4-BE49-F238E27FC236}">
                  <a16:creationId xmlns:a16="http://schemas.microsoft.com/office/drawing/2014/main" id="{F0C96262-C466-4827-8B13-A10662CF56D3}"/>
                </a:ext>
              </a:extLst>
            </p:cNvPr>
            <p:cNvSpPr>
              <a:spLocks noChangeArrowheads="1"/>
            </p:cNvSpPr>
            <p:nvPr/>
          </p:nvSpPr>
          <p:spPr bwMode="auto">
            <a:xfrm>
              <a:off x="4032" y="1248"/>
              <a:ext cx="144" cy="144"/>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grpSp>
      <p:grpSp>
        <p:nvGrpSpPr>
          <p:cNvPr id="24" name="Group 4">
            <a:extLst>
              <a:ext uri="{FF2B5EF4-FFF2-40B4-BE49-F238E27FC236}">
                <a16:creationId xmlns:a16="http://schemas.microsoft.com/office/drawing/2014/main" id="{1B934FE7-0E4E-484C-B5AA-63EAEE40FFF5}"/>
              </a:ext>
            </a:extLst>
          </p:cNvPr>
          <p:cNvGrpSpPr>
            <a:grpSpLocks/>
          </p:cNvGrpSpPr>
          <p:nvPr/>
        </p:nvGrpSpPr>
        <p:grpSpPr bwMode="auto">
          <a:xfrm>
            <a:off x="6917000" y="4518227"/>
            <a:ext cx="3280795" cy="1435348"/>
            <a:chOff x="3984" y="3168"/>
            <a:chExt cx="1536" cy="672"/>
          </a:xfrm>
        </p:grpSpPr>
        <p:sp>
          <p:nvSpPr>
            <p:cNvPr id="25" name="AutoShape 5">
              <a:extLst>
                <a:ext uri="{FF2B5EF4-FFF2-40B4-BE49-F238E27FC236}">
                  <a16:creationId xmlns:a16="http://schemas.microsoft.com/office/drawing/2014/main" id="{35F95AE8-4794-4AFC-920F-ED8B526125D3}"/>
                </a:ext>
              </a:extLst>
            </p:cNvPr>
            <p:cNvSpPr>
              <a:spLocks noChangeArrowheads="1"/>
            </p:cNvSpPr>
            <p:nvPr/>
          </p:nvSpPr>
          <p:spPr bwMode="auto">
            <a:xfrm>
              <a:off x="3984" y="3168"/>
              <a:ext cx="1536" cy="672"/>
            </a:xfrm>
            <a:prstGeom prst="roundRect">
              <a:avLst>
                <a:gd name="adj" fmla="val 16667"/>
              </a:avLst>
            </a:prstGeom>
            <a:solidFill>
              <a:srgbClr val="FFFFFF"/>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a:latin typeface="Tahoma" charset="0"/>
              </a:endParaRPr>
            </a:p>
          </p:txBody>
        </p:sp>
        <p:sp>
          <p:nvSpPr>
            <p:cNvPr id="26" name="Oval 6">
              <a:extLst>
                <a:ext uri="{FF2B5EF4-FFF2-40B4-BE49-F238E27FC236}">
                  <a16:creationId xmlns:a16="http://schemas.microsoft.com/office/drawing/2014/main" id="{D9E36F83-9277-4C1D-AB17-9C86A2209CED}"/>
                </a:ext>
              </a:extLst>
            </p:cNvPr>
            <p:cNvSpPr>
              <a:spLocks noChangeArrowheads="1"/>
            </p:cNvSpPr>
            <p:nvPr/>
          </p:nvSpPr>
          <p:spPr bwMode="auto">
            <a:xfrm>
              <a:off x="4080" y="3600"/>
              <a:ext cx="144" cy="144"/>
            </a:xfrm>
            <a:prstGeom prst="ellipse">
              <a:avLst/>
            </a:prstGeom>
            <a:solidFill>
              <a:srgbClr val="FF00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sp>
          <p:nvSpPr>
            <p:cNvPr id="27" name="Oval 7">
              <a:extLst>
                <a:ext uri="{FF2B5EF4-FFF2-40B4-BE49-F238E27FC236}">
                  <a16:creationId xmlns:a16="http://schemas.microsoft.com/office/drawing/2014/main" id="{70E9B5BA-A8FC-4650-BD16-99E7B2FCB371}"/>
                </a:ext>
              </a:extLst>
            </p:cNvPr>
            <p:cNvSpPr>
              <a:spLocks noChangeArrowheads="1"/>
            </p:cNvSpPr>
            <p:nvPr/>
          </p:nvSpPr>
          <p:spPr bwMode="auto">
            <a:xfrm>
              <a:off x="4080" y="3216"/>
              <a:ext cx="144" cy="144"/>
            </a:xfrm>
            <a:prstGeom prst="ellipse">
              <a:avLst/>
            </a:prstGeom>
            <a:solidFill>
              <a:srgbClr val="00FF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sp>
          <p:nvSpPr>
            <p:cNvPr id="28" name="Rectangle 8">
              <a:extLst>
                <a:ext uri="{FF2B5EF4-FFF2-40B4-BE49-F238E27FC236}">
                  <a16:creationId xmlns:a16="http://schemas.microsoft.com/office/drawing/2014/main" id="{1E42F9DD-9FB5-4652-B34D-100CABD0CFD7}"/>
                </a:ext>
              </a:extLst>
            </p:cNvPr>
            <p:cNvSpPr>
              <a:spLocks noChangeArrowheads="1"/>
            </p:cNvSpPr>
            <p:nvPr/>
          </p:nvSpPr>
          <p:spPr bwMode="auto">
            <a:xfrm>
              <a:off x="4326" y="3198"/>
              <a:ext cx="1078" cy="201"/>
            </a:xfrm>
            <a:prstGeom prst="rect">
              <a:avLst/>
            </a:prstGeom>
            <a:noFill/>
            <a:ln w="9525">
              <a:noFill/>
              <a:miter lim="800000"/>
              <a:headEnd/>
              <a:tailEnd/>
            </a:ln>
          </p:spPr>
          <p:txBody>
            <a:bodyPr wrap="none" lIns="90488" tIns="44450" rIns="90488" bIns="44450">
              <a:spAutoFit/>
            </a:bodyPr>
            <a:lstStyle/>
            <a:p>
              <a:r>
                <a:rPr kumimoji="1" lang="en-US" altLang="zh-TW" sz="2200" dirty="0">
                  <a:latin typeface="Arial" charset="0"/>
                  <a:ea typeface="新細明體" pitchFamily="18" charset="-120"/>
                </a:rPr>
                <a:t>Running process</a:t>
              </a:r>
            </a:p>
          </p:txBody>
        </p:sp>
        <p:sp>
          <p:nvSpPr>
            <p:cNvPr id="29" name="Rectangle 9">
              <a:extLst>
                <a:ext uri="{FF2B5EF4-FFF2-40B4-BE49-F238E27FC236}">
                  <a16:creationId xmlns:a16="http://schemas.microsoft.com/office/drawing/2014/main" id="{3A91ECDD-D28B-463C-833F-309B10F30CB2}"/>
                </a:ext>
              </a:extLst>
            </p:cNvPr>
            <p:cNvSpPr>
              <a:spLocks noChangeArrowheads="1"/>
            </p:cNvSpPr>
            <p:nvPr/>
          </p:nvSpPr>
          <p:spPr bwMode="auto">
            <a:xfrm>
              <a:off x="4326" y="3390"/>
              <a:ext cx="967" cy="201"/>
            </a:xfrm>
            <a:prstGeom prst="rect">
              <a:avLst/>
            </a:prstGeom>
            <a:noFill/>
            <a:ln w="9525">
              <a:noFill/>
              <a:miter lim="800000"/>
              <a:headEnd/>
              <a:tailEnd/>
            </a:ln>
          </p:spPr>
          <p:txBody>
            <a:bodyPr wrap="none" lIns="90488" tIns="44450" rIns="90488" bIns="44450">
              <a:spAutoFit/>
            </a:bodyPr>
            <a:lstStyle/>
            <a:p>
              <a:r>
                <a:rPr kumimoji="1" lang="en-US" altLang="zh-TW" sz="2200">
                  <a:latin typeface="Arial" charset="0"/>
                  <a:ea typeface="新細明體" pitchFamily="18" charset="-120"/>
                </a:rPr>
                <a:t>Ready process</a:t>
              </a:r>
            </a:p>
          </p:txBody>
        </p:sp>
        <p:sp>
          <p:nvSpPr>
            <p:cNvPr id="30" name="Rectangle 10">
              <a:extLst>
                <a:ext uri="{FF2B5EF4-FFF2-40B4-BE49-F238E27FC236}">
                  <a16:creationId xmlns:a16="http://schemas.microsoft.com/office/drawing/2014/main" id="{38C818F2-85F4-473E-9853-CD7FBF0A9E66}"/>
                </a:ext>
              </a:extLst>
            </p:cNvPr>
            <p:cNvSpPr>
              <a:spLocks noChangeArrowheads="1"/>
            </p:cNvSpPr>
            <p:nvPr/>
          </p:nvSpPr>
          <p:spPr bwMode="auto">
            <a:xfrm>
              <a:off x="4326" y="3582"/>
              <a:ext cx="1055" cy="201"/>
            </a:xfrm>
            <a:prstGeom prst="rect">
              <a:avLst/>
            </a:prstGeom>
            <a:noFill/>
            <a:ln w="9525">
              <a:noFill/>
              <a:miter lim="800000"/>
              <a:headEnd/>
              <a:tailEnd/>
            </a:ln>
          </p:spPr>
          <p:txBody>
            <a:bodyPr wrap="none" lIns="90488" tIns="44450" rIns="90488" bIns="44450">
              <a:spAutoFit/>
            </a:bodyPr>
            <a:lstStyle/>
            <a:p>
              <a:r>
                <a:rPr kumimoji="1" lang="en-US" altLang="zh-TW" sz="2200">
                  <a:latin typeface="Arial" charset="0"/>
                  <a:ea typeface="新細明體" pitchFamily="18" charset="-120"/>
                </a:rPr>
                <a:t>Blocked process</a:t>
              </a:r>
            </a:p>
          </p:txBody>
        </p:sp>
        <p:sp>
          <p:nvSpPr>
            <p:cNvPr id="31" name="Oval 11">
              <a:extLst>
                <a:ext uri="{FF2B5EF4-FFF2-40B4-BE49-F238E27FC236}">
                  <a16:creationId xmlns:a16="http://schemas.microsoft.com/office/drawing/2014/main" id="{586A6F41-32D8-47C9-ABD8-4047493C4A4A}"/>
                </a:ext>
              </a:extLst>
            </p:cNvPr>
            <p:cNvSpPr>
              <a:spLocks noChangeArrowheads="1"/>
            </p:cNvSpPr>
            <p:nvPr/>
          </p:nvSpPr>
          <p:spPr bwMode="auto">
            <a:xfrm>
              <a:off x="4080" y="3408"/>
              <a:ext cx="144" cy="144"/>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grpSp>
    </p:spTree>
    <p:extLst>
      <p:ext uri="{BB962C8B-B14F-4D97-AF65-F5344CB8AC3E}">
        <p14:creationId xmlns:p14="http://schemas.microsoft.com/office/powerpoint/2010/main" val="213714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FE6633-1593-4174-B032-5C11DDD03A2B}"/>
              </a:ext>
            </a:extLst>
          </p:cNvPr>
          <p:cNvSpPr>
            <a:spLocks noGrp="1"/>
          </p:cNvSpPr>
          <p:nvPr>
            <p:ph idx="1"/>
          </p:nvPr>
        </p:nvSpPr>
        <p:spPr>
          <a:xfrm>
            <a:off x="370612" y="1274325"/>
            <a:ext cx="10785068" cy="3626860"/>
          </a:xfrm>
        </p:spPr>
        <p:txBody>
          <a:bodyPr/>
          <a:lstStyle/>
          <a:p>
            <a:r>
              <a:rPr lang="en-US" altLang="zh-TW" sz="3200" dirty="0">
                <a:ea typeface="新細明體" pitchFamily="18" charset="-120"/>
              </a:rPr>
              <a:t>“A </a:t>
            </a:r>
            <a:r>
              <a:rPr lang="en-US" altLang="zh-TW" sz="3200" dirty="0">
                <a:solidFill>
                  <a:srgbClr val="FF0000"/>
                </a:solidFill>
                <a:ea typeface="新細明體" pitchFamily="18" charset="-120"/>
              </a:rPr>
              <a:t>program</a:t>
            </a:r>
            <a:r>
              <a:rPr lang="en-US" altLang="zh-TW" sz="3200" dirty="0">
                <a:ea typeface="新細明體" pitchFamily="18" charset="-120"/>
              </a:rPr>
              <a:t> in execution”, also called task</a:t>
            </a:r>
          </a:p>
          <a:p>
            <a:r>
              <a:rPr lang="en-US" altLang="zh-TW" sz="3200" dirty="0">
                <a:ea typeface="新細明體" pitchFamily="18" charset="-120"/>
              </a:rPr>
              <a:t>An </a:t>
            </a:r>
            <a:r>
              <a:rPr lang="en-US" altLang="zh-TW" sz="3200" dirty="0">
                <a:solidFill>
                  <a:srgbClr val="FF0000"/>
                </a:solidFill>
                <a:ea typeface="新細明體" pitchFamily="18" charset="-120"/>
              </a:rPr>
              <a:t>instance</a:t>
            </a:r>
            <a:r>
              <a:rPr lang="en-US" altLang="zh-TW" sz="3200" dirty="0">
                <a:ea typeface="新細明體" pitchFamily="18" charset="-120"/>
              </a:rPr>
              <a:t> of a program running on a computer</a:t>
            </a:r>
          </a:p>
          <a:p>
            <a:r>
              <a:rPr lang="en-US" altLang="zh-TW" sz="3200" dirty="0">
                <a:ea typeface="新細明體" pitchFamily="18" charset="-120"/>
              </a:rPr>
              <a:t>The </a:t>
            </a:r>
            <a:r>
              <a:rPr lang="en-US" altLang="zh-TW" sz="3200" dirty="0">
                <a:solidFill>
                  <a:srgbClr val="FF0000"/>
                </a:solidFill>
                <a:ea typeface="新細明體" pitchFamily="18" charset="-120"/>
              </a:rPr>
              <a:t>entity</a:t>
            </a:r>
            <a:r>
              <a:rPr lang="en-US" altLang="zh-TW" sz="3200" dirty="0">
                <a:ea typeface="新細明體" pitchFamily="18" charset="-120"/>
              </a:rPr>
              <a:t> that can be assigned to and executed on a processor</a:t>
            </a:r>
          </a:p>
          <a:p>
            <a:r>
              <a:rPr lang="en-US" altLang="zh-TW" sz="3200" dirty="0">
                <a:ea typeface="新細明體" pitchFamily="18" charset="-120"/>
              </a:rPr>
              <a:t>A unit of </a:t>
            </a:r>
            <a:r>
              <a:rPr lang="en-US" altLang="zh-TW" sz="3200" dirty="0">
                <a:solidFill>
                  <a:srgbClr val="FF0000"/>
                </a:solidFill>
                <a:ea typeface="新細明體" pitchFamily="18" charset="-120"/>
              </a:rPr>
              <a:t>activity</a:t>
            </a:r>
            <a:r>
              <a:rPr lang="en-US" altLang="zh-TW" sz="3200" dirty="0">
                <a:ea typeface="新細明體" pitchFamily="18" charset="-120"/>
              </a:rPr>
              <a:t> characterized by the execution of a sequence of instructions, a current state, and an associated set of system</a:t>
            </a:r>
            <a:endParaRPr lang="zh-MO" altLang="en-US" dirty="0"/>
          </a:p>
        </p:txBody>
      </p:sp>
      <p:sp>
        <p:nvSpPr>
          <p:cNvPr id="3" name="Title 2">
            <a:extLst>
              <a:ext uri="{FF2B5EF4-FFF2-40B4-BE49-F238E27FC236}">
                <a16:creationId xmlns:a16="http://schemas.microsoft.com/office/drawing/2014/main" id="{C6E8DAA8-0392-48DC-918E-267B57FD0E7F}"/>
              </a:ext>
            </a:extLst>
          </p:cNvPr>
          <p:cNvSpPr>
            <a:spLocks noGrp="1"/>
          </p:cNvSpPr>
          <p:nvPr>
            <p:ph type="title"/>
          </p:nvPr>
        </p:nvSpPr>
        <p:spPr/>
        <p:txBody>
          <a:bodyPr/>
          <a:lstStyle/>
          <a:p>
            <a:r>
              <a:rPr lang="en-US" altLang="zh-MO" kern="0" spc="-5" dirty="0">
                <a:solidFill>
                  <a:srgbClr val="0D0D0D"/>
                </a:solidFill>
                <a:ea typeface="新細明體" panose="02020500000000000000" pitchFamily="18" charset="-120"/>
              </a:rPr>
              <a:t>Process</a:t>
            </a:r>
            <a:endParaRPr lang="zh-MO" altLang="en-US" dirty="0"/>
          </a:p>
        </p:txBody>
      </p:sp>
      <p:sp>
        <p:nvSpPr>
          <p:cNvPr id="4" name="Slide Number Placeholder 3">
            <a:extLst>
              <a:ext uri="{FF2B5EF4-FFF2-40B4-BE49-F238E27FC236}">
                <a16:creationId xmlns:a16="http://schemas.microsoft.com/office/drawing/2014/main" id="{ACEEA15F-9939-4B73-A30F-A9E551705FC7}"/>
              </a:ext>
            </a:extLst>
          </p:cNvPr>
          <p:cNvSpPr>
            <a:spLocks noGrp="1"/>
          </p:cNvSpPr>
          <p:nvPr>
            <p:ph type="sldNum" sz="quarter" idx="15"/>
          </p:nvPr>
        </p:nvSpPr>
        <p:spPr/>
        <p:txBody>
          <a:bodyPr/>
          <a:lstStyle/>
          <a:p>
            <a:fld id="{19B51A1E-902D-48AF-9020-955120F399B6}" type="slidenum">
              <a:rPr lang="en-US" smtClean="0"/>
              <a:pPr/>
              <a:t>2</a:t>
            </a:fld>
            <a:endParaRPr lang="en-US" dirty="0"/>
          </a:p>
        </p:txBody>
      </p:sp>
      <p:sp>
        <p:nvSpPr>
          <p:cNvPr id="5" name="TextBox 4">
            <a:extLst>
              <a:ext uri="{FF2B5EF4-FFF2-40B4-BE49-F238E27FC236}">
                <a16:creationId xmlns:a16="http://schemas.microsoft.com/office/drawing/2014/main" id="{77EBD337-79A6-440D-959A-54DB8AAFF4EA}"/>
              </a:ext>
            </a:extLst>
          </p:cNvPr>
          <p:cNvSpPr txBox="1"/>
          <p:nvPr/>
        </p:nvSpPr>
        <p:spPr>
          <a:xfrm>
            <a:off x="761378" y="5733950"/>
            <a:ext cx="10003536" cy="892552"/>
          </a:xfrm>
          <a:prstGeom prst="rect">
            <a:avLst/>
          </a:prstGeom>
          <a:solidFill>
            <a:srgbClr val="FFFF00"/>
          </a:solidFill>
          <a:ln>
            <a:solidFill>
              <a:schemeClr val="tx1"/>
            </a:solidFill>
          </a:ln>
        </p:spPr>
        <p:txBody>
          <a:bodyPr wrap="square" rtlCol="0">
            <a:spAutoFit/>
          </a:bodyPr>
          <a:lstStyle/>
          <a:p>
            <a:r>
              <a:rPr lang="en-US" sz="2400" dirty="0">
                <a:latin typeface="Arial" panose="020B0604020202020204" pitchFamily="34" charset="0"/>
                <a:cs typeface="Arial" panose="020B0604020202020204" pitchFamily="34" charset="0"/>
              </a:rPr>
              <a:t>when the processor begins to execute the program code, we refer to this executing entity as a </a:t>
            </a:r>
            <a:r>
              <a:rPr lang="en-US" sz="2800" b="1" i="1" dirty="0">
                <a:solidFill>
                  <a:srgbClr val="C00000"/>
                </a:solidFill>
                <a:latin typeface="Arial" panose="020B0604020202020204" pitchFamily="34" charset="0"/>
                <a:cs typeface="Arial" panose="020B0604020202020204" pitchFamily="34" charset="0"/>
              </a:rPr>
              <a:t>process</a:t>
            </a:r>
            <a:endParaRPr lang="en-US" sz="2400" dirty="0">
              <a:solidFill>
                <a:srgbClr val="C00000"/>
              </a:solidFill>
              <a:latin typeface="Arial" panose="020B0604020202020204" pitchFamily="34" charset="0"/>
              <a:cs typeface="Arial" panose="020B0604020202020204" pitchFamily="34" charset="0"/>
            </a:endParaRPr>
          </a:p>
        </p:txBody>
      </p:sp>
      <p:sp>
        <p:nvSpPr>
          <p:cNvPr id="8" name="Comment 4">
            <a:extLst>
              <a:ext uri="{FF2B5EF4-FFF2-40B4-BE49-F238E27FC236}">
                <a16:creationId xmlns:a16="http://schemas.microsoft.com/office/drawing/2014/main" id="{DC7626E6-D262-4785-9DCF-1DC0FD5BE715}"/>
              </a:ext>
            </a:extLst>
          </p:cNvPr>
          <p:cNvSpPr>
            <a:spLocks noChangeArrowheads="1"/>
          </p:cNvSpPr>
          <p:nvPr/>
        </p:nvSpPr>
        <p:spPr bwMode="auto">
          <a:xfrm>
            <a:off x="7769352" y="4479368"/>
            <a:ext cx="2801112" cy="892552"/>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lgn="ctr">
              <a:spcBef>
                <a:spcPct val="50000"/>
              </a:spcBef>
              <a:defRPr/>
            </a:pPr>
            <a:r>
              <a:rPr lang="en-US" altLang="zh-TW" dirty="0">
                <a:solidFill>
                  <a:srgbClr val="000000"/>
                </a:solidFill>
                <a:latin typeface="Arial" charset="0"/>
                <a:ea typeface="新細明體" pitchFamily="18" charset="-120"/>
              </a:rPr>
              <a:t>W</a:t>
            </a:r>
            <a:r>
              <a:rPr lang="en-US" altLang="zh-CN" dirty="0">
                <a:solidFill>
                  <a:srgbClr val="000000"/>
                </a:solidFill>
                <a:latin typeface="Arial" charset="0"/>
                <a:ea typeface="新細明體" pitchFamily="18" charset="-120"/>
              </a:rPr>
              <a:t>hat is</a:t>
            </a:r>
            <a:r>
              <a:rPr lang="en-US" altLang="zh-TW" dirty="0">
                <a:solidFill>
                  <a:srgbClr val="000000"/>
                </a:solidFill>
                <a:latin typeface="Arial" charset="0"/>
                <a:ea typeface="新細明體" pitchFamily="18" charset="-120"/>
              </a:rPr>
              <a:t> the difference between program and process?</a:t>
            </a:r>
            <a:endParaRPr kumimoji="1" lang="en-US" altLang="zh-TW" dirty="0">
              <a:solidFill>
                <a:srgbClr val="000000"/>
              </a:solidFill>
              <a:latin typeface="Arial" charset="0"/>
              <a:ea typeface="新細明體" pitchFamily="18" charset="-120"/>
            </a:endParaRPr>
          </a:p>
        </p:txBody>
      </p:sp>
    </p:spTree>
    <p:extLst>
      <p:ext uri="{BB962C8B-B14F-4D97-AF65-F5344CB8AC3E}">
        <p14:creationId xmlns:p14="http://schemas.microsoft.com/office/powerpoint/2010/main" val="67682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FDAED2-04EE-4294-A011-BD4799424B74}"/>
              </a:ext>
            </a:extLst>
          </p:cNvPr>
          <p:cNvSpPr>
            <a:spLocks noGrp="1"/>
          </p:cNvSpPr>
          <p:nvPr>
            <p:ph idx="1"/>
          </p:nvPr>
        </p:nvSpPr>
        <p:spPr/>
        <p:txBody>
          <a:bodyPr/>
          <a:lstStyle/>
          <a:p>
            <a:r>
              <a:rPr lang="en-US" altLang="zh-CN" dirty="0"/>
              <a:t>A natural way – </a:t>
            </a:r>
            <a:r>
              <a:rPr lang="en-US" altLang="zh-CN" dirty="0">
                <a:solidFill>
                  <a:srgbClr val="0070C0"/>
                </a:solidFill>
              </a:rPr>
              <a:t>split </a:t>
            </a:r>
            <a:r>
              <a:rPr lang="en-US" altLang="zh-CN" dirty="0"/>
              <a:t>the </a:t>
            </a:r>
            <a:r>
              <a:rPr lang="en-US" altLang="zh-CN" dirty="0">
                <a:solidFill>
                  <a:srgbClr val="0070C0"/>
                </a:solidFill>
              </a:rPr>
              <a:t>Not Running state </a:t>
            </a:r>
            <a:r>
              <a:rPr lang="en-US" altLang="zh-CN" dirty="0"/>
              <a:t>into two states:</a:t>
            </a:r>
          </a:p>
          <a:p>
            <a:pPr lvl="1"/>
            <a:r>
              <a:rPr lang="en-US" dirty="0">
                <a:solidFill>
                  <a:srgbClr val="FF0000"/>
                </a:solidFill>
              </a:rPr>
              <a:t>Ready</a:t>
            </a:r>
            <a:r>
              <a:rPr lang="en-US" dirty="0"/>
              <a:t> and </a:t>
            </a:r>
            <a:r>
              <a:rPr lang="en-US" dirty="0">
                <a:solidFill>
                  <a:srgbClr val="FF0000"/>
                </a:solidFill>
              </a:rPr>
              <a:t>Blocked</a:t>
            </a:r>
          </a:p>
          <a:p>
            <a:r>
              <a:rPr lang="en-US" dirty="0"/>
              <a:t>Five-state model</a:t>
            </a:r>
          </a:p>
          <a:p>
            <a:pPr lvl="1"/>
            <a:r>
              <a:rPr lang="en-US" altLang="zh-TW" dirty="0">
                <a:solidFill>
                  <a:srgbClr val="0070C0"/>
                </a:solidFill>
                <a:ea typeface="新細明體" pitchFamily="18" charset="-120"/>
              </a:rPr>
              <a:t>Running</a:t>
            </a:r>
            <a:r>
              <a:rPr lang="en-US" altLang="zh-TW" dirty="0">
                <a:ea typeface="新細明體" pitchFamily="18" charset="-120"/>
              </a:rPr>
              <a:t> – being executed by the processor</a:t>
            </a:r>
          </a:p>
          <a:p>
            <a:pPr lvl="1"/>
            <a:r>
              <a:rPr lang="en-US" altLang="zh-TW" dirty="0">
                <a:solidFill>
                  <a:srgbClr val="0070C0"/>
                </a:solidFill>
                <a:ea typeface="新細明體" pitchFamily="18" charset="-120"/>
              </a:rPr>
              <a:t>Ready</a:t>
            </a:r>
            <a:r>
              <a:rPr lang="en-US" altLang="zh-TW" dirty="0">
                <a:ea typeface="新細明體" pitchFamily="18" charset="-120"/>
              </a:rPr>
              <a:t> – ready to execute</a:t>
            </a:r>
          </a:p>
          <a:p>
            <a:pPr lvl="1"/>
            <a:r>
              <a:rPr lang="en-US" altLang="zh-TW" dirty="0">
                <a:solidFill>
                  <a:srgbClr val="0070C0"/>
                </a:solidFill>
                <a:ea typeface="新細明體" pitchFamily="18" charset="-120"/>
              </a:rPr>
              <a:t>Blocked </a:t>
            </a:r>
            <a:r>
              <a:rPr lang="en-US" altLang="zh-TW" dirty="0">
                <a:ea typeface="新細明體" pitchFamily="18" charset="-120"/>
              </a:rPr>
              <a:t>– cannot execute until some event occurs</a:t>
            </a:r>
          </a:p>
          <a:p>
            <a:pPr lvl="1"/>
            <a:r>
              <a:rPr lang="en-US" altLang="zh-TW" dirty="0">
                <a:solidFill>
                  <a:srgbClr val="0070C0"/>
                </a:solidFill>
                <a:ea typeface="新細明體" pitchFamily="18" charset="-120"/>
              </a:rPr>
              <a:t>New</a:t>
            </a:r>
            <a:r>
              <a:rPr lang="en-US" altLang="zh-TW" dirty="0">
                <a:ea typeface="新細明體" pitchFamily="18" charset="-120"/>
              </a:rPr>
              <a:t> – created, but not yet admitted</a:t>
            </a:r>
          </a:p>
          <a:p>
            <a:pPr lvl="1"/>
            <a:r>
              <a:rPr lang="en-US" altLang="zh-TW" dirty="0">
                <a:solidFill>
                  <a:srgbClr val="0070C0"/>
                </a:solidFill>
                <a:ea typeface="新細明體" pitchFamily="18" charset="-120"/>
              </a:rPr>
              <a:t>Exit</a:t>
            </a:r>
            <a:r>
              <a:rPr lang="en-US" altLang="zh-TW" dirty="0">
                <a:ea typeface="新細明體" pitchFamily="18" charset="-120"/>
              </a:rPr>
              <a:t> – released</a:t>
            </a:r>
          </a:p>
          <a:p>
            <a:pPr lvl="1"/>
            <a:endParaRPr lang="en-US" dirty="0"/>
          </a:p>
        </p:txBody>
      </p:sp>
      <p:sp>
        <p:nvSpPr>
          <p:cNvPr id="3" name="Title 2">
            <a:extLst>
              <a:ext uri="{FF2B5EF4-FFF2-40B4-BE49-F238E27FC236}">
                <a16:creationId xmlns:a16="http://schemas.microsoft.com/office/drawing/2014/main" id="{7C676999-0BE6-4139-9DF5-004234F8089C}"/>
              </a:ext>
            </a:extLst>
          </p:cNvPr>
          <p:cNvSpPr>
            <a:spLocks noGrp="1"/>
          </p:cNvSpPr>
          <p:nvPr>
            <p:ph type="title"/>
          </p:nvPr>
        </p:nvSpPr>
        <p:spPr/>
        <p:txBody>
          <a:bodyPr/>
          <a:lstStyle/>
          <a:p>
            <a:r>
              <a:rPr lang="en-US" altLang="zh-TW" dirty="0">
                <a:ea typeface="新細明體" pitchFamily="18" charset="-120"/>
              </a:rPr>
              <a:t>Five-State Model</a:t>
            </a:r>
            <a:endParaRPr lang="en-US" dirty="0"/>
          </a:p>
        </p:txBody>
      </p:sp>
      <p:sp>
        <p:nvSpPr>
          <p:cNvPr id="4" name="Slide Number Placeholder 3">
            <a:extLst>
              <a:ext uri="{FF2B5EF4-FFF2-40B4-BE49-F238E27FC236}">
                <a16:creationId xmlns:a16="http://schemas.microsoft.com/office/drawing/2014/main" id="{422307C5-9A14-4ABF-81FB-C825EB228E25}"/>
              </a:ext>
            </a:extLst>
          </p:cNvPr>
          <p:cNvSpPr>
            <a:spLocks noGrp="1"/>
          </p:cNvSpPr>
          <p:nvPr>
            <p:ph type="sldNum" sz="quarter" idx="15"/>
          </p:nvPr>
        </p:nvSpPr>
        <p:spPr/>
        <p:txBody>
          <a:bodyPr/>
          <a:lstStyle/>
          <a:p>
            <a:fld id="{19B51A1E-902D-48AF-9020-955120F399B6}" type="slidenum">
              <a:rPr lang="en-US" smtClean="0"/>
              <a:pPr/>
              <a:t>20</a:t>
            </a:fld>
            <a:endParaRPr lang="en-US" dirty="0"/>
          </a:p>
        </p:txBody>
      </p:sp>
    </p:spTree>
    <p:extLst>
      <p:ext uri="{BB962C8B-B14F-4D97-AF65-F5344CB8AC3E}">
        <p14:creationId xmlns:p14="http://schemas.microsoft.com/office/powerpoint/2010/main" val="3373808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4BFF1F-0D7E-43E4-9B2D-4BC30509497D}"/>
              </a:ext>
            </a:extLst>
          </p:cNvPr>
          <p:cNvSpPr>
            <a:spLocks noGrp="1"/>
          </p:cNvSpPr>
          <p:nvPr>
            <p:ph type="title"/>
          </p:nvPr>
        </p:nvSpPr>
        <p:spPr/>
        <p:txBody>
          <a:bodyPr/>
          <a:lstStyle/>
          <a:p>
            <a:r>
              <a:rPr lang="en-US" altLang="zh-TW" dirty="0">
                <a:ea typeface="新細明體" pitchFamily="18" charset="-120"/>
              </a:rPr>
              <a:t>Five-State Process Model</a:t>
            </a:r>
            <a:endParaRPr lang="en-US" dirty="0"/>
          </a:p>
        </p:txBody>
      </p:sp>
      <p:sp>
        <p:nvSpPr>
          <p:cNvPr id="4" name="Slide Number Placeholder 3">
            <a:extLst>
              <a:ext uri="{FF2B5EF4-FFF2-40B4-BE49-F238E27FC236}">
                <a16:creationId xmlns:a16="http://schemas.microsoft.com/office/drawing/2014/main" id="{1FB95C26-C2E2-4412-A50A-DA0BA121FC53}"/>
              </a:ext>
            </a:extLst>
          </p:cNvPr>
          <p:cNvSpPr>
            <a:spLocks noGrp="1"/>
          </p:cNvSpPr>
          <p:nvPr>
            <p:ph type="sldNum" sz="quarter" idx="15"/>
          </p:nvPr>
        </p:nvSpPr>
        <p:spPr/>
        <p:txBody>
          <a:bodyPr/>
          <a:lstStyle/>
          <a:p>
            <a:fld id="{19B51A1E-902D-48AF-9020-955120F399B6}" type="slidenum">
              <a:rPr lang="en-US" smtClean="0"/>
              <a:pPr/>
              <a:t>21</a:t>
            </a:fld>
            <a:endParaRPr lang="en-US" dirty="0"/>
          </a:p>
        </p:txBody>
      </p:sp>
      <p:grpSp>
        <p:nvGrpSpPr>
          <p:cNvPr id="5" name="Group 3">
            <a:extLst>
              <a:ext uri="{FF2B5EF4-FFF2-40B4-BE49-F238E27FC236}">
                <a16:creationId xmlns:a16="http://schemas.microsoft.com/office/drawing/2014/main" id="{B34C757D-4D95-4F17-A9CD-20F7BEBC8B30}"/>
              </a:ext>
            </a:extLst>
          </p:cNvPr>
          <p:cNvGrpSpPr>
            <a:grpSpLocks/>
          </p:cNvGrpSpPr>
          <p:nvPr/>
        </p:nvGrpSpPr>
        <p:grpSpPr bwMode="auto">
          <a:xfrm>
            <a:off x="1892808" y="2105724"/>
            <a:ext cx="7620000" cy="1149350"/>
            <a:chOff x="432" y="1361"/>
            <a:chExt cx="4800" cy="724"/>
          </a:xfrm>
        </p:grpSpPr>
        <p:sp>
          <p:nvSpPr>
            <p:cNvPr id="6" name="Oval 4">
              <a:extLst>
                <a:ext uri="{FF2B5EF4-FFF2-40B4-BE49-F238E27FC236}">
                  <a16:creationId xmlns:a16="http://schemas.microsoft.com/office/drawing/2014/main" id="{69EF7E48-B1AE-4E8E-BF36-9A2C2F97E754}"/>
                </a:ext>
              </a:extLst>
            </p:cNvPr>
            <p:cNvSpPr>
              <a:spLocks noChangeArrowheads="1"/>
            </p:cNvSpPr>
            <p:nvPr/>
          </p:nvSpPr>
          <p:spPr bwMode="auto">
            <a:xfrm>
              <a:off x="432" y="1549"/>
              <a:ext cx="801" cy="379"/>
            </a:xfrm>
            <a:prstGeom prst="ellipse">
              <a:avLst/>
            </a:prstGeom>
            <a:solidFill>
              <a:srgbClr val="CCECFF"/>
            </a:solidFill>
            <a:ln w="12700">
              <a:solidFill>
                <a:schemeClr val="tx1"/>
              </a:solidFill>
              <a:round/>
              <a:headEnd/>
              <a:tailEnd/>
            </a:ln>
          </p:spPr>
          <p:txBody>
            <a:bodyPr wrap="none" anchor="ctr"/>
            <a:lstStyle/>
            <a:p>
              <a:pPr algn="ctr"/>
              <a:r>
                <a:rPr kumimoji="1" lang="en-US" altLang="zh-TW" sz="1600">
                  <a:latin typeface="Arial" charset="0"/>
                  <a:ea typeface="新細明體" pitchFamily="18" charset="-120"/>
                </a:rPr>
                <a:t>New</a:t>
              </a:r>
              <a:endParaRPr kumimoji="1" lang="en-US" altLang="zh-TW" sz="1600" b="1">
                <a:latin typeface="Arial" charset="0"/>
                <a:ea typeface="新細明體" pitchFamily="18" charset="-120"/>
              </a:endParaRPr>
            </a:p>
          </p:txBody>
        </p:sp>
        <p:sp>
          <p:nvSpPr>
            <p:cNvPr id="7" name="Oval 5">
              <a:extLst>
                <a:ext uri="{FF2B5EF4-FFF2-40B4-BE49-F238E27FC236}">
                  <a16:creationId xmlns:a16="http://schemas.microsoft.com/office/drawing/2014/main" id="{93B7A0D0-00A8-42C3-B8BD-B18682E75E67}"/>
                </a:ext>
              </a:extLst>
            </p:cNvPr>
            <p:cNvSpPr>
              <a:spLocks noChangeArrowheads="1"/>
            </p:cNvSpPr>
            <p:nvPr/>
          </p:nvSpPr>
          <p:spPr bwMode="auto">
            <a:xfrm>
              <a:off x="4431" y="1549"/>
              <a:ext cx="801" cy="379"/>
            </a:xfrm>
            <a:prstGeom prst="ellipse">
              <a:avLst/>
            </a:prstGeom>
            <a:solidFill>
              <a:srgbClr val="CCECFF"/>
            </a:solidFill>
            <a:ln w="12700">
              <a:solidFill>
                <a:schemeClr val="tx1"/>
              </a:solidFill>
              <a:round/>
              <a:headEnd/>
              <a:tailEnd/>
            </a:ln>
          </p:spPr>
          <p:txBody>
            <a:bodyPr wrap="none" anchor="ctr"/>
            <a:lstStyle/>
            <a:p>
              <a:pPr algn="ctr"/>
              <a:r>
                <a:rPr kumimoji="1" lang="en-US" altLang="zh-TW" sz="1600">
                  <a:latin typeface="Arial" charset="0"/>
                  <a:ea typeface="新細明體" pitchFamily="18" charset="-120"/>
                </a:rPr>
                <a:t>Exit</a:t>
              </a:r>
            </a:p>
          </p:txBody>
        </p:sp>
        <p:sp>
          <p:nvSpPr>
            <p:cNvPr id="8" name="Rectangle 6">
              <a:extLst>
                <a:ext uri="{FF2B5EF4-FFF2-40B4-BE49-F238E27FC236}">
                  <a16:creationId xmlns:a16="http://schemas.microsoft.com/office/drawing/2014/main" id="{FC375B2A-0380-4AE5-9241-3F3363BBA963}"/>
                </a:ext>
              </a:extLst>
            </p:cNvPr>
            <p:cNvSpPr>
              <a:spLocks noChangeArrowheads="1"/>
            </p:cNvSpPr>
            <p:nvPr/>
          </p:nvSpPr>
          <p:spPr bwMode="auto">
            <a:xfrm>
              <a:off x="1322" y="1463"/>
              <a:ext cx="441" cy="210"/>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Admit</a:t>
              </a:r>
            </a:p>
          </p:txBody>
        </p:sp>
        <p:sp>
          <p:nvSpPr>
            <p:cNvPr id="9" name="Rectangle 7">
              <a:extLst>
                <a:ext uri="{FF2B5EF4-FFF2-40B4-BE49-F238E27FC236}">
                  <a16:creationId xmlns:a16="http://schemas.microsoft.com/office/drawing/2014/main" id="{121A8ECE-65CF-49E7-BB31-E03C8F1BF614}"/>
                </a:ext>
              </a:extLst>
            </p:cNvPr>
            <p:cNvSpPr>
              <a:spLocks noChangeArrowheads="1"/>
            </p:cNvSpPr>
            <p:nvPr/>
          </p:nvSpPr>
          <p:spPr bwMode="auto">
            <a:xfrm>
              <a:off x="3917" y="1417"/>
              <a:ext cx="582" cy="210"/>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Release</a:t>
              </a:r>
            </a:p>
          </p:txBody>
        </p:sp>
        <p:sp>
          <p:nvSpPr>
            <p:cNvPr id="10" name="Oval 8">
              <a:extLst>
                <a:ext uri="{FF2B5EF4-FFF2-40B4-BE49-F238E27FC236}">
                  <a16:creationId xmlns:a16="http://schemas.microsoft.com/office/drawing/2014/main" id="{110847AF-2979-4F17-B76C-C0A65906C694}"/>
                </a:ext>
              </a:extLst>
            </p:cNvPr>
            <p:cNvSpPr>
              <a:spLocks noChangeArrowheads="1"/>
            </p:cNvSpPr>
            <p:nvPr/>
          </p:nvSpPr>
          <p:spPr bwMode="auto">
            <a:xfrm>
              <a:off x="3112" y="1549"/>
              <a:ext cx="801" cy="379"/>
            </a:xfrm>
            <a:prstGeom prst="ellipse">
              <a:avLst/>
            </a:prstGeom>
            <a:solidFill>
              <a:srgbClr val="CCECFF"/>
            </a:solidFill>
            <a:ln w="12700">
              <a:solidFill>
                <a:schemeClr val="tx1"/>
              </a:solidFill>
              <a:round/>
              <a:headEnd/>
              <a:tailEnd/>
            </a:ln>
          </p:spPr>
          <p:txBody>
            <a:bodyPr wrap="none" anchor="ctr"/>
            <a:lstStyle/>
            <a:p>
              <a:pPr algn="ctr"/>
              <a:r>
                <a:rPr kumimoji="1" lang="en-US" altLang="zh-TW" sz="1600">
                  <a:latin typeface="Arial" charset="0"/>
                  <a:ea typeface="新細明體" pitchFamily="18" charset="-120"/>
                </a:rPr>
                <a:t>Running</a:t>
              </a:r>
            </a:p>
          </p:txBody>
        </p:sp>
        <p:sp>
          <p:nvSpPr>
            <p:cNvPr id="11" name="Oval 9">
              <a:extLst>
                <a:ext uri="{FF2B5EF4-FFF2-40B4-BE49-F238E27FC236}">
                  <a16:creationId xmlns:a16="http://schemas.microsoft.com/office/drawing/2014/main" id="{B7275443-8863-4A63-B3AB-E4FAA123B544}"/>
                </a:ext>
              </a:extLst>
            </p:cNvPr>
            <p:cNvSpPr>
              <a:spLocks noChangeArrowheads="1"/>
            </p:cNvSpPr>
            <p:nvPr/>
          </p:nvSpPr>
          <p:spPr bwMode="auto">
            <a:xfrm>
              <a:off x="1793" y="1549"/>
              <a:ext cx="802" cy="379"/>
            </a:xfrm>
            <a:prstGeom prst="ellipse">
              <a:avLst/>
            </a:prstGeom>
            <a:solidFill>
              <a:srgbClr val="CCECFF"/>
            </a:solidFill>
            <a:ln w="12700">
              <a:solidFill>
                <a:schemeClr val="tx1"/>
              </a:solidFill>
              <a:round/>
              <a:headEnd/>
              <a:tailEnd/>
            </a:ln>
          </p:spPr>
          <p:txBody>
            <a:bodyPr wrap="none" anchor="ctr"/>
            <a:lstStyle/>
            <a:p>
              <a:pPr algn="ctr"/>
              <a:r>
                <a:rPr kumimoji="1" lang="en-US" altLang="zh-TW" sz="1600">
                  <a:latin typeface="Arial" charset="0"/>
                  <a:ea typeface="新細明體" pitchFamily="18" charset="-120"/>
                </a:rPr>
                <a:t>Ready</a:t>
              </a:r>
            </a:p>
          </p:txBody>
        </p:sp>
        <p:sp>
          <p:nvSpPr>
            <p:cNvPr id="12" name="Line 10">
              <a:extLst>
                <a:ext uri="{FF2B5EF4-FFF2-40B4-BE49-F238E27FC236}">
                  <a16:creationId xmlns:a16="http://schemas.microsoft.com/office/drawing/2014/main" id="{65932431-0785-417B-8B3E-32C00017BE00}"/>
                </a:ext>
              </a:extLst>
            </p:cNvPr>
            <p:cNvSpPr>
              <a:spLocks noChangeShapeType="1"/>
            </p:cNvSpPr>
            <p:nvPr/>
          </p:nvSpPr>
          <p:spPr bwMode="auto">
            <a:xfrm>
              <a:off x="1241" y="1717"/>
              <a:ext cx="545"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3" name="Line 11">
              <a:extLst>
                <a:ext uri="{FF2B5EF4-FFF2-40B4-BE49-F238E27FC236}">
                  <a16:creationId xmlns:a16="http://schemas.microsoft.com/office/drawing/2014/main" id="{E1F6AAF6-9D9A-4DFD-BC09-997303937C38}"/>
                </a:ext>
              </a:extLst>
            </p:cNvPr>
            <p:cNvSpPr>
              <a:spLocks noChangeShapeType="1"/>
            </p:cNvSpPr>
            <p:nvPr/>
          </p:nvSpPr>
          <p:spPr bwMode="auto">
            <a:xfrm>
              <a:off x="3921" y="1717"/>
              <a:ext cx="503"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4" name="Line 12">
              <a:extLst>
                <a:ext uri="{FF2B5EF4-FFF2-40B4-BE49-F238E27FC236}">
                  <a16:creationId xmlns:a16="http://schemas.microsoft.com/office/drawing/2014/main" id="{F880B31B-C6E7-416F-98D4-DCA8543A5284}"/>
                </a:ext>
              </a:extLst>
            </p:cNvPr>
            <p:cNvSpPr>
              <a:spLocks noChangeShapeType="1"/>
            </p:cNvSpPr>
            <p:nvPr/>
          </p:nvSpPr>
          <p:spPr bwMode="auto">
            <a:xfrm>
              <a:off x="2560" y="1631"/>
              <a:ext cx="588"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5" name="Line 13">
              <a:extLst>
                <a:ext uri="{FF2B5EF4-FFF2-40B4-BE49-F238E27FC236}">
                  <a16:creationId xmlns:a16="http://schemas.microsoft.com/office/drawing/2014/main" id="{688C47F8-0702-420E-868C-18D95C346E55}"/>
                </a:ext>
              </a:extLst>
            </p:cNvPr>
            <p:cNvSpPr>
              <a:spLocks noChangeShapeType="1"/>
            </p:cNvSpPr>
            <p:nvPr/>
          </p:nvSpPr>
          <p:spPr bwMode="auto">
            <a:xfrm flipH="1">
              <a:off x="2553" y="1845"/>
              <a:ext cx="602"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6" name="Rectangle 14">
              <a:extLst>
                <a:ext uri="{FF2B5EF4-FFF2-40B4-BE49-F238E27FC236}">
                  <a16:creationId xmlns:a16="http://schemas.microsoft.com/office/drawing/2014/main" id="{6EAC10C0-F6FC-4E56-82B5-3C62600F4321}"/>
                </a:ext>
              </a:extLst>
            </p:cNvPr>
            <p:cNvSpPr>
              <a:spLocks noChangeArrowheads="1"/>
            </p:cNvSpPr>
            <p:nvPr/>
          </p:nvSpPr>
          <p:spPr bwMode="auto">
            <a:xfrm>
              <a:off x="2548" y="1361"/>
              <a:ext cx="611" cy="210"/>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Dispatch</a:t>
              </a:r>
            </a:p>
          </p:txBody>
        </p:sp>
        <p:sp>
          <p:nvSpPr>
            <p:cNvPr id="17" name="Rectangle 15">
              <a:extLst>
                <a:ext uri="{FF2B5EF4-FFF2-40B4-BE49-F238E27FC236}">
                  <a16:creationId xmlns:a16="http://schemas.microsoft.com/office/drawing/2014/main" id="{2316C3A7-F5E8-4C9E-94DE-01C74C8912FF}"/>
                </a:ext>
              </a:extLst>
            </p:cNvPr>
            <p:cNvSpPr>
              <a:spLocks noChangeArrowheads="1"/>
            </p:cNvSpPr>
            <p:nvPr/>
          </p:nvSpPr>
          <p:spPr bwMode="auto">
            <a:xfrm>
              <a:off x="2548" y="1875"/>
              <a:ext cx="619" cy="210"/>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Time-out</a:t>
              </a:r>
            </a:p>
          </p:txBody>
        </p:sp>
      </p:grpSp>
      <p:grpSp>
        <p:nvGrpSpPr>
          <p:cNvPr id="18" name="Group 16">
            <a:extLst>
              <a:ext uri="{FF2B5EF4-FFF2-40B4-BE49-F238E27FC236}">
                <a16:creationId xmlns:a16="http://schemas.microsoft.com/office/drawing/2014/main" id="{D5519E44-0B22-401D-9F0B-5D2457C61F72}"/>
              </a:ext>
            </a:extLst>
          </p:cNvPr>
          <p:cNvGrpSpPr>
            <a:grpSpLocks/>
          </p:cNvGrpSpPr>
          <p:nvPr/>
        </p:nvGrpSpPr>
        <p:grpSpPr bwMode="auto">
          <a:xfrm>
            <a:off x="3797808" y="3007424"/>
            <a:ext cx="3302000" cy="2652712"/>
            <a:chOff x="1632" y="1929"/>
            <a:chExt cx="2080" cy="1671"/>
          </a:xfrm>
        </p:grpSpPr>
        <p:sp>
          <p:nvSpPr>
            <p:cNvPr id="19" name="Oval 17">
              <a:extLst>
                <a:ext uri="{FF2B5EF4-FFF2-40B4-BE49-F238E27FC236}">
                  <a16:creationId xmlns:a16="http://schemas.microsoft.com/office/drawing/2014/main" id="{89BEB26F-3778-4CF5-8CF1-87943ECEE80D}"/>
                </a:ext>
              </a:extLst>
            </p:cNvPr>
            <p:cNvSpPr>
              <a:spLocks noChangeArrowheads="1"/>
            </p:cNvSpPr>
            <p:nvPr/>
          </p:nvSpPr>
          <p:spPr bwMode="auto">
            <a:xfrm>
              <a:off x="1793" y="3221"/>
              <a:ext cx="801" cy="379"/>
            </a:xfrm>
            <a:prstGeom prst="ellipse">
              <a:avLst/>
            </a:prstGeom>
            <a:solidFill>
              <a:srgbClr val="CCECFF"/>
            </a:solidFill>
            <a:ln w="12700">
              <a:solidFill>
                <a:schemeClr val="tx1"/>
              </a:solidFill>
              <a:round/>
              <a:headEnd/>
              <a:tailEnd/>
            </a:ln>
          </p:spPr>
          <p:txBody>
            <a:bodyPr wrap="none" anchor="ctr"/>
            <a:lstStyle/>
            <a:p>
              <a:pPr algn="ctr"/>
              <a:r>
                <a:rPr kumimoji="1" lang="en-US" altLang="zh-TW" sz="1600">
                  <a:latin typeface="Arial" charset="0"/>
                  <a:ea typeface="新細明體" pitchFamily="18" charset="-120"/>
                </a:rPr>
                <a:t>Blocked</a:t>
              </a:r>
              <a:endParaRPr kumimoji="1" lang="en-US" altLang="zh-TW" sz="1600" b="1">
                <a:latin typeface="Arial" charset="0"/>
                <a:ea typeface="新細明體" pitchFamily="18" charset="-120"/>
              </a:endParaRPr>
            </a:p>
          </p:txBody>
        </p:sp>
        <p:sp>
          <p:nvSpPr>
            <p:cNvPr id="20" name="Line 18">
              <a:extLst>
                <a:ext uri="{FF2B5EF4-FFF2-40B4-BE49-F238E27FC236}">
                  <a16:creationId xmlns:a16="http://schemas.microsoft.com/office/drawing/2014/main" id="{53B04327-9B86-43C6-9A26-BC953BC264B7}"/>
                </a:ext>
              </a:extLst>
            </p:cNvPr>
            <p:cNvSpPr>
              <a:spLocks noChangeShapeType="1"/>
            </p:cNvSpPr>
            <p:nvPr/>
          </p:nvSpPr>
          <p:spPr bwMode="auto">
            <a:xfrm flipV="1">
              <a:off x="2215" y="1929"/>
              <a:ext cx="0" cy="1292"/>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1" name="Rectangle 19">
              <a:extLst>
                <a:ext uri="{FF2B5EF4-FFF2-40B4-BE49-F238E27FC236}">
                  <a16:creationId xmlns:a16="http://schemas.microsoft.com/office/drawing/2014/main" id="{4169D79D-8442-40EB-8342-03D3014BE114}"/>
                </a:ext>
              </a:extLst>
            </p:cNvPr>
            <p:cNvSpPr>
              <a:spLocks noChangeArrowheads="1"/>
            </p:cNvSpPr>
            <p:nvPr/>
          </p:nvSpPr>
          <p:spPr bwMode="auto">
            <a:xfrm>
              <a:off x="1632" y="2352"/>
              <a:ext cx="528" cy="272"/>
            </a:xfrm>
            <a:prstGeom prst="rect">
              <a:avLst/>
            </a:prstGeom>
            <a:noFill/>
            <a:ln w="9525">
              <a:noFill/>
              <a:miter lim="800000"/>
              <a:headEnd/>
              <a:tailEnd/>
            </a:ln>
          </p:spPr>
          <p:txBody>
            <a:bodyPr lIns="90488" tIns="44450" rIns="90488" bIns="44450">
              <a:spAutoFit/>
            </a:bodyPr>
            <a:lstStyle/>
            <a:p>
              <a:pPr>
                <a:lnSpc>
                  <a:spcPct val="70000"/>
                </a:lnSpc>
              </a:pPr>
              <a:r>
                <a:rPr kumimoji="1" lang="en-US" altLang="zh-TW" sz="1600">
                  <a:latin typeface="Arial" charset="0"/>
                  <a:ea typeface="新細明體" pitchFamily="18" charset="-120"/>
                </a:rPr>
                <a:t>Event occurs</a:t>
              </a:r>
            </a:p>
          </p:txBody>
        </p:sp>
        <p:sp>
          <p:nvSpPr>
            <p:cNvPr id="22" name="Line 20">
              <a:extLst>
                <a:ext uri="{FF2B5EF4-FFF2-40B4-BE49-F238E27FC236}">
                  <a16:creationId xmlns:a16="http://schemas.microsoft.com/office/drawing/2014/main" id="{6D8DFBB7-C9D2-4BAC-8A24-5040DC3FDC76}"/>
                </a:ext>
              </a:extLst>
            </p:cNvPr>
            <p:cNvSpPr>
              <a:spLocks noChangeShapeType="1"/>
            </p:cNvSpPr>
            <p:nvPr/>
          </p:nvSpPr>
          <p:spPr bwMode="auto">
            <a:xfrm flipH="1">
              <a:off x="2514" y="1936"/>
              <a:ext cx="811" cy="1325"/>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3" name="Rectangle 21">
              <a:extLst>
                <a:ext uri="{FF2B5EF4-FFF2-40B4-BE49-F238E27FC236}">
                  <a16:creationId xmlns:a16="http://schemas.microsoft.com/office/drawing/2014/main" id="{C9AE2689-1ECC-4A9A-A32C-FA44AF6ACD4E}"/>
                </a:ext>
              </a:extLst>
            </p:cNvPr>
            <p:cNvSpPr>
              <a:spLocks noChangeArrowheads="1"/>
            </p:cNvSpPr>
            <p:nvPr/>
          </p:nvSpPr>
          <p:spPr bwMode="auto">
            <a:xfrm>
              <a:off x="2981" y="2489"/>
              <a:ext cx="731" cy="164"/>
            </a:xfrm>
            <a:prstGeom prst="rect">
              <a:avLst/>
            </a:prstGeom>
            <a:noFill/>
            <a:ln w="9525">
              <a:noFill/>
              <a:miter lim="800000"/>
              <a:headEnd/>
              <a:tailEnd/>
            </a:ln>
          </p:spPr>
          <p:txBody>
            <a:bodyPr lIns="90488" tIns="44450" rIns="90488" bIns="44450">
              <a:spAutoFit/>
            </a:bodyPr>
            <a:lstStyle/>
            <a:p>
              <a:pPr>
                <a:lnSpc>
                  <a:spcPct val="70000"/>
                </a:lnSpc>
              </a:pPr>
              <a:r>
                <a:rPr kumimoji="1" lang="en-US" altLang="zh-TW" sz="1600">
                  <a:latin typeface="Arial" charset="0"/>
                  <a:ea typeface="新細明體" pitchFamily="18" charset="-120"/>
                </a:rPr>
                <a:t>Event wait</a:t>
              </a:r>
            </a:p>
          </p:txBody>
        </p:sp>
      </p:grpSp>
      <p:grpSp>
        <p:nvGrpSpPr>
          <p:cNvPr id="24" name="Group 22">
            <a:extLst>
              <a:ext uri="{FF2B5EF4-FFF2-40B4-BE49-F238E27FC236}">
                <a16:creationId xmlns:a16="http://schemas.microsoft.com/office/drawing/2014/main" id="{12069B54-2456-413A-B299-154852FE1D08}"/>
              </a:ext>
            </a:extLst>
          </p:cNvPr>
          <p:cNvGrpSpPr>
            <a:grpSpLocks/>
          </p:cNvGrpSpPr>
          <p:nvPr/>
        </p:nvGrpSpPr>
        <p:grpSpPr bwMode="auto">
          <a:xfrm>
            <a:off x="4729671" y="1697736"/>
            <a:ext cx="4186237" cy="3676650"/>
            <a:chOff x="2219" y="1104"/>
            <a:chExt cx="2637" cy="2316"/>
          </a:xfrm>
        </p:grpSpPr>
        <p:sp>
          <p:nvSpPr>
            <p:cNvPr id="25" name="Freeform 23">
              <a:extLst>
                <a:ext uri="{FF2B5EF4-FFF2-40B4-BE49-F238E27FC236}">
                  <a16:creationId xmlns:a16="http://schemas.microsoft.com/office/drawing/2014/main" id="{45EC6DEE-19E8-4736-8C61-284CA224B204}"/>
                </a:ext>
              </a:extLst>
            </p:cNvPr>
            <p:cNvSpPr>
              <a:spLocks/>
            </p:cNvSpPr>
            <p:nvPr/>
          </p:nvSpPr>
          <p:spPr bwMode="auto">
            <a:xfrm>
              <a:off x="2219" y="1104"/>
              <a:ext cx="2637" cy="393"/>
            </a:xfrm>
            <a:custGeom>
              <a:avLst/>
              <a:gdLst>
                <a:gd name="T0" fmla="*/ 0 w 2976"/>
                <a:gd name="T1" fmla="*/ 223 h 440"/>
                <a:gd name="T2" fmla="*/ 348 w 2976"/>
                <a:gd name="T3" fmla="*/ 53 h 440"/>
                <a:gd name="T4" fmla="*/ 1162 w 2976"/>
                <a:gd name="T5" fmla="*/ 29 h 440"/>
                <a:gd name="T6" fmla="*/ 1441 w 2976"/>
                <a:gd name="T7" fmla="*/ 223 h 440"/>
                <a:gd name="T8" fmla="*/ 0 60000 65536"/>
                <a:gd name="T9" fmla="*/ 0 60000 65536"/>
                <a:gd name="T10" fmla="*/ 0 60000 65536"/>
                <a:gd name="T11" fmla="*/ 0 60000 65536"/>
                <a:gd name="T12" fmla="*/ 0 w 2976"/>
                <a:gd name="T13" fmla="*/ 0 h 440"/>
                <a:gd name="T14" fmla="*/ 2976 w 2976"/>
                <a:gd name="T15" fmla="*/ 440 h 440"/>
              </a:gdLst>
              <a:ahLst/>
              <a:cxnLst>
                <a:cxn ang="T8">
                  <a:pos x="T0" y="T1"/>
                </a:cxn>
                <a:cxn ang="T9">
                  <a:pos x="T2" y="T3"/>
                </a:cxn>
                <a:cxn ang="T10">
                  <a:pos x="T4" y="T5"/>
                </a:cxn>
                <a:cxn ang="T11">
                  <a:pos x="T6" y="T7"/>
                </a:cxn>
              </a:cxnLst>
              <a:rect l="T12" t="T13" r="T14" b="T15"/>
              <a:pathLst>
                <a:path w="2976" h="440">
                  <a:moveTo>
                    <a:pt x="0" y="440"/>
                  </a:moveTo>
                  <a:cubicBezTo>
                    <a:pt x="160" y="304"/>
                    <a:pt x="320" y="168"/>
                    <a:pt x="720" y="104"/>
                  </a:cubicBezTo>
                  <a:cubicBezTo>
                    <a:pt x="1120" y="40"/>
                    <a:pt x="2024" y="0"/>
                    <a:pt x="2400" y="56"/>
                  </a:cubicBezTo>
                  <a:cubicBezTo>
                    <a:pt x="2776" y="112"/>
                    <a:pt x="2876" y="276"/>
                    <a:pt x="2976" y="440"/>
                  </a:cubicBezTo>
                </a:path>
              </a:pathLst>
            </a:custGeom>
            <a:noFill/>
            <a:ln w="12700" cap="rnd">
              <a:solidFill>
                <a:schemeClr val="tx1"/>
              </a:solidFill>
              <a:prstDash val="sysDot"/>
              <a:round/>
              <a:headEnd/>
              <a:tailEnd type="triangle" w="med" len="med"/>
            </a:ln>
          </p:spPr>
          <p:txBody>
            <a:bodyPr wrap="none" anchor="ctr"/>
            <a:lstStyle/>
            <a:p>
              <a:endParaRPr lang="en-US"/>
            </a:p>
          </p:txBody>
        </p:sp>
        <p:sp>
          <p:nvSpPr>
            <p:cNvPr id="26" name="Freeform 24">
              <a:extLst>
                <a:ext uri="{FF2B5EF4-FFF2-40B4-BE49-F238E27FC236}">
                  <a16:creationId xmlns:a16="http://schemas.microsoft.com/office/drawing/2014/main" id="{DCE13F4E-D522-4597-914A-43253A3353A0}"/>
                </a:ext>
              </a:extLst>
            </p:cNvPr>
            <p:cNvSpPr>
              <a:spLocks/>
            </p:cNvSpPr>
            <p:nvPr/>
          </p:nvSpPr>
          <p:spPr bwMode="auto">
            <a:xfrm>
              <a:off x="2644" y="1962"/>
              <a:ext cx="2212" cy="1458"/>
            </a:xfrm>
            <a:custGeom>
              <a:avLst/>
              <a:gdLst>
                <a:gd name="T0" fmla="*/ 0 w 2496"/>
                <a:gd name="T1" fmla="*/ 830 h 1632"/>
                <a:gd name="T2" fmla="*/ 721 w 2496"/>
                <a:gd name="T3" fmla="*/ 561 h 1632"/>
                <a:gd name="T4" fmla="*/ 1209 w 2496"/>
                <a:gd name="T5" fmla="*/ 0 h 1632"/>
                <a:gd name="T6" fmla="*/ 0 60000 65536"/>
                <a:gd name="T7" fmla="*/ 0 60000 65536"/>
                <a:gd name="T8" fmla="*/ 0 60000 65536"/>
                <a:gd name="T9" fmla="*/ 0 w 2496"/>
                <a:gd name="T10" fmla="*/ 0 h 1632"/>
                <a:gd name="T11" fmla="*/ 2496 w 2496"/>
                <a:gd name="T12" fmla="*/ 1632 h 1632"/>
              </a:gdLst>
              <a:ahLst/>
              <a:cxnLst>
                <a:cxn ang="T6">
                  <a:pos x="T0" y="T1"/>
                </a:cxn>
                <a:cxn ang="T7">
                  <a:pos x="T2" y="T3"/>
                </a:cxn>
                <a:cxn ang="T8">
                  <a:pos x="T4" y="T5"/>
                </a:cxn>
              </a:cxnLst>
              <a:rect l="T9" t="T10" r="T11" b="T12"/>
              <a:pathLst>
                <a:path w="2496" h="1632">
                  <a:moveTo>
                    <a:pt x="0" y="1632"/>
                  </a:moveTo>
                  <a:cubicBezTo>
                    <a:pt x="536" y="1504"/>
                    <a:pt x="1072" y="1376"/>
                    <a:pt x="1488" y="1104"/>
                  </a:cubicBezTo>
                  <a:cubicBezTo>
                    <a:pt x="1904" y="832"/>
                    <a:pt x="2200" y="416"/>
                    <a:pt x="2496" y="0"/>
                  </a:cubicBezTo>
                </a:path>
              </a:pathLst>
            </a:custGeom>
            <a:noFill/>
            <a:ln w="12700" cap="rnd">
              <a:solidFill>
                <a:schemeClr val="tx1"/>
              </a:solidFill>
              <a:prstDash val="sysDot"/>
              <a:round/>
              <a:headEnd/>
              <a:tailEnd type="triangle" w="med" len="med"/>
            </a:ln>
          </p:spPr>
          <p:txBody>
            <a:bodyPr wrap="none" anchor="ctr"/>
            <a:lstStyle/>
            <a:p>
              <a:endParaRPr lang="en-US"/>
            </a:p>
          </p:txBody>
        </p:sp>
      </p:grpSp>
      <p:sp>
        <p:nvSpPr>
          <p:cNvPr id="27" name="Comment 25">
            <a:extLst>
              <a:ext uri="{FF2B5EF4-FFF2-40B4-BE49-F238E27FC236}">
                <a16:creationId xmlns:a16="http://schemas.microsoft.com/office/drawing/2014/main" id="{4B6C6151-492B-4177-810A-6A8929AD25BB}"/>
              </a:ext>
            </a:extLst>
          </p:cNvPr>
          <p:cNvSpPr>
            <a:spLocks noChangeArrowheads="1"/>
          </p:cNvSpPr>
          <p:nvPr/>
        </p:nvSpPr>
        <p:spPr bwMode="auto">
          <a:xfrm>
            <a:off x="2121408" y="4364736"/>
            <a:ext cx="1828800" cy="838200"/>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defRPr/>
            </a:pPr>
            <a:r>
              <a:rPr lang="en-US" altLang="zh-TW" sz="1600" dirty="0">
                <a:solidFill>
                  <a:srgbClr val="000000"/>
                </a:solidFill>
                <a:latin typeface="Arial" charset="0"/>
                <a:ea typeface="新細明體" pitchFamily="18" charset="-120"/>
              </a:rPr>
              <a:t>For detail, read explanation on p.139 -142</a:t>
            </a:r>
            <a:endParaRPr kumimoji="1" lang="en-US" altLang="zh-TW" sz="1600" dirty="0">
              <a:solidFill>
                <a:srgbClr val="000000"/>
              </a:solidFill>
              <a:latin typeface="Arial" charset="0"/>
              <a:ea typeface="新細明體" pitchFamily="18" charset="-120"/>
            </a:endParaRPr>
          </a:p>
        </p:txBody>
      </p:sp>
      <p:sp>
        <p:nvSpPr>
          <p:cNvPr id="28" name="Comment 26">
            <a:extLst>
              <a:ext uri="{FF2B5EF4-FFF2-40B4-BE49-F238E27FC236}">
                <a16:creationId xmlns:a16="http://schemas.microsoft.com/office/drawing/2014/main" id="{5438B562-4436-4135-B36F-35EC37D64687}"/>
              </a:ext>
            </a:extLst>
          </p:cNvPr>
          <p:cNvSpPr>
            <a:spLocks noChangeArrowheads="1"/>
          </p:cNvSpPr>
          <p:nvPr/>
        </p:nvSpPr>
        <p:spPr bwMode="auto">
          <a:xfrm>
            <a:off x="7303008" y="4974336"/>
            <a:ext cx="2743200" cy="838200"/>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defRPr/>
            </a:pPr>
            <a:r>
              <a:rPr lang="en-US" altLang="zh-TW" sz="1600">
                <a:solidFill>
                  <a:srgbClr val="000000"/>
                </a:solidFill>
                <a:latin typeface="Arial" charset="0"/>
                <a:ea typeface="新細明體" pitchFamily="18" charset="-120"/>
              </a:rPr>
              <a:t>Why no transitions from Ready to Blocked, and Blocked to Running?</a:t>
            </a:r>
            <a:endParaRPr kumimoji="1" lang="en-US" altLang="zh-TW" sz="1600">
              <a:solidFill>
                <a:srgbClr val="000000"/>
              </a:solidFill>
              <a:latin typeface="Arial" charset="0"/>
              <a:ea typeface="新細明體" pitchFamily="18" charset="-120"/>
            </a:endParaRPr>
          </a:p>
        </p:txBody>
      </p:sp>
    </p:spTree>
    <p:extLst>
      <p:ext uri="{BB962C8B-B14F-4D97-AF65-F5344CB8AC3E}">
        <p14:creationId xmlns:p14="http://schemas.microsoft.com/office/powerpoint/2010/main" val="118780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dissolv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D1B1E5-9165-40AA-931E-30CD8E5AF299}"/>
              </a:ext>
            </a:extLst>
          </p:cNvPr>
          <p:cNvSpPr>
            <a:spLocks noGrp="1"/>
          </p:cNvSpPr>
          <p:nvPr>
            <p:ph type="title"/>
          </p:nvPr>
        </p:nvSpPr>
        <p:spPr/>
        <p:txBody>
          <a:bodyPr/>
          <a:lstStyle/>
          <a:p>
            <a:r>
              <a:rPr lang="en-US" altLang="zh-TW" dirty="0">
                <a:ea typeface="新細明體" pitchFamily="18" charset="-120"/>
              </a:rPr>
              <a:t>Process States</a:t>
            </a:r>
            <a:endParaRPr lang="en-US" dirty="0"/>
          </a:p>
        </p:txBody>
      </p:sp>
      <p:sp>
        <p:nvSpPr>
          <p:cNvPr id="4" name="Slide Number Placeholder 3">
            <a:extLst>
              <a:ext uri="{FF2B5EF4-FFF2-40B4-BE49-F238E27FC236}">
                <a16:creationId xmlns:a16="http://schemas.microsoft.com/office/drawing/2014/main" id="{ED88F1C1-4347-4094-918B-16F05F17E383}"/>
              </a:ext>
            </a:extLst>
          </p:cNvPr>
          <p:cNvSpPr>
            <a:spLocks noGrp="1"/>
          </p:cNvSpPr>
          <p:nvPr>
            <p:ph type="sldNum" sz="quarter" idx="15"/>
          </p:nvPr>
        </p:nvSpPr>
        <p:spPr/>
        <p:txBody>
          <a:bodyPr/>
          <a:lstStyle/>
          <a:p>
            <a:fld id="{19B51A1E-902D-48AF-9020-955120F399B6}" type="slidenum">
              <a:rPr lang="en-US" smtClean="0"/>
              <a:pPr/>
              <a:t>22</a:t>
            </a:fld>
            <a:endParaRPr lang="en-US" dirty="0"/>
          </a:p>
        </p:txBody>
      </p:sp>
      <p:pic>
        <p:nvPicPr>
          <p:cNvPr id="6" name="Picture 3">
            <a:extLst>
              <a:ext uri="{FF2B5EF4-FFF2-40B4-BE49-F238E27FC236}">
                <a16:creationId xmlns:a16="http://schemas.microsoft.com/office/drawing/2014/main" id="{A13355B9-AD68-4F87-893A-B317CDF8061B}"/>
              </a:ext>
            </a:extLst>
          </p:cNvPr>
          <p:cNvPicPr>
            <a:picLocks noChangeAspect="1" noChangeArrowheads="1"/>
          </p:cNvPicPr>
          <p:nvPr/>
        </p:nvPicPr>
        <p:blipFill>
          <a:blip r:embed="rId2" cstate="print"/>
          <a:srcRect b="20581"/>
          <a:stretch>
            <a:fillRect/>
          </a:stretch>
        </p:blipFill>
        <p:spPr>
          <a:xfrm>
            <a:off x="881323" y="1554028"/>
            <a:ext cx="9807561" cy="4462724"/>
          </a:xfrm>
          <a:prstGeom prst="rect">
            <a:avLst/>
          </a:prstGeom>
          <a:noFill/>
        </p:spPr>
      </p:pic>
    </p:spTree>
    <p:extLst>
      <p:ext uri="{BB962C8B-B14F-4D97-AF65-F5344CB8AC3E}">
        <p14:creationId xmlns:p14="http://schemas.microsoft.com/office/powerpoint/2010/main" val="3883378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9A3ECA-D8C9-466E-9E11-136C44753476}"/>
              </a:ext>
            </a:extLst>
          </p:cNvPr>
          <p:cNvSpPr>
            <a:spLocks noGrp="1"/>
          </p:cNvSpPr>
          <p:nvPr>
            <p:ph type="title"/>
          </p:nvPr>
        </p:nvSpPr>
        <p:spPr/>
        <p:txBody>
          <a:bodyPr/>
          <a:lstStyle/>
          <a:p>
            <a:r>
              <a:rPr lang="en-US" altLang="zh-TW" dirty="0">
                <a:ea typeface="新細明體" pitchFamily="18" charset="-120"/>
              </a:rPr>
              <a:t>Blocked Queues</a:t>
            </a:r>
            <a:endParaRPr lang="en-US" dirty="0"/>
          </a:p>
        </p:txBody>
      </p:sp>
      <p:sp>
        <p:nvSpPr>
          <p:cNvPr id="4" name="Slide Number Placeholder 3">
            <a:extLst>
              <a:ext uri="{FF2B5EF4-FFF2-40B4-BE49-F238E27FC236}">
                <a16:creationId xmlns:a16="http://schemas.microsoft.com/office/drawing/2014/main" id="{B9495B02-BB69-4EFA-B13C-1B9CE482F573}"/>
              </a:ext>
            </a:extLst>
          </p:cNvPr>
          <p:cNvSpPr>
            <a:spLocks noGrp="1"/>
          </p:cNvSpPr>
          <p:nvPr>
            <p:ph type="sldNum" sz="quarter" idx="15"/>
          </p:nvPr>
        </p:nvSpPr>
        <p:spPr/>
        <p:txBody>
          <a:bodyPr/>
          <a:lstStyle/>
          <a:p>
            <a:fld id="{19B51A1E-902D-48AF-9020-955120F399B6}" type="slidenum">
              <a:rPr lang="en-US" smtClean="0"/>
              <a:pPr/>
              <a:t>23</a:t>
            </a:fld>
            <a:endParaRPr lang="en-US" dirty="0"/>
          </a:p>
        </p:txBody>
      </p:sp>
      <p:sp>
        <p:nvSpPr>
          <p:cNvPr id="5" name="Rectangle 2">
            <a:extLst>
              <a:ext uri="{FF2B5EF4-FFF2-40B4-BE49-F238E27FC236}">
                <a16:creationId xmlns:a16="http://schemas.microsoft.com/office/drawing/2014/main" id="{D47D84CE-6DE8-4D92-9AB1-EBECA8BA807B}"/>
              </a:ext>
            </a:extLst>
          </p:cNvPr>
          <p:cNvSpPr>
            <a:spLocks noChangeArrowheads="1"/>
          </p:cNvSpPr>
          <p:nvPr/>
        </p:nvSpPr>
        <p:spPr bwMode="auto">
          <a:xfrm>
            <a:off x="6260592" y="2538984"/>
            <a:ext cx="381000" cy="381000"/>
          </a:xfrm>
          <a:prstGeom prst="rect">
            <a:avLst/>
          </a:prstGeom>
          <a:solidFill>
            <a:srgbClr val="FFFFCC"/>
          </a:solidFill>
          <a:ln w="9525">
            <a:solidFill>
              <a:schemeClr val="tx1"/>
            </a:solidFill>
            <a:miter lim="800000"/>
            <a:headEnd/>
            <a:tailEnd/>
          </a:ln>
        </p:spPr>
        <p:txBody>
          <a:bodyPr wrap="none" anchor="ctr"/>
          <a:lstStyle/>
          <a:p>
            <a:endParaRPr lang="en-US"/>
          </a:p>
        </p:txBody>
      </p:sp>
      <p:grpSp>
        <p:nvGrpSpPr>
          <p:cNvPr id="6" name="Group 4">
            <a:extLst>
              <a:ext uri="{FF2B5EF4-FFF2-40B4-BE49-F238E27FC236}">
                <a16:creationId xmlns:a16="http://schemas.microsoft.com/office/drawing/2014/main" id="{E860F624-C7F9-46E3-A648-4B3CD6D81839}"/>
              </a:ext>
            </a:extLst>
          </p:cNvPr>
          <p:cNvGrpSpPr>
            <a:grpSpLocks/>
          </p:cNvGrpSpPr>
          <p:nvPr/>
        </p:nvGrpSpPr>
        <p:grpSpPr bwMode="auto">
          <a:xfrm>
            <a:off x="3517392" y="2538984"/>
            <a:ext cx="1524000" cy="381000"/>
            <a:chOff x="1536" y="1824"/>
            <a:chExt cx="960" cy="240"/>
          </a:xfrm>
        </p:grpSpPr>
        <p:sp>
          <p:nvSpPr>
            <p:cNvPr id="7" name="Rectangle 5">
              <a:extLst>
                <a:ext uri="{FF2B5EF4-FFF2-40B4-BE49-F238E27FC236}">
                  <a16:creationId xmlns:a16="http://schemas.microsoft.com/office/drawing/2014/main" id="{18F90156-E212-4507-9637-980F596ACBC4}"/>
                </a:ext>
              </a:extLst>
            </p:cNvPr>
            <p:cNvSpPr>
              <a:spLocks noChangeArrowheads="1"/>
            </p:cNvSpPr>
            <p:nvPr/>
          </p:nvSpPr>
          <p:spPr bwMode="auto">
            <a:xfrm>
              <a:off x="153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8" name="Rectangle 6">
              <a:extLst>
                <a:ext uri="{FF2B5EF4-FFF2-40B4-BE49-F238E27FC236}">
                  <a16:creationId xmlns:a16="http://schemas.microsoft.com/office/drawing/2014/main" id="{1246EE48-9133-4D84-9C15-8CD2C3145BA1}"/>
                </a:ext>
              </a:extLst>
            </p:cNvPr>
            <p:cNvSpPr>
              <a:spLocks noChangeArrowheads="1"/>
            </p:cNvSpPr>
            <p:nvPr/>
          </p:nvSpPr>
          <p:spPr bwMode="auto">
            <a:xfrm>
              <a:off x="177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9" name="Rectangle 7">
              <a:extLst>
                <a:ext uri="{FF2B5EF4-FFF2-40B4-BE49-F238E27FC236}">
                  <a16:creationId xmlns:a16="http://schemas.microsoft.com/office/drawing/2014/main" id="{BE4D11BF-3961-41C9-88E7-8DEDA3E1BABB}"/>
                </a:ext>
              </a:extLst>
            </p:cNvPr>
            <p:cNvSpPr>
              <a:spLocks noChangeArrowheads="1"/>
            </p:cNvSpPr>
            <p:nvPr/>
          </p:nvSpPr>
          <p:spPr bwMode="auto">
            <a:xfrm>
              <a:off x="201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10" name="Rectangle 8">
              <a:extLst>
                <a:ext uri="{FF2B5EF4-FFF2-40B4-BE49-F238E27FC236}">
                  <a16:creationId xmlns:a16="http://schemas.microsoft.com/office/drawing/2014/main" id="{F2CE5592-1B34-4C3F-9702-733947CD0FD7}"/>
                </a:ext>
              </a:extLst>
            </p:cNvPr>
            <p:cNvSpPr>
              <a:spLocks noChangeArrowheads="1"/>
            </p:cNvSpPr>
            <p:nvPr/>
          </p:nvSpPr>
          <p:spPr bwMode="auto">
            <a:xfrm>
              <a:off x="225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11" name="Line 9">
            <a:extLst>
              <a:ext uri="{FF2B5EF4-FFF2-40B4-BE49-F238E27FC236}">
                <a16:creationId xmlns:a16="http://schemas.microsoft.com/office/drawing/2014/main" id="{2C271A81-0F3E-49BE-96B4-1EABFA09683A}"/>
              </a:ext>
            </a:extLst>
          </p:cNvPr>
          <p:cNvSpPr>
            <a:spLocks noChangeShapeType="1"/>
          </p:cNvSpPr>
          <p:nvPr/>
        </p:nvSpPr>
        <p:spPr bwMode="auto">
          <a:xfrm>
            <a:off x="5041392" y="2691384"/>
            <a:ext cx="1143000" cy="0"/>
          </a:xfrm>
          <a:prstGeom prst="line">
            <a:avLst/>
          </a:prstGeom>
          <a:noFill/>
          <a:ln w="9525">
            <a:solidFill>
              <a:schemeClr val="tx1"/>
            </a:solidFill>
            <a:round/>
            <a:headEnd/>
            <a:tailEnd type="triangle" w="med" len="med"/>
          </a:ln>
        </p:spPr>
        <p:txBody>
          <a:bodyPr wrap="none" anchor="ctr"/>
          <a:lstStyle/>
          <a:p>
            <a:endParaRPr lang="en-US"/>
          </a:p>
        </p:txBody>
      </p:sp>
      <p:sp>
        <p:nvSpPr>
          <p:cNvPr id="12" name="Line 10">
            <a:extLst>
              <a:ext uri="{FF2B5EF4-FFF2-40B4-BE49-F238E27FC236}">
                <a16:creationId xmlns:a16="http://schemas.microsoft.com/office/drawing/2014/main" id="{9F440854-DD8D-417E-BA69-DC5FB6FC2533}"/>
              </a:ext>
            </a:extLst>
          </p:cNvPr>
          <p:cNvSpPr>
            <a:spLocks noChangeShapeType="1"/>
          </p:cNvSpPr>
          <p:nvPr/>
        </p:nvSpPr>
        <p:spPr bwMode="auto">
          <a:xfrm>
            <a:off x="6489192" y="2919984"/>
            <a:ext cx="0" cy="838200"/>
          </a:xfrm>
          <a:prstGeom prst="line">
            <a:avLst/>
          </a:prstGeom>
          <a:noFill/>
          <a:ln w="9525">
            <a:solidFill>
              <a:schemeClr val="tx1"/>
            </a:solidFill>
            <a:round/>
            <a:headEnd/>
            <a:tailEnd/>
          </a:ln>
        </p:spPr>
        <p:txBody>
          <a:bodyPr wrap="none" anchor="ctr"/>
          <a:lstStyle/>
          <a:p>
            <a:endParaRPr lang="en-US"/>
          </a:p>
        </p:txBody>
      </p:sp>
      <p:sp>
        <p:nvSpPr>
          <p:cNvPr id="13" name="Line 11">
            <a:extLst>
              <a:ext uri="{FF2B5EF4-FFF2-40B4-BE49-F238E27FC236}">
                <a16:creationId xmlns:a16="http://schemas.microsoft.com/office/drawing/2014/main" id="{C114B5B5-6A05-4FC1-A47F-CD926F928A49}"/>
              </a:ext>
            </a:extLst>
          </p:cNvPr>
          <p:cNvSpPr>
            <a:spLocks noChangeShapeType="1"/>
          </p:cNvSpPr>
          <p:nvPr/>
        </p:nvSpPr>
        <p:spPr bwMode="auto">
          <a:xfrm flipH="1">
            <a:off x="5955792" y="3758184"/>
            <a:ext cx="533400" cy="0"/>
          </a:xfrm>
          <a:prstGeom prst="line">
            <a:avLst/>
          </a:prstGeom>
          <a:noFill/>
          <a:ln w="9525">
            <a:solidFill>
              <a:schemeClr val="tx1"/>
            </a:solidFill>
            <a:round/>
            <a:headEnd/>
            <a:tailEnd type="triangle" w="med" len="med"/>
          </a:ln>
        </p:spPr>
        <p:txBody>
          <a:bodyPr wrap="none" anchor="ctr"/>
          <a:lstStyle/>
          <a:p>
            <a:endParaRPr lang="en-US"/>
          </a:p>
        </p:txBody>
      </p:sp>
      <p:sp>
        <p:nvSpPr>
          <p:cNvPr id="14" name="Line 12">
            <a:extLst>
              <a:ext uri="{FF2B5EF4-FFF2-40B4-BE49-F238E27FC236}">
                <a16:creationId xmlns:a16="http://schemas.microsoft.com/office/drawing/2014/main" id="{598050DD-3779-4ED6-A65B-3B8CB603B801}"/>
              </a:ext>
            </a:extLst>
          </p:cNvPr>
          <p:cNvSpPr>
            <a:spLocks noChangeShapeType="1"/>
          </p:cNvSpPr>
          <p:nvPr/>
        </p:nvSpPr>
        <p:spPr bwMode="auto">
          <a:xfrm flipH="1">
            <a:off x="2983992" y="3758184"/>
            <a:ext cx="1295400" cy="0"/>
          </a:xfrm>
          <a:prstGeom prst="line">
            <a:avLst/>
          </a:prstGeom>
          <a:noFill/>
          <a:ln w="9525">
            <a:solidFill>
              <a:schemeClr val="tx1"/>
            </a:solidFill>
            <a:round/>
            <a:headEnd/>
            <a:tailEnd/>
          </a:ln>
        </p:spPr>
        <p:txBody>
          <a:bodyPr wrap="none" anchor="ctr"/>
          <a:lstStyle/>
          <a:p>
            <a:endParaRPr lang="en-US"/>
          </a:p>
        </p:txBody>
      </p:sp>
      <p:sp>
        <p:nvSpPr>
          <p:cNvPr id="15" name="Line 13">
            <a:extLst>
              <a:ext uri="{FF2B5EF4-FFF2-40B4-BE49-F238E27FC236}">
                <a16:creationId xmlns:a16="http://schemas.microsoft.com/office/drawing/2014/main" id="{60B92351-E516-4BBF-B7EA-785246103F36}"/>
              </a:ext>
            </a:extLst>
          </p:cNvPr>
          <p:cNvSpPr>
            <a:spLocks noChangeShapeType="1"/>
          </p:cNvSpPr>
          <p:nvPr/>
        </p:nvSpPr>
        <p:spPr bwMode="auto">
          <a:xfrm>
            <a:off x="2298192" y="2691384"/>
            <a:ext cx="1066800" cy="0"/>
          </a:xfrm>
          <a:prstGeom prst="line">
            <a:avLst/>
          </a:prstGeom>
          <a:noFill/>
          <a:ln w="9525">
            <a:solidFill>
              <a:schemeClr val="tx1"/>
            </a:solidFill>
            <a:round/>
            <a:headEnd/>
            <a:tailEnd type="triangle" w="med" len="med"/>
          </a:ln>
        </p:spPr>
        <p:txBody>
          <a:bodyPr wrap="none" anchor="ctr"/>
          <a:lstStyle/>
          <a:p>
            <a:endParaRPr lang="en-US"/>
          </a:p>
        </p:txBody>
      </p:sp>
      <p:sp>
        <p:nvSpPr>
          <p:cNvPr id="16" name="Line 14">
            <a:extLst>
              <a:ext uri="{FF2B5EF4-FFF2-40B4-BE49-F238E27FC236}">
                <a16:creationId xmlns:a16="http://schemas.microsoft.com/office/drawing/2014/main" id="{188CB894-E113-4FB6-85DA-B08DAB13CF16}"/>
              </a:ext>
            </a:extLst>
          </p:cNvPr>
          <p:cNvSpPr>
            <a:spLocks noChangeShapeType="1"/>
          </p:cNvSpPr>
          <p:nvPr/>
        </p:nvSpPr>
        <p:spPr bwMode="auto">
          <a:xfrm flipV="1">
            <a:off x="2983992" y="2767584"/>
            <a:ext cx="0" cy="990600"/>
          </a:xfrm>
          <a:prstGeom prst="line">
            <a:avLst/>
          </a:prstGeom>
          <a:noFill/>
          <a:ln w="9525">
            <a:solidFill>
              <a:schemeClr val="tx1"/>
            </a:solidFill>
            <a:round/>
            <a:headEnd/>
            <a:tailEnd type="triangle" w="med" len="med"/>
          </a:ln>
        </p:spPr>
        <p:txBody>
          <a:bodyPr wrap="none" anchor="ctr"/>
          <a:lstStyle/>
          <a:p>
            <a:endParaRPr lang="en-US"/>
          </a:p>
        </p:txBody>
      </p:sp>
      <p:sp>
        <p:nvSpPr>
          <p:cNvPr id="17" name="Line 15">
            <a:extLst>
              <a:ext uri="{FF2B5EF4-FFF2-40B4-BE49-F238E27FC236}">
                <a16:creationId xmlns:a16="http://schemas.microsoft.com/office/drawing/2014/main" id="{EC7A5EF2-1D83-4944-88F7-5AFE5D854558}"/>
              </a:ext>
            </a:extLst>
          </p:cNvPr>
          <p:cNvSpPr>
            <a:spLocks noChangeShapeType="1"/>
          </p:cNvSpPr>
          <p:nvPr/>
        </p:nvSpPr>
        <p:spPr bwMode="auto">
          <a:xfrm>
            <a:off x="6717792" y="2691384"/>
            <a:ext cx="990600" cy="0"/>
          </a:xfrm>
          <a:prstGeom prst="line">
            <a:avLst/>
          </a:prstGeom>
          <a:noFill/>
          <a:ln w="9525">
            <a:solidFill>
              <a:schemeClr val="tx1"/>
            </a:solidFill>
            <a:round/>
            <a:headEnd/>
            <a:tailEnd type="triangle" w="med" len="med"/>
          </a:ln>
        </p:spPr>
        <p:txBody>
          <a:bodyPr wrap="none" anchor="ctr"/>
          <a:lstStyle/>
          <a:p>
            <a:endParaRPr lang="en-US"/>
          </a:p>
        </p:txBody>
      </p:sp>
      <p:sp>
        <p:nvSpPr>
          <p:cNvPr id="18" name="Line 16">
            <a:extLst>
              <a:ext uri="{FF2B5EF4-FFF2-40B4-BE49-F238E27FC236}">
                <a16:creationId xmlns:a16="http://schemas.microsoft.com/office/drawing/2014/main" id="{03A45DB6-B4C3-4930-B15C-1BDD07787744}"/>
              </a:ext>
            </a:extLst>
          </p:cNvPr>
          <p:cNvSpPr>
            <a:spLocks noChangeShapeType="1"/>
          </p:cNvSpPr>
          <p:nvPr/>
        </p:nvSpPr>
        <p:spPr bwMode="auto">
          <a:xfrm flipV="1">
            <a:off x="6489192" y="1776984"/>
            <a:ext cx="0" cy="762000"/>
          </a:xfrm>
          <a:prstGeom prst="line">
            <a:avLst/>
          </a:prstGeom>
          <a:noFill/>
          <a:ln w="9525">
            <a:solidFill>
              <a:schemeClr val="tx1"/>
            </a:solidFill>
            <a:round/>
            <a:headEnd/>
            <a:tailEnd/>
          </a:ln>
        </p:spPr>
        <p:txBody>
          <a:bodyPr wrap="none" anchor="ctr"/>
          <a:lstStyle/>
          <a:p>
            <a:endParaRPr lang="en-US"/>
          </a:p>
        </p:txBody>
      </p:sp>
      <p:sp>
        <p:nvSpPr>
          <p:cNvPr id="19" name="Line 17">
            <a:extLst>
              <a:ext uri="{FF2B5EF4-FFF2-40B4-BE49-F238E27FC236}">
                <a16:creationId xmlns:a16="http://schemas.microsoft.com/office/drawing/2014/main" id="{F89D157E-65EE-457D-8463-992D7ED2A750}"/>
              </a:ext>
            </a:extLst>
          </p:cNvPr>
          <p:cNvSpPr>
            <a:spLocks noChangeShapeType="1"/>
          </p:cNvSpPr>
          <p:nvPr/>
        </p:nvSpPr>
        <p:spPr bwMode="auto">
          <a:xfrm flipH="1">
            <a:off x="2983992" y="1776984"/>
            <a:ext cx="3505200" cy="0"/>
          </a:xfrm>
          <a:prstGeom prst="line">
            <a:avLst/>
          </a:prstGeom>
          <a:noFill/>
          <a:ln w="9525">
            <a:solidFill>
              <a:schemeClr val="tx1"/>
            </a:solidFill>
            <a:round/>
            <a:headEnd/>
            <a:tailEnd/>
          </a:ln>
        </p:spPr>
        <p:txBody>
          <a:bodyPr wrap="none" anchor="ctr"/>
          <a:lstStyle/>
          <a:p>
            <a:endParaRPr lang="en-US"/>
          </a:p>
        </p:txBody>
      </p:sp>
      <p:sp>
        <p:nvSpPr>
          <p:cNvPr id="20" name="Line 18">
            <a:extLst>
              <a:ext uri="{FF2B5EF4-FFF2-40B4-BE49-F238E27FC236}">
                <a16:creationId xmlns:a16="http://schemas.microsoft.com/office/drawing/2014/main" id="{863E4827-F13C-472F-9C95-94F13DC9F46D}"/>
              </a:ext>
            </a:extLst>
          </p:cNvPr>
          <p:cNvSpPr>
            <a:spLocks noChangeShapeType="1"/>
          </p:cNvSpPr>
          <p:nvPr/>
        </p:nvSpPr>
        <p:spPr bwMode="auto">
          <a:xfrm>
            <a:off x="2983992" y="1776984"/>
            <a:ext cx="0" cy="838200"/>
          </a:xfrm>
          <a:prstGeom prst="line">
            <a:avLst/>
          </a:prstGeom>
          <a:noFill/>
          <a:ln w="9525">
            <a:solidFill>
              <a:schemeClr val="tx1"/>
            </a:solidFill>
            <a:round/>
            <a:headEnd/>
            <a:tailEnd type="triangle" w="med" len="med"/>
          </a:ln>
        </p:spPr>
        <p:txBody>
          <a:bodyPr wrap="none" anchor="ctr"/>
          <a:lstStyle/>
          <a:p>
            <a:endParaRPr lang="en-US"/>
          </a:p>
        </p:txBody>
      </p:sp>
      <p:grpSp>
        <p:nvGrpSpPr>
          <p:cNvPr id="21" name="Group 19">
            <a:extLst>
              <a:ext uri="{FF2B5EF4-FFF2-40B4-BE49-F238E27FC236}">
                <a16:creationId xmlns:a16="http://schemas.microsoft.com/office/drawing/2014/main" id="{CC3FB3B9-B769-4511-9706-FE37DDDAFD57}"/>
              </a:ext>
            </a:extLst>
          </p:cNvPr>
          <p:cNvGrpSpPr>
            <a:grpSpLocks/>
          </p:cNvGrpSpPr>
          <p:nvPr/>
        </p:nvGrpSpPr>
        <p:grpSpPr bwMode="auto">
          <a:xfrm>
            <a:off x="4279392" y="3605784"/>
            <a:ext cx="1676400" cy="381000"/>
            <a:chOff x="2256" y="2496"/>
            <a:chExt cx="1056" cy="240"/>
          </a:xfrm>
        </p:grpSpPr>
        <p:grpSp>
          <p:nvGrpSpPr>
            <p:cNvPr id="22" name="Group 20">
              <a:extLst>
                <a:ext uri="{FF2B5EF4-FFF2-40B4-BE49-F238E27FC236}">
                  <a16:creationId xmlns:a16="http://schemas.microsoft.com/office/drawing/2014/main" id="{14178BF4-D311-4FA1-B795-82DB73DDD9AA}"/>
                </a:ext>
              </a:extLst>
            </p:cNvPr>
            <p:cNvGrpSpPr>
              <a:grpSpLocks/>
            </p:cNvGrpSpPr>
            <p:nvPr/>
          </p:nvGrpSpPr>
          <p:grpSpPr bwMode="auto">
            <a:xfrm>
              <a:off x="2256" y="2496"/>
              <a:ext cx="960" cy="240"/>
              <a:chOff x="1392" y="3216"/>
              <a:chExt cx="960" cy="240"/>
            </a:xfrm>
          </p:grpSpPr>
          <p:sp>
            <p:nvSpPr>
              <p:cNvPr id="25" name="Rectangle 21">
                <a:extLst>
                  <a:ext uri="{FF2B5EF4-FFF2-40B4-BE49-F238E27FC236}">
                    <a16:creationId xmlns:a16="http://schemas.microsoft.com/office/drawing/2014/main" id="{19C117D2-D1BC-4E0E-B430-3D553A7786B7}"/>
                  </a:ext>
                </a:extLst>
              </p:cNvPr>
              <p:cNvSpPr>
                <a:spLocks noChangeArrowheads="1"/>
              </p:cNvSpPr>
              <p:nvPr/>
            </p:nvSpPr>
            <p:spPr bwMode="auto">
              <a:xfrm>
                <a:off x="139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6" name="Rectangle 22">
                <a:extLst>
                  <a:ext uri="{FF2B5EF4-FFF2-40B4-BE49-F238E27FC236}">
                    <a16:creationId xmlns:a16="http://schemas.microsoft.com/office/drawing/2014/main" id="{22B73353-C057-412B-AD6A-6B9E46D0B8CE}"/>
                  </a:ext>
                </a:extLst>
              </p:cNvPr>
              <p:cNvSpPr>
                <a:spLocks noChangeArrowheads="1"/>
              </p:cNvSpPr>
              <p:nvPr/>
            </p:nvSpPr>
            <p:spPr bwMode="auto">
              <a:xfrm>
                <a:off x="163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7" name="Rectangle 23">
                <a:extLst>
                  <a:ext uri="{FF2B5EF4-FFF2-40B4-BE49-F238E27FC236}">
                    <a16:creationId xmlns:a16="http://schemas.microsoft.com/office/drawing/2014/main" id="{FAFDEC12-7ED4-4135-A0B2-E68009FCE9A4}"/>
                  </a:ext>
                </a:extLst>
              </p:cNvPr>
              <p:cNvSpPr>
                <a:spLocks noChangeArrowheads="1"/>
              </p:cNvSpPr>
              <p:nvPr/>
            </p:nvSpPr>
            <p:spPr bwMode="auto">
              <a:xfrm>
                <a:off x="187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8" name="Rectangle 24">
                <a:extLst>
                  <a:ext uri="{FF2B5EF4-FFF2-40B4-BE49-F238E27FC236}">
                    <a16:creationId xmlns:a16="http://schemas.microsoft.com/office/drawing/2014/main" id="{D1C11217-7008-4B04-930D-3AC5B12912FD}"/>
                  </a:ext>
                </a:extLst>
              </p:cNvPr>
              <p:cNvSpPr>
                <a:spLocks noChangeArrowheads="1"/>
              </p:cNvSpPr>
              <p:nvPr/>
            </p:nvSpPr>
            <p:spPr bwMode="auto">
              <a:xfrm>
                <a:off x="211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grpSp>
        <p:sp>
          <p:nvSpPr>
            <p:cNvPr id="23" name="Line 25">
              <a:extLst>
                <a:ext uri="{FF2B5EF4-FFF2-40B4-BE49-F238E27FC236}">
                  <a16:creationId xmlns:a16="http://schemas.microsoft.com/office/drawing/2014/main" id="{47FC87DD-B09E-4476-B6DB-284BC236177E}"/>
                </a:ext>
              </a:extLst>
            </p:cNvPr>
            <p:cNvSpPr>
              <a:spLocks noChangeShapeType="1"/>
            </p:cNvSpPr>
            <p:nvPr/>
          </p:nvSpPr>
          <p:spPr bwMode="auto">
            <a:xfrm>
              <a:off x="3216" y="2496"/>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 name="Line 26">
              <a:extLst>
                <a:ext uri="{FF2B5EF4-FFF2-40B4-BE49-F238E27FC236}">
                  <a16:creationId xmlns:a16="http://schemas.microsoft.com/office/drawing/2014/main" id="{AA2ED12A-AE64-4276-89DA-1CAA1630E17D}"/>
                </a:ext>
              </a:extLst>
            </p:cNvPr>
            <p:cNvSpPr>
              <a:spLocks noChangeShapeType="1"/>
            </p:cNvSpPr>
            <p:nvPr/>
          </p:nvSpPr>
          <p:spPr bwMode="auto">
            <a:xfrm>
              <a:off x="3216" y="2736"/>
              <a:ext cx="96"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29" name="Line 27">
            <a:extLst>
              <a:ext uri="{FF2B5EF4-FFF2-40B4-BE49-F238E27FC236}">
                <a16:creationId xmlns:a16="http://schemas.microsoft.com/office/drawing/2014/main" id="{B68A15A6-EB2D-4254-AAB9-33A114BE50C8}"/>
              </a:ext>
            </a:extLst>
          </p:cNvPr>
          <p:cNvSpPr>
            <a:spLocks noChangeShapeType="1"/>
          </p:cNvSpPr>
          <p:nvPr/>
        </p:nvSpPr>
        <p:spPr bwMode="auto">
          <a:xfrm flipH="1">
            <a:off x="3364992" y="2538984"/>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 name="Line 28">
            <a:extLst>
              <a:ext uri="{FF2B5EF4-FFF2-40B4-BE49-F238E27FC236}">
                <a16:creationId xmlns:a16="http://schemas.microsoft.com/office/drawing/2014/main" id="{20F10D3F-252E-4B2A-99EE-CCC9EE4BCE8C}"/>
              </a:ext>
            </a:extLst>
          </p:cNvPr>
          <p:cNvSpPr>
            <a:spLocks noChangeShapeType="1"/>
          </p:cNvSpPr>
          <p:nvPr/>
        </p:nvSpPr>
        <p:spPr bwMode="auto">
          <a:xfrm flipH="1">
            <a:off x="3364992" y="2919984"/>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 name="Rectangle 29">
            <a:extLst>
              <a:ext uri="{FF2B5EF4-FFF2-40B4-BE49-F238E27FC236}">
                <a16:creationId xmlns:a16="http://schemas.microsoft.com/office/drawing/2014/main" id="{5EA29D19-0C5A-45F2-AA53-B584616FFE6F}"/>
              </a:ext>
            </a:extLst>
          </p:cNvPr>
          <p:cNvSpPr>
            <a:spLocks noChangeArrowheads="1"/>
          </p:cNvSpPr>
          <p:nvPr/>
        </p:nvSpPr>
        <p:spPr bwMode="auto">
          <a:xfrm>
            <a:off x="3517392" y="2081784"/>
            <a:ext cx="1387475" cy="333375"/>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Ready queue</a:t>
            </a:r>
          </a:p>
        </p:txBody>
      </p:sp>
      <p:sp>
        <p:nvSpPr>
          <p:cNvPr id="32" name="Rectangle 30">
            <a:extLst>
              <a:ext uri="{FF2B5EF4-FFF2-40B4-BE49-F238E27FC236}">
                <a16:creationId xmlns:a16="http://schemas.microsoft.com/office/drawing/2014/main" id="{3747CCBF-09B1-4F2D-83D2-C8276FE57A93}"/>
              </a:ext>
            </a:extLst>
          </p:cNvPr>
          <p:cNvSpPr>
            <a:spLocks noChangeArrowheads="1"/>
          </p:cNvSpPr>
          <p:nvPr/>
        </p:nvSpPr>
        <p:spPr bwMode="auto">
          <a:xfrm>
            <a:off x="1840992" y="2310384"/>
            <a:ext cx="700088" cy="333375"/>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Admit</a:t>
            </a:r>
          </a:p>
        </p:txBody>
      </p:sp>
      <p:sp>
        <p:nvSpPr>
          <p:cNvPr id="33" name="Rectangle 31">
            <a:extLst>
              <a:ext uri="{FF2B5EF4-FFF2-40B4-BE49-F238E27FC236}">
                <a16:creationId xmlns:a16="http://schemas.microsoft.com/office/drawing/2014/main" id="{E67848F1-EE9C-485A-8317-04CE6496D770}"/>
              </a:ext>
            </a:extLst>
          </p:cNvPr>
          <p:cNvSpPr>
            <a:spLocks noChangeArrowheads="1"/>
          </p:cNvSpPr>
          <p:nvPr/>
        </p:nvSpPr>
        <p:spPr bwMode="auto">
          <a:xfrm>
            <a:off x="3364992" y="3224784"/>
            <a:ext cx="2776538" cy="333375"/>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Blocked queue/ Event queue</a:t>
            </a:r>
          </a:p>
        </p:txBody>
      </p:sp>
      <p:sp>
        <p:nvSpPr>
          <p:cNvPr id="34" name="Rectangle 32">
            <a:extLst>
              <a:ext uri="{FF2B5EF4-FFF2-40B4-BE49-F238E27FC236}">
                <a16:creationId xmlns:a16="http://schemas.microsoft.com/office/drawing/2014/main" id="{DF6D690C-D4DE-45FA-9017-E04EB9374FDE}"/>
              </a:ext>
            </a:extLst>
          </p:cNvPr>
          <p:cNvSpPr>
            <a:spLocks noChangeArrowheads="1"/>
          </p:cNvSpPr>
          <p:nvPr/>
        </p:nvSpPr>
        <p:spPr bwMode="auto">
          <a:xfrm>
            <a:off x="7098792" y="2691384"/>
            <a:ext cx="923925" cy="333375"/>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Release</a:t>
            </a:r>
          </a:p>
        </p:txBody>
      </p:sp>
      <p:sp>
        <p:nvSpPr>
          <p:cNvPr id="35" name="Rectangle 33">
            <a:extLst>
              <a:ext uri="{FF2B5EF4-FFF2-40B4-BE49-F238E27FC236}">
                <a16:creationId xmlns:a16="http://schemas.microsoft.com/office/drawing/2014/main" id="{F23FB058-B29C-47D3-B17A-A6242D377548}"/>
              </a:ext>
            </a:extLst>
          </p:cNvPr>
          <p:cNvSpPr>
            <a:spLocks noChangeArrowheads="1"/>
          </p:cNvSpPr>
          <p:nvPr/>
        </p:nvSpPr>
        <p:spPr bwMode="auto">
          <a:xfrm>
            <a:off x="4050792" y="1395984"/>
            <a:ext cx="914400" cy="333375"/>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Timeout</a:t>
            </a:r>
          </a:p>
        </p:txBody>
      </p:sp>
      <p:sp>
        <p:nvSpPr>
          <p:cNvPr id="36" name="Oval 34">
            <a:extLst>
              <a:ext uri="{FF2B5EF4-FFF2-40B4-BE49-F238E27FC236}">
                <a16:creationId xmlns:a16="http://schemas.microsoft.com/office/drawing/2014/main" id="{3A875AB6-61E2-4013-9772-BAFC4DD3E7A3}"/>
              </a:ext>
            </a:extLst>
          </p:cNvPr>
          <p:cNvSpPr>
            <a:spLocks noChangeArrowheads="1"/>
          </p:cNvSpPr>
          <p:nvPr/>
        </p:nvSpPr>
        <p:spPr bwMode="auto">
          <a:xfrm>
            <a:off x="4736592" y="2615184"/>
            <a:ext cx="228600" cy="228600"/>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37" name="Oval 35">
            <a:extLst>
              <a:ext uri="{FF2B5EF4-FFF2-40B4-BE49-F238E27FC236}">
                <a16:creationId xmlns:a16="http://schemas.microsoft.com/office/drawing/2014/main" id="{732E9DA3-4FD9-40B1-BDAE-F1E86F76A74E}"/>
              </a:ext>
            </a:extLst>
          </p:cNvPr>
          <p:cNvSpPr>
            <a:spLocks noChangeArrowheads="1"/>
          </p:cNvSpPr>
          <p:nvPr/>
        </p:nvSpPr>
        <p:spPr bwMode="auto">
          <a:xfrm>
            <a:off x="6336792" y="2615184"/>
            <a:ext cx="228600" cy="228600"/>
          </a:xfrm>
          <a:prstGeom prst="ellipse">
            <a:avLst/>
          </a:prstGeom>
          <a:solidFill>
            <a:srgbClr val="00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38" name="Rectangle 36">
            <a:extLst>
              <a:ext uri="{FF2B5EF4-FFF2-40B4-BE49-F238E27FC236}">
                <a16:creationId xmlns:a16="http://schemas.microsoft.com/office/drawing/2014/main" id="{A40751B0-2BE5-446B-918D-CE8A461DBE76}"/>
              </a:ext>
            </a:extLst>
          </p:cNvPr>
          <p:cNvSpPr>
            <a:spLocks noChangeArrowheads="1"/>
          </p:cNvSpPr>
          <p:nvPr/>
        </p:nvSpPr>
        <p:spPr bwMode="auto">
          <a:xfrm>
            <a:off x="6565392" y="3300984"/>
            <a:ext cx="1117600" cy="333375"/>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Event wait</a:t>
            </a:r>
          </a:p>
        </p:txBody>
      </p:sp>
      <p:sp>
        <p:nvSpPr>
          <p:cNvPr id="39" name="Rectangle 37">
            <a:extLst>
              <a:ext uri="{FF2B5EF4-FFF2-40B4-BE49-F238E27FC236}">
                <a16:creationId xmlns:a16="http://schemas.microsoft.com/office/drawing/2014/main" id="{79706E67-0CBC-4B5B-8B47-9927080D1066}"/>
              </a:ext>
            </a:extLst>
          </p:cNvPr>
          <p:cNvSpPr>
            <a:spLocks noChangeArrowheads="1"/>
          </p:cNvSpPr>
          <p:nvPr/>
        </p:nvSpPr>
        <p:spPr bwMode="auto">
          <a:xfrm>
            <a:off x="1612392" y="3300984"/>
            <a:ext cx="1355725" cy="333375"/>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Event occurs</a:t>
            </a:r>
          </a:p>
        </p:txBody>
      </p:sp>
      <p:sp>
        <p:nvSpPr>
          <p:cNvPr id="40" name="Rectangle 39">
            <a:extLst>
              <a:ext uri="{FF2B5EF4-FFF2-40B4-BE49-F238E27FC236}">
                <a16:creationId xmlns:a16="http://schemas.microsoft.com/office/drawing/2014/main" id="{B508ECBD-374C-4F4A-B37F-8A15D11BDA92}"/>
              </a:ext>
            </a:extLst>
          </p:cNvPr>
          <p:cNvSpPr>
            <a:spLocks noChangeArrowheads="1"/>
          </p:cNvSpPr>
          <p:nvPr/>
        </p:nvSpPr>
        <p:spPr bwMode="auto">
          <a:xfrm>
            <a:off x="5117592" y="2386584"/>
            <a:ext cx="969963" cy="333375"/>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Dispatch</a:t>
            </a:r>
          </a:p>
        </p:txBody>
      </p:sp>
      <p:sp>
        <p:nvSpPr>
          <p:cNvPr id="41" name="Rectangle 40">
            <a:extLst>
              <a:ext uri="{FF2B5EF4-FFF2-40B4-BE49-F238E27FC236}">
                <a16:creationId xmlns:a16="http://schemas.microsoft.com/office/drawing/2014/main" id="{4EF1640E-08FD-40FF-89FC-B49E4C0DCEA5}"/>
              </a:ext>
            </a:extLst>
          </p:cNvPr>
          <p:cNvSpPr>
            <a:spLocks noChangeArrowheads="1"/>
          </p:cNvSpPr>
          <p:nvPr/>
        </p:nvSpPr>
        <p:spPr bwMode="auto">
          <a:xfrm>
            <a:off x="5879592" y="2157984"/>
            <a:ext cx="1095375" cy="333375"/>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Processor</a:t>
            </a:r>
          </a:p>
        </p:txBody>
      </p:sp>
      <p:sp>
        <p:nvSpPr>
          <p:cNvPr id="42" name="Oval 41">
            <a:extLst>
              <a:ext uri="{FF2B5EF4-FFF2-40B4-BE49-F238E27FC236}">
                <a16:creationId xmlns:a16="http://schemas.microsoft.com/office/drawing/2014/main" id="{0481BFCB-46AA-4B93-B254-2C39B1F35982}"/>
              </a:ext>
            </a:extLst>
          </p:cNvPr>
          <p:cNvSpPr>
            <a:spLocks noChangeArrowheads="1"/>
          </p:cNvSpPr>
          <p:nvPr/>
        </p:nvSpPr>
        <p:spPr bwMode="auto">
          <a:xfrm>
            <a:off x="4355592" y="2615184"/>
            <a:ext cx="228600" cy="228600"/>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43" name="Oval 42">
            <a:extLst>
              <a:ext uri="{FF2B5EF4-FFF2-40B4-BE49-F238E27FC236}">
                <a16:creationId xmlns:a16="http://schemas.microsoft.com/office/drawing/2014/main" id="{2258DABE-FC77-459C-8E0E-4A2B4C18D9A6}"/>
              </a:ext>
            </a:extLst>
          </p:cNvPr>
          <p:cNvSpPr>
            <a:spLocks noChangeArrowheads="1"/>
          </p:cNvSpPr>
          <p:nvPr/>
        </p:nvSpPr>
        <p:spPr bwMode="auto">
          <a:xfrm>
            <a:off x="3974592" y="2615184"/>
            <a:ext cx="228600" cy="228600"/>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44" name="Oval 43">
            <a:extLst>
              <a:ext uri="{FF2B5EF4-FFF2-40B4-BE49-F238E27FC236}">
                <a16:creationId xmlns:a16="http://schemas.microsoft.com/office/drawing/2014/main" id="{C874EFEC-DC09-401E-ACD2-96DD927643A4}"/>
              </a:ext>
            </a:extLst>
          </p:cNvPr>
          <p:cNvSpPr>
            <a:spLocks noChangeArrowheads="1"/>
          </p:cNvSpPr>
          <p:nvPr/>
        </p:nvSpPr>
        <p:spPr bwMode="auto">
          <a:xfrm>
            <a:off x="4355592" y="3681984"/>
            <a:ext cx="228600" cy="228600"/>
          </a:xfrm>
          <a:prstGeom prst="ellipse">
            <a:avLst/>
          </a:prstGeom>
          <a:solidFill>
            <a:srgbClr val="FF00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grpSp>
        <p:nvGrpSpPr>
          <p:cNvPr id="45" name="Group 44">
            <a:extLst>
              <a:ext uri="{FF2B5EF4-FFF2-40B4-BE49-F238E27FC236}">
                <a16:creationId xmlns:a16="http://schemas.microsoft.com/office/drawing/2014/main" id="{A8BEB8B6-AB74-44A9-B8CE-2A5735698892}"/>
              </a:ext>
            </a:extLst>
          </p:cNvPr>
          <p:cNvGrpSpPr>
            <a:grpSpLocks/>
          </p:cNvGrpSpPr>
          <p:nvPr/>
        </p:nvGrpSpPr>
        <p:grpSpPr bwMode="auto">
          <a:xfrm>
            <a:off x="2983992" y="3758184"/>
            <a:ext cx="3505200" cy="1219200"/>
            <a:chOff x="1200" y="2592"/>
            <a:chExt cx="2208" cy="768"/>
          </a:xfrm>
        </p:grpSpPr>
        <p:sp>
          <p:nvSpPr>
            <p:cNvPr id="46" name="Line 45">
              <a:extLst>
                <a:ext uri="{FF2B5EF4-FFF2-40B4-BE49-F238E27FC236}">
                  <a16:creationId xmlns:a16="http://schemas.microsoft.com/office/drawing/2014/main" id="{AAAC84CC-494E-4B20-8C85-5CB57E28CEC2}"/>
                </a:ext>
              </a:extLst>
            </p:cNvPr>
            <p:cNvSpPr>
              <a:spLocks noChangeShapeType="1"/>
            </p:cNvSpPr>
            <p:nvPr/>
          </p:nvSpPr>
          <p:spPr bwMode="auto">
            <a:xfrm flipH="1">
              <a:off x="3072" y="3216"/>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47" name="Line 46">
              <a:extLst>
                <a:ext uri="{FF2B5EF4-FFF2-40B4-BE49-F238E27FC236}">
                  <a16:creationId xmlns:a16="http://schemas.microsoft.com/office/drawing/2014/main" id="{408C7E39-1F30-4E60-A52D-767868729E0D}"/>
                </a:ext>
              </a:extLst>
            </p:cNvPr>
            <p:cNvSpPr>
              <a:spLocks noChangeShapeType="1"/>
            </p:cNvSpPr>
            <p:nvPr/>
          </p:nvSpPr>
          <p:spPr bwMode="auto">
            <a:xfrm flipH="1">
              <a:off x="1200" y="3216"/>
              <a:ext cx="816" cy="0"/>
            </a:xfrm>
            <a:prstGeom prst="line">
              <a:avLst/>
            </a:prstGeom>
            <a:noFill/>
            <a:ln w="9525">
              <a:solidFill>
                <a:schemeClr val="tx1"/>
              </a:solidFill>
              <a:round/>
              <a:headEnd/>
              <a:tailEnd/>
            </a:ln>
          </p:spPr>
          <p:txBody>
            <a:bodyPr wrap="none" anchor="ctr"/>
            <a:lstStyle/>
            <a:p>
              <a:endParaRPr lang="en-US"/>
            </a:p>
          </p:txBody>
        </p:sp>
        <p:grpSp>
          <p:nvGrpSpPr>
            <p:cNvPr id="48" name="Group 47">
              <a:extLst>
                <a:ext uri="{FF2B5EF4-FFF2-40B4-BE49-F238E27FC236}">
                  <a16:creationId xmlns:a16="http://schemas.microsoft.com/office/drawing/2014/main" id="{3184673C-B7F3-4F3C-A222-B9BFEC94889F}"/>
                </a:ext>
              </a:extLst>
            </p:cNvPr>
            <p:cNvGrpSpPr>
              <a:grpSpLocks/>
            </p:cNvGrpSpPr>
            <p:nvPr/>
          </p:nvGrpSpPr>
          <p:grpSpPr bwMode="auto">
            <a:xfrm>
              <a:off x="2016" y="3120"/>
              <a:ext cx="1056" cy="240"/>
              <a:chOff x="2256" y="2496"/>
              <a:chExt cx="1056" cy="240"/>
            </a:xfrm>
          </p:grpSpPr>
          <p:grpSp>
            <p:nvGrpSpPr>
              <p:cNvPr id="53" name="Group 48">
                <a:extLst>
                  <a:ext uri="{FF2B5EF4-FFF2-40B4-BE49-F238E27FC236}">
                    <a16:creationId xmlns:a16="http://schemas.microsoft.com/office/drawing/2014/main" id="{9D243588-9479-4E8E-957C-6D125AD6DA86}"/>
                  </a:ext>
                </a:extLst>
              </p:cNvPr>
              <p:cNvGrpSpPr>
                <a:grpSpLocks/>
              </p:cNvGrpSpPr>
              <p:nvPr/>
            </p:nvGrpSpPr>
            <p:grpSpPr bwMode="auto">
              <a:xfrm>
                <a:off x="2256" y="2496"/>
                <a:ext cx="960" cy="240"/>
                <a:chOff x="1392" y="3216"/>
                <a:chExt cx="960" cy="240"/>
              </a:xfrm>
            </p:grpSpPr>
            <p:sp>
              <p:nvSpPr>
                <p:cNvPr id="56" name="Rectangle 49">
                  <a:extLst>
                    <a:ext uri="{FF2B5EF4-FFF2-40B4-BE49-F238E27FC236}">
                      <a16:creationId xmlns:a16="http://schemas.microsoft.com/office/drawing/2014/main" id="{20B30307-EC49-4774-9066-54D89CC28617}"/>
                    </a:ext>
                  </a:extLst>
                </p:cNvPr>
                <p:cNvSpPr>
                  <a:spLocks noChangeArrowheads="1"/>
                </p:cNvSpPr>
                <p:nvPr/>
              </p:nvSpPr>
              <p:spPr bwMode="auto">
                <a:xfrm>
                  <a:off x="139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57" name="Rectangle 50">
                  <a:extLst>
                    <a:ext uri="{FF2B5EF4-FFF2-40B4-BE49-F238E27FC236}">
                      <a16:creationId xmlns:a16="http://schemas.microsoft.com/office/drawing/2014/main" id="{1D3CCE11-2BC7-4E78-8CDD-B2E85F051C21}"/>
                    </a:ext>
                  </a:extLst>
                </p:cNvPr>
                <p:cNvSpPr>
                  <a:spLocks noChangeArrowheads="1"/>
                </p:cNvSpPr>
                <p:nvPr/>
              </p:nvSpPr>
              <p:spPr bwMode="auto">
                <a:xfrm>
                  <a:off x="163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58" name="Rectangle 51">
                  <a:extLst>
                    <a:ext uri="{FF2B5EF4-FFF2-40B4-BE49-F238E27FC236}">
                      <a16:creationId xmlns:a16="http://schemas.microsoft.com/office/drawing/2014/main" id="{5DE36232-735E-4317-91EA-FC22CD0CA36E}"/>
                    </a:ext>
                  </a:extLst>
                </p:cNvPr>
                <p:cNvSpPr>
                  <a:spLocks noChangeArrowheads="1"/>
                </p:cNvSpPr>
                <p:nvPr/>
              </p:nvSpPr>
              <p:spPr bwMode="auto">
                <a:xfrm>
                  <a:off x="187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59" name="Rectangle 52">
                  <a:extLst>
                    <a:ext uri="{FF2B5EF4-FFF2-40B4-BE49-F238E27FC236}">
                      <a16:creationId xmlns:a16="http://schemas.microsoft.com/office/drawing/2014/main" id="{31FC0F84-AE39-498B-B06B-6DD7A63E41E5}"/>
                    </a:ext>
                  </a:extLst>
                </p:cNvPr>
                <p:cNvSpPr>
                  <a:spLocks noChangeArrowheads="1"/>
                </p:cNvSpPr>
                <p:nvPr/>
              </p:nvSpPr>
              <p:spPr bwMode="auto">
                <a:xfrm>
                  <a:off x="211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grpSp>
          <p:sp>
            <p:nvSpPr>
              <p:cNvPr id="54" name="Line 53">
                <a:extLst>
                  <a:ext uri="{FF2B5EF4-FFF2-40B4-BE49-F238E27FC236}">
                    <a16:creationId xmlns:a16="http://schemas.microsoft.com/office/drawing/2014/main" id="{9343D689-560C-4FE7-AC97-6B110ECC777F}"/>
                  </a:ext>
                </a:extLst>
              </p:cNvPr>
              <p:cNvSpPr>
                <a:spLocks noChangeShapeType="1"/>
              </p:cNvSpPr>
              <p:nvPr/>
            </p:nvSpPr>
            <p:spPr bwMode="auto">
              <a:xfrm>
                <a:off x="3216" y="2496"/>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5" name="Line 54">
                <a:extLst>
                  <a:ext uri="{FF2B5EF4-FFF2-40B4-BE49-F238E27FC236}">
                    <a16:creationId xmlns:a16="http://schemas.microsoft.com/office/drawing/2014/main" id="{C9FF6010-2975-419D-96BC-EF324966C21B}"/>
                  </a:ext>
                </a:extLst>
              </p:cNvPr>
              <p:cNvSpPr>
                <a:spLocks noChangeShapeType="1"/>
              </p:cNvSpPr>
              <p:nvPr/>
            </p:nvSpPr>
            <p:spPr bwMode="auto">
              <a:xfrm>
                <a:off x="3216" y="2736"/>
                <a:ext cx="96"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49" name="Line 55">
              <a:extLst>
                <a:ext uri="{FF2B5EF4-FFF2-40B4-BE49-F238E27FC236}">
                  <a16:creationId xmlns:a16="http://schemas.microsoft.com/office/drawing/2014/main" id="{2F1F0251-F4D6-4A72-8101-7F53F44F9B6C}"/>
                </a:ext>
              </a:extLst>
            </p:cNvPr>
            <p:cNvSpPr>
              <a:spLocks noChangeShapeType="1"/>
            </p:cNvSpPr>
            <p:nvPr/>
          </p:nvSpPr>
          <p:spPr bwMode="auto">
            <a:xfrm>
              <a:off x="1200" y="2592"/>
              <a:ext cx="0" cy="62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0" name="Line 56">
              <a:extLst>
                <a:ext uri="{FF2B5EF4-FFF2-40B4-BE49-F238E27FC236}">
                  <a16:creationId xmlns:a16="http://schemas.microsoft.com/office/drawing/2014/main" id="{9078E04D-53B2-4423-ADBC-CBD83AAF009A}"/>
                </a:ext>
              </a:extLst>
            </p:cNvPr>
            <p:cNvSpPr>
              <a:spLocks noChangeShapeType="1"/>
            </p:cNvSpPr>
            <p:nvPr/>
          </p:nvSpPr>
          <p:spPr bwMode="auto">
            <a:xfrm>
              <a:off x="3408" y="2592"/>
              <a:ext cx="0" cy="62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 name="Oval 57">
              <a:extLst>
                <a:ext uri="{FF2B5EF4-FFF2-40B4-BE49-F238E27FC236}">
                  <a16:creationId xmlns:a16="http://schemas.microsoft.com/office/drawing/2014/main" id="{F7DEFC70-A0AB-455D-A10C-143BA19F79CE}"/>
                </a:ext>
              </a:extLst>
            </p:cNvPr>
            <p:cNvSpPr>
              <a:spLocks noChangeArrowheads="1"/>
            </p:cNvSpPr>
            <p:nvPr/>
          </p:nvSpPr>
          <p:spPr bwMode="auto">
            <a:xfrm>
              <a:off x="2304" y="3168"/>
              <a:ext cx="144" cy="144"/>
            </a:xfrm>
            <a:prstGeom prst="ellipse">
              <a:avLst/>
            </a:prstGeom>
            <a:solidFill>
              <a:srgbClr val="FF00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sp>
          <p:nvSpPr>
            <p:cNvPr id="52" name="Oval 58">
              <a:extLst>
                <a:ext uri="{FF2B5EF4-FFF2-40B4-BE49-F238E27FC236}">
                  <a16:creationId xmlns:a16="http://schemas.microsoft.com/office/drawing/2014/main" id="{8E6E9F38-83ED-4A3A-847D-E5C13EDBCC45}"/>
                </a:ext>
              </a:extLst>
            </p:cNvPr>
            <p:cNvSpPr>
              <a:spLocks noChangeArrowheads="1"/>
            </p:cNvSpPr>
            <p:nvPr/>
          </p:nvSpPr>
          <p:spPr bwMode="auto">
            <a:xfrm>
              <a:off x="2064" y="3168"/>
              <a:ext cx="144" cy="144"/>
            </a:xfrm>
            <a:prstGeom prst="ellipse">
              <a:avLst/>
            </a:prstGeom>
            <a:solidFill>
              <a:srgbClr val="FF00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grpSp>
      <p:grpSp>
        <p:nvGrpSpPr>
          <p:cNvPr id="60" name="Group 59">
            <a:extLst>
              <a:ext uri="{FF2B5EF4-FFF2-40B4-BE49-F238E27FC236}">
                <a16:creationId xmlns:a16="http://schemas.microsoft.com/office/drawing/2014/main" id="{FD751559-1FA3-41F1-82CB-B315F92EAFE7}"/>
              </a:ext>
            </a:extLst>
          </p:cNvPr>
          <p:cNvGrpSpPr>
            <a:grpSpLocks/>
          </p:cNvGrpSpPr>
          <p:nvPr/>
        </p:nvGrpSpPr>
        <p:grpSpPr bwMode="auto">
          <a:xfrm>
            <a:off x="7403592" y="3955034"/>
            <a:ext cx="2438400" cy="1066800"/>
            <a:chOff x="3984" y="3168"/>
            <a:chExt cx="1536" cy="672"/>
          </a:xfrm>
        </p:grpSpPr>
        <p:sp>
          <p:nvSpPr>
            <p:cNvPr id="61" name="AutoShape 60">
              <a:extLst>
                <a:ext uri="{FF2B5EF4-FFF2-40B4-BE49-F238E27FC236}">
                  <a16:creationId xmlns:a16="http://schemas.microsoft.com/office/drawing/2014/main" id="{A8E45AC9-1A5D-4A3F-A8BA-7C6A40101BA3}"/>
                </a:ext>
              </a:extLst>
            </p:cNvPr>
            <p:cNvSpPr>
              <a:spLocks noChangeArrowheads="1"/>
            </p:cNvSpPr>
            <p:nvPr/>
          </p:nvSpPr>
          <p:spPr bwMode="auto">
            <a:xfrm>
              <a:off x="3984" y="3168"/>
              <a:ext cx="1536" cy="672"/>
            </a:xfrm>
            <a:prstGeom prst="roundRect">
              <a:avLst>
                <a:gd name="adj" fmla="val 16667"/>
              </a:avLst>
            </a:prstGeom>
            <a:solidFill>
              <a:srgbClr val="FFFFFF"/>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a:latin typeface="Tahoma" charset="0"/>
              </a:endParaRPr>
            </a:p>
          </p:txBody>
        </p:sp>
        <p:sp>
          <p:nvSpPr>
            <p:cNvPr id="62" name="Oval 61">
              <a:extLst>
                <a:ext uri="{FF2B5EF4-FFF2-40B4-BE49-F238E27FC236}">
                  <a16:creationId xmlns:a16="http://schemas.microsoft.com/office/drawing/2014/main" id="{46F3B210-9EB0-4978-A70D-C7BF75FD6EDB}"/>
                </a:ext>
              </a:extLst>
            </p:cNvPr>
            <p:cNvSpPr>
              <a:spLocks noChangeArrowheads="1"/>
            </p:cNvSpPr>
            <p:nvPr/>
          </p:nvSpPr>
          <p:spPr bwMode="auto">
            <a:xfrm>
              <a:off x="4080" y="3600"/>
              <a:ext cx="144" cy="144"/>
            </a:xfrm>
            <a:prstGeom prst="ellipse">
              <a:avLst/>
            </a:prstGeom>
            <a:solidFill>
              <a:srgbClr val="FF00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sp>
          <p:nvSpPr>
            <p:cNvPr id="63" name="Oval 62">
              <a:extLst>
                <a:ext uri="{FF2B5EF4-FFF2-40B4-BE49-F238E27FC236}">
                  <a16:creationId xmlns:a16="http://schemas.microsoft.com/office/drawing/2014/main" id="{C9D95A5A-9FD7-4137-B30A-D159F7BD5A19}"/>
                </a:ext>
              </a:extLst>
            </p:cNvPr>
            <p:cNvSpPr>
              <a:spLocks noChangeArrowheads="1"/>
            </p:cNvSpPr>
            <p:nvPr/>
          </p:nvSpPr>
          <p:spPr bwMode="auto">
            <a:xfrm>
              <a:off x="4080" y="3216"/>
              <a:ext cx="144" cy="144"/>
            </a:xfrm>
            <a:prstGeom prst="ellipse">
              <a:avLst/>
            </a:prstGeom>
            <a:solidFill>
              <a:srgbClr val="00FF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sp>
          <p:nvSpPr>
            <p:cNvPr id="64" name="Rectangle 63">
              <a:extLst>
                <a:ext uri="{FF2B5EF4-FFF2-40B4-BE49-F238E27FC236}">
                  <a16:creationId xmlns:a16="http://schemas.microsoft.com/office/drawing/2014/main" id="{73031C73-2B8A-4077-841F-C80A32E995F5}"/>
                </a:ext>
              </a:extLst>
            </p:cNvPr>
            <p:cNvSpPr>
              <a:spLocks noChangeArrowheads="1"/>
            </p:cNvSpPr>
            <p:nvPr/>
          </p:nvSpPr>
          <p:spPr bwMode="auto">
            <a:xfrm>
              <a:off x="4326" y="3198"/>
              <a:ext cx="1073" cy="210"/>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Running process</a:t>
              </a:r>
            </a:p>
          </p:txBody>
        </p:sp>
        <p:sp>
          <p:nvSpPr>
            <p:cNvPr id="65" name="Rectangle 64">
              <a:extLst>
                <a:ext uri="{FF2B5EF4-FFF2-40B4-BE49-F238E27FC236}">
                  <a16:creationId xmlns:a16="http://schemas.microsoft.com/office/drawing/2014/main" id="{58545666-1065-4903-BC00-F10719F9C483}"/>
                </a:ext>
              </a:extLst>
            </p:cNvPr>
            <p:cNvSpPr>
              <a:spLocks noChangeArrowheads="1"/>
            </p:cNvSpPr>
            <p:nvPr/>
          </p:nvSpPr>
          <p:spPr bwMode="auto">
            <a:xfrm>
              <a:off x="4326" y="3390"/>
              <a:ext cx="967" cy="210"/>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Ready process</a:t>
              </a:r>
            </a:p>
          </p:txBody>
        </p:sp>
        <p:sp>
          <p:nvSpPr>
            <p:cNvPr id="66" name="Rectangle 65">
              <a:extLst>
                <a:ext uri="{FF2B5EF4-FFF2-40B4-BE49-F238E27FC236}">
                  <a16:creationId xmlns:a16="http://schemas.microsoft.com/office/drawing/2014/main" id="{1FEF3A9F-B5D5-48B5-8C5B-627BFC0A80BF}"/>
                </a:ext>
              </a:extLst>
            </p:cNvPr>
            <p:cNvSpPr>
              <a:spLocks noChangeArrowheads="1"/>
            </p:cNvSpPr>
            <p:nvPr/>
          </p:nvSpPr>
          <p:spPr bwMode="auto">
            <a:xfrm>
              <a:off x="4326" y="3582"/>
              <a:ext cx="1052" cy="210"/>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Blocked process</a:t>
              </a:r>
            </a:p>
          </p:txBody>
        </p:sp>
        <p:sp>
          <p:nvSpPr>
            <p:cNvPr id="67" name="Oval 66">
              <a:extLst>
                <a:ext uri="{FF2B5EF4-FFF2-40B4-BE49-F238E27FC236}">
                  <a16:creationId xmlns:a16="http://schemas.microsoft.com/office/drawing/2014/main" id="{C6926F28-798E-4B85-89BF-FBE10A86D07F}"/>
                </a:ext>
              </a:extLst>
            </p:cNvPr>
            <p:cNvSpPr>
              <a:spLocks noChangeArrowheads="1"/>
            </p:cNvSpPr>
            <p:nvPr/>
          </p:nvSpPr>
          <p:spPr bwMode="auto">
            <a:xfrm>
              <a:off x="4080" y="3408"/>
              <a:ext cx="144" cy="144"/>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grpSp>
      <p:grpSp>
        <p:nvGrpSpPr>
          <p:cNvPr id="68" name="Group 69">
            <a:extLst>
              <a:ext uri="{FF2B5EF4-FFF2-40B4-BE49-F238E27FC236}">
                <a16:creationId xmlns:a16="http://schemas.microsoft.com/office/drawing/2014/main" id="{FD8B476D-E87A-437A-873D-51BFE314CBC0}"/>
              </a:ext>
            </a:extLst>
          </p:cNvPr>
          <p:cNvGrpSpPr>
            <a:grpSpLocks/>
          </p:cNvGrpSpPr>
          <p:nvPr/>
        </p:nvGrpSpPr>
        <p:grpSpPr bwMode="auto">
          <a:xfrm>
            <a:off x="3136392" y="3789934"/>
            <a:ext cx="3886200" cy="2146300"/>
            <a:chOff x="1296" y="2660"/>
            <a:chExt cx="2448" cy="1352"/>
          </a:xfrm>
        </p:grpSpPr>
        <p:sp>
          <p:nvSpPr>
            <p:cNvPr id="69" name="Comment 38">
              <a:extLst>
                <a:ext uri="{FF2B5EF4-FFF2-40B4-BE49-F238E27FC236}">
                  <a16:creationId xmlns:a16="http://schemas.microsoft.com/office/drawing/2014/main" id="{96CDA551-0304-463E-BA8A-DAE6C862D115}"/>
                </a:ext>
              </a:extLst>
            </p:cNvPr>
            <p:cNvSpPr>
              <a:spLocks noChangeArrowheads="1"/>
            </p:cNvSpPr>
            <p:nvPr/>
          </p:nvSpPr>
          <p:spPr bwMode="auto">
            <a:xfrm>
              <a:off x="1296" y="3600"/>
              <a:ext cx="2448" cy="412"/>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defRPr/>
              </a:pPr>
              <a:r>
                <a:rPr lang="en-US" altLang="zh-TW">
                  <a:solidFill>
                    <a:srgbClr val="000000"/>
                  </a:solidFill>
                  <a:latin typeface="Arial" charset="0"/>
                  <a:ea typeface="新細明體" pitchFamily="18" charset="-120"/>
                </a:rPr>
                <a:t>A separate queue holds the processes waiting for each event.</a:t>
              </a:r>
              <a:endParaRPr kumimoji="1" lang="en-US" altLang="zh-TW">
                <a:solidFill>
                  <a:srgbClr val="000000"/>
                </a:solidFill>
                <a:latin typeface="Arial" charset="0"/>
                <a:ea typeface="新細明體" pitchFamily="18" charset="-120"/>
              </a:endParaRPr>
            </a:p>
          </p:txBody>
        </p:sp>
        <p:sp>
          <p:nvSpPr>
            <p:cNvPr id="70" name="Text Box 67">
              <a:extLst>
                <a:ext uri="{FF2B5EF4-FFF2-40B4-BE49-F238E27FC236}">
                  <a16:creationId xmlns:a16="http://schemas.microsoft.com/office/drawing/2014/main" id="{9BA18DBE-DC95-4E41-9DC5-B28070F1DBE3}"/>
                </a:ext>
              </a:extLst>
            </p:cNvPr>
            <p:cNvSpPr txBox="1">
              <a:spLocks noChangeArrowheads="1"/>
            </p:cNvSpPr>
            <p:nvPr/>
          </p:nvSpPr>
          <p:spPr bwMode="auto">
            <a:xfrm>
              <a:off x="1766" y="2660"/>
              <a:ext cx="276" cy="231"/>
            </a:xfrm>
            <a:prstGeom prst="rect">
              <a:avLst/>
            </a:prstGeom>
            <a:noFill/>
            <a:ln w="9525">
              <a:noFill/>
              <a:miter lim="800000"/>
              <a:headEnd/>
              <a:tailEnd/>
            </a:ln>
          </p:spPr>
          <p:txBody>
            <a:bodyPr wrap="none">
              <a:spAutoFit/>
            </a:bodyPr>
            <a:lstStyle/>
            <a:p>
              <a:r>
                <a:rPr lang="en-US" altLang="zh-TW">
                  <a:ea typeface="新細明體" pitchFamily="18" charset="-120"/>
                </a:rPr>
                <a:t>E1</a:t>
              </a:r>
            </a:p>
          </p:txBody>
        </p:sp>
        <p:sp>
          <p:nvSpPr>
            <p:cNvPr id="71" name="Text Box 68">
              <a:extLst>
                <a:ext uri="{FF2B5EF4-FFF2-40B4-BE49-F238E27FC236}">
                  <a16:creationId xmlns:a16="http://schemas.microsoft.com/office/drawing/2014/main" id="{A5274241-DB83-440F-BF97-C21945CA577F}"/>
                </a:ext>
              </a:extLst>
            </p:cNvPr>
            <p:cNvSpPr txBox="1">
              <a:spLocks noChangeArrowheads="1"/>
            </p:cNvSpPr>
            <p:nvPr/>
          </p:nvSpPr>
          <p:spPr bwMode="auto">
            <a:xfrm>
              <a:off x="1776" y="3312"/>
              <a:ext cx="276" cy="231"/>
            </a:xfrm>
            <a:prstGeom prst="rect">
              <a:avLst/>
            </a:prstGeom>
            <a:noFill/>
            <a:ln w="9525">
              <a:noFill/>
              <a:miter lim="800000"/>
              <a:headEnd/>
              <a:tailEnd/>
            </a:ln>
          </p:spPr>
          <p:txBody>
            <a:bodyPr wrap="none">
              <a:spAutoFit/>
            </a:bodyPr>
            <a:lstStyle/>
            <a:p>
              <a:r>
                <a:rPr lang="en-US" altLang="zh-TW">
                  <a:ea typeface="新細明體" pitchFamily="18" charset="-120"/>
                </a:rPr>
                <a:t>E2</a:t>
              </a:r>
            </a:p>
          </p:txBody>
        </p:sp>
      </p:grpSp>
    </p:spTree>
    <p:extLst>
      <p:ext uri="{BB962C8B-B14F-4D97-AF65-F5344CB8AC3E}">
        <p14:creationId xmlns:p14="http://schemas.microsoft.com/office/powerpoint/2010/main" val="247120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500" fill="hold"/>
                                        <p:tgtEl>
                                          <p:spTgt spid="68"/>
                                        </p:tgtEl>
                                        <p:attrNameLst>
                                          <p:attrName>ppt_x</p:attrName>
                                        </p:attrNameLst>
                                      </p:cBhvr>
                                      <p:tavLst>
                                        <p:tav tm="0">
                                          <p:val>
                                            <p:strVal val="#ppt_x"/>
                                          </p:val>
                                        </p:tav>
                                        <p:tav tm="100000">
                                          <p:val>
                                            <p:strVal val="#ppt_x"/>
                                          </p:val>
                                        </p:tav>
                                      </p:tavLst>
                                    </p:anim>
                                    <p:anim calcmode="lin" valueType="num">
                                      <p:cBhvr additive="base">
                                        <p:cTn id="13"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D7675A-62AA-45AD-BDE8-BEB6F40A508E}"/>
              </a:ext>
            </a:extLst>
          </p:cNvPr>
          <p:cNvSpPr>
            <a:spLocks noGrp="1"/>
          </p:cNvSpPr>
          <p:nvPr>
            <p:ph type="title"/>
          </p:nvPr>
        </p:nvSpPr>
        <p:spPr/>
        <p:txBody>
          <a:bodyPr/>
          <a:lstStyle/>
          <a:p>
            <a:r>
              <a:rPr lang="en-US" altLang="zh-TW" dirty="0">
                <a:ea typeface="新細明體" pitchFamily="18" charset="-120"/>
              </a:rPr>
              <a:t>How Process State Changes (1/8)</a:t>
            </a:r>
            <a:endParaRPr lang="en-US" dirty="0"/>
          </a:p>
        </p:txBody>
      </p:sp>
      <p:sp>
        <p:nvSpPr>
          <p:cNvPr id="4" name="Slide Number Placeholder 3">
            <a:extLst>
              <a:ext uri="{FF2B5EF4-FFF2-40B4-BE49-F238E27FC236}">
                <a16:creationId xmlns:a16="http://schemas.microsoft.com/office/drawing/2014/main" id="{5A9D1F13-A347-4426-9A29-AA36F64D23DF}"/>
              </a:ext>
            </a:extLst>
          </p:cNvPr>
          <p:cNvSpPr>
            <a:spLocks noGrp="1"/>
          </p:cNvSpPr>
          <p:nvPr>
            <p:ph type="sldNum" sz="quarter" idx="15"/>
          </p:nvPr>
        </p:nvSpPr>
        <p:spPr/>
        <p:txBody>
          <a:bodyPr/>
          <a:lstStyle/>
          <a:p>
            <a:fld id="{19B51A1E-902D-48AF-9020-955120F399B6}" type="slidenum">
              <a:rPr lang="en-US" smtClean="0"/>
              <a:pPr/>
              <a:t>24</a:t>
            </a:fld>
            <a:endParaRPr lang="en-US" dirty="0"/>
          </a:p>
        </p:txBody>
      </p:sp>
      <p:grpSp>
        <p:nvGrpSpPr>
          <p:cNvPr id="5" name="Group 2">
            <a:extLst>
              <a:ext uri="{FF2B5EF4-FFF2-40B4-BE49-F238E27FC236}">
                <a16:creationId xmlns:a16="http://schemas.microsoft.com/office/drawing/2014/main" id="{3A845393-3391-46B8-8BDE-DF898E38BE53}"/>
              </a:ext>
            </a:extLst>
          </p:cNvPr>
          <p:cNvGrpSpPr>
            <a:grpSpLocks/>
          </p:cNvGrpSpPr>
          <p:nvPr/>
        </p:nvGrpSpPr>
        <p:grpSpPr bwMode="auto">
          <a:xfrm>
            <a:off x="3041904" y="4486656"/>
            <a:ext cx="5562600" cy="1524000"/>
            <a:chOff x="1248" y="2880"/>
            <a:chExt cx="3504" cy="960"/>
          </a:xfrm>
        </p:grpSpPr>
        <p:grpSp>
          <p:nvGrpSpPr>
            <p:cNvPr id="6" name="Group 3">
              <a:extLst>
                <a:ext uri="{FF2B5EF4-FFF2-40B4-BE49-F238E27FC236}">
                  <a16:creationId xmlns:a16="http://schemas.microsoft.com/office/drawing/2014/main" id="{1C712376-CE18-435E-A829-F54AE6BACE30}"/>
                </a:ext>
              </a:extLst>
            </p:cNvPr>
            <p:cNvGrpSpPr>
              <a:grpSpLocks/>
            </p:cNvGrpSpPr>
            <p:nvPr/>
          </p:nvGrpSpPr>
          <p:grpSpPr bwMode="auto">
            <a:xfrm>
              <a:off x="2016" y="3072"/>
              <a:ext cx="960" cy="240"/>
              <a:chOff x="1392" y="3216"/>
              <a:chExt cx="960" cy="240"/>
            </a:xfrm>
          </p:grpSpPr>
          <p:sp>
            <p:nvSpPr>
              <p:cNvPr id="27" name="Rectangle 4">
                <a:extLst>
                  <a:ext uri="{FF2B5EF4-FFF2-40B4-BE49-F238E27FC236}">
                    <a16:creationId xmlns:a16="http://schemas.microsoft.com/office/drawing/2014/main" id="{C8DF8678-322B-4FEE-8470-0204729EC7C5}"/>
                  </a:ext>
                </a:extLst>
              </p:cNvPr>
              <p:cNvSpPr>
                <a:spLocks noChangeArrowheads="1"/>
              </p:cNvSpPr>
              <p:nvPr/>
            </p:nvSpPr>
            <p:spPr bwMode="auto">
              <a:xfrm>
                <a:off x="139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8" name="Rectangle 5">
                <a:extLst>
                  <a:ext uri="{FF2B5EF4-FFF2-40B4-BE49-F238E27FC236}">
                    <a16:creationId xmlns:a16="http://schemas.microsoft.com/office/drawing/2014/main" id="{50BD3438-61FA-4652-963F-AA2ED28A8639}"/>
                  </a:ext>
                </a:extLst>
              </p:cNvPr>
              <p:cNvSpPr>
                <a:spLocks noChangeArrowheads="1"/>
              </p:cNvSpPr>
              <p:nvPr/>
            </p:nvSpPr>
            <p:spPr bwMode="auto">
              <a:xfrm>
                <a:off x="163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9" name="Rectangle 6">
                <a:extLst>
                  <a:ext uri="{FF2B5EF4-FFF2-40B4-BE49-F238E27FC236}">
                    <a16:creationId xmlns:a16="http://schemas.microsoft.com/office/drawing/2014/main" id="{D80A0B95-835D-4269-83DF-4A4AC734E385}"/>
                  </a:ext>
                </a:extLst>
              </p:cNvPr>
              <p:cNvSpPr>
                <a:spLocks noChangeArrowheads="1"/>
              </p:cNvSpPr>
              <p:nvPr/>
            </p:nvSpPr>
            <p:spPr bwMode="auto">
              <a:xfrm>
                <a:off x="187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0" name="Rectangle 7">
                <a:extLst>
                  <a:ext uri="{FF2B5EF4-FFF2-40B4-BE49-F238E27FC236}">
                    <a16:creationId xmlns:a16="http://schemas.microsoft.com/office/drawing/2014/main" id="{94C17AAC-A3A6-4EB2-9F8C-6BE155DFC283}"/>
                  </a:ext>
                </a:extLst>
              </p:cNvPr>
              <p:cNvSpPr>
                <a:spLocks noChangeArrowheads="1"/>
              </p:cNvSpPr>
              <p:nvPr/>
            </p:nvSpPr>
            <p:spPr bwMode="auto">
              <a:xfrm>
                <a:off x="211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7" name="Rectangle 8">
              <a:extLst>
                <a:ext uri="{FF2B5EF4-FFF2-40B4-BE49-F238E27FC236}">
                  <a16:creationId xmlns:a16="http://schemas.microsoft.com/office/drawing/2014/main" id="{3CE6F496-6DDD-4E9E-A201-DCA982CC7EE8}"/>
                </a:ext>
              </a:extLst>
            </p:cNvPr>
            <p:cNvSpPr>
              <a:spLocks noChangeArrowheads="1"/>
            </p:cNvSpPr>
            <p:nvPr/>
          </p:nvSpPr>
          <p:spPr bwMode="auto">
            <a:xfrm>
              <a:off x="3792" y="3024"/>
              <a:ext cx="288" cy="288"/>
            </a:xfrm>
            <a:prstGeom prst="rect">
              <a:avLst/>
            </a:prstGeom>
            <a:solidFill>
              <a:srgbClr val="FFFFCC"/>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 name="Line 9">
              <a:extLst>
                <a:ext uri="{FF2B5EF4-FFF2-40B4-BE49-F238E27FC236}">
                  <a16:creationId xmlns:a16="http://schemas.microsoft.com/office/drawing/2014/main" id="{D46A5C20-B4F2-41BA-9480-B0400D1D39B3}"/>
                </a:ext>
              </a:extLst>
            </p:cNvPr>
            <p:cNvSpPr>
              <a:spLocks noChangeShapeType="1"/>
            </p:cNvSpPr>
            <p:nvPr/>
          </p:nvSpPr>
          <p:spPr bwMode="auto">
            <a:xfrm>
              <a:off x="3024" y="3168"/>
              <a:ext cx="720"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9" name="Group 10">
              <a:extLst>
                <a:ext uri="{FF2B5EF4-FFF2-40B4-BE49-F238E27FC236}">
                  <a16:creationId xmlns:a16="http://schemas.microsoft.com/office/drawing/2014/main" id="{2FCDD71C-9C15-40EC-9EB4-D6C3E827A38A}"/>
                </a:ext>
              </a:extLst>
            </p:cNvPr>
            <p:cNvGrpSpPr>
              <a:grpSpLocks/>
            </p:cNvGrpSpPr>
            <p:nvPr/>
          </p:nvGrpSpPr>
          <p:grpSpPr bwMode="auto">
            <a:xfrm>
              <a:off x="2496" y="3600"/>
              <a:ext cx="960" cy="240"/>
              <a:chOff x="1392" y="3216"/>
              <a:chExt cx="960" cy="240"/>
            </a:xfrm>
          </p:grpSpPr>
          <p:sp>
            <p:nvSpPr>
              <p:cNvPr id="23" name="Rectangle 11">
                <a:extLst>
                  <a:ext uri="{FF2B5EF4-FFF2-40B4-BE49-F238E27FC236}">
                    <a16:creationId xmlns:a16="http://schemas.microsoft.com/office/drawing/2014/main" id="{36146241-3104-4DFC-A1A2-6805C9A0282D}"/>
                  </a:ext>
                </a:extLst>
              </p:cNvPr>
              <p:cNvSpPr>
                <a:spLocks noChangeArrowheads="1"/>
              </p:cNvSpPr>
              <p:nvPr/>
            </p:nvSpPr>
            <p:spPr bwMode="auto">
              <a:xfrm>
                <a:off x="139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4" name="Rectangle 12">
                <a:extLst>
                  <a:ext uri="{FF2B5EF4-FFF2-40B4-BE49-F238E27FC236}">
                    <a16:creationId xmlns:a16="http://schemas.microsoft.com/office/drawing/2014/main" id="{6696008E-95CD-4982-8FCB-92D9191CCADB}"/>
                  </a:ext>
                </a:extLst>
              </p:cNvPr>
              <p:cNvSpPr>
                <a:spLocks noChangeArrowheads="1"/>
              </p:cNvSpPr>
              <p:nvPr/>
            </p:nvSpPr>
            <p:spPr bwMode="auto">
              <a:xfrm>
                <a:off x="163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5" name="Rectangle 13">
                <a:extLst>
                  <a:ext uri="{FF2B5EF4-FFF2-40B4-BE49-F238E27FC236}">
                    <a16:creationId xmlns:a16="http://schemas.microsoft.com/office/drawing/2014/main" id="{08877FFE-D871-4835-A014-47A6DD209C1C}"/>
                  </a:ext>
                </a:extLst>
              </p:cNvPr>
              <p:cNvSpPr>
                <a:spLocks noChangeArrowheads="1"/>
              </p:cNvSpPr>
              <p:nvPr/>
            </p:nvSpPr>
            <p:spPr bwMode="auto">
              <a:xfrm>
                <a:off x="187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Rectangle 14">
                <a:extLst>
                  <a:ext uri="{FF2B5EF4-FFF2-40B4-BE49-F238E27FC236}">
                    <a16:creationId xmlns:a16="http://schemas.microsoft.com/office/drawing/2014/main" id="{C05F8C7D-8B88-458E-883B-585E27C8CAEA}"/>
                  </a:ext>
                </a:extLst>
              </p:cNvPr>
              <p:cNvSpPr>
                <a:spLocks noChangeArrowheads="1"/>
              </p:cNvSpPr>
              <p:nvPr/>
            </p:nvSpPr>
            <p:spPr bwMode="auto">
              <a:xfrm>
                <a:off x="211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0" name="Line 15">
              <a:extLst>
                <a:ext uri="{FF2B5EF4-FFF2-40B4-BE49-F238E27FC236}">
                  <a16:creationId xmlns:a16="http://schemas.microsoft.com/office/drawing/2014/main" id="{72BCF1BB-181B-481A-8629-31F73373B861}"/>
                </a:ext>
              </a:extLst>
            </p:cNvPr>
            <p:cNvSpPr>
              <a:spLocks noChangeShapeType="1"/>
            </p:cNvSpPr>
            <p:nvPr/>
          </p:nvSpPr>
          <p:spPr bwMode="auto">
            <a:xfrm>
              <a:off x="3936" y="3360"/>
              <a:ext cx="0" cy="336"/>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1" name="Line 16">
              <a:extLst>
                <a:ext uri="{FF2B5EF4-FFF2-40B4-BE49-F238E27FC236}">
                  <a16:creationId xmlns:a16="http://schemas.microsoft.com/office/drawing/2014/main" id="{99CA4ECE-C55A-4641-9E1F-8AC63D11F804}"/>
                </a:ext>
              </a:extLst>
            </p:cNvPr>
            <p:cNvSpPr>
              <a:spLocks noChangeShapeType="1"/>
            </p:cNvSpPr>
            <p:nvPr/>
          </p:nvSpPr>
          <p:spPr bwMode="auto">
            <a:xfrm flipH="1">
              <a:off x="3600" y="3696"/>
              <a:ext cx="336"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2" name="Line 17">
              <a:extLst>
                <a:ext uri="{FF2B5EF4-FFF2-40B4-BE49-F238E27FC236}">
                  <a16:creationId xmlns:a16="http://schemas.microsoft.com/office/drawing/2014/main" id="{13650AE5-A903-4099-89CE-407E9E6D57EE}"/>
                </a:ext>
              </a:extLst>
            </p:cNvPr>
            <p:cNvSpPr>
              <a:spLocks noChangeShapeType="1"/>
            </p:cNvSpPr>
            <p:nvPr/>
          </p:nvSpPr>
          <p:spPr bwMode="auto">
            <a:xfrm flipH="1">
              <a:off x="1728" y="3696"/>
              <a:ext cx="720"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3" name="Line 18">
              <a:extLst>
                <a:ext uri="{FF2B5EF4-FFF2-40B4-BE49-F238E27FC236}">
                  <a16:creationId xmlns:a16="http://schemas.microsoft.com/office/drawing/2014/main" id="{2C361DF9-DDCE-496B-92EF-839DB0F90D9F}"/>
                </a:ext>
              </a:extLst>
            </p:cNvPr>
            <p:cNvSpPr>
              <a:spLocks noChangeShapeType="1"/>
            </p:cNvSpPr>
            <p:nvPr/>
          </p:nvSpPr>
          <p:spPr bwMode="auto">
            <a:xfrm>
              <a:off x="1248" y="3168"/>
              <a:ext cx="672"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4" name="Line 19">
              <a:extLst>
                <a:ext uri="{FF2B5EF4-FFF2-40B4-BE49-F238E27FC236}">
                  <a16:creationId xmlns:a16="http://schemas.microsoft.com/office/drawing/2014/main" id="{E575C53F-A68E-4ACB-BE15-7F0CA1ED6858}"/>
                </a:ext>
              </a:extLst>
            </p:cNvPr>
            <p:cNvSpPr>
              <a:spLocks noChangeShapeType="1"/>
            </p:cNvSpPr>
            <p:nvPr/>
          </p:nvSpPr>
          <p:spPr bwMode="auto">
            <a:xfrm flipV="1">
              <a:off x="1728" y="3168"/>
              <a:ext cx="0" cy="528"/>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Line 20">
              <a:extLst>
                <a:ext uri="{FF2B5EF4-FFF2-40B4-BE49-F238E27FC236}">
                  <a16:creationId xmlns:a16="http://schemas.microsoft.com/office/drawing/2014/main" id="{301BE1D8-0B51-4438-A88C-8DF09653F315}"/>
                </a:ext>
              </a:extLst>
            </p:cNvPr>
            <p:cNvSpPr>
              <a:spLocks noChangeShapeType="1"/>
            </p:cNvSpPr>
            <p:nvPr/>
          </p:nvSpPr>
          <p:spPr bwMode="auto">
            <a:xfrm>
              <a:off x="4128" y="3168"/>
              <a:ext cx="624"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 name="Line 21">
              <a:extLst>
                <a:ext uri="{FF2B5EF4-FFF2-40B4-BE49-F238E27FC236}">
                  <a16:creationId xmlns:a16="http://schemas.microsoft.com/office/drawing/2014/main" id="{953E8EA5-A763-475D-9DDA-64CCB1CB9C69}"/>
                </a:ext>
              </a:extLst>
            </p:cNvPr>
            <p:cNvSpPr>
              <a:spLocks noChangeShapeType="1"/>
            </p:cNvSpPr>
            <p:nvPr/>
          </p:nvSpPr>
          <p:spPr bwMode="auto">
            <a:xfrm flipV="1">
              <a:off x="3936" y="2880"/>
              <a:ext cx="0" cy="144"/>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7" name="Line 22">
              <a:extLst>
                <a:ext uri="{FF2B5EF4-FFF2-40B4-BE49-F238E27FC236}">
                  <a16:creationId xmlns:a16="http://schemas.microsoft.com/office/drawing/2014/main" id="{D854C24C-3BF8-4C9F-AB4E-3B7F15A057B2}"/>
                </a:ext>
              </a:extLst>
            </p:cNvPr>
            <p:cNvSpPr>
              <a:spLocks noChangeShapeType="1"/>
            </p:cNvSpPr>
            <p:nvPr/>
          </p:nvSpPr>
          <p:spPr bwMode="auto">
            <a:xfrm flipH="1">
              <a:off x="1728" y="2880"/>
              <a:ext cx="2208"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Line 23">
              <a:extLst>
                <a:ext uri="{FF2B5EF4-FFF2-40B4-BE49-F238E27FC236}">
                  <a16:creationId xmlns:a16="http://schemas.microsoft.com/office/drawing/2014/main" id="{156FED2B-5B99-44F5-8CC3-DF8DE2546A95}"/>
                </a:ext>
              </a:extLst>
            </p:cNvPr>
            <p:cNvSpPr>
              <a:spLocks noChangeShapeType="1"/>
            </p:cNvSpPr>
            <p:nvPr/>
          </p:nvSpPr>
          <p:spPr bwMode="auto">
            <a:xfrm>
              <a:off x="1728" y="2880"/>
              <a:ext cx="0" cy="288"/>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Line 24">
              <a:extLst>
                <a:ext uri="{FF2B5EF4-FFF2-40B4-BE49-F238E27FC236}">
                  <a16:creationId xmlns:a16="http://schemas.microsoft.com/office/drawing/2014/main" id="{396906AC-7B57-4277-9973-560D98F74BF9}"/>
                </a:ext>
              </a:extLst>
            </p:cNvPr>
            <p:cNvSpPr>
              <a:spLocks noChangeShapeType="1"/>
            </p:cNvSpPr>
            <p:nvPr/>
          </p:nvSpPr>
          <p:spPr bwMode="auto">
            <a:xfrm flipH="1">
              <a:off x="1920" y="3072"/>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0" name="Line 25">
              <a:extLst>
                <a:ext uri="{FF2B5EF4-FFF2-40B4-BE49-F238E27FC236}">
                  <a16:creationId xmlns:a16="http://schemas.microsoft.com/office/drawing/2014/main" id="{DCA219CA-692E-486A-BD4A-EA683CD0CDA3}"/>
                </a:ext>
              </a:extLst>
            </p:cNvPr>
            <p:cNvSpPr>
              <a:spLocks noChangeShapeType="1"/>
            </p:cNvSpPr>
            <p:nvPr/>
          </p:nvSpPr>
          <p:spPr bwMode="auto">
            <a:xfrm flipH="1">
              <a:off x="1920" y="3312"/>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Line 26">
              <a:extLst>
                <a:ext uri="{FF2B5EF4-FFF2-40B4-BE49-F238E27FC236}">
                  <a16:creationId xmlns:a16="http://schemas.microsoft.com/office/drawing/2014/main" id="{43C4C9EC-E5E5-4A2F-8AE1-F2DF1EF0249D}"/>
                </a:ext>
              </a:extLst>
            </p:cNvPr>
            <p:cNvSpPr>
              <a:spLocks noChangeShapeType="1"/>
            </p:cNvSpPr>
            <p:nvPr/>
          </p:nvSpPr>
          <p:spPr bwMode="auto">
            <a:xfrm flipH="1">
              <a:off x="3456" y="3600"/>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Line 27">
              <a:extLst>
                <a:ext uri="{FF2B5EF4-FFF2-40B4-BE49-F238E27FC236}">
                  <a16:creationId xmlns:a16="http://schemas.microsoft.com/office/drawing/2014/main" id="{CF397E57-57A8-4A9D-8BF0-BC96D08F6536}"/>
                </a:ext>
              </a:extLst>
            </p:cNvPr>
            <p:cNvSpPr>
              <a:spLocks noChangeShapeType="1"/>
            </p:cNvSpPr>
            <p:nvPr/>
          </p:nvSpPr>
          <p:spPr bwMode="auto">
            <a:xfrm flipH="1">
              <a:off x="3456" y="3840"/>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31" name="Oval 29">
            <a:extLst>
              <a:ext uri="{FF2B5EF4-FFF2-40B4-BE49-F238E27FC236}">
                <a16:creationId xmlns:a16="http://schemas.microsoft.com/office/drawing/2014/main" id="{51EDC2CF-4AF7-4263-BCEE-C18B4F285426}"/>
              </a:ext>
            </a:extLst>
          </p:cNvPr>
          <p:cNvSpPr>
            <a:spLocks noChangeArrowheads="1"/>
          </p:cNvSpPr>
          <p:nvPr/>
        </p:nvSpPr>
        <p:spPr bwMode="auto">
          <a:xfrm>
            <a:off x="5480304" y="4867656"/>
            <a:ext cx="228600" cy="228600"/>
          </a:xfrm>
          <a:prstGeom prst="ellipse">
            <a:avLst/>
          </a:prstGeom>
          <a:solidFill>
            <a:srgbClr val="FFCC99"/>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32" name="Oval 30">
            <a:extLst>
              <a:ext uri="{FF2B5EF4-FFF2-40B4-BE49-F238E27FC236}">
                <a16:creationId xmlns:a16="http://schemas.microsoft.com/office/drawing/2014/main" id="{D4F957C5-5372-4002-982F-22064BC091C0}"/>
              </a:ext>
            </a:extLst>
          </p:cNvPr>
          <p:cNvSpPr>
            <a:spLocks noChangeArrowheads="1"/>
          </p:cNvSpPr>
          <p:nvPr/>
        </p:nvSpPr>
        <p:spPr bwMode="auto">
          <a:xfrm>
            <a:off x="5099304" y="4867656"/>
            <a:ext cx="228600" cy="228600"/>
          </a:xfrm>
          <a:prstGeom prst="ellipse">
            <a:avLst/>
          </a:prstGeom>
          <a:solidFill>
            <a:srgbClr val="CCFFCC"/>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33" name="Oval 31">
            <a:extLst>
              <a:ext uri="{FF2B5EF4-FFF2-40B4-BE49-F238E27FC236}">
                <a16:creationId xmlns:a16="http://schemas.microsoft.com/office/drawing/2014/main" id="{EC0F84AD-89A9-460C-9AE3-A4DFF32AA887}"/>
              </a:ext>
            </a:extLst>
          </p:cNvPr>
          <p:cNvSpPr>
            <a:spLocks noChangeArrowheads="1"/>
          </p:cNvSpPr>
          <p:nvPr/>
        </p:nvSpPr>
        <p:spPr bwMode="auto">
          <a:xfrm>
            <a:off x="4718304" y="4867656"/>
            <a:ext cx="228600" cy="228600"/>
          </a:xfrm>
          <a:prstGeom prst="ellipse">
            <a:avLst/>
          </a:prstGeom>
          <a:solidFill>
            <a:srgbClr val="00CCFF"/>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34" name="Rectangle 32">
            <a:extLst>
              <a:ext uri="{FF2B5EF4-FFF2-40B4-BE49-F238E27FC236}">
                <a16:creationId xmlns:a16="http://schemas.microsoft.com/office/drawing/2014/main" id="{1829F7B0-B6C4-409A-B493-B859D4018DCE}"/>
              </a:ext>
            </a:extLst>
          </p:cNvPr>
          <p:cNvSpPr>
            <a:spLocks noChangeArrowheads="1"/>
          </p:cNvSpPr>
          <p:nvPr/>
        </p:nvSpPr>
        <p:spPr bwMode="auto">
          <a:xfrm>
            <a:off x="2965704" y="2048256"/>
            <a:ext cx="1143000" cy="1905000"/>
          </a:xfrm>
          <a:prstGeom prst="rect">
            <a:avLst/>
          </a:prstGeom>
          <a:solidFill>
            <a:srgbClr val="FFCC99"/>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a1. x++</a:t>
            </a:r>
            <a:b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a2. x++</a:t>
            </a:r>
            <a:b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a3. x++</a:t>
            </a:r>
            <a:b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a4. read 8 </a:t>
            </a:r>
            <a:b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a5. x++</a:t>
            </a:r>
            <a:b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a6. x++</a:t>
            </a:r>
            <a:b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a7. x++</a:t>
            </a:r>
          </a:p>
        </p:txBody>
      </p:sp>
      <p:sp>
        <p:nvSpPr>
          <p:cNvPr id="35" name="Rectangle 33">
            <a:extLst>
              <a:ext uri="{FF2B5EF4-FFF2-40B4-BE49-F238E27FC236}">
                <a16:creationId xmlns:a16="http://schemas.microsoft.com/office/drawing/2014/main" id="{29AA576D-DF6E-4583-8BE9-F418CF242D8C}"/>
              </a:ext>
            </a:extLst>
          </p:cNvPr>
          <p:cNvSpPr>
            <a:spLocks noChangeArrowheads="1"/>
          </p:cNvSpPr>
          <p:nvPr/>
        </p:nvSpPr>
        <p:spPr bwMode="auto">
          <a:xfrm>
            <a:off x="6928104" y="2048256"/>
            <a:ext cx="1143000" cy="1905000"/>
          </a:xfrm>
          <a:prstGeom prst="rect">
            <a:avLst/>
          </a:prstGeom>
          <a:solidFill>
            <a:srgbClr val="33CCFF"/>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c1.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c2.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c3.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c4.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c5.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c6.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c7. z++</a:t>
            </a:r>
          </a:p>
        </p:txBody>
      </p:sp>
      <p:sp>
        <p:nvSpPr>
          <p:cNvPr id="36" name="Rectangle 34">
            <a:extLst>
              <a:ext uri="{FF2B5EF4-FFF2-40B4-BE49-F238E27FC236}">
                <a16:creationId xmlns:a16="http://schemas.microsoft.com/office/drawing/2014/main" id="{69EBA11E-5B4D-46E3-8EDD-24ADAD9917D1}"/>
              </a:ext>
            </a:extLst>
          </p:cNvPr>
          <p:cNvSpPr>
            <a:spLocks noChangeArrowheads="1"/>
          </p:cNvSpPr>
          <p:nvPr/>
        </p:nvSpPr>
        <p:spPr bwMode="auto">
          <a:xfrm>
            <a:off x="4946904" y="2048256"/>
            <a:ext cx="1143000" cy="1905000"/>
          </a:xfrm>
          <a:prstGeom prst="rect">
            <a:avLst/>
          </a:prstGeom>
          <a:solidFill>
            <a:srgbClr val="CCFFCC"/>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b1. y++ </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b2. read 6</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b3. y++</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b4. y++</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b5. y++</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b6. y++</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b7. y++</a:t>
            </a:r>
          </a:p>
        </p:txBody>
      </p:sp>
      <p:sp>
        <p:nvSpPr>
          <p:cNvPr id="37" name="Rectangle 35">
            <a:extLst>
              <a:ext uri="{FF2B5EF4-FFF2-40B4-BE49-F238E27FC236}">
                <a16:creationId xmlns:a16="http://schemas.microsoft.com/office/drawing/2014/main" id="{778BA6C0-4B91-4BF9-A5C7-0F33D52818E8}"/>
              </a:ext>
            </a:extLst>
          </p:cNvPr>
          <p:cNvSpPr>
            <a:spLocks noChangeArrowheads="1"/>
          </p:cNvSpPr>
          <p:nvPr/>
        </p:nvSpPr>
        <p:spPr bwMode="auto">
          <a:xfrm>
            <a:off x="3041904" y="1514856"/>
            <a:ext cx="990600" cy="381000"/>
          </a:xfrm>
          <a:prstGeom prst="rect">
            <a:avLst/>
          </a:prstGeom>
          <a:noFill/>
          <a:ln w="9525">
            <a:noFill/>
            <a:miter lim="800000"/>
            <a:headEnd/>
            <a:tailEnd/>
          </a:ln>
        </p:spPr>
        <p:txBody>
          <a:bodyPr wrap="none" anchor="ctr"/>
          <a:lstStyle/>
          <a:p>
            <a:pPr algn="ctr" fontAlgn="base">
              <a:spcBef>
                <a:spcPct val="0"/>
              </a:spcBef>
              <a:spcAft>
                <a:spcPct val="0"/>
              </a:spcAft>
            </a:pPr>
            <a:r>
              <a:rPr kumimoji="1" lang="en-US" altLang="zh-TW" b="1">
                <a:solidFill>
                  <a:prstClr val="black"/>
                </a:solidFill>
                <a:latin typeface="Arial" charset="0"/>
                <a:ea typeface="新細明體" pitchFamily="18" charset="-120"/>
              </a:rPr>
              <a:t>ready</a:t>
            </a:r>
            <a:endParaRPr kumimoji="1" lang="en-US" altLang="zh-TW">
              <a:solidFill>
                <a:prstClr val="black"/>
              </a:solidFill>
              <a:ea typeface="新細明體" pitchFamily="18" charset="-120"/>
            </a:endParaRPr>
          </a:p>
        </p:txBody>
      </p:sp>
      <p:sp>
        <p:nvSpPr>
          <p:cNvPr id="38" name="Rectangle 36">
            <a:extLst>
              <a:ext uri="{FF2B5EF4-FFF2-40B4-BE49-F238E27FC236}">
                <a16:creationId xmlns:a16="http://schemas.microsoft.com/office/drawing/2014/main" id="{8519B2C9-F9FC-4648-BACD-F5873C8098B3}"/>
              </a:ext>
            </a:extLst>
          </p:cNvPr>
          <p:cNvSpPr>
            <a:spLocks noChangeArrowheads="1"/>
          </p:cNvSpPr>
          <p:nvPr/>
        </p:nvSpPr>
        <p:spPr bwMode="auto">
          <a:xfrm>
            <a:off x="5023104" y="1514856"/>
            <a:ext cx="990600" cy="381000"/>
          </a:xfrm>
          <a:prstGeom prst="rect">
            <a:avLst/>
          </a:prstGeom>
          <a:noFill/>
          <a:ln w="9525">
            <a:noFill/>
            <a:miter lim="800000"/>
            <a:headEnd/>
            <a:tailEnd/>
          </a:ln>
        </p:spPr>
        <p:txBody>
          <a:bodyPr wrap="none" anchor="ctr"/>
          <a:lstStyle/>
          <a:p>
            <a:pPr algn="ctr" fontAlgn="base">
              <a:spcBef>
                <a:spcPct val="0"/>
              </a:spcBef>
              <a:spcAft>
                <a:spcPct val="0"/>
              </a:spcAft>
            </a:pPr>
            <a:r>
              <a:rPr kumimoji="1" lang="en-US" altLang="zh-TW" b="1">
                <a:solidFill>
                  <a:prstClr val="black"/>
                </a:solidFill>
                <a:latin typeface="Arial" charset="0"/>
                <a:ea typeface="新細明體" pitchFamily="18" charset="-120"/>
              </a:rPr>
              <a:t>ready</a:t>
            </a:r>
            <a:endParaRPr kumimoji="1" lang="en-US" altLang="zh-TW">
              <a:solidFill>
                <a:prstClr val="black"/>
              </a:solidFill>
              <a:ea typeface="新細明體" pitchFamily="18" charset="-120"/>
            </a:endParaRPr>
          </a:p>
        </p:txBody>
      </p:sp>
      <p:sp>
        <p:nvSpPr>
          <p:cNvPr id="39" name="Rectangle 37">
            <a:extLst>
              <a:ext uri="{FF2B5EF4-FFF2-40B4-BE49-F238E27FC236}">
                <a16:creationId xmlns:a16="http://schemas.microsoft.com/office/drawing/2014/main" id="{41F1E893-387A-4794-893B-0FDC6FE7FC4F}"/>
              </a:ext>
            </a:extLst>
          </p:cNvPr>
          <p:cNvSpPr>
            <a:spLocks noChangeArrowheads="1"/>
          </p:cNvSpPr>
          <p:nvPr/>
        </p:nvSpPr>
        <p:spPr bwMode="auto">
          <a:xfrm>
            <a:off x="7004304" y="1514856"/>
            <a:ext cx="990600" cy="381000"/>
          </a:xfrm>
          <a:prstGeom prst="rect">
            <a:avLst/>
          </a:prstGeom>
          <a:noFill/>
          <a:ln w="9525">
            <a:noFill/>
            <a:miter lim="800000"/>
            <a:headEnd/>
            <a:tailEnd/>
          </a:ln>
        </p:spPr>
        <p:txBody>
          <a:bodyPr wrap="none" anchor="ctr"/>
          <a:lstStyle/>
          <a:p>
            <a:pPr algn="ctr" fontAlgn="base">
              <a:spcBef>
                <a:spcPct val="0"/>
              </a:spcBef>
              <a:spcAft>
                <a:spcPct val="0"/>
              </a:spcAft>
            </a:pPr>
            <a:r>
              <a:rPr kumimoji="1" lang="en-US" altLang="zh-TW" b="1">
                <a:solidFill>
                  <a:prstClr val="black"/>
                </a:solidFill>
                <a:latin typeface="Arial" charset="0"/>
                <a:ea typeface="新細明體" pitchFamily="18" charset="-120"/>
              </a:rPr>
              <a:t>ready</a:t>
            </a:r>
            <a:endParaRPr kumimoji="1" lang="en-US" altLang="zh-TW">
              <a:solidFill>
                <a:prstClr val="black"/>
              </a:solidFill>
              <a:ea typeface="新細明體" pitchFamily="18" charset="-120"/>
            </a:endParaRPr>
          </a:p>
        </p:txBody>
      </p:sp>
      <p:sp>
        <p:nvSpPr>
          <p:cNvPr id="40" name="Rectangle 38">
            <a:extLst>
              <a:ext uri="{FF2B5EF4-FFF2-40B4-BE49-F238E27FC236}">
                <a16:creationId xmlns:a16="http://schemas.microsoft.com/office/drawing/2014/main" id="{75735BC3-67E1-4EC7-884C-642F973F28BA}"/>
              </a:ext>
            </a:extLst>
          </p:cNvPr>
          <p:cNvSpPr>
            <a:spLocks noChangeArrowheads="1"/>
          </p:cNvSpPr>
          <p:nvPr/>
        </p:nvSpPr>
        <p:spPr bwMode="auto">
          <a:xfrm>
            <a:off x="4565904" y="2124456"/>
            <a:ext cx="381000" cy="228600"/>
          </a:xfrm>
          <a:prstGeom prst="rect">
            <a:avLst/>
          </a:prstGeom>
          <a:noFill/>
          <a:ln w="9525">
            <a:noFill/>
            <a:miter lim="800000"/>
            <a:headEnd/>
            <a:tailEnd/>
          </a:ln>
        </p:spPr>
        <p:txBody>
          <a:bodyPr wrap="none" anchor="ctr"/>
          <a:lstStyle/>
          <a:p>
            <a:pPr fontAlgn="base">
              <a:spcBef>
                <a:spcPct val="0"/>
              </a:spcBef>
              <a:spcAft>
                <a:spcPct val="0"/>
              </a:spcAft>
            </a:pPr>
            <a:r>
              <a:rPr kumimoji="1" lang="zh-TW" altLang="en-US" sz="1600">
                <a:solidFill>
                  <a:prstClr val="black"/>
                </a:solidFill>
                <a:latin typeface="Arial" charset="0"/>
                <a:ea typeface="新細明體" pitchFamily="18" charset="-120"/>
                <a:sym typeface="Wingdings" pitchFamily="2" charset="2"/>
              </a:rPr>
              <a:t></a:t>
            </a:r>
            <a:endParaRPr kumimoji="1" lang="zh-TW" altLang="en-US" sz="1600">
              <a:solidFill>
                <a:prstClr val="black"/>
              </a:solidFill>
              <a:latin typeface="Arial" charset="0"/>
              <a:ea typeface="新細明體" pitchFamily="18" charset="-120"/>
            </a:endParaRPr>
          </a:p>
        </p:txBody>
      </p:sp>
      <p:sp>
        <p:nvSpPr>
          <p:cNvPr id="41" name="Rectangle 39">
            <a:extLst>
              <a:ext uri="{FF2B5EF4-FFF2-40B4-BE49-F238E27FC236}">
                <a16:creationId xmlns:a16="http://schemas.microsoft.com/office/drawing/2014/main" id="{43C5C76C-4309-47C6-B0B0-740B465B59FC}"/>
              </a:ext>
            </a:extLst>
          </p:cNvPr>
          <p:cNvSpPr>
            <a:spLocks noChangeArrowheads="1"/>
          </p:cNvSpPr>
          <p:nvPr/>
        </p:nvSpPr>
        <p:spPr bwMode="auto">
          <a:xfrm>
            <a:off x="6547104" y="2124456"/>
            <a:ext cx="381000" cy="228600"/>
          </a:xfrm>
          <a:prstGeom prst="rect">
            <a:avLst/>
          </a:prstGeom>
          <a:noFill/>
          <a:ln w="9525">
            <a:noFill/>
            <a:miter lim="800000"/>
            <a:headEnd/>
            <a:tailEnd/>
          </a:ln>
        </p:spPr>
        <p:txBody>
          <a:bodyPr wrap="none" anchor="ctr"/>
          <a:lstStyle/>
          <a:p>
            <a:pPr fontAlgn="base">
              <a:spcBef>
                <a:spcPct val="0"/>
              </a:spcBef>
              <a:spcAft>
                <a:spcPct val="0"/>
              </a:spcAft>
            </a:pPr>
            <a:r>
              <a:rPr kumimoji="1" lang="zh-TW" altLang="en-US" sz="1600">
                <a:solidFill>
                  <a:prstClr val="black"/>
                </a:solidFill>
                <a:latin typeface="Arial" charset="0"/>
                <a:ea typeface="新細明體" pitchFamily="18" charset="-120"/>
                <a:sym typeface="Wingdings" pitchFamily="2" charset="2"/>
              </a:rPr>
              <a:t></a:t>
            </a:r>
            <a:endParaRPr kumimoji="1" lang="zh-TW" altLang="en-US" sz="1600">
              <a:solidFill>
                <a:prstClr val="black"/>
              </a:solidFill>
              <a:latin typeface="Arial" charset="0"/>
              <a:ea typeface="新細明體" pitchFamily="18" charset="-120"/>
            </a:endParaRPr>
          </a:p>
        </p:txBody>
      </p:sp>
      <p:sp>
        <p:nvSpPr>
          <p:cNvPr id="42" name="Rectangle 40">
            <a:extLst>
              <a:ext uri="{FF2B5EF4-FFF2-40B4-BE49-F238E27FC236}">
                <a16:creationId xmlns:a16="http://schemas.microsoft.com/office/drawing/2014/main" id="{3386495C-A4A4-4CD6-B605-192A534AFF60}"/>
              </a:ext>
            </a:extLst>
          </p:cNvPr>
          <p:cNvSpPr>
            <a:spLocks noChangeArrowheads="1"/>
          </p:cNvSpPr>
          <p:nvPr/>
        </p:nvSpPr>
        <p:spPr bwMode="auto">
          <a:xfrm>
            <a:off x="2584704" y="2124456"/>
            <a:ext cx="381000" cy="228600"/>
          </a:xfrm>
          <a:prstGeom prst="rect">
            <a:avLst/>
          </a:prstGeom>
          <a:noFill/>
          <a:ln w="9525">
            <a:noFill/>
            <a:miter lim="800000"/>
            <a:headEnd/>
            <a:tailEnd/>
          </a:ln>
        </p:spPr>
        <p:txBody>
          <a:bodyPr wrap="none" anchor="ctr"/>
          <a:lstStyle/>
          <a:p>
            <a:pPr fontAlgn="base">
              <a:spcBef>
                <a:spcPct val="0"/>
              </a:spcBef>
              <a:spcAft>
                <a:spcPct val="0"/>
              </a:spcAft>
            </a:pPr>
            <a:r>
              <a:rPr kumimoji="1" lang="zh-TW" altLang="en-US" sz="1600">
                <a:solidFill>
                  <a:prstClr val="black"/>
                </a:solidFill>
                <a:latin typeface="Arial" charset="0"/>
                <a:ea typeface="新細明體" pitchFamily="18" charset="-120"/>
                <a:sym typeface="Wingdings" pitchFamily="2" charset="2"/>
              </a:rPr>
              <a:t></a:t>
            </a:r>
            <a:endParaRPr kumimoji="1" lang="zh-TW" altLang="en-US" sz="1600">
              <a:solidFill>
                <a:prstClr val="black"/>
              </a:solidFill>
              <a:latin typeface="Arial" charset="0"/>
              <a:ea typeface="新細明體" pitchFamily="18" charset="-120"/>
            </a:endParaRPr>
          </a:p>
        </p:txBody>
      </p:sp>
      <p:sp>
        <p:nvSpPr>
          <p:cNvPr id="43" name="Rectangle 41">
            <a:extLst>
              <a:ext uri="{FF2B5EF4-FFF2-40B4-BE49-F238E27FC236}">
                <a16:creationId xmlns:a16="http://schemas.microsoft.com/office/drawing/2014/main" id="{A6B517EE-E81A-42BE-9284-9B53CC588FE3}"/>
              </a:ext>
            </a:extLst>
          </p:cNvPr>
          <p:cNvSpPr>
            <a:spLocks noChangeArrowheads="1"/>
          </p:cNvSpPr>
          <p:nvPr/>
        </p:nvSpPr>
        <p:spPr bwMode="auto">
          <a:xfrm>
            <a:off x="3040317" y="3991356"/>
            <a:ext cx="990600" cy="301625"/>
          </a:xfrm>
          <a:prstGeom prst="rect">
            <a:avLst/>
          </a:prstGeom>
          <a:noFill/>
          <a:ln w="9525">
            <a:noFill/>
            <a:miter lim="800000"/>
            <a:headEnd/>
            <a:tailEnd/>
          </a:ln>
        </p:spPr>
        <p:txBody>
          <a:bodyPr lIns="90488" tIns="44450" rIns="90488" bIns="44450">
            <a:spAutoFit/>
          </a:bodyPr>
          <a:lstStyle/>
          <a:p>
            <a:pPr eaLnBrk="0" fontAlgn="base" hangingPunct="0">
              <a:spcBef>
                <a:spcPct val="0"/>
              </a:spcBef>
              <a:spcAft>
                <a:spcPct val="0"/>
              </a:spcAft>
            </a:pPr>
            <a:r>
              <a:rPr kumimoji="1" lang="en-US" altLang="zh-TW" sz="1400" i="1">
                <a:solidFill>
                  <a:prstClr val="black"/>
                </a:solidFill>
                <a:latin typeface="Arial" charset="0"/>
                <a:ea typeface="新細明體" pitchFamily="18" charset="-120"/>
              </a:rPr>
              <a:t>Process A</a:t>
            </a:r>
          </a:p>
        </p:txBody>
      </p:sp>
      <p:sp>
        <p:nvSpPr>
          <p:cNvPr id="44" name="Rectangle 42">
            <a:extLst>
              <a:ext uri="{FF2B5EF4-FFF2-40B4-BE49-F238E27FC236}">
                <a16:creationId xmlns:a16="http://schemas.microsoft.com/office/drawing/2014/main" id="{CB20C9BB-BBF9-4E99-BECF-1AA2FBA7F69D}"/>
              </a:ext>
            </a:extLst>
          </p:cNvPr>
          <p:cNvSpPr>
            <a:spLocks noChangeArrowheads="1"/>
          </p:cNvSpPr>
          <p:nvPr/>
        </p:nvSpPr>
        <p:spPr bwMode="auto">
          <a:xfrm>
            <a:off x="4985004" y="3978656"/>
            <a:ext cx="1079500" cy="305212"/>
          </a:xfrm>
          <a:prstGeom prst="rect">
            <a:avLst/>
          </a:prstGeom>
          <a:noFill/>
          <a:ln w="9525">
            <a:noFill/>
            <a:miter lim="800000"/>
            <a:headEnd/>
            <a:tailEnd/>
          </a:ln>
        </p:spPr>
        <p:txBody>
          <a:bodyPr wrap="square" lIns="90488" tIns="44450" rIns="90488" bIns="44450">
            <a:spAutoFit/>
          </a:bodyPr>
          <a:lstStyle/>
          <a:p>
            <a:pPr eaLnBrk="0" fontAlgn="base" hangingPunct="0">
              <a:spcBef>
                <a:spcPct val="0"/>
              </a:spcBef>
              <a:spcAft>
                <a:spcPct val="0"/>
              </a:spcAft>
            </a:pPr>
            <a:r>
              <a:rPr kumimoji="1" lang="en-US" altLang="zh-TW" sz="1400" i="1" dirty="0">
                <a:solidFill>
                  <a:prstClr val="black"/>
                </a:solidFill>
                <a:latin typeface="Arial" charset="0"/>
                <a:ea typeface="新細明體" pitchFamily="18" charset="-120"/>
              </a:rPr>
              <a:t>Process B</a:t>
            </a:r>
          </a:p>
        </p:txBody>
      </p:sp>
      <p:sp>
        <p:nvSpPr>
          <p:cNvPr id="45" name="Rectangle 43">
            <a:extLst>
              <a:ext uri="{FF2B5EF4-FFF2-40B4-BE49-F238E27FC236}">
                <a16:creationId xmlns:a16="http://schemas.microsoft.com/office/drawing/2014/main" id="{F503A5E2-F882-46DB-8BE3-F5CA8B1F448D}"/>
              </a:ext>
            </a:extLst>
          </p:cNvPr>
          <p:cNvSpPr>
            <a:spLocks noChangeArrowheads="1"/>
          </p:cNvSpPr>
          <p:nvPr/>
        </p:nvSpPr>
        <p:spPr bwMode="auto">
          <a:xfrm>
            <a:off x="7001129" y="3991356"/>
            <a:ext cx="1079500" cy="301625"/>
          </a:xfrm>
          <a:prstGeom prst="rect">
            <a:avLst/>
          </a:prstGeom>
          <a:noFill/>
          <a:ln w="9525">
            <a:noFill/>
            <a:miter lim="800000"/>
            <a:headEnd/>
            <a:tailEnd/>
          </a:ln>
        </p:spPr>
        <p:txBody>
          <a:bodyPr lIns="90488" tIns="44450" rIns="90488" bIns="44450">
            <a:spAutoFit/>
          </a:bodyPr>
          <a:lstStyle/>
          <a:p>
            <a:pPr eaLnBrk="0" fontAlgn="base" hangingPunct="0">
              <a:spcBef>
                <a:spcPct val="0"/>
              </a:spcBef>
              <a:spcAft>
                <a:spcPct val="0"/>
              </a:spcAft>
            </a:pPr>
            <a:r>
              <a:rPr kumimoji="1" lang="en-US" altLang="zh-TW" sz="1400" i="1">
                <a:solidFill>
                  <a:prstClr val="black"/>
                </a:solidFill>
                <a:latin typeface="Arial" charset="0"/>
                <a:ea typeface="新細明體" pitchFamily="18" charset="-120"/>
              </a:rPr>
              <a:t>Process C</a:t>
            </a:r>
          </a:p>
        </p:txBody>
      </p:sp>
    </p:spTree>
    <p:extLst>
      <p:ext uri="{BB962C8B-B14F-4D97-AF65-F5344CB8AC3E}">
        <p14:creationId xmlns:p14="http://schemas.microsoft.com/office/powerpoint/2010/main" val="2427466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C2E2E-152D-4C1E-9AD2-CC52AEC07CD2}"/>
              </a:ext>
            </a:extLst>
          </p:cNvPr>
          <p:cNvSpPr>
            <a:spLocks noGrp="1"/>
          </p:cNvSpPr>
          <p:nvPr>
            <p:ph type="title"/>
          </p:nvPr>
        </p:nvSpPr>
        <p:spPr/>
        <p:txBody>
          <a:bodyPr/>
          <a:lstStyle/>
          <a:p>
            <a:r>
              <a:rPr lang="en-US" altLang="zh-TW" dirty="0">
                <a:ea typeface="新細明體" pitchFamily="18" charset="-120"/>
              </a:rPr>
              <a:t>How Process State Changes (2/8)</a:t>
            </a:r>
            <a:endParaRPr lang="en-US" dirty="0"/>
          </a:p>
        </p:txBody>
      </p:sp>
      <p:sp>
        <p:nvSpPr>
          <p:cNvPr id="4" name="Slide Number Placeholder 3">
            <a:extLst>
              <a:ext uri="{FF2B5EF4-FFF2-40B4-BE49-F238E27FC236}">
                <a16:creationId xmlns:a16="http://schemas.microsoft.com/office/drawing/2014/main" id="{7E68A353-FE19-45AF-8129-6E1870D20644}"/>
              </a:ext>
            </a:extLst>
          </p:cNvPr>
          <p:cNvSpPr>
            <a:spLocks noGrp="1"/>
          </p:cNvSpPr>
          <p:nvPr>
            <p:ph type="sldNum" sz="quarter" idx="15"/>
          </p:nvPr>
        </p:nvSpPr>
        <p:spPr/>
        <p:txBody>
          <a:bodyPr/>
          <a:lstStyle/>
          <a:p>
            <a:fld id="{19B51A1E-902D-48AF-9020-955120F399B6}" type="slidenum">
              <a:rPr lang="en-US" smtClean="0"/>
              <a:pPr/>
              <a:t>25</a:t>
            </a:fld>
            <a:endParaRPr lang="en-US" dirty="0"/>
          </a:p>
        </p:txBody>
      </p:sp>
      <p:grpSp>
        <p:nvGrpSpPr>
          <p:cNvPr id="5" name="Group 2">
            <a:extLst>
              <a:ext uri="{FF2B5EF4-FFF2-40B4-BE49-F238E27FC236}">
                <a16:creationId xmlns:a16="http://schemas.microsoft.com/office/drawing/2014/main" id="{2718CAC9-38EC-43EF-A7DB-5A437FFAF61C}"/>
              </a:ext>
            </a:extLst>
          </p:cNvPr>
          <p:cNvGrpSpPr>
            <a:grpSpLocks/>
          </p:cNvGrpSpPr>
          <p:nvPr/>
        </p:nvGrpSpPr>
        <p:grpSpPr bwMode="auto">
          <a:xfrm>
            <a:off x="3078480" y="4489704"/>
            <a:ext cx="5562600" cy="1524000"/>
            <a:chOff x="1248" y="2880"/>
            <a:chExt cx="3504" cy="960"/>
          </a:xfrm>
        </p:grpSpPr>
        <p:grpSp>
          <p:nvGrpSpPr>
            <p:cNvPr id="6" name="Group 3">
              <a:extLst>
                <a:ext uri="{FF2B5EF4-FFF2-40B4-BE49-F238E27FC236}">
                  <a16:creationId xmlns:a16="http://schemas.microsoft.com/office/drawing/2014/main" id="{70F67B91-EDAF-4ED5-9092-8E009F46FDC2}"/>
                </a:ext>
              </a:extLst>
            </p:cNvPr>
            <p:cNvGrpSpPr>
              <a:grpSpLocks/>
            </p:cNvGrpSpPr>
            <p:nvPr/>
          </p:nvGrpSpPr>
          <p:grpSpPr bwMode="auto">
            <a:xfrm>
              <a:off x="2016" y="3072"/>
              <a:ext cx="960" cy="240"/>
              <a:chOff x="1392" y="3216"/>
              <a:chExt cx="960" cy="240"/>
            </a:xfrm>
          </p:grpSpPr>
          <p:sp>
            <p:nvSpPr>
              <p:cNvPr id="27" name="Rectangle 4">
                <a:extLst>
                  <a:ext uri="{FF2B5EF4-FFF2-40B4-BE49-F238E27FC236}">
                    <a16:creationId xmlns:a16="http://schemas.microsoft.com/office/drawing/2014/main" id="{35DF6793-BBA4-4513-A131-6996D3603015}"/>
                  </a:ext>
                </a:extLst>
              </p:cNvPr>
              <p:cNvSpPr>
                <a:spLocks noChangeArrowheads="1"/>
              </p:cNvSpPr>
              <p:nvPr/>
            </p:nvSpPr>
            <p:spPr bwMode="auto">
              <a:xfrm>
                <a:off x="139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8" name="Rectangle 5">
                <a:extLst>
                  <a:ext uri="{FF2B5EF4-FFF2-40B4-BE49-F238E27FC236}">
                    <a16:creationId xmlns:a16="http://schemas.microsoft.com/office/drawing/2014/main" id="{07F31EB2-A33E-4CCD-8063-33E6B2CACD20}"/>
                  </a:ext>
                </a:extLst>
              </p:cNvPr>
              <p:cNvSpPr>
                <a:spLocks noChangeArrowheads="1"/>
              </p:cNvSpPr>
              <p:nvPr/>
            </p:nvSpPr>
            <p:spPr bwMode="auto">
              <a:xfrm>
                <a:off x="163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9" name="Rectangle 6">
                <a:extLst>
                  <a:ext uri="{FF2B5EF4-FFF2-40B4-BE49-F238E27FC236}">
                    <a16:creationId xmlns:a16="http://schemas.microsoft.com/office/drawing/2014/main" id="{779B381B-7CC6-4F14-A7A0-DB63A24046BD}"/>
                  </a:ext>
                </a:extLst>
              </p:cNvPr>
              <p:cNvSpPr>
                <a:spLocks noChangeArrowheads="1"/>
              </p:cNvSpPr>
              <p:nvPr/>
            </p:nvSpPr>
            <p:spPr bwMode="auto">
              <a:xfrm>
                <a:off x="187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0" name="Rectangle 7">
                <a:extLst>
                  <a:ext uri="{FF2B5EF4-FFF2-40B4-BE49-F238E27FC236}">
                    <a16:creationId xmlns:a16="http://schemas.microsoft.com/office/drawing/2014/main" id="{E737D025-E4E6-47CA-9E95-E58D80126161}"/>
                  </a:ext>
                </a:extLst>
              </p:cNvPr>
              <p:cNvSpPr>
                <a:spLocks noChangeArrowheads="1"/>
              </p:cNvSpPr>
              <p:nvPr/>
            </p:nvSpPr>
            <p:spPr bwMode="auto">
              <a:xfrm>
                <a:off x="211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7" name="Rectangle 8">
              <a:extLst>
                <a:ext uri="{FF2B5EF4-FFF2-40B4-BE49-F238E27FC236}">
                  <a16:creationId xmlns:a16="http://schemas.microsoft.com/office/drawing/2014/main" id="{209A773A-19D9-44B4-93B1-6117598F6B0D}"/>
                </a:ext>
              </a:extLst>
            </p:cNvPr>
            <p:cNvSpPr>
              <a:spLocks noChangeArrowheads="1"/>
            </p:cNvSpPr>
            <p:nvPr/>
          </p:nvSpPr>
          <p:spPr bwMode="auto">
            <a:xfrm>
              <a:off x="3792" y="3024"/>
              <a:ext cx="288" cy="288"/>
            </a:xfrm>
            <a:prstGeom prst="rect">
              <a:avLst/>
            </a:prstGeom>
            <a:solidFill>
              <a:srgbClr val="FFFFCC"/>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 name="Line 9">
              <a:extLst>
                <a:ext uri="{FF2B5EF4-FFF2-40B4-BE49-F238E27FC236}">
                  <a16:creationId xmlns:a16="http://schemas.microsoft.com/office/drawing/2014/main" id="{05C4A989-4035-4AA3-8D95-3BB5DF21701A}"/>
                </a:ext>
              </a:extLst>
            </p:cNvPr>
            <p:cNvSpPr>
              <a:spLocks noChangeShapeType="1"/>
            </p:cNvSpPr>
            <p:nvPr/>
          </p:nvSpPr>
          <p:spPr bwMode="auto">
            <a:xfrm>
              <a:off x="3024" y="3168"/>
              <a:ext cx="720"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9" name="Group 10">
              <a:extLst>
                <a:ext uri="{FF2B5EF4-FFF2-40B4-BE49-F238E27FC236}">
                  <a16:creationId xmlns:a16="http://schemas.microsoft.com/office/drawing/2014/main" id="{E29D87CD-73D1-4354-ABAB-09BDC2048CF5}"/>
                </a:ext>
              </a:extLst>
            </p:cNvPr>
            <p:cNvGrpSpPr>
              <a:grpSpLocks/>
            </p:cNvGrpSpPr>
            <p:nvPr/>
          </p:nvGrpSpPr>
          <p:grpSpPr bwMode="auto">
            <a:xfrm>
              <a:off x="2496" y="3600"/>
              <a:ext cx="960" cy="240"/>
              <a:chOff x="1392" y="3216"/>
              <a:chExt cx="960" cy="240"/>
            </a:xfrm>
          </p:grpSpPr>
          <p:sp>
            <p:nvSpPr>
              <p:cNvPr id="23" name="Rectangle 11">
                <a:extLst>
                  <a:ext uri="{FF2B5EF4-FFF2-40B4-BE49-F238E27FC236}">
                    <a16:creationId xmlns:a16="http://schemas.microsoft.com/office/drawing/2014/main" id="{A56DEB7F-9B58-4A7D-A5B9-70456568780E}"/>
                  </a:ext>
                </a:extLst>
              </p:cNvPr>
              <p:cNvSpPr>
                <a:spLocks noChangeArrowheads="1"/>
              </p:cNvSpPr>
              <p:nvPr/>
            </p:nvSpPr>
            <p:spPr bwMode="auto">
              <a:xfrm>
                <a:off x="139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4" name="Rectangle 12">
                <a:extLst>
                  <a:ext uri="{FF2B5EF4-FFF2-40B4-BE49-F238E27FC236}">
                    <a16:creationId xmlns:a16="http://schemas.microsoft.com/office/drawing/2014/main" id="{5A35ADD8-2A61-4D34-A672-2AD52539F7F4}"/>
                  </a:ext>
                </a:extLst>
              </p:cNvPr>
              <p:cNvSpPr>
                <a:spLocks noChangeArrowheads="1"/>
              </p:cNvSpPr>
              <p:nvPr/>
            </p:nvSpPr>
            <p:spPr bwMode="auto">
              <a:xfrm>
                <a:off x="163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5" name="Rectangle 13">
                <a:extLst>
                  <a:ext uri="{FF2B5EF4-FFF2-40B4-BE49-F238E27FC236}">
                    <a16:creationId xmlns:a16="http://schemas.microsoft.com/office/drawing/2014/main" id="{E32E438E-EB0C-4D75-A3C7-E50E0D4F7BB9}"/>
                  </a:ext>
                </a:extLst>
              </p:cNvPr>
              <p:cNvSpPr>
                <a:spLocks noChangeArrowheads="1"/>
              </p:cNvSpPr>
              <p:nvPr/>
            </p:nvSpPr>
            <p:spPr bwMode="auto">
              <a:xfrm>
                <a:off x="187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Rectangle 14">
                <a:extLst>
                  <a:ext uri="{FF2B5EF4-FFF2-40B4-BE49-F238E27FC236}">
                    <a16:creationId xmlns:a16="http://schemas.microsoft.com/office/drawing/2014/main" id="{15CD6E57-5E51-4563-A13E-D75BEC6E53AA}"/>
                  </a:ext>
                </a:extLst>
              </p:cNvPr>
              <p:cNvSpPr>
                <a:spLocks noChangeArrowheads="1"/>
              </p:cNvSpPr>
              <p:nvPr/>
            </p:nvSpPr>
            <p:spPr bwMode="auto">
              <a:xfrm>
                <a:off x="211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0" name="Line 15">
              <a:extLst>
                <a:ext uri="{FF2B5EF4-FFF2-40B4-BE49-F238E27FC236}">
                  <a16:creationId xmlns:a16="http://schemas.microsoft.com/office/drawing/2014/main" id="{ABC8D678-F39F-4369-B0AD-009AF99FBDD3}"/>
                </a:ext>
              </a:extLst>
            </p:cNvPr>
            <p:cNvSpPr>
              <a:spLocks noChangeShapeType="1"/>
            </p:cNvSpPr>
            <p:nvPr/>
          </p:nvSpPr>
          <p:spPr bwMode="auto">
            <a:xfrm>
              <a:off x="3936" y="3360"/>
              <a:ext cx="0" cy="336"/>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1" name="Line 16">
              <a:extLst>
                <a:ext uri="{FF2B5EF4-FFF2-40B4-BE49-F238E27FC236}">
                  <a16:creationId xmlns:a16="http://schemas.microsoft.com/office/drawing/2014/main" id="{A12D6B37-0088-46C4-8630-83BD34C5C472}"/>
                </a:ext>
              </a:extLst>
            </p:cNvPr>
            <p:cNvSpPr>
              <a:spLocks noChangeShapeType="1"/>
            </p:cNvSpPr>
            <p:nvPr/>
          </p:nvSpPr>
          <p:spPr bwMode="auto">
            <a:xfrm flipH="1">
              <a:off x="3600" y="3696"/>
              <a:ext cx="336"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2" name="Line 17">
              <a:extLst>
                <a:ext uri="{FF2B5EF4-FFF2-40B4-BE49-F238E27FC236}">
                  <a16:creationId xmlns:a16="http://schemas.microsoft.com/office/drawing/2014/main" id="{3642EDA2-83B3-4544-8DBE-4583A6EECD08}"/>
                </a:ext>
              </a:extLst>
            </p:cNvPr>
            <p:cNvSpPr>
              <a:spLocks noChangeShapeType="1"/>
            </p:cNvSpPr>
            <p:nvPr/>
          </p:nvSpPr>
          <p:spPr bwMode="auto">
            <a:xfrm flipH="1">
              <a:off x="1728" y="3696"/>
              <a:ext cx="720"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3" name="Line 18">
              <a:extLst>
                <a:ext uri="{FF2B5EF4-FFF2-40B4-BE49-F238E27FC236}">
                  <a16:creationId xmlns:a16="http://schemas.microsoft.com/office/drawing/2014/main" id="{7F2F18CC-19F5-475E-9488-FAF6B2821262}"/>
                </a:ext>
              </a:extLst>
            </p:cNvPr>
            <p:cNvSpPr>
              <a:spLocks noChangeShapeType="1"/>
            </p:cNvSpPr>
            <p:nvPr/>
          </p:nvSpPr>
          <p:spPr bwMode="auto">
            <a:xfrm>
              <a:off x="1248" y="3168"/>
              <a:ext cx="672"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4" name="Line 19">
              <a:extLst>
                <a:ext uri="{FF2B5EF4-FFF2-40B4-BE49-F238E27FC236}">
                  <a16:creationId xmlns:a16="http://schemas.microsoft.com/office/drawing/2014/main" id="{B20A5E4E-590A-4141-8BF7-D9BB0952D820}"/>
                </a:ext>
              </a:extLst>
            </p:cNvPr>
            <p:cNvSpPr>
              <a:spLocks noChangeShapeType="1"/>
            </p:cNvSpPr>
            <p:nvPr/>
          </p:nvSpPr>
          <p:spPr bwMode="auto">
            <a:xfrm flipV="1">
              <a:off x="1728" y="3168"/>
              <a:ext cx="0" cy="528"/>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Line 20">
              <a:extLst>
                <a:ext uri="{FF2B5EF4-FFF2-40B4-BE49-F238E27FC236}">
                  <a16:creationId xmlns:a16="http://schemas.microsoft.com/office/drawing/2014/main" id="{DAA28CBE-809A-4B4A-9C95-C0ACC31AB221}"/>
                </a:ext>
              </a:extLst>
            </p:cNvPr>
            <p:cNvSpPr>
              <a:spLocks noChangeShapeType="1"/>
            </p:cNvSpPr>
            <p:nvPr/>
          </p:nvSpPr>
          <p:spPr bwMode="auto">
            <a:xfrm>
              <a:off x="4128" y="3168"/>
              <a:ext cx="624"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 name="Line 21">
              <a:extLst>
                <a:ext uri="{FF2B5EF4-FFF2-40B4-BE49-F238E27FC236}">
                  <a16:creationId xmlns:a16="http://schemas.microsoft.com/office/drawing/2014/main" id="{34ABA56E-AC7A-49EA-A1DC-A69DC37F6899}"/>
                </a:ext>
              </a:extLst>
            </p:cNvPr>
            <p:cNvSpPr>
              <a:spLocks noChangeShapeType="1"/>
            </p:cNvSpPr>
            <p:nvPr/>
          </p:nvSpPr>
          <p:spPr bwMode="auto">
            <a:xfrm flipV="1">
              <a:off x="3936" y="2880"/>
              <a:ext cx="0" cy="144"/>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7" name="Line 22">
              <a:extLst>
                <a:ext uri="{FF2B5EF4-FFF2-40B4-BE49-F238E27FC236}">
                  <a16:creationId xmlns:a16="http://schemas.microsoft.com/office/drawing/2014/main" id="{933617C3-CC26-4B5D-9191-43B13B15A8ED}"/>
                </a:ext>
              </a:extLst>
            </p:cNvPr>
            <p:cNvSpPr>
              <a:spLocks noChangeShapeType="1"/>
            </p:cNvSpPr>
            <p:nvPr/>
          </p:nvSpPr>
          <p:spPr bwMode="auto">
            <a:xfrm flipH="1">
              <a:off x="1728" y="2880"/>
              <a:ext cx="2208"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Line 23">
              <a:extLst>
                <a:ext uri="{FF2B5EF4-FFF2-40B4-BE49-F238E27FC236}">
                  <a16:creationId xmlns:a16="http://schemas.microsoft.com/office/drawing/2014/main" id="{578F0CEF-B498-4AD6-9FCF-AE6F3A043A14}"/>
                </a:ext>
              </a:extLst>
            </p:cNvPr>
            <p:cNvSpPr>
              <a:spLocks noChangeShapeType="1"/>
            </p:cNvSpPr>
            <p:nvPr/>
          </p:nvSpPr>
          <p:spPr bwMode="auto">
            <a:xfrm>
              <a:off x="1728" y="2880"/>
              <a:ext cx="0" cy="288"/>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Line 24">
              <a:extLst>
                <a:ext uri="{FF2B5EF4-FFF2-40B4-BE49-F238E27FC236}">
                  <a16:creationId xmlns:a16="http://schemas.microsoft.com/office/drawing/2014/main" id="{C3357580-9E3A-4C58-BA77-BF121BDB715F}"/>
                </a:ext>
              </a:extLst>
            </p:cNvPr>
            <p:cNvSpPr>
              <a:spLocks noChangeShapeType="1"/>
            </p:cNvSpPr>
            <p:nvPr/>
          </p:nvSpPr>
          <p:spPr bwMode="auto">
            <a:xfrm flipH="1">
              <a:off x="1920" y="3072"/>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0" name="Line 25">
              <a:extLst>
                <a:ext uri="{FF2B5EF4-FFF2-40B4-BE49-F238E27FC236}">
                  <a16:creationId xmlns:a16="http://schemas.microsoft.com/office/drawing/2014/main" id="{F363B095-6945-449C-96F8-B539D3E96373}"/>
                </a:ext>
              </a:extLst>
            </p:cNvPr>
            <p:cNvSpPr>
              <a:spLocks noChangeShapeType="1"/>
            </p:cNvSpPr>
            <p:nvPr/>
          </p:nvSpPr>
          <p:spPr bwMode="auto">
            <a:xfrm flipH="1">
              <a:off x="1920" y="3312"/>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Line 26">
              <a:extLst>
                <a:ext uri="{FF2B5EF4-FFF2-40B4-BE49-F238E27FC236}">
                  <a16:creationId xmlns:a16="http://schemas.microsoft.com/office/drawing/2014/main" id="{98CAE060-0BC5-4309-8B9F-7A4E6CDDC288}"/>
                </a:ext>
              </a:extLst>
            </p:cNvPr>
            <p:cNvSpPr>
              <a:spLocks noChangeShapeType="1"/>
            </p:cNvSpPr>
            <p:nvPr/>
          </p:nvSpPr>
          <p:spPr bwMode="auto">
            <a:xfrm flipH="1">
              <a:off x="3456" y="3600"/>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Line 27">
              <a:extLst>
                <a:ext uri="{FF2B5EF4-FFF2-40B4-BE49-F238E27FC236}">
                  <a16:creationId xmlns:a16="http://schemas.microsoft.com/office/drawing/2014/main" id="{C2389713-B733-46AD-B90C-3663C48A04D6}"/>
                </a:ext>
              </a:extLst>
            </p:cNvPr>
            <p:cNvSpPr>
              <a:spLocks noChangeShapeType="1"/>
            </p:cNvSpPr>
            <p:nvPr/>
          </p:nvSpPr>
          <p:spPr bwMode="auto">
            <a:xfrm flipH="1">
              <a:off x="3456" y="3840"/>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31" name="Oval 29">
            <a:extLst>
              <a:ext uri="{FF2B5EF4-FFF2-40B4-BE49-F238E27FC236}">
                <a16:creationId xmlns:a16="http://schemas.microsoft.com/office/drawing/2014/main" id="{0D0A3475-5B85-4DA9-A00A-6B3EAC3B4BC6}"/>
              </a:ext>
            </a:extLst>
          </p:cNvPr>
          <p:cNvSpPr>
            <a:spLocks noChangeArrowheads="1"/>
          </p:cNvSpPr>
          <p:nvPr/>
        </p:nvSpPr>
        <p:spPr bwMode="auto">
          <a:xfrm>
            <a:off x="5135880" y="4870704"/>
            <a:ext cx="228600" cy="228600"/>
          </a:xfrm>
          <a:prstGeom prst="ellipse">
            <a:avLst/>
          </a:prstGeom>
          <a:solidFill>
            <a:srgbClr val="00CCFF"/>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32" name="Rectangle 30">
            <a:extLst>
              <a:ext uri="{FF2B5EF4-FFF2-40B4-BE49-F238E27FC236}">
                <a16:creationId xmlns:a16="http://schemas.microsoft.com/office/drawing/2014/main" id="{44F2A405-D6BF-4097-816B-A9FC96450872}"/>
              </a:ext>
            </a:extLst>
          </p:cNvPr>
          <p:cNvSpPr>
            <a:spLocks noChangeArrowheads="1"/>
          </p:cNvSpPr>
          <p:nvPr/>
        </p:nvSpPr>
        <p:spPr bwMode="auto">
          <a:xfrm>
            <a:off x="3078480" y="1517904"/>
            <a:ext cx="990600" cy="381000"/>
          </a:xfrm>
          <a:prstGeom prst="rect">
            <a:avLst/>
          </a:prstGeom>
          <a:noFill/>
          <a:ln w="9525">
            <a:noFill/>
            <a:miter lim="800000"/>
            <a:headEnd/>
            <a:tailEnd/>
          </a:ln>
        </p:spPr>
        <p:txBody>
          <a:bodyPr wrap="none" anchor="ctr"/>
          <a:lstStyle/>
          <a:p>
            <a:pPr algn="ctr" fontAlgn="base">
              <a:spcBef>
                <a:spcPct val="0"/>
              </a:spcBef>
              <a:spcAft>
                <a:spcPct val="0"/>
              </a:spcAft>
            </a:pPr>
            <a:r>
              <a:rPr kumimoji="1" lang="en-US" altLang="zh-TW" b="1">
                <a:solidFill>
                  <a:prstClr val="black"/>
                </a:solidFill>
                <a:latin typeface="Arial" charset="0"/>
                <a:ea typeface="新細明體" pitchFamily="18" charset="-120"/>
              </a:rPr>
              <a:t>running</a:t>
            </a:r>
            <a:endParaRPr kumimoji="1" lang="en-US" altLang="zh-TW">
              <a:solidFill>
                <a:prstClr val="black"/>
              </a:solidFill>
              <a:ea typeface="新細明體" pitchFamily="18" charset="-120"/>
            </a:endParaRPr>
          </a:p>
        </p:txBody>
      </p:sp>
      <p:sp>
        <p:nvSpPr>
          <p:cNvPr id="33" name="Rectangle 31">
            <a:extLst>
              <a:ext uri="{FF2B5EF4-FFF2-40B4-BE49-F238E27FC236}">
                <a16:creationId xmlns:a16="http://schemas.microsoft.com/office/drawing/2014/main" id="{46755AB2-0455-484D-9C52-64795AE85314}"/>
              </a:ext>
            </a:extLst>
          </p:cNvPr>
          <p:cNvSpPr>
            <a:spLocks noChangeArrowheads="1"/>
          </p:cNvSpPr>
          <p:nvPr/>
        </p:nvSpPr>
        <p:spPr bwMode="auto">
          <a:xfrm>
            <a:off x="5059680" y="1517904"/>
            <a:ext cx="990600" cy="381000"/>
          </a:xfrm>
          <a:prstGeom prst="rect">
            <a:avLst/>
          </a:prstGeom>
          <a:noFill/>
          <a:ln w="9525">
            <a:noFill/>
            <a:miter lim="800000"/>
            <a:headEnd/>
            <a:tailEnd/>
          </a:ln>
        </p:spPr>
        <p:txBody>
          <a:bodyPr wrap="none" anchor="ctr"/>
          <a:lstStyle/>
          <a:p>
            <a:pPr algn="ctr" fontAlgn="base">
              <a:spcBef>
                <a:spcPct val="0"/>
              </a:spcBef>
              <a:spcAft>
                <a:spcPct val="0"/>
              </a:spcAft>
            </a:pPr>
            <a:r>
              <a:rPr kumimoji="1" lang="en-US" altLang="zh-TW" b="1">
                <a:solidFill>
                  <a:prstClr val="black"/>
                </a:solidFill>
                <a:latin typeface="Arial" charset="0"/>
                <a:ea typeface="新細明體" pitchFamily="18" charset="-120"/>
              </a:rPr>
              <a:t>ready</a:t>
            </a:r>
            <a:endParaRPr kumimoji="1" lang="en-US" altLang="zh-TW">
              <a:solidFill>
                <a:prstClr val="black"/>
              </a:solidFill>
              <a:ea typeface="新細明體" pitchFamily="18" charset="-120"/>
            </a:endParaRPr>
          </a:p>
        </p:txBody>
      </p:sp>
      <p:sp>
        <p:nvSpPr>
          <p:cNvPr id="34" name="Rectangle 32">
            <a:extLst>
              <a:ext uri="{FF2B5EF4-FFF2-40B4-BE49-F238E27FC236}">
                <a16:creationId xmlns:a16="http://schemas.microsoft.com/office/drawing/2014/main" id="{C3ABEF87-554E-45FC-8CC2-381671FC1356}"/>
              </a:ext>
            </a:extLst>
          </p:cNvPr>
          <p:cNvSpPr>
            <a:spLocks noChangeArrowheads="1"/>
          </p:cNvSpPr>
          <p:nvPr/>
        </p:nvSpPr>
        <p:spPr bwMode="auto">
          <a:xfrm>
            <a:off x="7040880" y="1517904"/>
            <a:ext cx="990600" cy="381000"/>
          </a:xfrm>
          <a:prstGeom prst="rect">
            <a:avLst/>
          </a:prstGeom>
          <a:noFill/>
          <a:ln w="9525">
            <a:noFill/>
            <a:miter lim="800000"/>
            <a:headEnd/>
            <a:tailEnd/>
          </a:ln>
        </p:spPr>
        <p:txBody>
          <a:bodyPr wrap="none" anchor="ctr"/>
          <a:lstStyle/>
          <a:p>
            <a:pPr algn="ctr" fontAlgn="base">
              <a:spcBef>
                <a:spcPct val="0"/>
              </a:spcBef>
              <a:spcAft>
                <a:spcPct val="0"/>
              </a:spcAft>
            </a:pPr>
            <a:r>
              <a:rPr kumimoji="1" lang="en-US" altLang="zh-TW" b="1">
                <a:solidFill>
                  <a:prstClr val="black"/>
                </a:solidFill>
                <a:latin typeface="Arial" charset="0"/>
                <a:ea typeface="新細明體" pitchFamily="18" charset="-120"/>
              </a:rPr>
              <a:t>ready</a:t>
            </a:r>
            <a:endParaRPr kumimoji="1" lang="en-US" altLang="zh-TW">
              <a:solidFill>
                <a:prstClr val="black"/>
              </a:solidFill>
              <a:ea typeface="新細明體" pitchFamily="18" charset="-120"/>
            </a:endParaRPr>
          </a:p>
        </p:txBody>
      </p:sp>
      <p:sp>
        <p:nvSpPr>
          <p:cNvPr id="35" name="Oval 33">
            <a:extLst>
              <a:ext uri="{FF2B5EF4-FFF2-40B4-BE49-F238E27FC236}">
                <a16:creationId xmlns:a16="http://schemas.microsoft.com/office/drawing/2014/main" id="{DBBB5877-DD08-4A0F-B5A2-AF933680B076}"/>
              </a:ext>
            </a:extLst>
          </p:cNvPr>
          <p:cNvSpPr>
            <a:spLocks noChangeArrowheads="1"/>
          </p:cNvSpPr>
          <p:nvPr/>
        </p:nvSpPr>
        <p:spPr bwMode="auto">
          <a:xfrm>
            <a:off x="7193280" y="4870704"/>
            <a:ext cx="228600" cy="228600"/>
          </a:xfrm>
          <a:prstGeom prst="ellipse">
            <a:avLst/>
          </a:prstGeom>
          <a:solidFill>
            <a:srgbClr val="FFCC99"/>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36" name="Oval 34">
            <a:extLst>
              <a:ext uri="{FF2B5EF4-FFF2-40B4-BE49-F238E27FC236}">
                <a16:creationId xmlns:a16="http://schemas.microsoft.com/office/drawing/2014/main" id="{FAACD961-8B16-40E3-A089-8C0A704595AC}"/>
              </a:ext>
            </a:extLst>
          </p:cNvPr>
          <p:cNvSpPr>
            <a:spLocks noChangeArrowheads="1"/>
          </p:cNvSpPr>
          <p:nvPr/>
        </p:nvSpPr>
        <p:spPr bwMode="auto">
          <a:xfrm>
            <a:off x="5516880" y="4870704"/>
            <a:ext cx="228600" cy="228600"/>
          </a:xfrm>
          <a:prstGeom prst="ellipse">
            <a:avLst/>
          </a:prstGeom>
          <a:solidFill>
            <a:srgbClr val="CCFFCC"/>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37" name="Rectangle 35">
            <a:extLst>
              <a:ext uri="{FF2B5EF4-FFF2-40B4-BE49-F238E27FC236}">
                <a16:creationId xmlns:a16="http://schemas.microsoft.com/office/drawing/2014/main" id="{E69B8FEF-83F3-422E-A735-74FAD65F5360}"/>
              </a:ext>
            </a:extLst>
          </p:cNvPr>
          <p:cNvSpPr>
            <a:spLocks noChangeArrowheads="1"/>
          </p:cNvSpPr>
          <p:nvPr/>
        </p:nvSpPr>
        <p:spPr bwMode="auto">
          <a:xfrm>
            <a:off x="2621280" y="2127504"/>
            <a:ext cx="381000" cy="228600"/>
          </a:xfrm>
          <a:prstGeom prst="rect">
            <a:avLst/>
          </a:prstGeom>
          <a:noFill/>
          <a:ln w="9525">
            <a:noFill/>
            <a:miter lim="800000"/>
            <a:headEnd/>
            <a:tailEnd/>
          </a:ln>
        </p:spPr>
        <p:txBody>
          <a:bodyPr wrap="none" anchor="ctr"/>
          <a:lstStyle/>
          <a:p>
            <a:pPr fontAlgn="base">
              <a:spcBef>
                <a:spcPct val="0"/>
              </a:spcBef>
              <a:spcAft>
                <a:spcPct val="0"/>
              </a:spcAft>
            </a:pPr>
            <a:r>
              <a:rPr kumimoji="1" lang="zh-TW" altLang="en-US" sz="1600">
                <a:solidFill>
                  <a:prstClr val="black"/>
                </a:solidFill>
                <a:latin typeface="Arial" charset="0"/>
                <a:ea typeface="新細明體" pitchFamily="18" charset="-120"/>
                <a:sym typeface="Wingdings" pitchFamily="2" charset="2"/>
              </a:rPr>
              <a:t></a:t>
            </a:r>
            <a:endParaRPr kumimoji="1" lang="zh-TW" altLang="en-US" sz="1600">
              <a:solidFill>
                <a:prstClr val="black"/>
              </a:solidFill>
              <a:latin typeface="Arial" charset="0"/>
              <a:ea typeface="新細明體" pitchFamily="18" charset="-120"/>
            </a:endParaRPr>
          </a:p>
        </p:txBody>
      </p:sp>
      <p:sp>
        <p:nvSpPr>
          <p:cNvPr id="38" name="Rectangle 36">
            <a:extLst>
              <a:ext uri="{FF2B5EF4-FFF2-40B4-BE49-F238E27FC236}">
                <a16:creationId xmlns:a16="http://schemas.microsoft.com/office/drawing/2014/main" id="{25EE52DC-1A2D-4B47-9388-10DC6A7F9113}"/>
              </a:ext>
            </a:extLst>
          </p:cNvPr>
          <p:cNvSpPr>
            <a:spLocks noChangeArrowheads="1"/>
          </p:cNvSpPr>
          <p:nvPr/>
        </p:nvSpPr>
        <p:spPr bwMode="auto">
          <a:xfrm>
            <a:off x="2621280" y="2356104"/>
            <a:ext cx="381000" cy="228600"/>
          </a:xfrm>
          <a:prstGeom prst="rect">
            <a:avLst/>
          </a:prstGeom>
          <a:noFill/>
          <a:ln w="9525">
            <a:noFill/>
            <a:miter lim="800000"/>
            <a:headEnd/>
            <a:tailEnd/>
          </a:ln>
        </p:spPr>
        <p:txBody>
          <a:bodyPr wrap="none" anchor="ctr"/>
          <a:lstStyle/>
          <a:p>
            <a:pPr fontAlgn="base">
              <a:spcBef>
                <a:spcPct val="0"/>
              </a:spcBef>
              <a:spcAft>
                <a:spcPct val="0"/>
              </a:spcAft>
            </a:pPr>
            <a:r>
              <a:rPr kumimoji="1" lang="zh-TW" altLang="en-US" sz="1600">
                <a:solidFill>
                  <a:prstClr val="black"/>
                </a:solidFill>
                <a:latin typeface="Arial" charset="0"/>
                <a:ea typeface="新細明體" pitchFamily="18" charset="-120"/>
                <a:sym typeface="Wingdings" pitchFamily="2" charset="2"/>
              </a:rPr>
              <a:t></a:t>
            </a:r>
            <a:endParaRPr kumimoji="1" lang="zh-TW" altLang="en-US" sz="1600">
              <a:solidFill>
                <a:prstClr val="black"/>
              </a:solidFill>
              <a:latin typeface="Arial" charset="0"/>
              <a:ea typeface="新細明體" pitchFamily="18" charset="-120"/>
            </a:endParaRPr>
          </a:p>
        </p:txBody>
      </p:sp>
      <p:sp>
        <p:nvSpPr>
          <p:cNvPr id="39" name="Rectangle 37">
            <a:extLst>
              <a:ext uri="{FF2B5EF4-FFF2-40B4-BE49-F238E27FC236}">
                <a16:creationId xmlns:a16="http://schemas.microsoft.com/office/drawing/2014/main" id="{63665331-3C1A-441E-891F-4E76F3741329}"/>
              </a:ext>
            </a:extLst>
          </p:cNvPr>
          <p:cNvSpPr>
            <a:spLocks noChangeArrowheads="1"/>
          </p:cNvSpPr>
          <p:nvPr/>
        </p:nvSpPr>
        <p:spPr bwMode="auto">
          <a:xfrm>
            <a:off x="2621280" y="2584704"/>
            <a:ext cx="381000" cy="228600"/>
          </a:xfrm>
          <a:prstGeom prst="rect">
            <a:avLst/>
          </a:prstGeom>
          <a:noFill/>
          <a:ln w="9525">
            <a:noFill/>
            <a:miter lim="800000"/>
            <a:headEnd/>
            <a:tailEnd/>
          </a:ln>
        </p:spPr>
        <p:txBody>
          <a:bodyPr wrap="none" anchor="ctr"/>
          <a:lstStyle/>
          <a:p>
            <a:pPr fontAlgn="base">
              <a:spcBef>
                <a:spcPct val="0"/>
              </a:spcBef>
              <a:spcAft>
                <a:spcPct val="0"/>
              </a:spcAft>
            </a:pPr>
            <a:r>
              <a:rPr kumimoji="1" lang="zh-TW" altLang="en-US" sz="1600">
                <a:solidFill>
                  <a:prstClr val="black"/>
                </a:solidFill>
                <a:latin typeface="Arial" charset="0"/>
                <a:ea typeface="新細明體" pitchFamily="18" charset="-120"/>
                <a:sym typeface="Wingdings" pitchFamily="2" charset="2"/>
              </a:rPr>
              <a:t></a:t>
            </a:r>
            <a:endParaRPr kumimoji="1" lang="zh-TW" altLang="en-US" sz="1600">
              <a:solidFill>
                <a:prstClr val="black"/>
              </a:solidFill>
              <a:latin typeface="Arial" charset="0"/>
              <a:ea typeface="新細明體" pitchFamily="18" charset="-120"/>
            </a:endParaRPr>
          </a:p>
        </p:txBody>
      </p:sp>
      <p:sp>
        <p:nvSpPr>
          <p:cNvPr id="40" name="Rectangle 38">
            <a:extLst>
              <a:ext uri="{FF2B5EF4-FFF2-40B4-BE49-F238E27FC236}">
                <a16:creationId xmlns:a16="http://schemas.microsoft.com/office/drawing/2014/main" id="{89755F14-12C8-4DE4-8EEE-B76FEE2C96EC}"/>
              </a:ext>
            </a:extLst>
          </p:cNvPr>
          <p:cNvSpPr>
            <a:spLocks noChangeArrowheads="1"/>
          </p:cNvSpPr>
          <p:nvPr/>
        </p:nvSpPr>
        <p:spPr bwMode="auto">
          <a:xfrm>
            <a:off x="4602480" y="2127504"/>
            <a:ext cx="381000" cy="228600"/>
          </a:xfrm>
          <a:prstGeom prst="rect">
            <a:avLst/>
          </a:prstGeom>
          <a:noFill/>
          <a:ln w="9525">
            <a:noFill/>
            <a:miter lim="800000"/>
            <a:headEnd/>
            <a:tailEnd/>
          </a:ln>
        </p:spPr>
        <p:txBody>
          <a:bodyPr wrap="none" anchor="ctr"/>
          <a:lstStyle/>
          <a:p>
            <a:pPr fontAlgn="base">
              <a:spcBef>
                <a:spcPct val="0"/>
              </a:spcBef>
              <a:spcAft>
                <a:spcPct val="0"/>
              </a:spcAft>
            </a:pPr>
            <a:r>
              <a:rPr kumimoji="1" lang="zh-TW" altLang="en-US" sz="1600">
                <a:solidFill>
                  <a:prstClr val="black"/>
                </a:solidFill>
                <a:latin typeface="Arial" charset="0"/>
                <a:ea typeface="新細明體" pitchFamily="18" charset="-120"/>
                <a:sym typeface="Wingdings" pitchFamily="2" charset="2"/>
              </a:rPr>
              <a:t></a:t>
            </a:r>
            <a:endParaRPr kumimoji="1" lang="zh-TW" altLang="en-US" sz="1600">
              <a:solidFill>
                <a:prstClr val="black"/>
              </a:solidFill>
              <a:latin typeface="Arial" charset="0"/>
              <a:ea typeface="新細明體" pitchFamily="18" charset="-120"/>
            </a:endParaRPr>
          </a:p>
        </p:txBody>
      </p:sp>
      <p:sp>
        <p:nvSpPr>
          <p:cNvPr id="41" name="Rectangle 39">
            <a:extLst>
              <a:ext uri="{FF2B5EF4-FFF2-40B4-BE49-F238E27FC236}">
                <a16:creationId xmlns:a16="http://schemas.microsoft.com/office/drawing/2014/main" id="{3F0A44FC-EAB4-41E2-B2FE-90215610DA13}"/>
              </a:ext>
            </a:extLst>
          </p:cNvPr>
          <p:cNvSpPr>
            <a:spLocks noChangeArrowheads="1"/>
          </p:cNvSpPr>
          <p:nvPr/>
        </p:nvSpPr>
        <p:spPr bwMode="auto">
          <a:xfrm>
            <a:off x="6583680" y="2127504"/>
            <a:ext cx="381000" cy="228600"/>
          </a:xfrm>
          <a:prstGeom prst="rect">
            <a:avLst/>
          </a:prstGeom>
          <a:noFill/>
          <a:ln w="9525">
            <a:noFill/>
            <a:miter lim="800000"/>
            <a:headEnd/>
            <a:tailEnd/>
          </a:ln>
        </p:spPr>
        <p:txBody>
          <a:bodyPr wrap="none" anchor="ctr"/>
          <a:lstStyle/>
          <a:p>
            <a:pPr fontAlgn="base">
              <a:spcBef>
                <a:spcPct val="0"/>
              </a:spcBef>
              <a:spcAft>
                <a:spcPct val="0"/>
              </a:spcAft>
            </a:pPr>
            <a:r>
              <a:rPr kumimoji="1" lang="zh-TW" altLang="en-US" sz="1600">
                <a:solidFill>
                  <a:prstClr val="black"/>
                </a:solidFill>
                <a:latin typeface="Arial" charset="0"/>
                <a:ea typeface="新細明體" pitchFamily="18" charset="-120"/>
                <a:sym typeface="Wingdings" pitchFamily="2" charset="2"/>
              </a:rPr>
              <a:t></a:t>
            </a:r>
            <a:endParaRPr kumimoji="1" lang="zh-TW" altLang="en-US" sz="1600">
              <a:solidFill>
                <a:prstClr val="black"/>
              </a:solidFill>
              <a:latin typeface="Arial" charset="0"/>
              <a:ea typeface="新細明體" pitchFamily="18" charset="-120"/>
            </a:endParaRPr>
          </a:p>
        </p:txBody>
      </p:sp>
      <p:sp>
        <p:nvSpPr>
          <p:cNvPr id="42" name="Rectangle 40">
            <a:extLst>
              <a:ext uri="{FF2B5EF4-FFF2-40B4-BE49-F238E27FC236}">
                <a16:creationId xmlns:a16="http://schemas.microsoft.com/office/drawing/2014/main" id="{9AE52418-4606-4616-B9F7-14E658BA705E}"/>
              </a:ext>
            </a:extLst>
          </p:cNvPr>
          <p:cNvSpPr>
            <a:spLocks noChangeArrowheads="1"/>
          </p:cNvSpPr>
          <p:nvPr/>
        </p:nvSpPr>
        <p:spPr bwMode="auto">
          <a:xfrm>
            <a:off x="3002280" y="2051304"/>
            <a:ext cx="1143000" cy="1905000"/>
          </a:xfrm>
          <a:prstGeom prst="rect">
            <a:avLst/>
          </a:prstGeom>
          <a:solidFill>
            <a:srgbClr val="FFCC99"/>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a1. x++</a:t>
            </a:r>
            <a:b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a2. x++</a:t>
            </a:r>
            <a:b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a3. x++</a:t>
            </a:r>
            <a:b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a4. read 8 </a:t>
            </a:r>
            <a:b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a5. x++</a:t>
            </a:r>
            <a:b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a6. x++</a:t>
            </a:r>
            <a:b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dirty="0">
                <a:ln>
                  <a:noFill/>
                </a:ln>
                <a:solidFill>
                  <a:prstClr val="black"/>
                </a:solidFill>
                <a:effectLst/>
                <a:uLnTx/>
                <a:uFillTx/>
                <a:latin typeface="Arial" charset="0"/>
                <a:ea typeface="新細明體" pitchFamily="18" charset="-120"/>
              </a:rPr>
              <a:t>a7. x++</a:t>
            </a:r>
          </a:p>
        </p:txBody>
      </p:sp>
      <p:sp>
        <p:nvSpPr>
          <p:cNvPr id="43" name="Rectangle 41">
            <a:extLst>
              <a:ext uri="{FF2B5EF4-FFF2-40B4-BE49-F238E27FC236}">
                <a16:creationId xmlns:a16="http://schemas.microsoft.com/office/drawing/2014/main" id="{E145D88B-A741-4991-8260-2E51CFCB3E85}"/>
              </a:ext>
            </a:extLst>
          </p:cNvPr>
          <p:cNvSpPr>
            <a:spLocks noChangeArrowheads="1"/>
          </p:cNvSpPr>
          <p:nvPr/>
        </p:nvSpPr>
        <p:spPr bwMode="auto">
          <a:xfrm>
            <a:off x="6964680" y="2051304"/>
            <a:ext cx="1143000" cy="1905000"/>
          </a:xfrm>
          <a:prstGeom prst="rect">
            <a:avLst/>
          </a:prstGeom>
          <a:solidFill>
            <a:srgbClr val="33CCFF"/>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c1.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c2.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c3.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c4.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c5.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c6.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c7. z++</a:t>
            </a:r>
          </a:p>
        </p:txBody>
      </p:sp>
      <p:sp>
        <p:nvSpPr>
          <p:cNvPr id="44" name="Rectangle 42">
            <a:extLst>
              <a:ext uri="{FF2B5EF4-FFF2-40B4-BE49-F238E27FC236}">
                <a16:creationId xmlns:a16="http://schemas.microsoft.com/office/drawing/2014/main" id="{609E96AB-EFAC-4844-BFD5-757252E8B099}"/>
              </a:ext>
            </a:extLst>
          </p:cNvPr>
          <p:cNvSpPr>
            <a:spLocks noChangeArrowheads="1"/>
          </p:cNvSpPr>
          <p:nvPr/>
        </p:nvSpPr>
        <p:spPr bwMode="auto">
          <a:xfrm>
            <a:off x="4983480" y="2051304"/>
            <a:ext cx="1143000" cy="1905000"/>
          </a:xfrm>
          <a:prstGeom prst="rect">
            <a:avLst/>
          </a:prstGeom>
          <a:solidFill>
            <a:srgbClr val="CCFFCC"/>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b1. y++ </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b2. read 6</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b3. y++</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b4. y++</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b5. y++</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b6. y++</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b7. y++</a:t>
            </a:r>
          </a:p>
        </p:txBody>
      </p:sp>
      <p:sp>
        <p:nvSpPr>
          <p:cNvPr id="45" name="Rectangle 43">
            <a:extLst>
              <a:ext uri="{FF2B5EF4-FFF2-40B4-BE49-F238E27FC236}">
                <a16:creationId xmlns:a16="http://schemas.microsoft.com/office/drawing/2014/main" id="{BD14DBAE-A2E7-4DB9-8E34-1DC5AB9DAD04}"/>
              </a:ext>
            </a:extLst>
          </p:cNvPr>
          <p:cNvSpPr>
            <a:spLocks noChangeArrowheads="1"/>
          </p:cNvSpPr>
          <p:nvPr/>
        </p:nvSpPr>
        <p:spPr bwMode="auto">
          <a:xfrm>
            <a:off x="3076893" y="3994404"/>
            <a:ext cx="990600" cy="301625"/>
          </a:xfrm>
          <a:prstGeom prst="rect">
            <a:avLst/>
          </a:prstGeom>
          <a:noFill/>
          <a:ln w="9525">
            <a:noFill/>
            <a:miter lim="800000"/>
            <a:headEnd/>
            <a:tailEnd/>
          </a:ln>
        </p:spPr>
        <p:txBody>
          <a:bodyPr lIns="90488" tIns="44450" rIns="90488" bIns="44450">
            <a:spAutoFit/>
          </a:bodyPr>
          <a:lstStyle/>
          <a:p>
            <a:pPr eaLnBrk="0" fontAlgn="base" hangingPunct="0">
              <a:spcBef>
                <a:spcPct val="0"/>
              </a:spcBef>
              <a:spcAft>
                <a:spcPct val="0"/>
              </a:spcAft>
            </a:pPr>
            <a:r>
              <a:rPr kumimoji="1" lang="en-US" altLang="zh-TW" sz="1400" i="1">
                <a:solidFill>
                  <a:prstClr val="black"/>
                </a:solidFill>
                <a:latin typeface="Arial" charset="0"/>
                <a:ea typeface="新細明體" pitchFamily="18" charset="-120"/>
              </a:rPr>
              <a:t>Process A</a:t>
            </a:r>
          </a:p>
        </p:txBody>
      </p:sp>
      <p:sp>
        <p:nvSpPr>
          <p:cNvPr id="46" name="Rectangle 44">
            <a:extLst>
              <a:ext uri="{FF2B5EF4-FFF2-40B4-BE49-F238E27FC236}">
                <a16:creationId xmlns:a16="http://schemas.microsoft.com/office/drawing/2014/main" id="{62AB6D3C-FFBE-424F-B64C-23D35AD034B2}"/>
              </a:ext>
            </a:extLst>
          </p:cNvPr>
          <p:cNvSpPr>
            <a:spLocks noChangeArrowheads="1"/>
          </p:cNvSpPr>
          <p:nvPr/>
        </p:nvSpPr>
        <p:spPr bwMode="auto">
          <a:xfrm>
            <a:off x="5021580" y="3981704"/>
            <a:ext cx="1104900" cy="305212"/>
          </a:xfrm>
          <a:prstGeom prst="rect">
            <a:avLst/>
          </a:prstGeom>
          <a:noFill/>
          <a:ln w="9525">
            <a:noFill/>
            <a:miter lim="800000"/>
            <a:headEnd/>
            <a:tailEnd/>
          </a:ln>
        </p:spPr>
        <p:txBody>
          <a:bodyPr wrap="square" lIns="90488" tIns="44450" rIns="90488" bIns="44450">
            <a:spAutoFit/>
          </a:bodyPr>
          <a:lstStyle/>
          <a:p>
            <a:pPr eaLnBrk="0" fontAlgn="base" hangingPunct="0">
              <a:spcBef>
                <a:spcPct val="0"/>
              </a:spcBef>
              <a:spcAft>
                <a:spcPct val="0"/>
              </a:spcAft>
            </a:pPr>
            <a:r>
              <a:rPr kumimoji="1" lang="en-US" altLang="zh-TW" sz="1400" i="1" dirty="0">
                <a:solidFill>
                  <a:prstClr val="black"/>
                </a:solidFill>
                <a:latin typeface="Arial" charset="0"/>
                <a:ea typeface="新細明體" pitchFamily="18" charset="-120"/>
              </a:rPr>
              <a:t>Process B</a:t>
            </a:r>
          </a:p>
        </p:txBody>
      </p:sp>
      <p:sp>
        <p:nvSpPr>
          <p:cNvPr id="47" name="Rectangle 45">
            <a:extLst>
              <a:ext uri="{FF2B5EF4-FFF2-40B4-BE49-F238E27FC236}">
                <a16:creationId xmlns:a16="http://schemas.microsoft.com/office/drawing/2014/main" id="{94D90606-09B8-4267-AE8D-833A4AD52D9F}"/>
              </a:ext>
            </a:extLst>
          </p:cNvPr>
          <p:cNvSpPr>
            <a:spLocks noChangeArrowheads="1"/>
          </p:cNvSpPr>
          <p:nvPr/>
        </p:nvSpPr>
        <p:spPr bwMode="auto">
          <a:xfrm>
            <a:off x="7037705" y="3994404"/>
            <a:ext cx="1079500" cy="301625"/>
          </a:xfrm>
          <a:prstGeom prst="rect">
            <a:avLst/>
          </a:prstGeom>
          <a:noFill/>
          <a:ln w="9525">
            <a:noFill/>
            <a:miter lim="800000"/>
            <a:headEnd/>
            <a:tailEnd/>
          </a:ln>
        </p:spPr>
        <p:txBody>
          <a:bodyPr lIns="90488" tIns="44450" rIns="90488" bIns="44450">
            <a:spAutoFit/>
          </a:bodyPr>
          <a:lstStyle/>
          <a:p>
            <a:pPr eaLnBrk="0" fontAlgn="base" hangingPunct="0">
              <a:spcBef>
                <a:spcPct val="0"/>
              </a:spcBef>
              <a:spcAft>
                <a:spcPct val="0"/>
              </a:spcAft>
            </a:pPr>
            <a:r>
              <a:rPr kumimoji="1" lang="en-US" altLang="zh-TW" sz="1400" i="1">
                <a:solidFill>
                  <a:prstClr val="black"/>
                </a:solidFill>
                <a:latin typeface="Arial" charset="0"/>
                <a:ea typeface="新細明體" pitchFamily="18" charset="-120"/>
              </a:rPr>
              <a:t>Process C</a:t>
            </a:r>
          </a:p>
        </p:txBody>
      </p:sp>
      <p:sp>
        <p:nvSpPr>
          <p:cNvPr id="48" name="Rectangle 46">
            <a:extLst>
              <a:ext uri="{FF2B5EF4-FFF2-40B4-BE49-F238E27FC236}">
                <a16:creationId xmlns:a16="http://schemas.microsoft.com/office/drawing/2014/main" id="{31D07CA7-E85A-4AF3-B26F-8C509815C647}"/>
              </a:ext>
            </a:extLst>
          </p:cNvPr>
          <p:cNvSpPr>
            <a:spLocks noChangeArrowheads="1"/>
          </p:cNvSpPr>
          <p:nvPr/>
        </p:nvSpPr>
        <p:spPr bwMode="auto">
          <a:xfrm>
            <a:off x="7421880" y="4108704"/>
            <a:ext cx="1066800" cy="457200"/>
          </a:xfrm>
          <a:prstGeom prst="rect">
            <a:avLst/>
          </a:prstGeom>
          <a:solidFill>
            <a:srgbClr val="FFFF99"/>
          </a:solidFill>
          <a:ln w="9525">
            <a:solidFill>
              <a:sysClr val="windowText" lastClr="000000"/>
            </a:solidFill>
            <a:miter lim="800000"/>
            <a:headEnd/>
            <a:tailEnd/>
          </a:ln>
          <a:effectLst>
            <a:outerShdw dist="107763" dir="2700000" algn="ctr" rotWithShape="0">
              <a:srgbClr val="EEECE1"/>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Comic Sans MS" pitchFamily="66" charset="0"/>
                <a:ea typeface="新細明體" pitchFamily="18" charset="-120"/>
              </a:rPr>
              <a:t>Timeout</a:t>
            </a:r>
          </a:p>
        </p:txBody>
      </p:sp>
    </p:spTree>
    <p:extLst>
      <p:ext uri="{BB962C8B-B14F-4D97-AF65-F5344CB8AC3E}">
        <p14:creationId xmlns:p14="http://schemas.microsoft.com/office/powerpoint/2010/main" val="358771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utoUpdateAnimBg="0"/>
      <p:bldP spid="38" grpId="0" autoUpdateAnimBg="0"/>
      <p:bldP spid="39" grpId="0" autoUpdateAnimBg="0"/>
      <p:bldP spid="48"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B1B572-99D8-461E-BB8B-BEF7F8BF3411}"/>
              </a:ext>
            </a:extLst>
          </p:cNvPr>
          <p:cNvSpPr>
            <a:spLocks noGrp="1"/>
          </p:cNvSpPr>
          <p:nvPr>
            <p:ph type="title"/>
          </p:nvPr>
        </p:nvSpPr>
        <p:spPr/>
        <p:txBody>
          <a:bodyPr/>
          <a:lstStyle/>
          <a:p>
            <a:r>
              <a:rPr lang="en-US" altLang="zh-TW" dirty="0">
                <a:ea typeface="新細明體" pitchFamily="18" charset="-120"/>
              </a:rPr>
              <a:t>How Process State Changes (3/8)</a:t>
            </a:r>
            <a:endParaRPr lang="en-US" dirty="0"/>
          </a:p>
        </p:txBody>
      </p:sp>
      <p:sp>
        <p:nvSpPr>
          <p:cNvPr id="4" name="Slide Number Placeholder 3">
            <a:extLst>
              <a:ext uri="{FF2B5EF4-FFF2-40B4-BE49-F238E27FC236}">
                <a16:creationId xmlns:a16="http://schemas.microsoft.com/office/drawing/2014/main" id="{E942ACB5-799C-4C3F-BC8C-A95BEACF059D}"/>
              </a:ext>
            </a:extLst>
          </p:cNvPr>
          <p:cNvSpPr>
            <a:spLocks noGrp="1"/>
          </p:cNvSpPr>
          <p:nvPr>
            <p:ph type="sldNum" sz="quarter" idx="15"/>
          </p:nvPr>
        </p:nvSpPr>
        <p:spPr/>
        <p:txBody>
          <a:bodyPr/>
          <a:lstStyle/>
          <a:p>
            <a:fld id="{19B51A1E-902D-48AF-9020-955120F399B6}" type="slidenum">
              <a:rPr lang="en-US" smtClean="0"/>
              <a:pPr/>
              <a:t>26</a:t>
            </a:fld>
            <a:endParaRPr lang="en-US" dirty="0"/>
          </a:p>
        </p:txBody>
      </p:sp>
      <p:grpSp>
        <p:nvGrpSpPr>
          <p:cNvPr id="5" name="Group 2">
            <a:extLst>
              <a:ext uri="{FF2B5EF4-FFF2-40B4-BE49-F238E27FC236}">
                <a16:creationId xmlns:a16="http://schemas.microsoft.com/office/drawing/2014/main" id="{492A4EDB-4F74-445D-B22A-70603A3E0DEF}"/>
              </a:ext>
            </a:extLst>
          </p:cNvPr>
          <p:cNvGrpSpPr>
            <a:grpSpLocks/>
          </p:cNvGrpSpPr>
          <p:nvPr/>
        </p:nvGrpSpPr>
        <p:grpSpPr bwMode="auto">
          <a:xfrm>
            <a:off x="3060192" y="4486656"/>
            <a:ext cx="5562600" cy="1524000"/>
            <a:chOff x="1248" y="2880"/>
            <a:chExt cx="3504" cy="960"/>
          </a:xfrm>
        </p:grpSpPr>
        <p:grpSp>
          <p:nvGrpSpPr>
            <p:cNvPr id="6" name="Group 3">
              <a:extLst>
                <a:ext uri="{FF2B5EF4-FFF2-40B4-BE49-F238E27FC236}">
                  <a16:creationId xmlns:a16="http://schemas.microsoft.com/office/drawing/2014/main" id="{F19B4E6E-CE84-4F6D-A4CB-69581117A01D}"/>
                </a:ext>
              </a:extLst>
            </p:cNvPr>
            <p:cNvGrpSpPr>
              <a:grpSpLocks/>
            </p:cNvGrpSpPr>
            <p:nvPr/>
          </p:nvGrpSpPr>
          <p:grpSpPr bwMode="auto">
            <a:xfrm>
              <a:off x="2016" y="3072"/>
              <a:ext cx="960" cy="240"/>
              <a:chOff x="1392" y="3216"/>
              <a:chExt cx="960" cy="240"/>
            </a:xfrm>
          </p:grpSpPr>
          <p:sp>
            <p:nvSpPr>
              <p:cNvPr id="27" name="Rectangle 4">
                <a:extLst>
                  <a:ext uri="{FF2B5EF4-FFF2-40B4-BE49-F238E27FC236}">
                    <a16:creationId xmlns:a16="http://schemas.microsoft.com/office/drawing/2014/main" id="{E01080B0-A963-4AF7-B25D-870A314A5877}"/>
                  </a:ext>
                </a:extLst>
              </p:cNvPr>
              <p:cNvSpPr>
                <a:spLocks noChangeArrowheads="1"/>
              </p:cNvSpPr>
              <p:nvPr/>
            </p:nvSpPr>
            <p:spPr bwMode="auto">
              <a:xfrm>
                <a:off x="139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8" name="Rectangle 5">
                <a:extLst>
                  <a:ext uri="{FF2B5EF4-FFF2-40B4-BE49-F238E27FC236}">
                    <a16:creationId xmlns:a16="http://schemas.microsoft.com/office/drawing/2014/main" id="{A86B0A16-4075-45D5-BB4A-E7FE5704C3A3}"/>
                  </a:ext>
                </a:extLst>
              </p:cNvPr>
              <p:cNvSpPr>
                <a:spLocks noChangeArrowheads="1"/>
              </p:cNvSpPr>
              <p:nvPr/>
            </p:nvSpPr>
            <p:spPr bwMode="auto">
              <a:xfrm>
                <a:off x="163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9" name="Rectangle 6">
                <a:extLst>
                  <a:ext uri="{FF2B5EF4-FFF2-40B4-BE49-F238E27FC236}">
                    <a16:creationId xmlns:a16="http://schemas.microsoft.com/office/drawing/2014/main" id="{F5021D96-DBB1-4AAA-817A-FF736F6ADDEC}"/>
                  </a:ext>
                </a:extLst>
              </p:cNvPr>
              <p:cNvSpPr>
                <a:spLocks noChangeArrowheads="1"/>
              </p:cNvSpPr>
              <p:nvPr/>
            </p:nvSpPr>
            <p:spPr bwMode="auto">
              <a:xfrm>
                <a:off x="187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0" name="Rectangle 7">
                <a:extLst>
                  <a:ext uri="{FF2B5EF4-FFF2-40B4-BE49-F238E27FC236}">
                    <a16:creationId xmlns:a16="http://schemas.microsoft.com/office/drawing/2014/main" id="{7FD7F23E-D7BC-425D-BEF5-8F137794A9C6}"/>
                  </a:ext>
                </a:extLst>
              </p:cNvPr>
              <p:cNvSpPr>
                <a:spLocks noChangeArrowheads="1"/>
              </p:cNvSpPr>
              <p:nvPr/>
            </p:nvSpPr>
            <p:spPr bwMode="auto">
              <a:xfrm>
                <a:off x="2112" y="3216"/>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7" name="Rectangle 8">
              <a:extLst>
                <a:ext uri="{FF2B5EF4-FFF2-40B4-BE49-F238E27FC236}">
                  <a16:creationId xmlns:a16="http://schemas.microsoft.com/office/drawing/2014/main" id="{5E35BDDE-A611-459C-BCE3-DDF8807EC32E}"/>
                </a:ext>
              </a:extLst>
            </p:cNvPr>
            <p:cNvSpPr>
              <a:spLocks noChangeArrowheads="1"/>
            </p:cNvSpPr>
            <p:nvPr/>
          </p:nvSpPr>
          <p:spPr bwMode="auto">
            <a:xfrm>
              <a:off x="3792" y="3024"/>
              <a:ext cx="288" cy="288"/>
            </a:xfrm>
            <a:prstGeom prst="rect">
              <a:avLst/>
            </a:prstGeom>
            <a:solidFill>
              <a:srgbClr val="FFFFCC"/>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 name="Line 9">
              <a:extLst>
                <a:ext uri="{FF2B5EF4-FFF2-40B4-BE49-F238E27FC236}">
                  <a16:creationId xmlns:a16="http://schemas.microsoft.com/office/drawing/2014/main" id="{9BD576D7-7BDE-4582-8581-0420583EF04F}"/>
                </a:ext>
              </a:extLst>
            </p:cNvPr>
            <p:cNvSpPr>
              <a:spLocks noChangeShapeType="1"/>
            </p:cNvSpPr>
            <p:nvPr/>
          </p:nvSpPr>
          <p:spPr bwMode="auto">
            <a:xfrm>
              <a:off x="3024" y="3168"/>
              <a:ext cx="720"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9" name="Group 10">
              <a:extLst>
                <a:ext uri="{FF2B5EF4-FFF2-40B4-BE49-F238E27FC236}">
                  <a16:creationId xmlns:a16="http://schemas.microsoft.com/office/drawing/2014/main" id="{EF62D53A-D66C-472F-BB1A-AAC023565D78}"/>
                </a:ext>
              </a:extLst>
            </p:cNvPr>
            <p:cNvGrpSpPr>
              <a:grpSpLocks/>
            </p:cNvGrpSpPr>
            <p:nvPr/>
          </p:nvGrpSpPr>
          <p:grpSpPr bwMode="auto">
            <a:xfrm>
              <a:off x="2496" y="3600"/>
              <a:ext cx="960" cy="240"/>
              <a:chOff x="1392" y="3216"/>
              <a:chExt cx="960" cy="240"/>
            </a:xfrm>
          </p:grpSpPr>
          <p:sp>
            <p:nvSpPr>
              <p:cNvPr id="23" name="Rectangle 11">
                <a:extLst>
                  <a:ext uri="{FF2B5EF4-FFF2-40B4-BE49-F238E27FC236}">
                    <a16:creationId xmlns:a16="http://schemas.microsoft.com/office/drawing/2014/main" id="{77B6F094-9462-44D0-B474-271004F7332D}"/>
                  </a:ext>
                </a:extLst>
              </p:cNvPr>
              <p:cNvSpPr>
                <a:spLocks noChangeArrowheads="1"/>
              </p:cNvSpPr>
              <p:nvPr/>
            </p:nvSpPr>
            <p:spPr bwMode="auto">
              <a:xfrm>
                <a:off x="139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4" name="Rectangle 12">
                <a:extLst>
                  <a:ext uri="{FF2B5EF4-FFF2-40B4-BE49-F238E27FC236}">
                    <a16:creationId xmlns:a16="http://schemas.microsoft.com/office/drawing/2014/main" id="{FD46A51D-2011-4685-8FBF-7EB735D3CC3E}"/>
                  </a:ext>
                </a:extLst>
              </p:cNvPr>
              <p:cNvSpPr>
                <a:spLocks noChangeArrowheads="1"/>
              </p:cNvSpPr>
              <p:nvPr/>
            </p:nvSpPr>
            <p:spPr bwMode="auto">
              <a:xfrm>
                <a:off x="163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5" name="Rectangle 13">
                <a:extLst>
                  <a:ext uri="{FF2B5EF4-FFF2-40B4-BE49-F238E27FC236}">
                    <a16:creationId xmlns:a16="http://schemas.microsoft.com/office/drawing/2014/main" id="{033DEB23-F626-4ABE-9649-6F5D10363084}"/>
                  </a:ext>
                </a:extLst>
              </p:cNvPr>
              <p:cNvSpPr>
                <a:spLocks noChangeArrowheads="1"/>
              </p:cNvSpPr>
              <p:nvPr/>
            </p:nvSpPr>
            <p:spPr bwMode="auto">
              <a:xfrm>
                <a:off x="187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Rectangle 14">
                <a:extLst>
                  <a:ext uri="{FF2B5EF4-FFF2-40B4-BE49-F238E27FC236}">
                    <a16:creationId xmlns:a16="http://schemas.microsoft.com/office/drawing/2014/main" id="{A1600D43-577B-4672-8D2C-1AF21B12CCF9}"/>
                  </a:ext>
                </a:extLst>
              </p:cNvPr>
              <p:cNvSpPr>
                <a:spLocks noChangeArrowheads="1"/>
              </p:cNvSpPr>
              <p:nvPr/>
            </p:nvSpPr>
            <p:spPr bwMode="auto">
              <a:xfrm>
                <a:off x="211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0" name="Line 15">
              <a:extLst>
                <a:ext uri="{FF2B5EF4-FFF2-40B4-BE49-F238E27FC236}">
                  <a16:creationId xmlns:a16="http://schemas.microsoft.com/office/drawing/2014/main" id="{CB272D07-957D-4250-A02E-2BB5BD270DB9}"/>
                </a:ext>
              </a:extLst>
            </p:cNvPr>
            <p:cNvSpPr>
              <a:spLocks noChangeShapeType="1"/>
            </p:cNvSpPr>
            <p:nvPr/>
          </p:nvSpPr>
          <p:spPr bwMode="auto">
            <a:xfrm>
              <a:off x="3936" y="3360"/>
              <a:ext cx="0" cy="336"/>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1" name="Line 16">
              <a:extLst>
                <a:ext uri="{FF2B5EF4-FFF2-40B4-BE49-F238E27FC236}">
                  <a16:creationId xmlns:a16="http://schemas.microsoft.com/office/drawing/2014/main" id="{3E942263-F8D8-45A8-B5C9-ED7625CF1138}"/>
                </a:ext>
              </a:extLst>
            </p:cNvPr>
            <p:cNvSpPr>
              <a:spLocks noChangeShapeType="1"/>
            </p:cNvSpPr>
            <p:nvPr/>
          </p:nvSpPr>
          <p:spPr bwMode="auto">
            <a:xfrm flipH="1">
              <a:off x="3600" y="3696"/>
              <a:ext cx="336"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2" name="Line 17">
              <a:extLst>
                <a:ext uri="{FF2B5EF4-FFF2-40B4-BE49-F238E27FC236}">
                  <a16:creationId xmlns:a16="http://schemas.microsoft.com/office/drawing/2014/main" id="{77D6D554-891C-42A5-8F2A-5F7E84B3081E}"/>
                </a:ext>
              </a:extLst>
            </p:cNvPr>
            <p:cNvSpPr>
              <a:spLocks noChangeShapeType="1"/>
            </p:cNvSpPr>
            <p:nvPr/>
          </p:nvSpPr>
          <p:spPr bwMode="auto">
            <a:xfrm flipH="1">
              <a:off x="1728" y="3696"/>
              <a:ext cx="720"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3" name="Line 18">
              <a:extLst>
                <a:ext uri="{FF2B5EF4-FFF2-40B4-BE49-F238E27FC236}">
                  <a16:creationId xmlns:a16="http://schemas.microsoft.com/office/drawing/2014/main" id="{AC848F96-B016-483E-8090-54B08BBEBB47}"/>
                </a:ext>
              </a:extLst>
            </p:cNvPr>
            <p:cNvSpPr>
              <a:spLocks noChangeShapeType="1"/>
            </p:cNvSpPr>
            <p:nvPr/>
          </p:nvSpPr>
          <p:spPr bwMode="auto">
            <a:xfrm>
              <a:off x="1248" y="3168"/>
              <a:ext cx="672"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4" name="Line 19">
              <a:extLst>
                <a:ext uri="{FF2B5EF4-FFF2-40B4-BE49-F238E27FC236}">
                  <a16:creationId xmlns:a16="http://schemas.microsoft.com/office/drawing/2014/main" id="{43B48A35-1F7D-447E-B57D-6C9E4B29F375}"/>
                </a:ext>
              </a:extLst>
            </p:cNvPr>
            <p:cNvSpPr>
              <a:spLocks noChangeShapeType="1"/>
            </p:cNvSpPr>
            <p:nvPr/>
          </p:nvSpPr>
          <p:spPr bwMode="auto">
            <a:xfrm flipV="1">
              <a:off x="1728" y="3168"/>
              <a:ext cx="0" cy="528"/>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Line 20">
              <a:extLst>
                <a:ext uri="{FF2B5EF4-FFF2-40B4-BE49-F238E27FC236}">
                  <a16:creationId xmlns:a16="http://schemas.microsoft.com/office/drawing/2014/main" id="{D8D8C5A4-D929-4052-9A86-0F56DBB69A9E}"/>
                </a:ext>
              </a:extLst>
            </p:cNvPr>
            <p:cNvSpPr>
              <a:spLocks noChangeShapeType="1"/>
            </p:cNvSpPr>
            <p:nvPr/>
          </p:nvSpPr>
          <p:spPr bwMode="auto">
            <a:xfrm>
              <a:off x="4128" y="3168"/>
              <a:ext cx="624"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 name="Line 21">
              <a:extLst>
                <a:ext uri="{FF2B5EF4-FFF2-40B4-BE49-F238E27FC236}">
                  <a16:creationId xmlns:a16="http://schemas.microsoft.com/office/drawing/2014/main" id="{759A7E6B-CEF1-49C1-A561-FC704759F221}"/>
                </a:ext>
              </a:extLst>
            </p:cNvPr>
            <p:cNvSpPr>
              <a:spLocks noChangeShapeType="1"/>
            </p:cNvSpPr>
            <p:nvPr/>
          </p:nvSpPr>
          <p:spPr bwMode="auto">
            <a:xfrm flipV="1">
              <a:off x="3936" y="2880"/>
              <a:ext cx="0" cy="144"/>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7" name="Line 22">
              <a:extLst>
                <a:ext uri="{FF2B5EF4-FFF2-40B4-BE49-F238E27FC236}">
                  <a16:creationId xmlns:a16="http://schemas.microsoft.com/office/drawing/2014/main" id="{10DA658A-AE4E-4D70-B3FB-F4E113852BFA}"/>
                </a:ext>
              </a:extLst>
            </p:cNvPr>
            <p:cNvSpPr>
              <a:spLocks noChangeShapeType="1"/>
            </p:cNvSpPr>
            <p:nvPr/>
          </p:nvSpPr>
          <p:spPr bwMode="auto">
            <a:xfrm flipH="1">
              <a:off x="1728" y="2880"/>
              <a:ext cx="2208"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Line 23">
              <a:extLst>
                <a:ext uri="{FF2B5EF4-FFF2-40B4-BE49-F238E27FC236}">
                  <a16:creationId xmlns:a16="http://schemas.microsoft.com/office/drawing/2014/main" id="{362FF206-7F1C-482C-AD78-969A688FC5F4}"/>
                </a:ext>
              </a:extLst>
            </p:cNvPr>
            <p:cNvSpPr>
              <a:spLocks noChangeShapeType="1"/>
            </p:cNvSpPr>
            <p:nvPr/>
          </p:nvSpPr>
          <p:spPr bwMode="auto">
            <a:xfrm>
              <a:off x="1728" y="2880"/>
              <a:ext cx="0" cy="288"/>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Line 24">
              <a:extLst>
                <a:ext uri="{FF2B5EF4-FFF2-40B4-BE49-F238E27FC236}">
                  <a16:creationId xmlns:a16="http://schemas.microsoft.com/office/drawing/2014/main" id="{A8128963-AB8F-408B-80EF-6918C31476A2}"/>
                </a:ext>
              </a:extLst>
            </p:cNvPr>
            <p:cNvSpPr>
              <a:spLocks noChangeShapeType="1"/>
            </p:cNvSpPr>
            <p:nvPr/>
          </p:nvSpPr>
          <p:spPr bwMode="auto">
            <a:xfrm flipH="1">
              <a:off x="1920" y="3072"/>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0" name="Line 25">
              <a:extLst>
                <a:ext uri="{FF2B5EF4-FFF2-40B4-BE49-F238E27FC236}">
                  <a16:creationId xmlns:a16="http://schemas.microsoft.com/office/drawing/2014/main" id="{8D42AF27-BE2C-4D53-9845-372F7C2BB576}"/>
                </a:ext>
              </a:extLst>
            </p:cNvPr>
            <p:cNvSpPr>
              <a:spLocks noChangeShapeType="1"/>
            </p:cNvSpPr>
            <p:nvPr/>
          </p:nvSpPr>
          <p:spPr bwMode="auto">
            <a:xfrm flipH="1">
              <a:off x="1920" y="3312"/>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Line 26">
              <a:extLst>
                <a:ext uri="{FF2B5EF4-FFF2-40B4-BE49-F238E27FC236}">
                  <a16:creationId xmlns:a16="http://schemas.microsoft.com/office/drawing/2014/main" id="{39F8EF96-AA12-42DA-84A8-5D3D466579AD}"/>
                </a:ext>
              </a:extLst>
            </p:cNvPr>
            <p:cNvSpPr>
              <a:spLocks noChangeShapeType="1"/>
            </p:cNvSpPr>
            <p:nvPr/>
          </p:nvSpPr>
          <p:spPr bwMode="auto">
            <a:xfrm flipH="1">
              <a:off x="3456" y="3600"/>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Line 27">
              <a:extLst>
                <a:ext uri="{FF2B5EF4-FFF2-40B4-BE49-F238E27FC236}">
                  <a16:creationId xmlns:a16="http://schemas.microsoft.com/office/drawing/2014/main" id="{C823FE3E-2312-432E-A664-9DB36C88E1D6}"/>
                </a:ext>
              </a:extLst>
            </p:cNvPr>
            <p:cNvSpPr>
              <a:spLocks noChangeShapeType="1"/>
            </p:cNvSpPr>
            <p:nvPr/>
          </p:nvSpPr>
          <p:spPr bwMode="auto">
            <a:xfrm flipH="1">
              <a:off x="3456" y="3840"/>
              <a:ext cx="96" cy="0"/>
            </a:xfrm>
            <a:prstGeom prst="line">
              <a:avLst/>
            </a:prstGeom>
            <a:noFill/>
            <a:ln w="12700">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31" name="Oval 29">
            <a:extLst>
              <a:ext uri="{FF2B5EF4-FFF2-40B4-BE49-F238E27FC236}">
                <a16:creationId xmlns:a16="http://schemas.microsoft.com/office/drawing/2014/main" id="{5B209CA8-ACF5-444D-94E2-74D2C8F23BA4}"/>
              </a:ext>
            </a:extLst>
          </p:cNvPr>
          <p:cNvSpPr>
            <a:spLocks noChangeArrowheads="1"/>
          </p:cNvSpPr>
          <p:nvPr/>
        </p:nvSpPr>
        <p:spPr bwMode="auto">
          <a:xfrm>
            <a:off x="5498592" y="4867656"/>
            <a:ext cx="228600" cy="228600"/>
          </a:xfrm>
          <a:prstGeom prst="ellipse">
            <a:avLst/>
          </a:prstGeom>
          <a:solidFill>
            <a:srgbClr val="00CCFF"/>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32" name="Oval 30">
            <a:extLst>
              <a:ext uri="{FF2B5EF4-FFF2-40B4-BE49-F238E27FC236}">
                <a16:creationId xmlns:a16="http://schemas.microsoft.com/office/drawing/2014/main" id="{7C553D38-A5B7-4819-B435-2C71BA19C24A}"/>
              </a:ext>
            </a:extLst>
          </p:cNvPr>
          <p:cNvSpPr>
            <a:spLocks noChangeArrowheads="1"/>
          </p:cNvSpPr>
          <p:nvPr/>
        </p:nvSpPr>
        <p:spPr bwMode="auto">
          <a:xfrm>
            <a:off x="5117592" y="4867656"/>
            <a:ext cx="228600" cy="228600"/>
          </a:xfrm>
          <a:prstGeom prst="ellipse">
            <a:avLst/>
          </a:prstGeom>
          <a:solidFill>
            <a:srgbClr val="FFCC99"/>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33" name="Oval 31">
            <a:extLst>
              <a:ext uri="{FF2B5EF4-FFF2-40B4-BE49-F238E27FC236}">
                <a16:creationId xmlns:a16="http://schemas.microsoft.com/office/drawing/2014/main" id="{1DAFBA05-CE48-4422-A18C-6D8BD02B6498}"/>
              </a:ext>
            </a:extLst>
          </p:cNvPr>
          <p:cNvSpPr>
            <a:spLocks noChangeArrowheads="1"/>
          </p:cNvSpPr>
          <p:nvPr/>
        </p:nvSpPr>
        <p:spPr bwMode="auto">
          <a:xfrm>
            <a:off x="7174992" y="4867656"/>
            <a:ext cx="228600" cy="228600"/>
          </a:xfrm>
          <a:prstGeom prst="ellipse">
            <a:avLst/>
          </a:prstGeom>
          <a:solidFill>
            <a:srgbClr val="CCFFCC"/>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ea typeface="新細明體" pitchFamily="18" charset="-120"/>
            </a:endParaRPr>
          </a:p>
        </p:txBody>
      </p:sp>
      <p:sp>
        <p:nvSpPr>
          <p:cNvPr id="34" name="Rectangle 32">
            <a:extLst>
              <a:ext uri="{FF2B5EF4-FFF2-40B4-BE49-F238E27FC236}">
                <a16:creationId xmlns:a16="http://schemas.microsoft.com/office/drawing/2014/main" id="{E4533DED-BFA3-4202-852B-F11326D520E7}"/>
              </a:ext>
            </a:extLst>
          </p:cNvPr>
          <p:cNvSpPr>
            <a:spLocks noChangeArrowheads="1"/>
          </p:cNvSpPr>
          <p:nvPr/>
        </p:nvSpPr>
        <p:spPr bwMode="auto">
          <a:xfrm>
            <a:off x="3060192" y="1514856"/>
            <a:ext cx="990600" cy="381000"/>
          </a:xfrm>
          <a:prstGeom prst="rect">
            <a:avLst/>
          </a:prstGeom>
          <a:noFill/>
          <a:ln w="9525">
            <a:noFill/>
            <a:miter lim="800000"/>
            <a:headEnd/>
            <a:tailEnd/>
          </a:ln>
        </p:spPr>
        <p:txBody>
          <a:bodyPr wrap="none" anchor="ctr"/>
          <a:lstStyle/>
          <a:p>
            <a:pPr algn="ctr" fontAlgn="base">
              <a:spcBef>
                <a:spcPct val="0"/>
              </a:spcBef>
              <a:spcAft>
                <a:spcPct val="0"/>
              </a:spcAft>
            </a:pPr>
            <a:r>
              <a:rPr kumimoji="1" lang="en-US" altLang="zh-TW" b="1">
                <a:solidFill>
                  <a:prstClr val="black"/>
                </a:solidFill>
                <a:latin typeface="Arial" charset="0"/>
                <a:ea typeface="新細明體" pitchFamily="18" charset="-120"/>
              </a:rPr>
              <a:t>ready</a:t>
            </a:r>
            <a:endParaRPr kumimoji="1" lang="en-US" altLang="zh-TW">
              <a:solidFill>
                <a:prstClr val="black"/>
              </a:solidFill>
              <a:ea typeface="新細明體" pitchFamily="18" charset="-120"/>
            </a:endParaRPr>
          </a:p>
        </p:txBody>
      </p:sp>
      <p:sp>
        <p:nvSpPr>
          <p:cNvPr id="35" name="Rectangle 33">
            <a:extLst>
              <a:ext uri="{FF2B5EF4-FFF2-40B4-BE49-F238E27FC236}">
                <a16:creationId xmlns:a16="http://schemas.microsoft.com/office/drawing/2014/main" id="{987804C4-3B9D-41EA-8E98-CA2AB96FC7F6}"/>
              </a:ext>
            </a:extLst>
          </p:cNvPr>
          <p:cNvSpPr>
            <a:spLocks noChangeArrowheads="1"/>
          </p:cNvSpPr>
          <p:nvPr/>
        </p:nvSpPr>
        <p:spPr bwMode="auto">
          <a:xfrm>
            <a:off x="5041392" y="1514856"/>
            <a:ext cx="990600" cy="381000"/>
          </a:xfrm>
          <a:prstGeom prst="rect">
            <a:avLst/>
          </a:prstGeom>
          <a:noFill/>
          <a:ln w="9525">
            <a:noFill/>
            <a:miter lim="800000"/>
            <a:headEnd/>
            <a:tailEnd/>
          </a:ln>
        </p:spPr>
        <p:txBody>
          <a:bodyPr wrap="none" anchor="ctr"/>
          <a:lstStyle/>
          <a:p>
            <a:pPr algn="ctr" fontAlgn="base">
              <a:spcBef>
                <a:spcPct val="0"/>
              </a:spcBef>
              <a:spcAft>
                <a:spcPct val="0"/>
              </a:spcAft>
            </a:pPr>
            <a:r>
              <a:rPr kumimoji="1" lang="en-US" altLang="zh-TW" b="1">
                <a:solidFill>
                  <a:prstClr val="black"/>
                </a:solidFill>
                <a:latin typeface="Arial" charset="0"/>
                <a:ea typeface="新細明體" pitchFamily="18" charset="-120"/>
              </a:rPr>
              <a:t>running</a:t>
            </a:r>
            <a:endParaRPr kumimoji="1" lang="en-US" altLang="zh-TW">
              <a:solidFill>
                <a:prstClr val="black"/>
              </a:solidFill>
              <a:ea typeface="新細明體" pitchFamily="18" charset="-120"/>
            </a:endParaRPr>
          </a:p>
        </p:txBody>
      </p:sp>
      <p:sp>
        <p:nvSpPr>
          <p:cNvPr id="36" name="Rectangle 34">
            <a:extLst>
              <a:ext uri="{FF2B5EF4-FFF2-40B4-BE49-F238E27FC236}">
                <a16:creationId xmlns:a16="http://schemas.microsoft.com/office/drawing/2014/main" id="{CA4E695E-4F65-4873-87C8-FFA850B0192E}"/>
              </a:ext>
            </a:extLst>
          </p:cNvPr>
          <p:cNvSpPr>
            <a:spLocks noChangeArrowheads="1"/>
          </p:cNvSpPr>
          <p:nvPr/>
        </p:nvSpPr>
        <p:spPr bwMode="auto">
          <a:xfrm>
            <a:off x="7022592" y="1514856"/>
            <a:ext cx="990600" cy="381000"/>
          </a:xfrm>
          <a:prstGeom prst="rect">
            <a:avLst/>
          </a:prstGeom>
          <a:noFill/>
          <a:ln w="9525">
            <a:noFill/>
            <a:miter lim="800000"/>
            <a:headEnd/>
            <a:tailEnd/>
          </a:ln>
        </p:spPr>
        <p:txBody>
          <a:bodyPr wrap="none" anchor="ctr"/>
          <a:lstStyle/>
          <a:p>
            <a:pPr algn="ctr" fontAlgn="base">
              <a:spcBef>
                <a:spcPct val="0"/>
              </a:spcBef>
              <a:spcAft>
                <a:spcPct val="0"/>
              </a:spcAft>
            </a:pPr>
            <a:r>
              <a:rPr kumimoji="1" lang="en-US" altLang="zh-TW" b="1">
                <a:solidFill>
                  <a:prstClr val="black"/>
                </a:solidFill>
                <a:latin typeface="Arial" charset="0"/>
                <a:ea typeface="新細明體" pitchFamily="18" charset="-120"/>
              </a:rPr>
              <a:t>ready</a:t>
            </a:r>
            <a:endParaRPr kumimoji="1" lang="en-US" altLang="zh-TW">
              <a:solidFill>
                <a:prstClr val="black"/>
              </a:solidFill>
              <a:ea typeface="新細明體" pitchFamily="18" charset="-120"/>
            </a:endParaRPr>
          </a:p>
        </p:txBody>
      </p:sp>
      <p:sp>
        <p:nvSpPr>
          <p:cNvPr id="37" name="Rectangle 35">
            <a:extLst>
              <a:ext uri="{FF2B5EF4-FFF2-40B4-BE49-F238E27FC236}">
                <a16:creationId xmlns:a16="http://schemas.microsoft.com/office/drawing/2014/main" id="{5C3E2907-9604-4DE4-9DAB-198CF04129CA}"/>
              </a:ext>
            </a:extLst>
          </p:cNvPr>
          <p:cNvSpPr>
            <a:spLocks noChangeArrowheads="1"/>
          </p:cNvSpPr>
          <p:nvPr/>
        </p:nvSpPr>
        <p:spPr bwMode="auto">
          <a:xfrm>
            <a:off x="4584192" y="2124456"/>
            <a:ext cx="381000" cy="228600"/>
          </a:xfrm>
          <a:prstGeom prst="rect">
            <a:avLst/>
          </a:prstGeom>
          <a:noFill/>
          <a:ln w="9525">
            <a:noFill/>
            <a:miter lim="800000"/>
            <a:headEnd/>
            <a:tailEnd/>
          </a:ln>
        </p:spPr>
        <p:txBody>
          <a:bodyPr wrap="none" anchor="ctr"/>
          <a:lstStyle/>
          <a:p>
            <a:pPr fontAlgn="base">
              <a:spcBef>
                <a:spcPct val="0"/>
              </a:spcBef>
              <a:spcAft>
                <a:spcPct val="0"/>
              </a:spcAft>
            </a:pPr>
            <a:r>
              <a:rPr kumimoji="1" lang="zh-TW" altLang="en-US" sz="1600">
                <a:solidFill>
                  <a:prstClr val="black"/>
                </a:solidFill>
                <a:latin typeface="Arial" charset="0"/>
                <a:ea typeface="新細明體" pitchFamily="18" charset="-120"/>
                <a:sym typeface="Wingdings" pitchFamily="2" charset="2"/>
              </a:rPr>
              <a:t></a:t>
            </a:r>
            <a:endParaRPr kumimoji="1" lang="zh-TW" altLang="en-US" sz="1600">
              <a:solidFill>
                <a:prstClr val="black"/>
              </a:solidFill>
              <a:latin typeface="Arial" charset="0"/>
              <a:ea typeface="新細明體" pitchFamily="18" charset="-120"/>
            </a:endParaRPr>
          </a:p>
        </p:txBody>
      </p:sp>
      <p:sp>
        <p:nvSpPr>
          <p:cNvPr id="38" name="Rectangle 36">
            <a:extLst>
              <a:ext uri="{FF2B5EF4-FFF2-40B4-BE49-F238E27FC236}">
                <a16:creationId xmlns:a16="http://schemas.microsoft.com/office/drawing/2014/main" id="{D86D9316-923A-492B-9535-99BFAEA8BD7C}"/>
              </a:ext>
            </a:extLst>
          </p:cNvPr>
          <p:cNvSpPr>
            <a:spLocks noChangeArrowheads="1"/>
          </p:cNvSpPr>
          <p:nvPr/>
        </p:nvSpPr>
        <p:spPr bwMode="auto">
          <a:xfrm>
            <a:off x="4584192" y="2353056"/>
            <a:ext cx="381000" cy="228600"/>
          </a:xfrm>
          <a:prstGeom prst="rect">
            <a:avLst/>
          </a:prstGeom>
          <a:noFill/>
          <a:ln w="9525">
            <a:noFill/>
            <a:miter lim="800000"/>
            <a:headEnd/>
            <a:tailEnd/>
          </a:ln>
        </p:spPr>
        <p:txBody>
          <a:bodyPr wrap="none" anchor="ctr"/>
          <a:lstStyle/>
          <a:p>
            <a:pPr fontAlgn="base">
              <a:spcBef>
                <a:spcPct val="0"/>
              </a:spcBef>
              <a:spcAft>
                <a:spcPct val="0"/>
              </a:spcAft>
            </a:pPr>
            <a:r>
              <a:rPr kumimoji="1" lang="zh-TW" altLang="en-US" sz="1600">
                <a:solidFill>
                  <a:prstClr val="black"/>
                </a:solidFill>
                <a:latin typeface="Arial" charset="0"/>
                <a:ea typeface="新細明體" pitchFamily="18" charset="-120"/>
                <a:sym typeface="Wingdings" pitchFamily="2" charset="2"/>
              </a:rPr>
              <a:t></a:t>
            </a:r>
            <a:endParaRPr kumimoji="1" lang="zh-TW" altLang="en-US" sz="1600">
              <a:solidFill>
                <a:prstClr val="black"/>
              </a:solidFill>
              <a:latin typeface="Arial" charset="0"/>
              <a:ea typeface="新細明體" pitchFamily="18" charset="-120"/>
            </a:endParaRPr>
          </a:p>
        </p:txBody>
      </p:sp>
      <p:sp>
        <p:nvSpPr>
          <p:cNvPr id="39" name="Rectangle 37">
            <a:extLst>
              <a:ext uri="{FF2B5EF4-FFF2-40B4-BE49-F238E27FC236}">
                <a16:creationId xmlns:a16="http://schemas.microsoft.com/office/drawing/2014/main" id="{DC96213A-6240-40F9-9E36-184E941E5ED9}"/>
              </a:ext>
            </a:extLst>
          </p:cNvPr>
          <p:cNvSpPr>
            <a:spLocks noChangeArrowheads="1"/>
          </p:cNvSpPr>
          <p:nvPr/>
        </p:nvSpPr>
        <p:spPr bwMode="auto">
          <a:xfrm>
            <a:off x="2602992" y="2810256"/>
            <a:ext cx="381000" cy="228600"/>
          </a:xfrm>
          <a:prstGeom prst="rect">
            <a:avLst/>
          </a:prstGeom>
          <a:noFill/>
          <a:ln w="9525">
            <a:noFill/>
            <a:miter lim="800000"/>
            <a:headEnd/>
            <a:tailEnd/>
          </a:ln>
        </p:spPr>
        <p:txBody>
          <a:bodyPr wrap="none" anchor="ctr"/>
          <a:lstStyle/>
          <a:p>
            <a:pPr fontAlgn="base">
              <a:spcBef>
                <a:spcPct val="0"/>
              </a:spcBef>
              <a:spcAft>
                <a:spcPct val="0"/>
              </a:spcAft>
            </a:pPr>
            <a:r>
              <a:rPr kumimoji="1" lang="zh-TW" altLang="en-US" sz="1600">
                <a:solidFill>
                  <a:prstClr val="black"/>
                </a:solidFill>
                <a:latin typeface="Arial" charset="0"/>
                <a:ea typeface="新細明體" pitchFamily="18" charset="-120"/>
                <a:sym typeface="Wingdings" pitchFamily="2" charset="2"/>
              </a:rPr>
              <a:t></a:t>
            </a:r>
            <a:endParaRPr kumimoji="1" lang="zh-TW" altLang="en-US" sz="1600">
              <a:solidFill>
                <a:prstClr val="black"/>
              </a:solidFill>
              <a:latin typeface="Arial" charset="0"/>
              <a:ea typeface="新細明體" pitchFamily="18" charset="-120"/>
            </a:endParaRPr>
          </a:p>
        </p:txBody>
      </p:sp>
      <p:sp>
        <p:nvSpPr>
          <p:cNvPr id="40" name="Rectangle 38">
            <a:extLst>
              <a:ext uri="{FF2B5EF4-FFF2-40B4-BE49-F238E27FC236}">
                <a16:creationId xmlns:a16="http://schemas.microsoft.com/office/drawing/2014/main" id="{57893D17-294A-49A9-A018-66FB732D4745}"/>
              </a:ext>
            </a:extLst>
          </p:cNvPr>
          <p:cNvSpPr>
            <a:spLocks noChangeArrowheads="1"/>
          </p:cNvSpPr>
          <p:nvPr/>
        </p:nvSpPr>
        <p:spPr bwMode="auto">
          <a:xfrm>
            <a:off x="6565392" y="2124456"/>
            <a:ext cx="381000" cy="228600"/>
          </a:xfrm>
          <a:prstGeom prst="rect">
            <a:avLst/>
          </a:prstGeom>
          <a:noFill/>
          <a:ln w="9525">
            <a:noFill/>
            <a:miter lim="800000"/>
            <a:headEnd/>
            <a:tailEnd/>
          </a:ln>
        </p:spPr>
        <p:txBody>
          <a:bodyPr wrap="none" anchor="ctr"/>
          <a:lstStyle/>
          <a:p>
            <a:pPr fontAlgn="base">
              <a:spcBef>
                <a:spcPct val="0"/>
              </a:spcBef>
              <a:spcAft>
                <a:spcPct val="0"/>
              </a:spcAft>
            </a:pPr>
            <a:r>
              <a:rPr kumimoji="1" lang="zh-TW" altLang="en-US" sz="1600">
                <a:solidFill>
                  <a:prstClr val="black"/>
                </a:solidFill>
                <a:latin typeface="Arial" charset="0"/>
                <a:ea typeface="新細明體" pitchFamily="18" charset="-120"/>
                <a:sym typeface="Wingdings" pitchFamily="2" charset="2"/>
              </a:rPr>
              <a:t></a:t>
            </a:r>
            <a:endParaRPr kumimoji="1" lang="zh-TW" altLang="en-US" sz="1600">
              <a:solidFill>
                <a:prstClr val="black"/>
              </a:solidFill>
              <a:latin typeface="Arial" charset="0"/>
              <a:ea typeface="新細明體" pitchFamily="18" charset="-120"/>
            </a:endParaRPr>
          </a:p>
        </p:txBody>
      </p:sp>
      <p:sp>
        <p:nvSpPr>
          <p:cNvPr id="41" name="Rectangle 39">
            <a:extLst>
              <a:ext uri="{FF2B5EF4-FFF2-40B4-BE49-F238E27FC236}">
                <a16:creationId xmlns:a16="http://schemas.microsoft.com/office/drawing/2014/main" id="{112C779F-C971-4843-9DE2-C464BFA73A99}"/>
              </a:ext>
            </a:extLst>
          </p:cNvPr>
          <p:cNvSpPr>
            <a:spLocks noChangeArrowheads="1"/>
          </p:cNvSpPr>
          <p:nvPr/>
        </p:nvSpPr>
        <p:spPr bwMode="auto">
          <a:xfrm>
            <a:off x="7403592" y="5629656"/>
            <a:ext cx="1219200" cy="457200"/>
          </a:xfrm>
          <a:prstGeom prst="rect">
            <a:avLst/>
          </a:prstGeom>
          <a:solidFill>
            <a:srgbClr val="FFFF99"/>
          </a:solidFill>
          <a:ln w="9525">
            <a:solidFill>
              <a:sysClr val="windowText" lastClr="000000"/>
            </a:solidFill>
            <a:miter lim="800000"/>
            <a:headEnd/>
            <a:tailEnd/>
          </a:ln>
          <a:effectLst>
            <a:outerShdw dist="107763" dir="2700000" algn="ctr" rotWithShape="0">
              <a:srgbClr val="EEECE1"/>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800" b="0" i="0" u="none" strike="noStrike" kern="0" cap="none" spc="0" normalizeH="0" baseline="0" noProof="0">
                <a:ln>
                  <a:noFill/>
                </a:ln>
                <a:solidFill>
                  <a:prstClr val="black"/>
                </a:solidFill>
                <a:effectLst/>
                <a:uLnTx/>
                <a:uFillTx/>
                <a:latin typeface="Comic Sans MS" pitchFamily="66" charset="0"/>
                <a:ea typeface="新細明體" pitchFamily="18" charset="-120"/>
              </a:rPr>
              <a:t>Start I/O</a:t>
            </a:r>
          </a:p>
        </p:txBody>
      </p:sp>
      <p:sp>
        <p:nvSpPr>
          <p:cNvPr id="42" name="Rectangle 40">
            <a:extLst>
              <a:ext uri="{FF2B5EF4-FFF2-40B4-BE49-F238E27FC236}">
                <a16:creationId xmlns:a16="http://schemas.microsoft.com/office/drawing/2014/main" id="{8CF4E866-3FC4-4E51-A420-6FB8A671D952}"/>
              </a:ext>
            </a:extLst>
          </p:cNvPr>
          <p:cNvSpPr>
            <a:spLocks noChangeArrowheads="1"/>
          </p:cNvSpPr>
          <p:nvPr/>
        </p:nvSpPr>
        <p:spPr bwMode="auto">
          <a:xfrm>
            <a:off x="2983992" y="2048256"/>
            <a:ext cx="1143000" cy="1905000"/>
          </a:xfrm>
          <a:prstGeom prst="rect">
            <a:avLst/>
          </a:prstGeom>
          <a:solidFill>
            <a:srgbClr val="FFCC99"/>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a1. x++</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a2. x++</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a3. x++</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a4. read 8 </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a5. x++</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a6. x++</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a7. x++</a:t>
            </a:r>
          </a:p>
        </p:txBody>
      </p:sp>
      <p:sp>
        <p:nvSpPr>
          <p:cNvPr id="43" name="Rectangle 41">
            <a:extLst>
              <a:ext uri="{FF2B5EF4-FFF2-40B4-BE49-F238E27FC236}">
                <a16:creationId xmlns:a16="http://schemas.microsoft.com/office/drawing/2014/main" id="{C660A67B-AD38-451B-A731-FDCD06DA8814}"/>
              </a:ext>
            </a:extLst>
          </p:cNvPr>
          <p:cNvSpPr>
            <a:spLocks noChangeArrowheads="1"/>
          </p:cNvSpPr>
          <p:nvPr/>
        </p:nvSpPr>
        <p:spPr bwMode="auto">
          <a:xfrm>
            <a:off x="6946392" y="2048256"/>
            <a:ext cx="1143000" cy="1905000"/>
          </a:xfrm>
          <a:prstGeom prst="rect">
            <a:avLst/>
          </a:prstGeom>
          <a:solidFill>
            <a:srgbClr val="33CCFF"/>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c1.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c2.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c3.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c4.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c5.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c6. z++</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c7. z++</a:t>
            </a:r>
          </a:p>
        </p:txBody>
      </p:sp>
      <p:sp>
        <p:nvSpPr>
          <p:cNvPr id="44" name="Rectangle 42">
            <a:extLst>
              <a:ext uri="{FF2B5EF4-FFF2-40B4-BE49-F238E27FC236}">
                <a16:creationId xmlns:a16="http://schemas.microsoft.com/office/drawing/2014/main" id="{4515A579-E022-4886-AEC8-2180C2A3819B}"/>
              </a:ext>
            </a:extLst>
          </p:cNvPr>
          <p:cNvSpPr>
            <a:spLocks noChangeArrowheads="1"/>
          </p:cNvSpPr>
          <p:nvPr/>
        </p:nvSpPr>
        <p:spPr bwMode="auto">
          <a:xfrm>
            <a:off x="4965192" y="2048256"/>
            <a:ext cx="1143000" cy="1905000"/>
          </a:xfrm>
          <a:prstGeom prst="rect">
            <a:avLst/>
          </a:prstGeom>
          <a:solidFill>
            <a:srgbClr val="CCFFCC"/>
          </a:solidFill>
          <a:ln w="9525">
            <a:solidFill>
              <a:sysClr val="windowText" lastClr="000000"/>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b1. y++ </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b2. read 6</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b3. y++</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b4. y++</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b5. y++</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b6. y++</a:t>
            </a:r>
            <a:b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br>
            <a:r>
              <a:rPr kumimoji="1" lang="en-US" altLang="zh-TW" sz="1600" b="0" i="0" u="none" strike="noStrike" kern="0" cap="none" spc="0" normalizeH="0" baseline="0" noProof="0">
                <a:ln>
                  <a:noFill/>
                </a:ln>
                <a:solidFill>
                  <a:prstClr val="black"/>
                </a:solidFill>
                <a:effectLst/>
                <a:uLnTx/>
                <a:uFillTx/>
                <a:latin typeface="Arial" charset="0"/>
                <a:ea typeface="新細明體" pitchFamily="18" charset="-120"/>
              </a:rPr>
              <a:t>b7. y++</a:t>
            </a:r>
          </a:p>
        </p:txBody>
      </p:sp>
      <p:sp>
        <p:nvSpPr>
          <p:cNvPr id="45" name="Rectangle 43">
            <a:extLst>
              <a:ext uri="{FF2B5EF4-FFF2-40B4-BE49-F238E27FC236}">
                <a16:creationId xmlns:a16="http://schemas.microsoft.com/office/drawing/2014/main" id="{CF5A0BCC-B101-4460-AB63-C6BD9D09F79C}"/>
              </a:ext>
            </a:extLst>
          </p:cNvPr>
          <p:cNvSpPr>
            <a:spLocks noChangeArrowheads="1"/>
          </p:cNvSpPr>
          <p:nvPr/>
        </p:nvSpPr>
        <p:spPr bwMode="auto">
          <a:xfrm>
            <a:off x="3058605" y="3991356"/>
            <a:ext cx="990600" cy="301625"/>
          </a:xfrm>
          <a:prstGeom prst="rect">
            <a:avLst/>
          </a:prstGeom>
          <a:noFill/>
          <a:ln w="9525">
            <a:noFill/>
            <a:miter lim="800000"/>
            <a:headEnd/>
            <a:tailEnd/>
          </a:ln>
        </p:spPr>
        <p:txBody>
          <a:bodyPr lIns="90488" tIns="44450" rIns="90488" bIns="44450">
            <a:spAutoFit/>
          </a:bodyPr>
          <a:lstStyle/>
          <a:p>
            <a:pPr eaLnBrk="0" fontAlgn="base" hangingPunct="0">
              <a:spcBef>
                <a:spcPct val="0"/>
              </a:spcBef>
              <a:spcAft>
                <a:spcPct val="0"/>
              </a:spcAft>
            </a:pPr>
            <a:r>
              <a:rPr kumimoji="1" lang="en-US" altLang="zh-TW" sz="1400" i="1">
                <a:solidFill>
                  <a:prstClr val="black"/>
                </a:solidFill>
                <a:latin typeface="Arial" charset="0"/>
                <a:ea typeface="新細明體" pitchFamily="18" charset="-120"/>
              </a:rPr>
              <a:t>Process A</a:t>
            </a:r>
          </a:p>
        </p:txBody>
      </p:sp>
      <p:sp>
        <p:nvSpPr>
          <p:cNvPr id="46" name="Rectangle 44">
            <a:extLst>
              <a:ext uri="{FF2B5EF4-FFF2-40B4-BE49-F238E27FC236}">
                <a16:creationId xmlns:a16="http://schemas.microsoft.com/office/drawing/2014/main" id="{869DF632-4673-42F7-8AE7-B9197CEC208A}"/>
              </a:ext>
            </a:extLst>
          </p:cNvPr>
          <p:cNvSpPr>
            <a:spLocks noChangeArrowheads="1"/>
          </p:cNvSpPr>
          <p:nvPr/>
        </p:nvSpPr>
        <p:spPr bwMode="auto">
          <a:xfrm>
            <a:off x="5003292" y="3978656"/>
            <a:ext cx="1079500" cy="305212"/>
          </a:xfrm>
          <a:prstGeom prst="rect">
            <a:avLst/>
          </a:prstGeom>
          <a:noFill/>
          <a:ln w="9525">
            <a:noFill/>
            <a:miter lim="800000"/>
            <a:headEnd/>
            <a:tailEnd/>
          </a:ln>
        </p:spPr>
        <p:txBody>
          <a:bodyPr wrap="square" lIns="90488" tIns="44450" rIns="90488" bIns="44450">
            <a:spAutoFit/>
          </a:bodyPr>
          <a:lstStyle/>
          <a:p>
            <a:pPr eaLnBrk="0" fontAlgn="base" hangingPunct="0">
              <a:spcBef>
                <a:spcPct val="0"/>
              </a:spcBef>
              <a:spcAft>
                <a:spcPct val="0"/>
              </a:spcAft>
            </a:pPr>
            <a:r>
              <a:rPr kumimoji="1" lang="en-US" altLang="zh-TW" sz="1400" i="1" dirty="0">
                <a:solidFill>
                  <a:prstClr val="black"/>
                </a:solidFill>
                <a:latin typeface="Arial" charset="0"/>
                <a:ea typeface="新細明體" pitchFamily="18" charset="-120"/>
              </a:rPr>
              <a:t>Process B</a:t>
            </a:r>
          </a:p>
        </p:txBody>
      </p:sp>
      <p:sp>
        <p:nvSpPr>
          <p:cNvPr id="47" name="Rectangle 45">
            <a:extLst>
              <a:ext uri="{FF2B5EF4-FFF2-40B4-BE49-F238E27FC236}">
                <a16:creationId xmlns:a16="http://schemas.microsoft.com/office/drawing/2014/main" id="{B0F3EDF7-EB56-44C9-BB80-08D3039BB63F}"/>
              </a:ext>
            </a:extLst>
          </p:cNvPr>
          <p:cNvSpPr>
            <a:spLocks noChangeArrowheads="1"/>
          </p:cNvSpPr>
          <p:nvPr/>
        </p:nvSpPr>
        <p:spPr bwMode="auto">
          <a:xfrm>
            <a:off x="7019417" y="3991356"/>
            <a:ext cx="1079500" cy="301625"/>
          </a:xfrm>
          <a:prstGeom prst="rect">
            <a:avLst/>
          </a:prstGeom>
          <a:noFill/>
          <a:ln w="9525">
            <a:noFill/>
            <a:miter lim="800000"/>
            <a:headEnd/>
            <a:tailEnd/>
          </a:ln>
        </p:spPr>
        <p:txBody>
          <a:bodyPr lIns="90488" tIns="44450" rIns="90488" bIns="44450">
            <a:spAutoFit/>
          </a:bodyPr>
          <a:lstStyle/>
          <a:p>
            <a:pPr eaLnBrk="0" fontAlgn="base" hangingPunct="0">
              <a:spcBef>
                <a:spcPct val="0"/>
              </a:spcBef>
              <a:spcAft>
                <a:spcPct val="0"/>
              </a:spcAft>
            </a:pPr>
            <a:r>
              <a:rPr kumimoji="1" lang="en-US" altLang="zh-TW" sz="1400" i="1">
                <a:solidFill>
                  <a:prstClr val="black"/>
                </a:solidFill>
                <a:latin typeface="Arial" charset="0"/>
                <a:ea typeface="新細明體" pitchFamily="18" charset="-120"/>
              </a:rPr>
              <a:t>Process C</a:t>
            </a:r>
          </a:p>
        </p:txBody>
      </p:sp>
    </p:spTree>
    <p:extLst>
      <p:ext uri="{BB962C8B-B14F-4D97-AF65-F5344CB8AC3E}">
        <p14:creationId xmlns:p14="http://schemas.microsoft.com/office/powerpoint/2010/main" val="112473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utoUpdateAnimBg="0"/>
      <p:bldP spid="38" grpId="0" autoUpdateAnimBg="0"/>
      <p:bldP spid="4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B1B572-99D8-461E-BB8B-BEF7F8BF3411}"/>
              </a:ext>
            </a:extLst>
          </p:cNvPr>
          <p:cNvSpPr>
            <a:spLocks noGrp="1"/>
          </p:cNvSpPr>
          <p:nvPr>
            <p:ph type="title"/>
          </p:nvPr>
        </p:nvSpPr>
        <p:spPr/>
        <p:txBody>
          <a:bodyPr/>
          <a:lstStyle/>
          <a:p>
            <a:r>
              <a:rPr lang="en-US" altLang="zh-TW" dirty="0">
                <a:ea typeface="新細明體" pitchFamily="18" charset="-120"/>
              </a:rPr>
              <a:t>How Process State Changes (4/8)</a:t>
            </a:r>
            <a:endParaRPr lang="en-US" dirty="0"/>
          </a:p>
        </p:txBody>
      </p:sp>
      <p:sp>
        <p:nvSpPr>
          <p:cNvPr id="4" name="Slide Number Placeholder 3">
            <a:extLst>
              <a:ext uri="{FF2B5EF4-FFF2-40B4-BE49-F238E27FC236}">
                <a16:creationId xmlns:a16="http://schemas.microsoft.com/office/drawing/2014/main" id="{E942ACB5-799C-4C3F-BC8C-A95BEACF059D}"/>
              </a:ext>
            </a:extLst>
          </p:cNvPr>
          <p:cNvSpPr>
            <a:spLocks noGrp="1"/>
          </p:cNvSpPr>
          <p:nvPr>
            <p:ph type="sldNum" sz="quarter" idx="15"/>
          </p:nvPr>
        </p:nvSpPr>
        <p:spPr/>
        <p:txBody>
          <a:bodyPr/>
          <a:lstStyle/>
          <a:p>
            <a:fld id="{19B51A1E-902D-48AF-9020-955120F399B6}" type="slidenum">
              <a:rPr lang="en-US" smtClean="0"/>
              <a:pPr/>
              <a:t>27</a:t>
            </a:fld>
            <a:endParaRPr lang="en-US" dirty="0"/>
          </a:p>
        </p:txBody>
      </p:sp>
      <p:grpSp>
        <p:nvGrpSpPr>
          <p:cNvPr id="5" name="Group 2">
            <a:extLst>
              <a:ext uri="{FF2B5EF4-FFF2-40B4-BE49-F238E27FC236}">
                <a16:creationId xmlns:a16="http://schemas.microsoft.com/office/drawing/2014/main" id="{0A798166-EA0E-4D53-8D2A-A8B262FB9355}"/>
              </a:ext>
            </a:extLst>
          </p:cNvPr>
          <p:cNvGrpSpPr>
            <a:grpSpLocks/>
          </p:cNvGrpSpPr>
          <p:nvPr/>
        </p:nvGrpSpPr>
        <p:grpSpPr bwMode="auto">
          <a:xfrm>
            <a:off x="3060192" y="4507992"/>
            <a:ext cx="5562600" cy="1524000"/>
            <a:chOff x="1248" y="2880"/>
            <a:chExt cx="3504" cy="960"/>
          </a:xfrm>
        </p:grpSpPr>
        <p:grpSp>
          <p:nvGrpSpPr>
            <p:cNvPr id="6" name="Group 3">
              <a:extLst>
                <a:ext uri="{FF2B5EF4-FFF2-40B4-BE49-F238E27FC236}">
                  <a16:creationId xmlns:a16="http://schemas.microsoft.com/office/drawing/2014/main" id="{A5D37ABD-9D89-4034-A393-E4276ADD9110}"/>
                </a:ext>
              </a:extLst>
            </p:cNvPr>
            <p:cNvGrpSpPr>
              <a:grpSpLocks/>
            </p:cNvGrpSpPr>
            <p:nvPr/>
          </p:nvGrpSpPr>
          <p:grpSpPr bwMode="auto">
            <a:xfrm>
              <a:off x="2016" y="3072"/>
              <a:ext cx="960" cy="240"/>
              <a:chOff x="1392" y="3216"/>
              <a:chExt cx="960" cy="240"/>
            </a:xfrm>
          </p:grpSpPr>
          <p:sp>
            <p:nvSpPr>
              <p:cNvPr id="27" name="Rectangle 4">
                <a:extLst>
                  <a:ext uri="{FF2B5EF4-FFF2-40B4-BE49-F238E27FC236}">
                    <a16:creationId xmlns:a16="http://schemas.microsoft.com/office/drawing/2014/main" id="{6BAA12AB-4F7D-42C1-888C-5959DC530381}"/>
                  </a:ext>
                </a:extLst>
              </p:cNvPr>
              <p:cNvSpPr>
                <a:spLocks noChangeArrowheads="1"/>
              </p:cNvSpPr>
              <p:nvPr/>
            </p:nvSpPr>
            <p:spPr bwMode="auto">
              <a:xfrm>
                <a:off x="139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8" name="Rectangle 5">
                <a:extLst>
                  <a:ext uri="{FF2B5EF4-FFF2-40B4-BE49-F238E27FC236}">
                    <a16:creationId xmlns:a16="http://schemas.microsoft.com/office/drawing/2014/main" id="{79BB0F5A-5EC2-4781-A433-630CB283F0D1}"/>
                  </a:ext>
                </a:extLst>
              </p:cNvPr>
              <p:cNvSpPr>
                <a:spLocks noChangeArrowheads="1"/>
              </p:cNvSpPr>
              <p:nvPr/>
            </p:nvSpPr>
            <p:spPr bwMode="auto">
              <a:xfrm>
                <a:off x="163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9" name="Rectangle 6">
                <a:extLst>
                  <a:ext uri="{FF2B5EF4-FFF2-40B4-BE49-F238E27FC236}">
                    <a16:creationId xmlns:a16="http://schemas.microsoft.com/office/drawing/2014/main" id="{7BFA6FD4-C309-4501-85A6-FD63F33140D9}"/>
                  </a:ext>
                </a:extLst>
              </p:cNvPr>
              <p:cNvSpPr>
                <a:spLocks noChangeArrowheads="1"/>
              </p:cNvSpPr>
              <p:nvPr/>
            </p:nvSpPr>
            <p:spPr bwMode="auto">
              <a:xfrm>
                <a:off x="187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0" name="Rectangle 7">
                <a:extLst>
                  <a:ext uri="{FF2B5EF4-FFF2-40B4-BE49-F238E27FC236}">
                    <a16:creationId xmlns:a16="http://schemas.microsoft.com/office/drawing/2014/main" id="{FC4FD0BC-6824-4D6E-BE64-CD6C0EA14EAC}"/>
                  </a:ext>
                </a:extLst>
              </p:cNvPr>
              <p:cNvSpPr>
                <a:spLocks noChangeArrowheads="1"/>
              </p:cNvSpPr>
              <p:nvPr/>
            </p:nvSpPr>
            <p:spPr bwMode="auto">
              <a:xfrm>
                <a:off x="211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7" name="Rectangle 8">
              <a:extLst>
                <a:ext uri="{FF2B5EF4-FFF2-40B4-BE49-F238E27FC236}">
                  <a16:creationId xmlns:a16="http://schemas.microsoft.com/office/drawing/2014/main" id="{0B108305-E444-4058-A37E-3CBAE7D65545}"/>
                </a:ext>
              </a:extLst>
            </p:cNvPr>
            <p:cNvSpPr>
              <a:spLocks noChangeArrowheads="1"/>
            </p:cNvSpPr>
            <p:nvPr/>
          </p:nvSpPr>
          <p:spPr bwMode="auto">
            <a:xfrm>
              <a:off x="3792" y="3024"/>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8" name="Line 9">
              <a:extLst>
                <a:ext uri="{FF2B5EF4-FFF2-40B4-BE49-F238E27FC236}">
                  <a16:creationId xmlns:a16="http://schemas.microsoft.com/office/drawing/2014/main" id="{76A12049-9CA2-4E82-81C1-7529B8225B2B}"/>
                </a:ext>
              </a:extLst>
            </p:cNvPr>
            <p:cNvSpPr>
              <a:spLocks noChangeShapeType="1"/>
            </p:cNvSpPr>
            <p:nvPr/>
          </p:nvSpPr>
          <p:spPr bwMode="auto">
            <a:xfrm>
              <a:off x="3024" y="3168"/>
              <a:ext cx="720" cy="0"/>
            </a:xfrm>
            <a:prstGeom prst="line">
              <a:avLst/>
            </a:prstGeom>
            <a:noFill/>
            <a:ln w="9525">
              <a:solidFill>
                <a:schemeClr val="tx1"/>
              </a:solidFill>
              <a:round/>
              <a:headEnd/>
              <a:tailEnd type="triangle" w="med" len="med"/>
            </a:ln>
          </p:spPr>
          <p:txBody>
            <a:bodyPr wrap="none" anchor="ctr"/>
            <a:lstStyle/>
            <a:p>
              <a:endParaRPr lang="en-US"/>
            </a:p>
          </p:txBody>
        </p:sp>
        <p:grpSp>
          <p:nvGrpSpPr>
            <p:cNvPr id="9" name="Group 10">
              <a:extLst>
                <a:ext uri="{FF2B5EF4-FFF2-40B4-BE49-F238E27FC236}">
                  <a16:creationId xmlns:a16="http://schemas.microsoft.com/office/drawing/2014/main" id="{7C877B84-8B0E-4108-8E87-178937665661}"/>
                </a:ext>
              </a:extLst>
            </p:cNvPr>
            <p:cNvGrpSpPr>
              <a:grpSpLocks/>
            </p:cNvGrpSpPr>
            <p:nvPr/>
          </p:nvGrpSpPr>
          <p:grpSpPr bwMode="auto">
            <a:xfrm>
              <a:off x="2496" y="3600"/>
              <a:ext cx="960" cy="240"/>
              <a:chOff x="1392" y="3216"/>
              <a:chExt cx="960" cy="240"/>
            </a:xfrm>
          </p:grpSpPr>
          <p:sp>
            <p:nvSpPr>
              <p:cNvPr id="23" name="Rectangle 11">
                <a:extLst>
                  <a:ext uri="{FF2B5EF4-FFF2-40B4-BE49-F238E27FC236}">
                    <a16:creationId xmlns:a16="http://schemas.microsoft.com/office/drawing/2014/main" id="{1C41A7C9-234B-41CD-8250-30890361B702}"/>
                  </a:ext>
                </a:extLst>
              </p:cNvPr>
              <p:cNvSpPr>
                <a:spLocks noChangeArrowheads="1"/>
              </p:cNvSpPr>
              <p:nvPr/>
            </p:nvSpPr>
            <p:spPr bwMode="auto">
              <a:xfrm>
                <a:off x="139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4" name="Rectangle 12">
                <a:extLst>
                  <a:ext uri="{FF2B5EF4-FFF2-40B4-BE49-F238E27FC236}">
                    <a16:creationId xmlns:a16="http://schemas.microsoft.com/office/drawing/2014/main" id="{DDCB5630-6DCC-46B4-87ED-22192142ED47}"/>
                  </a:ext>
                </a:extLst>
              </p:cNvPr>
              <p:cNvSpPr>
                <a:spLocks noChangeArrowheads="1"/>
              </p:cNvSpPr>
              <p:nvPr/>
            </p:nvSpPr>
            <p:spPr bwMode="auto">
              <a:xfrm>
                <a:off x="163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5" name="Rectangle 13">
                <a:extLst>
                  <a:ext uri="{FF2B5EF4-FFF2-40B4-BE49-F238E27FC236}">
                    <a16:creationId xmlns:a16="http://schemas.microsoft.com/office/drawing/2014/main" id="{7183D164-B0A2-47B8-A52D-0FFF4AE4E9AD}"/>
                  </a:ext>
                </a:extLst>
              </p:cNvPr>
              <p:cNvSpPr>
                <a:spLocks noChangeArrowheads="1"/>
              </p:cNvSpPr>
              <p:nvPr/>
            </p:nvSpPr>
            <p:spPr bwMode="auto">
              <a:xfrm>
                <a:off x="187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6" name="Rectangle 14">
                <a:extLst>
                  <a:ext uri="{FF2B5EF4-FFF2-40B4-BE49-F238E27FC236}">
                    <a16:creationId xmlns:a16="http://schemas.microsoft.com/office/drawing/2014/main" id="{DB876B25-07A8-49D4-8EA5-D111616B9F46}"/>
                  </a:ext>
                </a:extLst>
              </p:cNvPr>
              <p:cNvSpPr>
                <a:spLocks noChangeArrowheads="1"/>
              </p:cNvSpPr>
              <p:nvPr/>
            </p:nvSpPr>
            <p:spPr bwMode="auto">
              <a:xfrm>
                <a:off x="211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grpSp>
        <p:sp>
          <p:nvSpPr>
            <p:cNvPr id="10" name="Line 15">
              <a:extLst>
                <a:ext uri="{FF2B5EF4-FFF2-40B4-BE49-F238E27FC236}">
                  <a16:creationId xmlns:a16="http://schemas.microsoft.com/office/drawing/2014/main" id="{18ADFC17-7B5D-4F2F-BE9A-5F506587FAF7}"/>
                </a:ext>
              </a:extLst>
            </p:cNvPr>
            <p:cNvSpPr>
              <a:spLocks noChangeShapeType="1"/>
            </p:cNvSpPr>
            <p:nvPr/>
          </p:nvSpPr>
          <p:spPr bwMode="auto">
            <a:xfrm>
              <a:off x="3936" y="3360"/>
              <a:ext cx="0" cy="336"/>
            </a:xfrm>
            <a:prstGeom prst="line">
              <a:avLst/>
            </a:prstGeom>
            <a:noFill/>
            <a:ln w="9525">
              <a:solidFill>
                <a:schemeClr val="tx1"/>
              </a:solidFill>
              <a:round/>
              <a:headEnd/>
              <a:tailEnd/>
            </a:ln>
          </p:spPr>
          <p:txBody>
            <a:bodyPr wrap="none" anchor="ctr"/>
            <a:lstStyle/>
            <a:p>
              <a:endParaRPr lang="en-US"/>
            </a:p>
          </p:txBody>
        </p:sp>
        <p:sp>
          <p:nvSpPr>
            <p:cNvPr id="11" name="Line 16">
              <a:extLst>
                <a:ext uri="{FF2B5EF4-FFF2-40B4-BE49-F238E27FC236}">
                  <a16:creationId xmlns:a16="http://schemas.microsoft.com/office/drawing/2014/main" id="{F60D0390-DF06-48BE-B7D8-B9EFC0166872}"/>
                </a:ext>
              </a:extLst>
            </p:cNvPr>
            <p:cNvSpPr>
              <a:spLocks noChangeShapeType="1"/>
            </p:cNvSpPr>
            <p:nvPr/>
          </p:nvSpPr>
          <p:spPr bwMode="auto">
            <a:xfrm flipH="1">
              <a:off x="3600" y="3696"/>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12" name="Line 17">
              <a:extLst>
                <a:ext uri="{FF2B5EF4-FFF2-40B4-BE49-F238E27FC236}">
                  <a16:creationId xmlns:a16="http://schemas.microsoft.com/office/drawing/2014/main" id="{6DCC0F4B-6608-4045-971C-4F02E23DC6C3}"/>
                </a:ext>
              </a:extLst>
            </p:cNvPr>
            <p:cNvSpPr>
              <a:spLocks noChangeShapeType="1"/>
            </p:cNvSpPr>
            <p:nvPr/>
          </p:nvSpPr>
          <p:spPr bwMode="auto">
            <a:xfrm flipH="1">
              <a:off x="1728" y="3696"/>
              <a:ext cx="720" cy="0"/>
            </a:xfrm>
            <a:prstGeom prst="line">
              <a:avLst/>
            </a:prstGeom>
            <a:noFill/>
            <a:ln w="9525">
              <a:solidFill>
                <a:schemeClr val="tx1"/>
              </a:solidFill>
              <a:round/>
              <a:headEnd/>
              <a:tailEnd/>
            </a:ln>
          </p:spPr>
          <p:txBody>
            <a:bodyPr wrap="none" anchor="ctr"/>
            <a:lstStyle/>
            <a:p>
              <a:endParaRPr lang="en-US"/>
            </a:p>
          </p:txBody>
        </p:sp>
        <p:sp>
          <p:nvSpPr>
            <p:cNvPr id="13" name="Line 18">
              <a:extLst>
                <a:ext uri="{FF2B5EF4-FFF2-40B4-BE49-F238E27FC236}">
                  <a16:creationId xmlns:a16="http://schemas.microsoft.com/office/drawing/2014/main" id="{EE4FB039-74CA-40E1-B708-A139CB901C63}"/>
                </a:ext>
              </a:extLst>
            </p:cNvPr>
            <p:cNvSpPr>
              <a:spLocks noChangeShapeType="1"/>
            </p:cNvSpPr>
            <p:nvPr/>
          </p:nvSpPr>
          <p:spPr bwMode="auto">
            <a:xfrm>
              <a:off x="1248" y="3168"/>
              <a:ext cx="672" cy="0"/>
            </a:xfrm>
            <a:prstGeom prst="line">
              <a:avLst/>
            </a:prstGeom>
            <a:noFill/>
            <a:ln w="9525">
              <a:solidFill>
                <a:schemeClr val="tx1"/>
              </a:solidFill>
              <a:round/>
              <a:headEnd/>
              <a:tailEnd type="triangle" w="med" len="med"/>
            </a:ln>
          </p:spPr>
          <p:txBody>
            <a:bodyPr wrap="none" anchor="ctr"/>
            <a:lstStyle/>
            <a:p>
              <a:endParaRPr lang="en-US"/>
            </a:p>
          </p:txBody>
        </p:sp>
        <p:sp>
          <p:nvSpPr>
            <p:cNvPr id="14" name="Line 19">
              <a:extLst>
                <a:ext uri="{FF2B5EF4-FFF2-40B4-BE49-F238E27FC236}">
                  <a16:creationId xmlns:a16="http://schemas.microsoft.com/office/drawing/2014/main" id="{A35D2131-8C0C-4BBA-B85A-EC534CCE3D72}"/>
                </a:ext>
              </a:extLst>
            </p:cNvPr>
            <p:cNvSpPr>
              <a:spLocks noChangeShapeType="1"/>
            </p:cNvSpPr>
            <p:nvPr/>
          </p:nvSpPr>
          <p:spPr bwMode="auto">
            <a:xfrm flipV="1">
              <a:off x="1728" y="3168"/>
              <a:ext cx="0" cy="528"/>
            </a:xfrm>
            <a:prstGeom prst="line">
              <a:avLst/>
            </a:prstGeom>
            <a:noFill/>
            <a:ln w="9525">
              <a:solidFill>
                <a:schemeClr val="tx1"/>
              </a:solidFill>
              <a:round/>
              <a:headEnd/>
              <a:tailEnd type="triangle" w="med" len="med"/>
            </a:ln>
          </p:spPr>
          <p:txBody>
            <a:bodyPr wrap="none" anchor="ctr"/>
            <a:lstStyle/>
            <a:p>
              <a:endParaRPr lang="en-US"/>
            </a:p>
          </p:txBody>
        </p:sp>
        <p:sp>
          <p:nvSpPr>
            <p:cNvPr id="15" name="Line 20">
              <a:extLst>
                <a:ext uri="{FF2B5EF4-FFF2-40B4-BE49-F238E27FC236}">
                  <a16:creationId xmlns:a16="http://schemas.microsoft.com/office/drawing/2014/main" id="{FEC4C4DD-FF8C-4624-969F-0C1CC195D4BF}"/>
                </a:ext>
              </a:extLst>
            </p:cNvPr>
            <p:cNvSpPr>
              <a:spLocks noChangeShapeType="1"/>
            </p:cNvSpPr>
            <p:nvPr/>
          </p:nvSpPr>
          <p:spPr bwMode="auto">
            <a:xfrm>
              <a:off x="4128" y="3168"/>
              <a:ext cx="624" cy="0"/>
            </a:xfrm>
            <a:prstGeom prst="line">
              <a:avLst/>
            </a:prstGeom>
            <a:noFill/>
            <a:ln w="9525">
              <a:solidFill>
                <a:schemeClr val="tx1"/>
              </a:solidFill>
              <a:round/>
              <a:headEnd/>
              <a:tailEnd type="triangle" w="med" len="med"/>
            </a:ln>
          </p:spPr>
          <p:txBody>
            <a:bodyPr wrap="none" anchor="ctr"/>
            <a:lstStyle/>
            <a:p>
              <a:endParaRPr lang="en-US"/>
            </a:p>
          </p:txBody>
        </p:sp>
        <p:sp>
          <p:nvSpPr>
            <p:cNvPr id="16" name="Line 21">
              <a:extLst>
                <a:ext uri="{FF2B5EF4-FFF2-40B4-BE49-F238E27FC236}">
                  <a16:creationId xmlns:a16="http://schemas.microsoft.com/office/drawing/2014/main" id="{2AA23973-E86D-4CA7-A5AE-A2DB1ADBBA3D}"/>
                </a:ext>
              </a:extLst>
            </p:cNvPr>
            <p:cNvSpPr>
              <a:spLocks noChangeShapeType="1"/>
            </p:cNvSpPr>
            <p:nvPr/>
          </p:nvSpPr>
          <p:spPr bwMode="auto">
            <a:xfrm flipV="1">
              <a:off x="3936" y="2880"/>
              <a:ext cx="0" cy="144"/>
            </a:xfrm>
            <a:prstGeom prst="line">
              <a:avLst/>
            </a:prstGeom>
            <a:noFill/>
            <a:ln w="9525">
              <a:solidFill>
                <a:schemeClr val="tx1"/>
              </a:solidFill>
              <a:round/>
              <a:headEnd/>
              <a:tailEnd/>
            </a:ln>
          </p:spPr>
          <p:txBody>
            <a:bodyPr wrap="none" anchor="ctr"/>
            <a:lstStyle/>
            <a:p>
              <a:endParaRPr lang="en-US"/>
            </a:p>
          </p:txBody>
        </p:sp>
        <p:sp>
          <p:nvSpPr>
            <p:cNvPr id="17" name="Line 22">
              <a:extLst>
                <a:ext uri="{FF2B5EF4-FFF2-40B4-BE49-F238E27FC236}">
                  <a16:creationId xmlns:a16="http://schemas.microsoft.com/office/drawing/2014/main" id="{4DE553CC-015D-466F-AAEF-329FCC2BCC8D}"/>
                </a:ext>
              </a:extLst>
            </p:cNvPr>
            <p:cNvSpPr>
              <a:spLocks noChangeShapeType="1"/>
            </p:cNvSpPr>
            <p:nvPr/>
          </p:nvSpPr>
          <p:spPr bwMode="auto">
            <a:xfrm flipH="1">
              <a:off x="1728" y="2880"/>
              <a:ext cx="2208" cy="0"/>
            </a:xfrm>
            <a:prstGeom prst="line">
              <a:avLst/>
            </a:prstGeom>
            <a:noFill/>
            <a:ln w="9525">
              <a:solidFill>
                <a:schemeClr val="tx1"/>
              </a:solidFill>
              <a:round/>
              <a:headEnd/>
              <a:tailEnd/>
            </a:ln>
          </p:spPr>
          <p:txBody>
            <a:bodyPr wrap="none" anchor="ctr"/>
            <a:lstStyle/>
            <a:p>
              <a:endParaRPr lang="en-US"/>
            </a:p>
          </p:txBody>
        </p:sp>
        <p:sp>
          <p:nvSpPr>
            <p:cNvPr id="18" name="Line 23">
              <a:extLst>
                <a:ext uri="{FF2B5EF4-FFF2-40B4-BE49-F238E27FC236}">
                  <a16:creationId xmlns:a16="http://schemas.microsoft.com/office/drawing/2014/main" id="{CB264B03-C1B4-41C3-96AE-25F25A20AF90}"/>
                </a:ext>
              </a:extLst>
            </p:cNvPr>
            <p:cNvSpPr>
              <a:spLocks noChangeShapeType="1"/>
            </p:cNvSpPr>
            <p:nvPr/>
          </p:nvSpPr>
          <p:spPr bwMode="auto">
            <a:xfrm>
              <a:off x="1728" y="2880"/>
              <a:ext cx="0" cy="288"/>
            </a:xfrm>
            <a:prstGeom prst="line">
              <a:avLst/>
            </a:prstGeom>
            <a:noFill/>
            <a:ln w="9525">
              <a:solidFill>
                <a:schemeClr val="tx1"/>
              </a:solidFill>
              <a:round/>
              <a:headEnd/>
              <a:tailEnd type="triangle" w="med" len="med"/>
            </a:ln>
          </p:spPr>
          <p:txBody>
            <a:bodyPr wrap="none" anchor="ctr"/>
            <a:lstStyle/>
            <a:p>
              <a:endParaRPr lang="en-US"/>
            </a:p>
          </p:txBody>
        </p:sp>
        <p:sp>
          <p:nvSpPr>
            <p:cNvPr id="19" name="Line 24">
              <a:extLst>
                <a:ext uri="{FF2B5EF4-FFF2-40B4-BE49-F238E27FC236}">
                  <a16:creationId xmlns:a16="http://schemas.microsoft.com/office/drawing/2014/main" id="{9F1FE650-2E45-40CE-B472-597805770880}"/>
                </a:ext>
              </a:extLst>
            </p:cNvPr>
            <p:cNvSpPr>
              <a:spLocks noChangeShapeType="1"/>
            </p:cNvSpPr>
            <p:nvPr/>
          </p:nvSpPr>
          <p:spPr bwMode="auto">
            <a:xfrm flipH="1">
              <a:off x="1920" y="3072"/>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0" name="Line 25">
              <a:extLst>
                <a:ext uri="{FF2B5EF4-FFF2-40B4-BE49-F238E27FC236}">
                  <a16:creationId xmlns:a16="http://schemas.microsoft.com/office/drawing/2014/main" id="{D96C3EAE-64B1-46C1-8D59-875E310A39AA}"/>
                </a:ext>
              </a:extLst>
            </p:cNvPr>
            <p:cNvSpPr>
              <a:spLocks noChangeShapeType="1"/>
            </p:cNvSpPr>
            <p:nvPr/>
          </p:nvSpPr>
          <p:spPr bwMode="auto">
            <a:xfrm flipH="1">
              <a:off x="1920" y="3312"/>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1" name="Line 26">
              <a:extLst>
                <a:ext uri="{FF2B5EF4-FFF2-40B4-BE49-F238E27FC236}">
                  <a16:creationId xmlns:a16="http://schemas.microsoft.com/office/drawing/2014/main" id="{A470F082-1E9A-481A-B9FD-CE6B29D7CE78}"/>
                </a:ext>
              </a:extLst>
            </p:cNvPr>
            <p:cNvSpPr>
              <a:spLocks noChangeShapeType="1"/>
            </p:cNvSpPr>
            <p:nvPr/>
          </p:nvSpPr>
          <p:spPr bwMode="auto">
            <a:xfrm flipH="1">
              <a:off x="3456" y="3600"/>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 name="Line 27">
              <a:extLst>
                <a:ext uri="{FF2B5EF4-FFF2-40B4-BE49-F238E27FC236}">
                  <a16:creationId xmlns:a16="http://schemas.microsoft.com/office/drawing/2014/main" id="{F3295153-861F-4C1E-A97C-D852489DB935}"/>
                </a:ext>
              </a:extLst>
            </p:cNvPr>
            <p:cNvSpPr>
              <a:spLocks noChangeShapeType="1"/>
            </p:cNvSpPr>
            <p:nvPr/>
          </p:nvSpPr>
          <p:spPr bwMode="auto">
            <a:xfrm flipH="1">
              <a:off x="3456" y="3840"/>
              <a:ext cx="96"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1" name="Oval 29">
            <a:extLst>
              <a:ext uri="{FF2B5EF4-FFF2-40B4-BE49-F238E27FC236}">
                <a16:creationId xmlns:a16="http://schemas.microsoft.com/office/drawing/2014/main" id="{3055160F-6470-44D7-9D1C-465AA46CD0AC}"/>
              </a:ext>
            </a:extLst>
          </p:cNvPr>
          <p:cNvSpPr>
            <a:spLocks noChangeArrowheads="1"/>
          </p:cNvSpPr>
          <p:nvPr/>
        </p:nvSpPr>
        <p:spPr bwMode="auto">
          <a:xfrm>
            <a:off x="7174992" y="4888992"/>
            <a:ext cx="228600" cy="228600"/>
          </a:xfrm>
          <a:prstGeom prst="ellipse">
            <a:avLst/>
          </a:prstGeom>
          <a:solidFill>
            <a:srgbClr val="00CCFF"/>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2" name="Oval 30">
            <a:extLst>
              <a:ext uri="{FF2B5EF4-FFF2-40B4-BE49-F238E27FC236}">
                <a16:creationId xmlns:a16="http://schemas.microsoft.com/office/drawing/2014/main" id="{6067040D-75F6-4614-BBA4-99CB558E06C5}"/>
              </a:ext>
            </a:extLst>
          </p:cNvPr>
          <p:cNvSpPr>
            <a:spLocks noChangeArrowheads="1"/>
          </p:cNvSpPr>
          <p:nvPr/>
        </p:nvSpPr>
        <p:spPr bwMode="auto">
          <a:xfrm>
            <a:off x="5498592" y="4888992"/>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3" name="Oval 31">
            <a:extLst>
              <a:ext uri="{FF2B5EF4-FFF2-40B4-BE49-F238E27FC236}">
                <a16:creationId xmlns:a16="http://schemas.microsoft.com/office/drawing/2014/main" id="{06E6FA07-881C-4B0F-962E-2B5D52FE4279}"/>
              </a:ext>
            </a:extLst>
          </p:cNvPr>
          <p:cNvSpPr>
            <a:spLocks noChangeArrowheads="1"/>
          </p:cNvSpPr>
          <p:nvPr/>
        </p:nvSpPr>
        <p:spPr bwMode="auto">
          <a:xfrm>
            <a:off x="5117592" y="5727192"/>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4" name="Rectangle 32">
            <a:extLst>
              <a:ext uri="{FF2B5EF4-FFF2-40B4-BE49-F238E27FC236}">
                <a16:creationId xmlns:a16="http://schemas.microsoft.com/office/drawing/2014/main" id="{6165C9CB-58F5-43A7-9020-608014118A39}"/>
              </a:ext>
            </a:extLst>
          </p:cNvPr>
          <p:cNvSpPr>
            <a:spLocks noChangeArrowheads="1"/>
          </p:cNvSpPr>
          <p:nvPr/>
        </p:nvSpPr>
        <p:spPr bwMode="auto">
          <a:xfrm>
            <a:off x="3060192" y="1536192"/>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ready</a:t>
            </a:r>
            <a:endParaRPr kumimoji="1" lang="en-US" altLang="zh-TW">
              <a:latin typeface="Times New Roman" pitchFamily="18" charset="0"/>
              <a:ea typeface="新細明體" pitchFamily="18" charset="-120"/>
            </a:endParaRPr>
          </a:p>
        </p:txBody>
      </p:sp>
      <p:sp>
        <p:nvSpPr>
          <p:cNvPr id="35" name="Rectangle 33">
            <a:extLst>
              <a:ext uri="{FF2B5EF4-FFF2-40B4-BE49-F238E27FC236}">
                <a16:creationId xmlns:a16="http://schemas.microsoft.com/office/drawing/2014/main" id="{251B9B8F-25F0-421C-BDCA-A5E68671616F}"/>
              </a:ext>
            </a:extLst>
          </p:cNvPr>
          <p:cNvSpPr>
            <a:spLocks noChangeArrowheads="1"/>
          </p:cNvSpPr>
          <p:nvPr/>
        </p:nvSpPr>
        <p:spPr bwMode="auto">
          <a:xfrm>
            <a:off x="5041392" y="1536192"/>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blocked</a:t>
            </a:r>
            <a:endParaRPr kumimoji="1" lang="en-US" altLang="zh-TW">
              <a:latin typeface="Times New Roman" pitchFamily="18" charset="0"/>
              <a:ea typeface="新細明體" pitchFamily="18" charset="-120"/>
            </a:endParaRPr>
          </a:p>
        </p:txBody>
      </p:sp>
      <p:sp>
        <p:nvSpPr>
          <p:cNvPr id="36" name="Rectangle 34">
            <a:extLst>
              <a:ext uri="{FF2B5EF4-FFF2-40B4-BE49-F238E27FC236}">
                <a16:creationId xmlns:a16="http://schemas.microsoft.com/office/drawing/2014/main" id="{2794FC11-154A-45CA-8B40-261FA9B88E3C}"/>
              </a:ext>
            </a:extLst>
          </p:cNvPr>
          <p:cNvSpPr>
            <a:spLocks noChangeArrowheads="1"/>
          </p:cNvSpPr>
          <p:nvPr/>
        </p:nvSpPr>
        <p:spPr bwMode="auto">
          <a:xfrm>
            <a:off x="7022592" y="1536192"/>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running</a:t>
            </a:r>
            <a:endParaRPr kumimoji="1" lang="en-US" altLang="zh-TW">
              <a:latin typeface="Times New Roman" pitchFamily="18" charset="0"/>
              <a:ea typeface="新細明體" pitchFamily="18" charset="-120"/>
            </a:endParaRPr>
          </a:p>
        </p:txBody>
      </p:sp>
      <p:sp>
        <p:nvSpPr>
          <p:cNvPr id="37" name="Rectangle 35">
            <a:extLst>
              <a:ext uri="{FF2B5EF4-FFF2-40B4-BE49-F238E27FC236}">
                <a16:creationId xmlns:a16="http://schemas.microsoft.com/office/drawing/2014/main" id="{C833F831-E070-4797-97C4-A227F29C3E0E}"/>
              </a:ext>
            </a:extLst>
          </p:cNvPr>
          <p:cNvSpPr>
            <a:spLocks noChangeArrowheads="1"/>
          </p:cNvSpPr>
          <p:nvPr/>
        </p:nvSpPr>
        <p:spPr bwMode="auto">
          <a:xfrm>
            <a:off x="2602992" y="2831592"/>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38" name="Rectangle 36">
            <a:extLst>
              <a:ext uri="{FF2B5EF4-FFF2-40B4-BE49-F238E27FC236}">
                <a16:creationId xmlns:a16="http://schemas.microsoft.com/office/drawing/2014/main" id="{AD8A1D5F-5FF3-431C-A659-A0EE8779983F}"/>
              </a:ext>
            </a:extLst>
          </p:cNvPr>
          <p:cNvSpPr>
            <a:spLocks noChangeArrowheads="1"/>
          </p:cNvSpPr>
          <p:nvPr/>
        </p:nvSpPr>
        <p:spPr bwMode="auto">
          <a:xfrm>
            <a:off x="4431792" y="2374392"/>
            <a:ext cx="381000" cy="228600"/>
          </a:xfrm>
          <a:prstGeom prst="rect">
            <a:avLst/>
          </a:prstGeom>
          <a:noFill/>
          <a:ln w="9525">
            <a:noFill/>
            <a:miter lim="800000"/>
            <a:headEnd/>
            <a:tailEnd/>
          </a:ln>
        </p:spPr>
        <p:txBody>
          <a:bodyPr wrap="none" anchor="ctr"/>
          <a:lstStyle/>
          <a:p>
            <a:pPr eaLnBrk="1" hangingPunct="1"/>
            <a:r>
              <a:rPr kumimoji="1" lang="en-US" altLang="zh-TW" sz="1600">
                <a:latin typeface="Arial" charset="0"/>
                <a:ea typeface="新細明體" pitchFamily="18" charset="-120"/>
                <a:sym typeface="Wingdings" pitchFamily="2" charset="2"/>
              </a:rPr>
              <a:t>zz</a:t>
            </a:r>
            <a:endParaRPr kumimoji="1" lang="en-US" altLang="zh-TW" sz="1600">
              <a:latin typeface="Arial" charset="0"/>
              <a:ea typeface="新細明體" pitchFamily="18" charset="-120"/>
            </a:endParaRPr>
          </a:p>
        </p:txBody>
      </p:sp>
      <p:sp>
        <p:nvSpPr>
          <p:cNvPr id="39" name="Rectangle 37">
            <a:extLst>
              <a:ext uri="{FF2B5EF4-FFF2-40B4-BE49-F238E27FC236}">
                <a16:creationId xmlns:a16="http://schemas.microsoft.com/office/drawing/2014/main" id="{65886086-C008-4F6F-82B6-A2633DF23AD4}"/>
              </a:ext>
            </a:extLst>
          </p:cNvPr>
          <p:cNvSpPr>
            <a:spLocks noChangeArrowheads="1"/>
          </p:cNvSpPr>
          <p:nvPr/>
        </p:nvSpPr>
        <p:spPr bwMode="auto">
          <a:xfrm>
            <a:off x="6565392" y="2145792"/>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40" name="Rectangle 38">
            <a:extLst>
              <a:ext uri="{FF2B5EF4-FFF2-40B4-BE49-F238E27FC236}">
                <a16:creationId xmlns:a16="http://schemas.microsoft.com/office/drawing/2014/main" id="{608BC168-5A0F-499A-BC0B-9CFC4A572DA4}"/>
              </a:ext>
            </a:extLst>
          </p:cNvPr>
          <p:cNvSpPr>
            <a:spLocks noChangeArrowheads="1"/>
          </p:cNvSpPr>
          <p:nvPr/>
        </p:nvSpPr>
        <p:spPr bwMode="auto">
          <a:xfrm>
            <a:off x="6565392" y="2374392"/>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41" name="Rectangle 39">
            <a:extLst>
              <a:ext uri="{FF2B5EF4-FFF2-40B4-BE49-F238E27FC236}">
                <a16:creationId xmlns:a16="http://schemas.microsoft.com/office/drawing/2014/main" id="{689C8725-B9C6-4CFB-AA98-2B6FAAFF7A85}"/>
              </a:ext>
            </a:extLst>
          </p:cNvPr>
          <p:cNvSpPr>
            <a:spLocks noChangeArrowheads="1"/>
          </p:cNvSpPr>
          <p:nvPr/>
        </p:nvSpPr>
        <p:spPr bwMode="auto">
          <a:xfrm>
            <a:off x="6565392" y="2602992"/>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43" name="Rectangle 41">
            <a:extLst>
              <a:ext uri="{FF2B5EF4-FFF2-40B4-BE49-F238E27FC236}">
                <a16:creationId xmlns:a16="http://schemas.microsoft.com/office/drawing/2014/main" id="{7020B5F3-2155-47CD-B9BB-CF571D88F104}"/>
              </a:ext>
            </a:extLst>
          </p:cNvPr>
          <p:cNvSpPr>
            <a:spLocks noChangeArrowheads="1"/>
          </p:cNvSpPr>
          <p:nvPr/>
        </p:nvSpPr>
        <p:spPr bwMode="auto">
          <a:xfrm>
            <a:off x="2983992" y="2069592"/>
            <a:ext cx="1143000" cy="1905000"/>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a1. x++</a:t>
            </a:r>
            <a:br>
              <a:rPr kumimoji="1" lang="en-US" altLang="zh-TW" sz="1600">
                <a:latin typeface="Arial" charset="0"/>
                <a:ea typeface="新細明體" pitchFamily="18" charset="-120"/>
              </a:rPr>
            </a:br>
            <a:r>
              <a:rPr kumimoji="1" lang="en-US" altLang="zh-TW" sz="1600">
                <a:latin typeface="Arial" charset="0"/>
                <a:ea typeface="新細明體" pitchFamily="18" charset="-120"/>
              </a:rPr>
              <a:t>a2. x++</a:t>
            </a:r>
            <a:br>
              <a:rPr kumimoji="1" lang="en-US" altLang="zh-TW" sz="1600">
                <a:latin typeface="Arial" charset="0"/>
                <a:ea typeface="新細明體" pitchFamily="18" charset="-120"/>
              </a:rPr>
            </a:br>
            <a:r>
              <a:rPr kumimoji="1" lang="en-US" altLang="zh-TW" sz="1600">
                <a:latin typeface="Arial" charset="0"/>
                <a:ea typeface="新細明體" pitchFamily="18" charset="-120"/>
              </a:rPr>
              <a:t>a3. x++</a:t>
            </a:r>
            <a:br>
              <a:rPr kumimoji="1" lang="en-US" altLang="zh-TW" sz="1600">
                <a:latin typeface="Arial" charset="0"/>
                <a:ea typeface="新細明體" pitchFamily="18" charset="-120"/>
              </a:rPr>
            </a:br>
            <a:r>
              <a:rPr kumimoji="1" lang="en-US" altLang="zh-TW" sz="1600">
                <a:latin typeface="Arial" charset="0"/>
                <a:ea typeface="新細明體" pitchFamily="18" charset="-120"/>
              </a:rPr>
              <a:t>a4. read 8 </a:t>
            </a:r>
            <a:br>
              <a:rPr kumimoji="1" lang="en-US" altLang="zh-TW" sz="1600">
                <a:latin typeface="Arial" charset="0"/>
                <a:ea typeface="新細明體" pitchFamily="18" charset="-120"/>
              </a:rPr>
            </a:br>
            <a:r>
              <a:rPr kumimoji="1" lang="en-US" altLang="zh-TW" sz="1600">
                <a:latin typeface="Arial" charset="0"/>
                <a:ea typeface="新細明體" pitchFamily="18" charset="-120"/>
              </a:rPr>
              <a:t>a5. x++</a:t>
            </a:r>
            <a:br>
              <a:rPr kumimoji="1" lang="en-US" altLang="zh-TW" sz="1600">
                <a:latin typeface="Arial" charset="0"/>
                <a:ea typeface="新細明體" pitchFamily="18" charset="-120"/>
              </a:rPr>
            </a:br>
            <a:r>
              <a:rPr kumimoji="1" lang="en-US" altLang="zh-TW" sz="1600">
                <a:latin typeface="Arial" charset="0"/>
                <a:ea typeface="新細明體" pitchFamily="18" charset="-120"/>
              </a:rPr>
              <a:t>a6. x++</a:t>
            </a:r>
            <a:br>
              <a:rPr kumimoji="1" lang="en-US" altLang="zh-TW" sz="1600">
                <a:latin typeface="Arial" charset="0"/>
                <a:ea typeface="新細明體" pitchFamily="18" charset="-120"/>
              </a:rPr>
            </a:br>
            <a:r>
              <a:rPr kumimoji="1" lang="en-US" altLang="zh-TW" sz="1600">
                <a:latin typeface="Arial" charset="0"/>
                <a:ea typeface="新細明體" pitchFamily="18" charset="-120"/>
              </a:rPr>
              <a:t>a7. x++</a:t>
            </a:r>
          </a:p>
        </p:txBody>
      </p:sp>
      <p:sp>
        <p:nvSpPr>
          <p:cNvPr id="44" name="Rectangle 42">
            <a:extLst>
              <a:ext uri="{FF2B5EF4-FFF2-40B4-BE49-F238E27FC236}">
                <a16:creationId xmlns:a16="http://schemas.microsoft.com/office/drawing/2014/main" id="{F21FD12D-6C34-4E36-B25F-AF87446EB36F}"/>
              </a:ext>
            </a:extLst>
          </p:cNvPr>
          <p:cNvSpPr>
            <a:spLocks noChangeArrowheads="1"/>
          </p:cNvSpPr>
          <p:nvPr/>
        </p:nvSpPr>
        <p:spPr bwMode="auto">
          <a:xfrm>
            <a:off x="6946392" y="2069592"/>
            <a:ext cx="1143000" cy="1905000"/>
          </a:xfrm>
          <a:prstGeom prst="rect">
            <a:avLst/>
          </a:prstGeom>
          <a:solidFill>
            <a:srgbClr val="33CC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c1. z++</a:t>
            </a:r>
            <a:br>
              <a:rPr kumimoji="1" lang="en-US" altLang="zh-TW" sz="1600">
                <a:latin typeface="Arial" charset="0"/>
                <a:ea typeface="新細明體" pitchFamily="18" charset="-120"/>
              </a:rPr>
            </a:br>
            <a:r>
              <a:rPr kumimoji="1" lang="en-US" altLang="zh-TW" sz="1600">
                <a:latin typeface="Arial" charset="0"/>
                <a:ea typeface="新細明體" pitchFamily="18" charset="-120"/>
              </a:rPr>
              <a:t>c2. z++</a:t>
            </a:r>
            <a:br>
              <a:rPr kumimoji="1" lang="en-US" altLang="zh-TW" sz="1600">
                <a:latin typeface="Arial" charset="0"/>
                <a:ea typeface="新細明體" pitchFamily="18" charset="-120"/>
              </a:rPr>
            </a:br>
            <a:r>
              <a:rPr kumimoji="1" lang="en-US" altLang="zh-TW" sz="1600">
                <a:latin typeface="Arial" charset="0"/>
                <a:ea typeface="新細明體" pitchFamily="18" charset="-120"/>
              </a:rPr>
              <a:t>c3. z++</a:t>
            </a:r>
            <a:br>
              <a:rPr kumimoji="1" lang="en-US" altLang="zh-TW" sz="1600">
                <a:latin typeface="Arial" charset="0"/>
                <a:ea typeface="新細明體" pitchFamily="18" charset="-120"/>
              </a:rPr>
            </a:br>
            <a:r>
              <a:rPr kumimoji="1" lang="en-US" altLang="zh-TW" sz="1600">
                <a:latin typeface="Arial" charset="0"/>
                <a:ea typeface="新細明體" pitchFamily="18" charset="-120"/>
              </a:rPr>
              <a:t>c4. z++</a:t>
            </a:r>
            <a:br>
              <a:rPr kumimoji="1" lang="en-US" altLang="zh-TW" sz="1600">
                <a:latin typeface="Arial" charset="0"/>
                <a:ea typeface="新細明體" pitchFamily="18" charset="-120"/>
              </a:rPr>
            </a:br>
            <a:r>
              <a:rPr kumimoji="1" lang="en-US" altLang="zh-TW" sz="1600">
                <a:latin typeface="Arial" charset="0"/>
                <a:ea typeface="新細明體" pitchFamily="18" charset="-120"/>
              </a:rPr>
              <a:t>c5. z++</a:t>
            </a:r>
            <a:br>
              <a:rPr kumimoji="1" lang="en-US" altLang="zh-TW" sz="1600">
                <a:latin typeface="Arial" charset="0"/>
                <a:ea typeface="新細明體" pitchFamily="18" charset="-120"/>
              </a:rPr>
            </a:br>
            <a:r>
              <a:rPr kumimoji="1" lang="en-US" altLang="zh-TW" sz="1600">
                <a:latin typeface="Arial" charset="0"/>
                <a:ea typeface="新細明體" pitchFamily="18" charset="-120"/>
              </a:rPr>
              <a:t>c6. z++</a:t>
            </a:r>
            <a:br>
              <a:rPr kumimoji="1" lang="en-US" altLang="zh-TW" sz="1600">
                <a:latin typeface="Arial" charset="0"/>
                <a:ea typeface="新細明體" pitchFamily="18" charset="-120"/>
              </a:rPr>
            </a:br>
            <a:r>
              <a:rPr kumimoji="1" lang="en-US" altLang="zh-TW" sz="1600">
                <a:latin typeface="Arial" charset="0"/>
                <a:ea typeface="新細明體" pitchFamily="18" charset="-120"/>
              </a:rPr>
              <a:t>c7. z++</a:t>
            </a:r>
          </a:p>
        </p:txBody>
      </p:sp>
      <p:sp>
        <p:nvSpPr>
          <p:cNvPr id="45" name="Rectangle 43">
            <a:extLst>
              <a:ext uri="{FF2B5EF4-FFF2-40B4-BE49-F238E27FC236}">
                <a16:creationId xmlns:a16="http://schemas.microsoft.com/office/drawing/2014/main" id="{D57B0C26-D0EA-4940-AA2C-1C60EE0BE819}"/>
              </a:ext>
            </a:extLst>
          </p:cNvPr>
          <p:cNvSpPr>
            <a:spLocks noChangeArrowheads="1"/>
          </p:cNvSpPr>
          <p:nvPr/>
        </p:nvSpPr>
        <p:spPr bwMode="auto">
          <a:xfrm>
            <a:off x="4965192" y="2069592"/>
            <a:ext cx="1143000" cy="1905000"/>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b1. y++ </a:t>
            </a:r>
            <a:br>
              <a:rPr kumimoji="1" lang="en-US" altLang="zh-TW" sz="1600">
                <a:latin typeface="Arial" charset="0"/>
                <a:ea typeface="新細明體" pitchFamily="18" charset="-120"/>
              </a:rPr>
            </a:br>
            <a:r>
              <a:rPr kumimoji="1" lang="en-US" altLang="zh-TW" sz="1600">
                <a:latin typeface="Arial" charset="0"/>
                <a:ea typeface="新細明體" pitchFamily="18" charset="-120"/>
              </a:rPr>
              <a:t>b2. read 6</a:t>
            </a:r>
            <a:br>
              <a:rPr kumimoji="1" lang="en-US" altLang="zh-TW" sz="1600">
                <a:latin typeface="Arial" charset="0"/>
                <a:ea typeface="新細明體" pitchFamily="18" charset="-120"/>
              </a:rPr>
            </a:br>
            <a:r>
              <a:rPr kumimoji="1" lang="en-US" altLang="zh-TW" sz="1600">
                <a:latin typeface="Arial" charset="0"/>
                <a:ea typeface="新細明體" pitchFamily="18" charset="-120"/>
              </a:rPr>
              <a:t>b3. y++</a:t>
            </a:r>
            <a:br>
              <a:rPr kumimoji="1" lang="en-US" altLang="zh-TW" sz="1600">
                <a:latin typeface="Arial" charset="0"/>
                <a:ea typeface="新細明體" pitchFamily="18" charset="-120"/>
              </a:rPr>
            </a:br>
            <a:r>
              <a:rPr kumimoji="1" lang="en-US" altLang="zh-TW" sz="1600">
                <a:latin typeface="Arial" charset="0"/>
                <a:ea typeface="新細明體" pitchFamily="18" charset="-120"/>
              </a:rPr>
              <a:t>b4. y++</a:t>
            </a:r>
            <a:br>
              <a:rPr kumimoji="1" lang="en-US" altLang="zh-TW" sz="1600">
                <a:latin typeface="Arial" charset="0"/>
                <a:ea typeface="新細明體" pitchFamily="18" charset="-120"/>
              </a:rPr>
            </a:br>
            <a:r>
              <a:rPr kumimoji="1" lang="en-US" altLang="zh-TW" sz="1600">
                <a:latin typeface="Arial" charset="0"/>
                <a:ea typeface="新細明體" pitchFamily="18" charset="-120"/>
              </a:rPr>
              <a:t>b5. y++</a:t>
            </a:r>
            <a:br>
              <a:rPr kumimoji="1" lang="en-US" altLang="zh-TW" sz="1600">
                <a:latin typeface="Arial" charset="0"/>
                <a:ea typeface="新細明體" pitchFamily="18" charset="-120"/>
              </a:rPr>
            </a:br>
            <a:r>
              <a:rPr kumimoji="1" lang="en-US" altLang="zh-TW" sz="1600">
                <a:latin typeface="Arial" charset="0"/>
                <a:ea typeface="新細明體" pitchFamily="18" charset="-120"/>
              </a:rPr>
              <a:t>b6. y++</a:t>
            </a:r>
            <a:br>
              <a:rPr kumimoji="1" lang="en-US" altLang="zh-TW" sz="1600">
                <a:latin typeface="Arial" charset="0"/>
                <a:ea typeface="新細明體" pitchFamily="18" charset="-120"/>
              </a:rPr>
            </a:br>
            <a:r>
              <a:rPr kumimoji="1" lang="en-US" altLang="zh-TW" sz="1600">
                <a:latin typeface="Arial" charset="0"/>
                <a:ea typeface="新細明體" pitchFamily="18" charset="-120"/>
              </a:rPr>
              <a:t>b7. y++</a:t>
            </a:r>
          </a:p>
        </p:txBody>
      </p:sp>
      <p:sp>
        <p:nvSpPr>
          <p:cNvPr id="46" name="Rectangle 44">
            <a:extLst>
              <a:ext uri="{FF2B5EF4-FFF2-40B4-BE49-F238E27FC236}">
                <a16:creationId xmlns:a16="http://schemas.microsoft.com/office/drawing/2014/main" id="{97B30746-041C-4F20-8292-CCFA079CCF9C}"/>
              </a:ext>
            </a:extLst>
          </p:cNvPr>
          <p:cNvSpPr>
            <a:spLocks noChangeArrowheads="1"/>
          </p:cNvSpPr>
          <p:nvPr/>
        </p:nvSpPr>
        <p:spPr bwMode="auto">
          <a:xfrm>
            <a:off x="3058605" y="4012692"/>
            <a:ext cx="990600" cy="301625"/>
          </a:xfrm>
          <a:prstGeom prst="rect">
            <a:avLst/>
          </a:prstGeom>
          <a:noFill/>
          <a:ln w="9525">
            <a:noFill/>
            <a:miter lim="800000"/>
            <a:headEnd/>
            <a:tailEnd/>
          </a:ln>
        </p:spPr>
        <p:txBody>
          <a:bodyPr lIns="90488" tIns="44450" rIns="90488" bIns="44450">
            <a:spAutoFit/>
          </a:bodyPr>
          <a:lstStyle/>
          <a:p>
            <a:r>
              <a:rPr kumimoji="1" lang="en-US" altLang="zh-TW" sz="1400" i="1">
                <a:latin typeface="Arial" charset="0"/>
                <a:ea typeface="新細明體" pitchFamily="18" charset="-120"/>
              </a:rPr>
              <a:t>Process A</a:t>
            </a:r>
          </a:p>
        </p:txBody>
      </p:sp>
      <p:sp>
        <p:nvSpPr>
          <p:cNvPr id="47" name="Rectangle 45">
            <a:extLst>
              <a:ext uri="{FF2B5EF4-FFF2-40B4-BE49-F238E27FC236}">
                <a16:creationId xmlns:a16="http://schemas.microsoft.com/office/drawing/2014/main" id="{88779A61-42AD-4108-ADD9-EC65981F308E}"/>
              </a:ext>
            </a:extLst>
          </p:cNvPr>
          <p:cNvSpPr>
            <a:spLocks noChangeArrowheads="1"/>
          </p:cNvSpPr>
          <p:nvPr/>
        </p:nvSpPr>
        <p:spPr bwMode="auto">
          <a:xfrm>
            <a:off x="5003292" y="3999992"/>
            <a:ext cx="1066800" cy="305212"/>
          </a:xfrm>
          <a:prstGeom prst="rect">
            <a:avLst/>
          </a:prstGeom>
          <a:noFill/>
          <a:ln w="9525">
            <a:noFill/>
            <a:miter lim="800000"/>
            <a:headEnd/>
            <a:tailEnd/>
          </a:ln>
        </p:spPr>
        <p:txBody>
          <a:bodyPr wrap="square" lIns="90488" tIns="44450" rIns="90488" bIns="44450">
            <a:spAutoFit/>
          </a:bodyPr>
          <a:lstStyle/>
          <a:p>
            <a:r>
              <a:rPr kumimoji="1" lang="en-US" altLang="zh-TW" sz="1400" i="1">
                <a:latin typeface="Arial" charset="0"/>
                <a:ea typeface="新細明體" pitchFamily="18" charset="-120"/>
              </a:rPr>
              <a:t>Process B</a:t>
            </a:r>
          </a:p>
        </p:txBody>
      </p:sp>
      <p:sp>
        <p:nvSpPr>
          <p:cNvPr id="48" name="Rectangle 46">
            <a:extLst>
              <a:ext uri="{FF2B5EF4-FFF2-40B4-BE49-F238E27FC236}">
                <a16:creationId xmlns:a16="http://schemas.microsoft.com/office/drawing/2014/main" id="{FB85D8B9-0BFB-478C-99D6-0DA2A9A35AE7}"/>
              </a:ext>
            </a:extLst>
          </p:cNvPr>
          <p:cNvSpPr>
            <a:spLocks noChangeArrowheads="1"/>
          </p:cNvSpPr>
          <p:nvPr/>
        </p:nvSpPr>
        <p:spPr bwMode="auto">
          <a:xfrm>
            <a:off x="7019417" y="4012692"/>
            <a:ext cx="1079500" cy="301625"/>
          </a:xfrm>
          <a:prstGeom prst="rect">
            <a:avLst/>
          </a:prstGeom>
          <a:noFill/>
          <a:ln w="9525">
            <a:noFill/>
            <a:miter lim="800000"/>
            <a:headEnd/>
            <a:tailEnd/>
          </a:ln>
        </p:spPr>
        <p:txBody>
          <a:bodyPr lIns="90488" tIns="44450" rIns="90488" bIns="44450">
            <a:spAutoFit/>
          </a:bodyPr>
          <a:lstStyle/>
          <a:p>
            <a:r>
              <a:rPr kumimoji="1" lang="en-US" altLang="zh-TW" sz="1400" i="1">
                <a:latin typeface="Arial" charset="0"/>
                <a:ea typeface="新細明體" pitchFamily="18" charset="-120"/>
              </a:rPr>
              <a:t>Process C</a:t>
            </a:r>
          </a:p>
        </p:txBody>
      </p:sp>
      <p:sp>
        <p:nvSpPr>
          <p:cNvPr id="42" name="Rectangle 40">
            <a:extLst>
              <a:ext uri="{FF2B5EF4-FFF2-40B4-BE49-F238E27FC236}">
                <a16:creationId xmlns:a16="http://schemas.microsoft.com/office/drawing/2014/main" id="{F6A3A29C-CEAA-4217-A3C9-B7ACA96442F2}"/>
              </a:ext>
            </a:extLst>
          </p:cNvPr>
          <p:cNvSpPr>
            <a:spLocks noChangeArrowheads="1"/>
          </p:cNvSpPr>
          <p:nvPr/>
        </p:nvSpPr>
        <p:spPr bwMode="auto">
          <a:xfrm>
            <a:off x="7403592" y="4126992"/>
            <a:ext cx="1066800" cy="457200"/>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kumimoji="1" lang="en-US" altLang="zh-TW" dirty="0">
                <a:latin typeface="Comic Sans MS" pitchFamily="66" charset="0"/>
                <a:ea typeface="新細明體" pitchFamily="18" charset="-120"/>
              </a:rPr>
              <a:t>Timeout</a:t>
            </a:r>
          </a:p>
        </p:txBody>
      </p:sp>
    </p:spTree>
    <p:extLst>
      <p:ext uri="{BB962C8B-B14F-4D97-AF65-F5344CB8AC3E}">
        <p14:creationId xmlns:p14="http://schemas.microsoft.com/office/powerpoint/2010/main" val="317083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40" grpId="0" autoUpdateAnimBg="0"/>
      <p:bldP spid="41" grpId="0" autoUpdateAnimBg="0"/>
      <p:bldP spid="4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B1B572-99D8-461E-BB8B-BEF7F8BF3411}"/>
              </a:ext>
            </a:extLst>
          </p:cNvPr>
          <p:cNvSpPr>
            <a:spLocks noGrp="1"/>
          </p:cNvSpPr>
          <p:nvPr>
            <p:ph type="title"/>
          </p:nvPr>
        </p:nvSpPr>
        <p:spPr/>
        <p:txBody>
          <a:bodyPr/>
          <a:lstStyle/>
          <a:p>
            <a:r>
              <a:rPr lang="en-US" altLang="zh-TW" dirty="0">
                <a:ea typeface="新細明體" pitchFamily="18" charset="-120"/>
              </a:rPr>
              <a:t>How Process State Changes (5/8)</a:t>
            </a:r>
            <a:endParaRPr lang="en-US" dirty="0"/>
          </a:p>
        </p:txBody>
      </p:sp>
      <p:sp>
        <p:nvSpPr>
          <p:cNvPr id="4" name="Slide Number Placeholder 3">
            <a:extLst>
              <a:ext uri="{FF2B5EF4-FFF2-40B4-BE49-F238E27FC236}">
                <a16:creationId xmlns:a16="http://schemas.microsoft.com/office/drawing/2014/main" id="{E942ACB5-799C-4C3F-BC8C-A95BEACF059D}"/>
              </a:ext>
            </a:extLst>
          </p:cNvPr>
          <p:cNvSpPr>
            <a:spLocks noGrp="1"/>
          </p:cNvSpPr>
          <p:nvPr>
            <p:ph type="sldNum" sz="quarter" idx="15"/>
          </p:nvPr>
        </p:nvSpPr>
        <p:spPr/>
        <p:txBody>
          <a:bodyPr/>
          <a:lstStyle/>
          <a:p>
            <a:fld id="{19B51A1E-902D-48AF-9020-955120F399B6}" type="slidenum">
              <a:rPr lang="en-US" smtClean="0"/>
              <a:pPr/>
              <a:t>28</a:t>
            </a:fld>
            <a:endParaRPr lang="en-US" dirty="0"/>
          </a:p>
        </p:txBody>
      </p:sp>
      <p:grpSp>
        <p:nvGrpSpPr>
          <p:cNvPr id="5" name="Group 2">
            <a:extLst>
              <a:ext uri="{FF2B5EF4-FFF2-40B4-BE49-F238E27FC236}">
                <a16:creationId xmlns:a16="http://schemas.microsoft.com/office/drawing/2014/main" id="{D7A1DE22-9474-4625-85DE-6588B1FBA8C4}"/>
              </a:ext>
            </a:extLst>
          </p:cNvPr>
          <p:cNvGrpSpPr>
            <a:grpSpLocks/>
          </p:cNvGrpSpPr>
          <p:nvPr/>
        </p:nvGrpSpPr>
        <p:grpSpPr bwMode="auto">
          <a:xfrm>
            <a:off x="3023616" y="4507992"/>
            <a:ext cx="5562600" cy="1524000"/>
            <a:chOff x="1248" y="2880"/>
            <a:chExt cx="3504" cy="960"/>
          </a:xfrm>
        </p:grpSpPr>
        <p:grpSp>
          <p:nvGrpSpPr>
            <p:cNvPr id="6" name="Group 3">
              <a:extLst>
                <a:ext uri="{FF2B5EF4-FFF2-40B4-BE49-F238E27FC236}">
                  <a16:creationId xmlns:a16="http://schemas.microsoft.com/office/drawing/2014/main" id="{E185B693-316C-4670-81D1-C775E3203E7A}"/>
                </a:ext>
              </a:extLst>
            </p:cNvPr>
            <p:cNvGrpSpPr>
              <a:grpSpLocks/>
            </p:cNvGrpSpPr>
            <p:nvPr/>
          </p:nvGrpSpPr>
          <p:grpSpPr bwMode="auto">
            <a:xfrm>
              <a:off x="2016" y="3072"/>
              <a:ext cx="960" cy="240"/>
              <a:chOff x="1392" y="3216"/>
              <a:chExt cx="960" cy="240"/>
            </a:xfrm>
          </p:grpSpPr>
          <p:sp>
            <p:nvSpPr>
              <p:cNvPr id="27" name="Rectangle 4">
                <a:extLst>
                  <a:ext uri="{FF2B5EF4-FFF2-40B4-BE49-F238E27FC236}">
                    <a16:creationId xmlns:a16="http://schemas.microsoft.com/office/drawing/2014/main" id="{0436EC48-520B-4BAD-9080-88CB892FABEC}"/>
                  </a:ext>
                </a:extLst>
              </p:cNvPr>
              <p:cNvSpPr>
                <a:spLocks noChangeArrowheads="1"/>
              </p:cNvSpPr>
              <p:nvPr/>
            </p:nvSpPr>
            <p:spPr bwMode="auto">
              <a:xfrm>
                <a:off x="139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8" name="Rectangle 5">
                <a:extLst>
                  <a:ext uri="{FF2B5EF4-FFF2-40B4-BE49-F238E27FC236}">
                    <a16:creationId xmlns:a16="http://schemas.microsoft.com/office/drawing/2014/main" id="{F47800C0-6897-4E14-902B-99C9E6A1F725}"/>
                  </a:ext>
                </a:extLst>
              </p:cNvPr>
              <p:cNvSpPr>
                <a:spLocks noChangeArrowheads="1"/>
              </p:cNvSpPr>
              <p:nvPr/>
            </p:nvSpPr>
            <p:spPr bwMode="auto">
              <a:xfrm>
                <a:off x="163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9" name="Rectangle 6">
                <a:extLst>
                  <a:ext uri="{FF2B5EF4-FFF2-40B4-BE49-F238E27FC236}">
                    <a16:creationId xmlns:a16="http://schemas.microsoft.com/office/drawing/2014/main" id="{AECE58A3-04B8-430E-9A8D-AF985AB3A01C}"/>
                  </a:ext>
                </a:extLst>
              </p:cNvPr>
              <p:cNvSpPr>
                <a:spLocks noChangeArrowheads="1"/>
              </p:cNvSpPr>
              <p:nvPr/>
            </p:nvSpPr>
            <p:spPr bwMode="auto">
              <a:xfrm>
                <a:off x="187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0" name="Rectangle 7">
                <a:extLst>
                  <a:ext uri="{FF2B5EF4-FFF2-40B4-BE49-F238E27FC236}">
                    <a16:creationId xmlns:a16="http://schemas.microsoft.com/office/drawing/2014/main" id="{AB489B0E-10D0-4493-ABBC-A3C31810345E}"/>
                  </a:ext>
                </a:extLst>
              </p:cNvPr>
              <p:cNvSpPr>
                <a:spLocks noChangeArrowheads="1"/>
              </p:cNvSpPr>
              <p:nvPr/>
            </p:nvSpPr>
            <p:spPr bwMode="auto">
              <a:xfrm>
                <a:off x="211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7" name="Rectangle 8">
              <a:extLst>
                <a:ext uri="{FF2B5EF4-FFF2-40B4-BE49-F238E27FC236}">
                  <a16:creationId xmlns:a16="http://schemas.microsoft.com/office/drawing/2014/main" id="{A9BA46D7-0DF2-458B-8D89-AF66B1604DAD}"/>
                </a:ext>
              </a:extLst>
            </p:cNvPr>
            <p:cNvSpPr>
              <a:spLocks noChangeArrowheads="1"/>
            </p:cNvSpPr>
            <p:nvPr/>
          </p:nvSpPr>
          <p:spPr bwMode="auto">
            <a:xfrm>
              <a:off x="3792" y="3024"/>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8" name="Line 9">
              <a:extLst>
                <a:ext uri="{FF2B5EF4-FFF2-40B4-BE49-F238E27FC236}">
                  <a16:creationId xmlns:a16="http://schemas.microsoft.com/office/drawing/2014/main" id="{65BAD2E5-9670-4AAC-8B79-5022F6D92D41}"/>
                </a:ext>
              </a:extLst>
            </p:cNvPr>
            <p:cNvSpPr>
              <a:spLocks noChangeShapeType="1"/>
            </p:cNvSpPr>
            <p:nvPr/>
          </p:nvSpPr>
          <p:spPr bwMode="auto">
            <a:xfrm>
              <a:off x="3024" y="3168"/>
              <a:ext cx="720" cy="0"/>
            </a:xfrm>
            <a:prstGeom prst="line">
              <a:avLst/>
            </a:prstGeom>
            <a:noFill/>
            <a:ln w="9525">
              <a:solidFill>
                <a:schemeClr val="tx1"/>
              </a:solidFill>
              <a:round/>
              <a:headEnd/>
              <a:tailEnd type="triangle" w="med" len="med"/>
            </a:ln>
          </p:spPr>
          <p:txBody>
            <a:bodyPr wrap="none" anchor="ctr"/>
            <a:lstStyle/>
            <a:p>
              <a:endParaRPr lang="en-US"/>
            </a:p>
          </p:txBody>
        </p:sp>
        <p:grpSp>
          <p:nvGrpSpPr>
            <p:cNvPr id="9" name="Group 10">
              <a:extLst>
                <a:ext uri="{FF2B5EF4-FFF2-40B4-BE49-F238E27FC236}">
                  <a16:creationId xmlns:a16="http://schemas.microsoft.com/office/drawing/2014/main" id="{C2E6D7A2-FC50-42C3-99EE-60BEB159ABD3}"/>
                </a:ext>
              </a:extLst>
            </p:cNvPr>
            <p:cNvGrpSpPr>
              <a:grpSpLocks/>
            </p:cNvGrpSpPr>
            <p:nvPr/>
          </p:nvGrpSpPr>
          <p:grpSpPr bwMode="auto">
            <a:xfrm>
              <a:off x="2496" y="3600"/>
              <a:ext cx="960" cy="240"/>
              <a:chOff x="1392" y="3216"/>
              <a:chExt cx="960" cy="240"/>
            </a:xfrm>
          </p:grpSpPr>
          <p:sp>
            <p:nvSpPr>
              <p:cNvPr id="23" name="Rectangle 11">
                <a:extLst>
                  <a:ext uri="{FF2B5EF4-FFF2-40B4-BE49-F238E27FC236}">
                    <a16:creationId xmlns:a16="http://schemas.microsoft.com/office/drawing/2014/main" id="{F5351075-42FC-40D8-A1EF-5C67F88174C7}"/>
                  </a:ext>
                </a:extLst>
              </p:cNvPr>
              <p:cNvSpPr>
                <a:spLocks noChangeArrowheads="1"/>
              </p:cNvSpPr>
              <p:nvPr/>
            </p:nvSpPr>
            <p:spPr bwMode="auto">
              <a:xfrm>
                <a:off x="139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4" name="Rectangle 12">
                <a:extLst>
                  <a:ext uri="{FF2B5EF4-FFF2-40B4-BE49-F238E27FC236}">
                    <a16:creationId xmlns:a16="http://schemas.microsoft.com/office/drawing/2014/main" id="{BD9AD9EA-AB22-4BEC-8C55-644A052CAD05}"/>
                  </a:ext>
                </a:extLst>
              </p:cNvPr>
              <p:cNvSpPr>
                <a:spLocks noChangeArrowheads="1"/>
              </p:cNvSpPr>
              <p:nvPr/>
            </p:nvSpPr>
            <p:spPr bwMode="auto">
              <a:xfrm>
                <a:off x="163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5" name="Rectangle 13">
                <a:extLst>
                  <a:ext uri="{FF2B5EF4-FFF2-40B4-BE49-F238E27FC236}">
                    <a16:creationId xmlns:a16="http://schemas.microsoft.com/office/drawing/2014/main" id="{C5B92701-E07E-42EA-8DD6-31AE5E8746AE}"/>
                  </a:ext>
                </a:extLst>
              </p:cNvPr>
              <p:cNvSpPr>
                <a:spLocks noChangeArrowheads="1"/>
              </p:cNvSpPr>
              <p:nvPr/>
            </p:nvSpPr>
            <p:spPr bwMode="auto">
              <a:xfrm>
                <a:off x="187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6" name="Rectangle 14">
                <a:extLst>
                  <a:ext uri="{FF2B5EF4-FFF2-40B4-BE49-F238E27FC236}">
                    <a16:creationId xmlns:a16="http://schemas.microsoft.com/office/drawing/2014/main" id="{DD3F817A-0108-4ED3-A59F-7577F2F3DBA1}"/>
                  </a:ext>
                </a:extLst>
              </p:cNvPr>
              <p:cNvSpPr>
                <a:spLocks noChangeArrowheads="1"/>
              </p:cNvSpPr>
              <p:nvPr/>
            </p:nvSpPr>
            <p:spPr bwMode="auto">
              <a:xfrm>
                <a:off x="211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grpSp>
        <p:sp>
          <p:nvSpPr>
            <p:cNvPr id="10" name="Line 15">
              <a:extLst>
                <a:ext uri="{FF2B5EF4-FFF2-40B4-BE49-F238E27FC236}">
                  <a16:creationId xmlns:a16="http://schemas.microsoft.com/office/drawing/2014/main" id="{1A6DC4C6-B2A3-4E8D-BB8E-A122854FAB77}"/>
                </a:ext>
              </a:extLst>
            </p:cNvPr>
            <p:cNvSpPr>
              <a:spLocks noChangeShapeType="1"/>
            </p:cNvSpPr>
            <p:nvPr/>
          </p:nvSpPr>
          <p:spPr bwMode="auto">
            <a:xfrm>
              <a:off x="3936" y="3360"/>
              <a:ext cx="0" cy="336"/>
            </a:xfrm>
            <a:prstGeom prst="line">
              <a:avLst/>
            </a:prstGeom>
            <a:noFill/>
            <a:ln w="9525">
              <a:solidFill>
                <a:schemeClr val="tx1"/>
              </a:solidFill>
              <a:round/>
              <a:headEnd/>
              <a:tailEnd/>
            </a:ln>
          </p:spPr>
          <p:txBody>
            <a:bodyPr wrap="none" anchor="ctr"/>
            <a:lstStyle/>
            <a:p>
              <a:endParaRPr lang="en-US"/>
            </a:p>
          </p:txBody>
        </p:sp>
        <p:sp>
          <p:nvSpPr>
            <p:cNvPr id="11" name="Line 16">
              <a:extLst>
                <a:ext uri="{FF2B5EF4-FFF2-40B4-BE49-F238E27FC236}">
                  <a16:creationId xmlns:a16="http://schemas.microsoft.com/office/drawing/2014/main" id="{559F8C49-0242-45C5-A4CC-BAEA4F263E87}"/>
                </a:ext>
              </a:extLst>
            </p:cNvPr>
            <p:cNvSpPr>
              <a:spLocks noChangeShapeType="1"/>
            </p:cNvSpPr>
            <p:nvPr/>
          </p:nvSpPr>
          <p:spPr bwMode="auto">
            <a:xfrm flipH="1">
              <a:off x="3600" y="3696"/>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12" name="Line 17">
              <a:extLst>
                <a:ext uri="{FF2B5EF4-FFF2-40B4-BE49-F238E27FC236}">
                  <a16:creationId xmlns:a16="http://schemas.microsoft.com/office/drawing/2014/main" id="{434C0D79-95A7-4522-9974-895D4FEADA15}"/>
                </a:ext>
              </a:extLst>
            </p:cNvPr>
            <p:cNvSpPr>
              <a:spLocks noChangeShapeType="1"/>
            </p:cNvSpPr>
            <p:nvPr/>
          </p:nvSpPr>
          <p:spPr bwMode="auto">
            <a:xfrm flipH="1">
              <a:off x="1728" y="3696"/>
              <a:ext cx="720" cy="0"/>
            </a:xfrm>
            <a:prstGeom prst="line">
              <a:avLst/>
            </a:prstGeom>
            <a:noFill/>
            <a:ln w="9525">
              <a:solidFill>
                <a:schemeClr val="tx1"/>
              </a:solidFill>
              <a:round/>
              <a:headEnd/>
              <a:tailEnd/>
            </a:ln>
          </p:spPr>
          <p:txBody>
            <a:bodyPr wrap="none" anchor="ctr"/>
            <a:lstStyle/>
            <a:p>
              <a:endParaRPr lang="en-US"/>
            </a:p>
          </p:txBody>
        </p:sp>
        <p:sp>
          <p:nvSpPr>
            <p:cNvPr id="13" name="Line 18">
              <a:extLst>
                <a:ext uri="{FF2B5EF4-FFF2-40B4-BE49-F238E27FC236}">
                  <a16:creationId xmlns:a16="http://schemas.microsoft.com/office/drawing/2014/main" id="{613CE3B4-D7E2-4499-906C-8A79529C6F8B}"/>
                </a:ext>
              </a:extLst>
            </p:cNvPr>
            <p:cNvSpPr>
              <a:spLocks noChangeShapeType="1"/>
            </p:cNvSpPr>
            <p:nvPr/>
          </p:nvSpPr>
          <p:spPr bwMode="auto">
            <a:xfrm>
              <a:off x="1248" y="3168"/>
              <a:ext cx="672" cy="0"/>
            </a:xfrm>
            <a:prstGeom prst="line">
              <a:avLst/>
            </a:prstGeom>
            <a:noFill/>
            <a:ln w="9525">
              <a:solidFill>
                <a:schemeClr val="tx1"/>
              </a:solidFill>
              <a:round/>
              <a:headEnd/>
              <a:tailEnd type="triangle" w="med" len="med"/>
            </a:ln>
          </p:spPr>
          <p:txBody>
            <a:bodyPr wrap="none" anchor="ctr"/>
            <a:lstStyle/>
            <a:p>
              <a:endParaRPr lang="en-US"/>
            </a:p>
          </p:txBody>
        </p:sp>
        <p:sp>
          <p:nvSpPr>
            <p:cNvPr id="14" name="Line 19">
              <a:extLst>
                <a:ext uri="{FF2B5EF4-FFF2-40B4-BE49-F238E27FC236}">
                  <a16:creationId xmlns:a16="http://schemas.microsoft.com/office/drawing/2014/main" id="{5167679D-1B5D-45DF-AA54-1A1A8D68279F}"/>
                </a:ext>
              </a:extLst>
            </p:cNvPr>
            <p:cNvSpPr>
              <a:spLocks noChangeShapeType="1"/>
            </p:cNvSpPr>
            <p:nvPr/>
          </p:nvSpPr>
          <p:spPr bwMode="auto">
            <a:xfrm flipV="1">
              <a:off x="1728" y="3168"/>
              <a:ext cx="0" cy="528"/>
            </a:xfrm>
            <a:prstGeom prst="line">
              <a:avLst/>
            </a:prstGeom>
            <a:noFill/>
            <a:ln w="9525">
              <a:solidFill>
                <a:schemeClr val="tx1"/>
              </a:solidFill>
              <a:round/>
              <a:headEnd/>
              <a:tailEnd type="triangle" w="med" len="med"/>
            </a:ln>
          </p:spPr>
          <p:txBody>
            <a:bodyPr wrap="none" anchor="ctr"/>
            <a:lstStyle/>
            <a:p>
              <a:endParaRPr lang="en-US"/>
            </a:p>
          </p:txBody>
        </p:sp>
        <p:sp>
          <p:nvSpPr>
            <p:cNvPr id="15" name="Line 20">
              <a:extLst>
                <a:ext uri="{FF2B5EF4-FFF2-40B4-BE49-F238E27FC236}">
                  <a16:creationId xmlns:a16="http://schemas.microsoft.com/office/drawing/2014/main" id="{AE904214-130A-4F95-9708-4795AA09841F}"/>
                </a:ext>
              </a:extLst>
            </p:cNvPr>
            <p:cNvSpPr>
              <a:spLocks noChangeShapeType="1"/>
            </p:cNvSpPr>
            <p:nvPr/>
          </p:nvSpPr>
          <p:spPr bwMode="auto">
            <a:xfrm>
              <a:off x="4128" y="3168"/>
              <a:ext cx="624" cy="0"/>
            </a:xfrm>
            <a:prstGeom prst="line">
              <a:avLst/>
            </a:prstGeom>
            <a:noFill/>
            <a:ln w="9525">
              <a:solidFill>
                <a:schemeClr val="tx1"/>
              </a:solidFill>
              <a:round/>
              <a:headEnd/>
              <a:tailEnd type="triangle" w="med" len="med"/>
            </a:ln>
          </p:spPr>
          <p:txBody>
            <a:bodyPr wrap="none" anchor="ctr"/>
            <a:lstStyle/>
            <a:p>
              <a:endParaRPr lang="en-US"/>
            </a:p>
          </p:txBody>
        </p:sp>
        <p:sp>
          <p:nvSpPr>
            <p:cNvPr id="16" name="Line 21">
              <a:extLst>
                <a:ext uri="{FF2B5EF4-FFF2-40B4-BE49-F238E27FC236}">
                  <a16:creationId xmlns:a16="http://schemas.microsoft.com/office/drawing/2014/main" id="{3AD38672-4CCE-454E-BAE3-EB419B5CC515}"/>
                </a:ext>
              </a:extLst>
            </p:cNvPr>
            <p:cNvSpPr>
              <a:spLocks noChangeShapeType="1"/>
            </p:cNvSpPr>
            <p:nvPr/>
          </p:nvSpPr>
          <p:spPr bwMode="auto">
            <a:xfrm flipV="1">
              <a:off x="3936" y="2880"/>
              <a:ext cx="0" cy="144"/>
            </a:xfrm>
            <a:prstGeom prst="line">
              <a:avLst/>
            </a:prstGeom>
            <a:noFill/>
            <a:ln w="9525">
              <a:solidFill>
                <a:schemeClr val="tx1"/>
              </a:solidFill>
              <a:round/>
              <a:headEnd/>
              <a:tailEnd/>
            </a:ln>
          </p:spPr>
          <p:txBody>
            <a:bodyPr wrap="none" anchor="ctr"/>
            <a:lstStyle/>
            <a:p>
              <a:endParaRPr lang="en-US"/>
            </a:p>
          </p:txBody>
        </p:sp>
        <p:sp>
          <p:nvSpPr>
            <p:cNvPr id="17" name="Line 22">
              <a:extLst>
                <a:ext uri="{FF2B5EF4-FFF2-40B4-BE49-F238E27FC236}">
                  <a16:creationId xmlns:a16="http://schemas.microsoft.com/office/drawing/2014/main" id="{9082D887-59D8-4F39-BB83-5A68ED8D9DEE}"/>
                </a:ext>
              </a:extLst>
            </p:cNvPr>
            <p:cNvSpPr>
              <a:spLocks noChangeShapeType="1"/>
            </p:cNvSpPr>
            <p:nvPr/>
          </p:nvSpPr>
          <p:spPr bwMode="auto">
            <a:xfrm flipH="1">
              <a:off x="1728" y="2880"/>
              <a:ext cx="2208" cy="0"/>
            </a:xfrm>
            <a:prstGeom prst="line">
              <a:avLst/>
            </a:prstGeom>
            <a:noFill/>
            <a:ln w="9525">
              <a:solidFill>
                <a:schemeClr val="tx1"/>
              </a:solidFill>
              <a:round/>
              <a:headEnd/>
              <a:tailEnd/>
            </a:ln>
          </p:spPr>
          <p:txBody>
            <a:bodyPr wrap="none" anchor="ctr"/>
            <a:lstStyle/>
            <a:p>
              <a:endParaRPr lang="en-US"/>
            </a:p>
          </p:txBody>
        </p:sp>
        <p:sp>
          <p:nvSpPr>
            <p:cNvPr id="18" name="Line 23">
              <a:extLst>
                <a:ext uri="{FF2B5EF4-FFF2-40B4-BE49-F238E27FC236}">
                  <a16:creationId xmlns:a16="http://schemas.microsoft.com/office/drawing/2014/main" id="{1E0D3B46-06D6-4F29-8827-C9EC4F44A257}"/>
                </a:ext>
              </a:extLst>
            </p:cNvPr>
            <p:cNvSpPr>
              <a:spLocks noChangeShapeType="1"/>
            </p:cNvSpPr>
            <p:nvPr/>
          </p:nvSpPr>
          <p:spPr bwMode="auto">
            <a:xfrm>
              <a:off x="1728" y="2880"/>
              <a:ext cx="0" cy="288"/>
            </a:xfrm>
            <a:prstGeom prst="line">
              <a:avLst/>
            </a:prstGeom>
            <a:noFill/>
            <a:ln w="9525">
              <a:solidFill>
                <a:schemeClr val="tx1"/>
              </a:solidFill>
              <a:round/>
              <a:headEnd/>
              <a:tailEnd type="triangle" w="med" len="med"/>
            </a:ln>
          </p:spPr>
          <p:txBody>
            <a:bodyPr wrap="none" anchor="ctr"/>
            <a:lstStyle/>
            <a:p>
              <a:endParaRPr lang="en-US"/>
            </a:p>
          </p:txBody>
        </p:sp>
        <p:sp>
          <p:nvSpPr>
            <p:cNvPr id="19" name="Line 24">
              <a:extLst>
                <a:ext uri="{FF2B5EF4-FFF2-40B4-BE49-F238E27FC236}">
                  <a16:creationId xmlns:a16="http://schemas.microsoft.com/office/drawing/2014/main" id="{202CB76E-D0E9-458C-9676-A68D61F0E6B1}"/>
                </a:ext>
              </a:extLst>
            </p:cNvPr>
            <p:cNvSpPr>
              <a:spLocks noChangeShapeType="1"/>
            </p:cNvSpPr>
            <p:nvPr/>
          </p:nvSpPr>
          <p:spPr bwMode="auto">
            <a:xfrm flipH="1">
              <a:off x="1920" y="3072"/>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0" name="Line 25">
              <a:extLst>
                <a:ext uri="{FF2B5EF4-FFF2-40B4-BE49-F238E27FC236}">
                  <a16:creationId xmlns:a16="http://schemas.microsoft.com/office/drawing/2014/main" id="{E012A68A-08E8-4CCB-B711-5EFD241D5900}"/>
                </a:ext>
              </a:extLst>
            </p:cNvPr>
            <p:cNvSpPr>
              <a:spLocks noChangeShapeType="1"/>
            </p:cNvSpPr>
            <p:nvPr/>
          </p:nvSpPr>
          <p:spPr bwMode="auto">
            <a:xfrm flipH="1">
              <a:off x="1920" y="3312"/>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1" name="Line 26">
              <a:extLst>
                <a:ext uri="{FF2B5EF4-FFF2-40B4-BE49-F238E27FC236}">
                  <a16:creationId xmlns:a16="http://schemas.microsoft.com/office/drawing/2014/main" id="{22139971-D267-4813-B163-56C74BEFE14C}"/>
                </a:ext>
              </a:extLst>
            </p:cNvPr>
            <p:cNvSpPr>
              <a:spLocks noChangeShapeType="1"/>
            </p:cNvSpPr>
            <p:nvPr/>
          </p:nvSpPr>
          <p:spPr bwMode="auto">
            <a:xfrm flipH="1">
              <a:off x="3456" y="3600"/>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 name="Line 27">
              <a:extLst>
                <a:ext uri="{FF2B5EF4-FFF2-40B4-BE49-F238E27FC236}">
                  <a16:creationId xmlns:a16="http://schemas.microsoft.com/office/drawing/2014/main" id="{FB95E50F-BE84-4B2C-8AAD-069CA93772D5}"/>
                </a:ext>
              </a:extLst>
            </p:cNvPr>
            <p:cNvSpPr>
              <a:spLocks noChangeShapeType="1"/>
            </p:cNvSpPr>
            <p:nvPr/>
          </p:nvSpPr>
          <p:spPr bwMode="auto">
            <a:xfrm flipH="1">
              <a:off x="3456" y="3840"/>
              <a:ext cx="96"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1" name="Oval 29">
            <a:extLst>
              <a:ext uri="{FF2B5EF4-FFF2-40B4-BE49-F238E27FC236}">
                <a16:creationId xmlns:a16="http://schemas.microsoft.com/office/drawing/2014/main" id="{7F5116E0-8069-4B63-A8EF-35884EB06890}"/>
              </a:ext>
            </a:extLst>
          </p:cNvPr>
          <p:cNvSpPr>
            <a:spLocks noChangeArrowheads="1"/>
          </p:cNvSpPr>
          <p:nvPr/>
        </p:nvSpPr>
        <p:spPr bwMode="auto">
          <a:xfrm>
            <a:off x="5462016" y="4888992"/>
            <a:ext cx="228600" cy="228600"/>
          </a:xfrm>
          <a:prstGeom prst="ellipse">
            <a:avLst/>
          </a:prstGeom>
          <a:solidFill>
            <a:srgbClr val="00CCFF"/>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2" name="Oval 30">
            <a:extLst>
              <a:ext uri="{FF2B5EF4-FFF2-40B4-BE49-F238E27FC236}">
                <a16:creationId xmlns:a16="http://schemas.microsoft.com/office/drawing/2014/main" id="{4BB1B211-D9F7-439A-9DD0-1E696FEF5C77}"/>
              </a:ext>
            </a:extLst>
          </p:cNvPr>
          <p:cNvSpPr>
            <a:spLocks noChangeArrowheads="1"/>
          </p:cNvSpPr>
          <p:nvPr/>
        </p:nvSpPr>
        <p:spPr bwMode="auto">
          <a:xfrm>
            <a:off x="7138416" y="4888992"/>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3" name="Oval 31">
            <a:extLst>
              <a:ext uri="{FF2B5EF4-FFF2-40B4-BE49-F238E27FC236}">
                <a16:creationId xmlns:a16="http://schemas.microsoft.com/office/drawing/2014/main" id="{74AEBC67-FC1F-4B3D-94A9-EBA30472384F}"/>
              </a:ext>
            </a:extLst>
          </p:cNvPr>
          <p:cNvSpPr>
            <a:spLocks noChangeArrowheads="1"/>
          </p:cNvSpPr>
          <p:nvPr/>
        </p:nvSpPr>
        <p:spPr bwMode="auto">
          <a:xfrm>
            <a:off x="5081016" y="5727192"/>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4" name="Rectangle 32">
            <a:extLst>
              <a:ext uri="{FF2B5EF4-FFF2-40B4-BE49-F238E27FC236}">
                <a16:creationId xmlns:a16="http://schemas.microsoft.com/office/drawing/2014/main" id="{DC54FEF6-C7D2-4027-8C75-9BF8393B203A}"/>
              </a:ext>
            </a:extLst>
          </p:cNvPr>
          <p:cNvSpPr>
            <a:spLocks noChangeArrowheads="1"/>
          </p:cNvSpPr>
          <p:nvPr/>
        </p:nvSpPr>
        <p:spPr bwMode="auto">
          <a:xfrm>
            <a:off x="3023616" y="1536192"/>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running</a:t>
            </a:r>
            <a:endParaRPr kumimoji="1" lang="en-US" altLang="zh-TW">
              <a:latin typeface="Times New Roman" pitchFamily="18" charset="0"/>
              <a:ea typeface="新細明體" pitchFamily="18" charset="-120"/>
            </a:endParaRPr>
          </a:p>
        </p:txBody>
      </p:sp>
      <p:sp>
        <p:nvSpPr>
          <p:cNvPr id="35" name="Rectangle 33">
            <a:extLst>
              <a:ext uri="{FF2B5EF4-FFF2-40B4-BE49-F238E27FC236}">
                <a16:creationId xmlns:a16="http://schemas.microsoft.com/office/drawing/2014/main" id="{8C90418D-07AA-4563-A186-5169A829DC78}"/>
              </a:ext>
            </a:extLst>
          </p:cNvPr>
          <p:cNvSpPr>
            <a:spLocks noChangeArrowheads="1"/>
          </p:cNvSpPr>
          <p:nvPr/>
        </p:nvSpPr>
        <p:spPr bwMode="auto">
          <a:xfrm>
            <a:off x="5004816" y="1536192"/>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blocked</a:t>
            </a:r>
            <a:endParaRPr kumimoji="1" lang="en-US" altLang="zh-TW">
              <a:latin typeface="Times New Roman" pitchFamily="18" charset="0"/>
              <a:ea typeface="新細明體" pitchFamily="18" charset="-120"/>
            </a:endParaRPr>
          </a:p>
        </p:txBody>
      </p:sp>
      <p:sp>
        <p:nvSpPr>
          <p:cNvPr id="36" name="Rectangle 34">
            <a:extLst>
              <a:ext uri="{FF2B5EF4-FFF2-40B4-BE49-F238E27FC236}">
                <a16:creationId xmlns:a16="http://schemas.microsoft.com/office/drawing/2014/main" id="{6F59673C-D10F-4428-BAE3-68EEFDDA28E6}"/>
              </a:ext>
            </a:extLst>
          </p:cNvPr>
          <p:cNvSpPr>
            <a:spLocks noChangeArrowheads="1"/>
          </p:cNvSpPr>
          <p:nvPr/>
        </p:nvSpPr>
        <p:spPr bwMode="auto">
          <a:xfrm>
            <a:off x="6986016" y="1536192"/>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ready</a:t>
            </a:r>
            <a:endParaRPr kumimoji="1" lang="en-US" altLang="zh-TW">
              <a:latin typeface="Times New Roman" pitchFamily="18" charset="0"/>
              <a:ea typeface="新細明體" pitchFamily="18" charset="-120"/>
            </a:endParaRPr>
          </a:p>
        </p:txBody>
      </p:sp>
      <p:sp>
        <p:nvSpPr>
          <p:cNvPr id="37" name="Rectangle 35">
            <a:extLst>
              <a:ext uri="{FF2B5EF4-FFF2-40B4-BE49-F238E27FC236}">
                <a16:creationId xmlns:a16="http://schemas.microsoft.com/office/drawing/2014/main" id="{B8ABB3C0-DBE9-4597-9EAD-C606FA2123D5}"/>
              </a:ext>
            </a:extLst>
          </p:cNvPr>
          <p:cNvSpPr>
            <a:spLocks noChangeArrowheads="1"/>
          </p:cNvSpPr>
          <p:nvPr/>
        </p:nvSpPr>
        <p:spPr bwMode="auto">
          <a:xfrm>
            <a:off x="2566416" y="2907792"/>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38" name="Rectangle 36">
            <a:extLst>
              <a:ext uri="{FF2B5EF4-FFF2-40B4-BE49-F238E27FC236}">
                <a16:creationId xmlns:a16="http://schemas.microsoft.com/office/drawing/2014/main" id="{31C531CD-7DBD-4AA3-9CF2-FEF290806CD8}"/>
              </a:ext>
            </a:extLst>
          </p:cNvPr>
          <p:cNvSpPr>
            <a:spLocks noChangeArrowheads="1"/>
          </p:cNvSpPr>
          <p:nvPr/>
        </p:nvSpPr>
        <p:spPr bwMode="auto">
          <a:xfrm>
            <a:off x="4395216" y="2374392"/>
            <a:ext cx="381000" cy="228600"/>
          </a:xfrm>
          <a:prstGeom prst="rect">
            <a:avLst/>
          </a:prstGeom>
          <a:noFill/>
          <a:ln w="9525">
            <a:noFill/>
            <a:miter lim="800000"/>
            <a:headEnd/>
            <a:tailEnd/>
          </a:ln>
        </p:spPr>
        <p:txBody>
          <a:bodyPr wrap="none" anchor="ctr"/>
          <a:lstStyle/>
          <a:p>
            <a:pPr eaLnBrk="1" hangingPunct="1"/>
            <a:r>
              <a:rPr kumimoji="1" lang="en-US" altLang="zh-TW" sz="1600">
                <a:latin typeface="Arial" charset="0"/>
                <a:ea typeface="新細明體" pitchFamily="18" charset="-120"/>
                <a:sym typeface="Wingdings" pitchFamily="2" charset="2"/>
              </a:rPr>
              <a:t>zz</a:t>
            </a:r>
            <a:endParaRPr kumimoji="1" lang="en-US" altLang="zh-TW" sz="1600">
              <a:latin typeface="Arial" charset="0"/>
              <a:ea typeface="新細明體" pitchFamily="18" charset="-120"/>
            </a:endParaRPr>
          </a:p>
        </p:txBody>
      </p:sp>
      <p:sp>
        <p:nvSpPr>
          <p:cNvPr id="39" name="Rectangle 37">
            <a:extLst>
              <a:ext uri="{FF2B5EF4-FFF2-40B4-BE49-F238E27FC236}">
                <a16:creationId xmlns:a16="http://schemas.microsoft.com/office/drawing/2014/main" id="{6655F3BC-1C98-4414-B05A-70E0957433A5}"/>
              </a:ext>
            </a:extLst>
          </p:cNvPr>
          <p:cNvSpPr>
            <a:spLocks noChangeArrowheads="1"/>
          </p:cNvSpPr>
          <p:nvPr/>
        </p:nvSpPr>
        <p:spPr bwMode="auto">
          <a:xfrm>
            <a:off x="6528816" y="2831592"/>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40" name="Rectangle 38">
            <a:extLst>
              <a:ext uri="{FF2B5EF4-FFF2-40B4-BE49-F238E27FC236}">
                <a16:creationId xmlns:a16="http://schemas.microsoft.com/office/drawing/2014/main" id="{E4DA2EEF-F0C9-4E73-9E5D-8D32EBE82F56}"/>
              </a:ext>
            </a:extLst>
          </p:cNvPr>
          <p:cNvSpPr>
            <a:spLocks noChangeArrowheads="1"/>
          </p:cNvSpPr>
          <p:nvPr/>
        </p:nvSpPr>
        <p:spPr bwMode="auto">
          <a:xfrm>
            <a:off x="7367016" y="5650992"/>
            <a:ext cx="1219200" cy="457200"/>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kumimoji="1" lang="en-US" altLang="zh-TW">
                <a:latin typeface="Comic Sans MS" pitchFamily="66" charset="0"/>
                <a:ea typeface="新細明體" pitchFamily="18" charset="-120"/>
              </a:rPr>
              <a:t>Start I/O</a:t>
            </a:r>
          </a:p>
        </p:txBody>
      </p:sp>
      <p:sp>
        <p:nvSpPr>
          <p:cNvPr id="41" name="Rectangle 39">
            <a:extLst>
              <a:ext uri="{FF2B5EF4-FFF2-40B4-BE49-F238E27FC236}">
                <a16:creationId xmlns:a16="http://schemas.microsoft.com/office/drawing/2014/main" id="{FFB52B21-290F-4D36-8831-A61C22B68589}"/>
              </a:ext>
            </a:extLst>
          </p:cNvPr>
          <p:cNvSpPr>
            <a:spLocks noChangeArrowheads="1"/>
          </p:cNvSpPr>
          <p:nvPr/>
        </p:nvSpPr>
        <p:spPr bwMode="auto">
          <a:xfrm>
            <a:off x="2947416" y="2069592"/>
            <a:ext cx="1143000" cy="1905000"/>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a1. x++</a:t>
            </a:r>
            <a:br>
              <a:rPr kumimoji="1" lang="en-US" altLang="zh-TW" sz="1600">
                <a:latin typeface="Arial" charset="0"/>
                <a:ea typeface="新細明體" pitchFamily="18" charset="-120"/>
              </a:rPr>
            </a:br>
            <a:r>
              <a:rPr kumimoji="1" lang="en-US" altLang="zh-TW" sz="1600">
                <a:latin typeface="Arial" charset="0"/>
                <a:ea typeface="新細明體" pitchFamily="18" charset="-120"/>
              </a:rPr>
              <a:t>a2. x++</a:t>
            </a:r>
            <a:br>
              <a:rPr kumimoji="1" lang="en-US" altLang="zh-TW" sz="1600">
                <a:latin typeface="Arial" charset="0"/>
                <a:ea typeface="新細明體" pitchFamily="18" charset="-120"/>
              </a:rPr>
            </a:br>
            <a:r>
              <a:rPr kumimoji="1" lang="en-US" altLang="zh-TW" sz="1600">
                <a:latin typeface="Arial" charset="0"/>
                <a:ea typeface="新細明體" pitchFamily="18" charset="-120"/>
              </a:rPr>
              <a:t>a3. x++</a:t>
            </a:r>
            <a:br>
              <a:rPr kumimoji="1" lang="en-US" altLang="zh-TW" sz="1600">
                <a:latin typeface="Arial" charset="0"/>
                <a:ea typeface="新細明體" pitchFamily="18" charset="-120"/>
              </a:rPr>
            </a:br>
            <a:r>
              <a:rPr kumimoji="1" lang="en-US" altLang="zh-TW" sz="1600">
                <a:latin typeface="Arial" charset="0"/>
                <a:ea typeface="新細明體" pitchFamily="18" charset="-120"/>
              </a:rPr>
              <a:t>a4. read 8 </a:t>
            </a:r>
            <a:br>
              <a:rPr kumimoji="1" lang="en-US" altLang="zh-TW" sz="1600">
                <a:latin typeface="Arial" charset="0"/>
                <a:ea typeface="新細明體" pitchFamily="18" charset="-120"/>
              </a:rPr>
            </a:br>
            <a:r>
              <a:rPr kumimoji="1" lang="en-US" altLang="zh-TW" sz="1600">
                <a:latin typeface="Arial" charset="0"/>
                <a:ea typeface="新細明體" pitchFamily="18" charset="-120"/>
              </a:rPr>
              <a:t>a5. x++</a:t>
            </a:r>
            <a:br>
              <a:rPr kumimoji="1" lang="en-US" altLang="zh-TW" sz="1600">
                <a:latin typeface="Arial" charset="0"/>
                <a:ea typeface="新細明體" pitchFamily="18" charset="-120"/>
              </a:rPr>
            </a:br>
            <a:r>
              <a:rPr kumimoji="1" lang="en-US" altLang="zh-TW" sz="1600">
                <a:latin typeface="Arial" charset="0"/>
                <a:ea typeface="新細明體" pitchFamily="18" charset="-120"/>
              </a:rPr>
              <a:t>a6. x++</a:t>
            </a:r>
            <a:br>
              <a:rPr kumimoji="1" lang="en-US" altLang="zh-TW" sz="1600">
                <a:latin typeface="Arial" charset="0"/>
                <a:ea typeface="新細明體" pitchFamily="18" charset="-120"/>
              </a:rPr>
            </a:br>
            <a:r>
              <a:rPr kumimoji="1" lang="en-US" altLang="zh-TW" sz="1600">
                <a:latin typeface="Arial" charset="0"/>
                <a:ea typeface="新細明體" pitchFamily="18" charset="-120"/>
              </a:rPr>
              <a:t>a7. x++</a:t>
            </a:r>
          </a:p>
        </p:txBody>
      </p:sp>
      <p:sp>
        <p:nvSpPr>
          <p:cNvPr id="42" name="Rectangle 40">
            <a:extLst>
              <a:ext uri="{FF2B5EF4-FFF2-40B4-BE49-F238E27FC236}">
                <a16:creationId xmlns:a16="http://schemas.microsoft.com/office/drawing/2014/main" id="{5D4FB4D1-512C-4BFB-9210-A3EA4B820426}"/>
              </a:ext>
            </a:extLst>
          </p:cNvPr>
          <p:cNvSpPr>
            <a:spLocks noChangeArrowheads="1"/>
          </p:cNvSpPr>
          <p:nvPr/>
        </p:nvSpPr>
        <p:spPr bwMode="auto">
          <a:xfrm>
            <a:off x="6909816" y="2069592"/>
            <a:ext cx="1143000" cy="1905000"/>
          </a:xfrm>
          <a:prstGeom prst="rect">
            <a:avLst/>
          </a:prstGeom>
          <a:solidFill>
            <a:srgbClr val="33CC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c1. z++</a:t>
            </a:r>
            <a:br>
              <a:rPr kumimoji="1" lang="en-US" altLang="zh-TW" sz="1600">
                <a:latin typeface="Arial" charset="0"/>
                <a:ea typeface="新細明體" pitchFamily="18" charset="-120"/>
              </a:rPr>
            </a:br>
            <a:r>
              <a:rPr kumimoji="1" lang="en-US" altLang="zh-TW" sz="1600">
                <a:latin typeface="Arial" charset="0"/>
                <a:ea typeface="新細明體" pitchFamily="18" charset="-120"/>
              </a:rPr>
              <a:t>c2. z++</a:t>
            </a:r>
            <a:br>
              <a:rPr kumimoji="1" lang="en-US" altLang="zh-TW" sz="1600">
                <a:latin typeface="Arial" charset="0"/>
                <a:ea typeface="新細明體" pitchFamily="18" charset="-120"/>
              </a:rPr>
            </a:br>
            <a:r>
              <a:rPr kumimoji="1" lang="en-US" altLang="zh-TW" sz="1600">
                <a:latin typeface="Arial" charset="0"/>
                <a:ea typeface="新細明體" pitchFamily="18" charset="-120"/>
              </a:rPr>
              <a:t>c3. z++</a:t>
            </a:r>
            <a:br>
              <a:rPr kumimoji="1" lang="en-US" altLang="zh-TW" sz="1600">
                <a:latin typeface="Arial" charset="0"/>
                <a:ea typeface="新細明體" pitchFamily="18" charset="-120"/>
              </a:rPr>
            </a:br>
            <a:r>
              <a:rPr kumimoji="1" lang="en-US" altLang="zh-TW" sz="1600">
                <a:latin typeface="Arial" charset="0"/>
                <a:ea typeface="新細明體" pitchFamily="18" charset="-120"/>
              </a:rPr>
              <a:t>c4. z++</a:t>
            </a:r>
            <a:br>
              <a:rPr kumimoji="1" lang="en-US" altLang="zh-TW" sz="1600">
                <a:latin typeface="Arial" charset="0"/>
                <a:ea typeface="新細明體" pitchFamily="18" charset="-120"/>
              </a:rPr>
            </a:br>
            <a:r>
              <a:rPr kumimoji="1" lang="en-US" altLang="zh-TW" sz="1600">
                <a:latin typeface="Arial" charset="0"/>
                <a:ea typeface="新細明體" pitchFamily="18" charset="-120"/>
              </a:rPr>
              <a:t>c5. z++</a:t>
            </a:r>
            <a:br>
              <a:rPr kumimoji="1" lang="en-US" altLang="zh-TW" sz="1600">
                <a:latin typeface="Arial" charset="0"/>
                <a:ea typeface="新細明體" pitchFamily="18" charset="-120"/>
              </a:rPr>
            </a:br>
            <a:r>
              <a:rPr kumimoji="1" lang="en-US" altLang="zh-TW" sz="1600">
                <a:latin typeface="Arial" charset="0"/>
                <a:ea typeface="新細明體" pitchFamily="18" charset="-120"/>
              </a:rPr>
              <a:t>c6. z++</a:t>
            </a:r>
            <a:br>
              <a:rPr kumimoji="1" lang="en-US" altLang="zh-TW" sz="1600">
                <a:latin typeface="Arial" charset="0"/>
                <a:ea typeface="新細明體" pitchFamily="18" charset="-120"/>
              </a:rPr>
            </a:br>
            <a:r>
              <a:rPr kumimoji="1" lang="en-US" altLang="zh-TW" sz="1600">
                <a:latin typeface="Arial" charset="0"/>
                <a:ea typeface="新細明體" pitchFamily="18" charset="-120"/>
              </a:rPr>
              <a:t>c7. z++</a:t>
            </a:r>
          </a:p>
        </p:txBody>
      </p:sp>
      <p:sp>
        <p:nvSpPr>
          <p:cNvPr id="43" name="Rectangle 41">
            <a:extLst>
              <a:ext uri="{FF2B5EF4-FFF2-40B4-BE49-F238E27FC236}">
                <a16:creationId xmlns:a16="http://schemas.microsoft.com/office/drawing/2014/main" id="{B9EEF4BE-E073-4156-AC88-6854C5E51E61}"/>
              </a:ext>
            </a:extLst>
          </p:cNvPr>
          <p:cNvSpPr>
            <a:spLocks noChangeArrowheads="1"/>
          </p:cNvSpPr>
          <p:nvPr/>
        </p:nvSpPr>
        <p:spPr bwMode="auto">
          <a:xfrm>
            <a:off x="4928616" y="2069592"/>
            <a:ext cx="1143000" cy="1905000"/>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b1. y++ </a:t>
            </a:r>
            <a:br>
              <a:rPr kumimoji="1" lang="en-US" altLang="zh-TW" sz="1600">
                <a:latin typeface="Arial" charset="0"/>
                <a:ea typeface="新細明體" pitchFamily="18" charset="-120"/>
              </a:rPr>
            </a:br>
            <a:r>
              <a:rPr kumimoji="1" lang="en-US" altLang="zh-TW" sz="1600">
                <a:latin typeface="Arial" charset="0"/>
                <a:ea typeface="新細明體" pitchFamily="18" charset="-120"/>
              </a:rPr>
              <a:t>b2. read 6</a:t>
            </a:r>
            <a:br>
              <a:rPr kumimoji="1" lang="en-US" altLang="zh-TW" sz="1600">
                <a:latin typeface="Arial" charset="0"/>
                <a:ea typeface="新細明體" pitchFamily="18" charset="-120"/>
              </a:rPr>
            </a:br>
            <a:r>
              <a:rPr kumimoji="1" lang="en-US" altLang="zh-TW" sz="1600">
                <a:latin typeface="Arial" charset="0"/>
                <a:ea typeface="新細明體" pitchFamily="18" charset="-120"/>
              </a:rPr>
              <a:t>b3. y++</a:t>
            </a:r>
            <a:br>
              <a:rPr kumimoji="1" lang="en-US" altLang="zh-TW" sz="1600">
                <a:latin typeface="Arial" charset="0"/>
                <a:ea typeface="新細明體" pitchFamily="18" charset="-120"/>
              </a:rPr>
            </a:br>
            <a:r>
              <a:rPr kumimoji="1" lang="en-US" altLang="zh-TW" sz="1600">
                <a:latin typeface="Arial" charset="0"/>
                <a:ea typeface="新細明體" pitchFamily="18" charset="-120"/>
              </a:rPr>
              <a:t>b4. y++</a:t>
            </a:r>
            <a:br>
              <a:rPr kumimoji="1" lang="en-US" altLang="zh-TW" sz="1600">
                <a:latin typeface="Arial" charset="0"/>
                <a:ea typeface="新細明體" pitchFamily="18" charset="-120"/>
              </a:rPr>
            </a:br>
            <a:r>
              <a:rPr kumimoji="1" lang="en-US" altLang="zh-TW" sz="1600">
                <a:latin typeface="Arial" charset="0"/>
                <a:ea typeface="新細明體" pitchFamily="18" charset="-120"/>
              </a:rPr>
              <a:t>b5. y++</a:t>
            </a:r>
            <a:br>
              <a:rPr kumimoji="1" lang="en-US" altLang="zh-TW" sz="1600">
                <a:latin typeface="Arial" charset="0"/>
                <a:ea typeface="新細明體" pitchFamily="18" charset="-120"/>
              </a:rPr>
            </a:br>
            <a:r>
              <a:rPr kumimoji="1" lang="en-US" altLang="zh-TW" sz="1600">
                <a:latin typeface="Arial" charset="0"/>
                <a:ea typeface="新細明體" pitchFamily="18" charset="-120"/>
              </a:rPr>
              <a:t>b6. y++</a:t>
            </a:r>
            <a:br>
              <a:rPr kumimoji="1" lang="en-US" altLang="zh-TW" sz="1600">
                <a:latin typeface="Arial" charset="0"/>
                <a:ea typeface="新細明體" pitchFamily="18" charset="-120"/>
              </a:rPr>
            </a:br>
            <a:r>
              <a:rPr kumimoji="1" lang="en-US" altLang="zh-TW" sz="1600">
                <a:latin typeface="Arial" charset="0"/>
                <a:ea typeface="新細明體" pitchFamily="18" charset="-120"/>
              </a:rPr>
              <a:t>b7. y++</a:t>
            </a:r>
          </a:p>
        </p:txBody>
      </p:sp>
      <p:sp>
        <p:nvSpPr>
          <p:cNvPr id="44" name="Rectangle 42">
            <a:extLst>
              <a:ext uri="{FF2B5EF4-FFF2-40B4-BE49-F238E27FC236}">
                <a16:creationId xmlns:a16="http://schemas.microsoft.com/office/drawing/2014/main" id="{30C3A342-E6E3-4ED7-8547-975FD6C7ACE3}"/>
              </a:ext>
            </a:extLst>
          </p:cNvPr>
          <p:cNvSpPr>
            <a:spLocks noChangeArrowheads="1"/>
          </p:cNvSpPr>
          <p:nvPr/>
        </p:nvSpPr>
        <p:spPr bwMode="auto">
          <a:xfrm>
            <a:off x="3022029" y="4012692"/>
            <a:ext cx="990600" cy="301625"/>
          </a:xfrm>
          <a:prstGeom prst="rect">
            <a:avLst/>
          </a:prstGeom>
          <a:noFill/>
          <a:ln w="9525">
            <a:noFill/>
            <a:miter lim="800000"/>
            <a:headEnd/>
            <a:tailEnd/>
          </a:ln>
        </p:spPr>
        <p:txBody>
          <a:bodyPr lIns="90488" tIns="44450" rIns="90488" bIns="44450">
            <a:spAutoFit/>
          </a:bodyPr>
          <a:lstStyle/>
          <a:p>
            <a:r>
              <a:rPr kumimoji="1" lang="en-US" altLang="zh-TW" sz="1400" i="1">
                <a:latin typeface="Arial" charset="0"/>
                <a:ea typeface="新細明體" pitchFamily="18" charset="-120"/>
              </a:rPr>
              <a:t>Process A</a:t>
            </a:r>
          </a:p>
        </p:txBody>
      </p:sp>
      <p:sp>
        <p:nvSpPr>
          <p:cNvPr id="45" name="Rectangle 43">
            <a:extLst>
              <a:ext uri="{FF2B5EF4-FFF2-40B4-BE49-F238E27FC236}">
                <a16:creationId xmlns:a16="http://schemas.microsoft.com/office/drawing/2014/main" id="{744B482C-36C7-423B-AFA5-A4286226D4E3}"/>
              </a:ext>
            </a:extLst>
          </p:cNvPr>
          <p:cNvSpPr>
            <a:spLocks noChangeArrowheads="1"/>
          </p:cNvSpPr>
          <p:nvPr/>
        </p:nvSpPr>
        <p:spPr bwMode="auto">
          <a:xfrm>
            <a:off x="4966716" y="3999992"/>
            <a:ext cx="1028700" cy="305212"/>
          </a:xfrm>
          <a:prstGeom prst="rect">
            <a:avLst/>
          </a:prstGeom>
          <a:noFill/>
          <a:ln w="9525">
            <a:noFill/>
            <a:miter lim="800000"/>
            <a:headEnd/>
            <a:tailEnd/>
          </a:ln>
        </p:spPr>
        <p:txBody>
          <a:bodyPr wrap="square" lIns="90488" tIns="44450" rIns="90488" bIns="44450">
            <a:spAutoFit/>
          </a:bodyPr>
          <a:lstStyle/>
          <a:p>
            <a:r>
              <a:rPr kumimoji="1" lang="en-US" altLang="zh-TW" sz="1400" i="1" dirty="0">
                <a:latin typeface="Arial" charset="0"/>
                <a:ea typeface="新細明體" pitchFamily="18" charset="-120"/>
              </a:rPr>
              <a:t>Process B</a:t>
            </a:r>
          </a:p>
        </p:txBody>
      </p:sp>
      <p:sp>
        <p:nvSpPr>
          <p:cNvPr id="46" name="Rectangle 44">
            <a:extLst>
              <a:ext uri="{FF2B5EF4-FFF2-40B4-BE49-F238E27FC236}">
                <a16:creationId xmlns:a16="http://schemas.microsoft.com/office/drawing/2014/main" id="{A0654B12-80DC-4167-8B0B-450EC6B334A4}"/>
              </a:ext>
            </a:extLst>
          </p:cNvPr>
          <p:cNvSpPr>
            <a:spLocks noChangeArrowheads="1"/>
          </p:cNvSpPr>
          <p:nvPr/>
        </p:nvSpPr>
        <p:spPr bwMode="auto">
          <a:xfrm>
            <a:off x="6982841" y="4012692"/>
            <a:ext cx="1079500" cy="301625"/>
          </a:xfrm>
          <a:prstGeom prst="rect">
            <a:avLst/>
          </a:prstGeom>
          <a:noFill/>
          <a:ln w="9525">
            <a:noFill/>
            <a:miter lim="800000"/>
            <a:headEnd/>
            <a:tailEnd/>
          </a:ln>
        </p:spPr>
        <p:txBody>
          <a:bodyPr lIns="90488" tIns="44450" rIns="90488" bIns="44450">
            <a:spAutoFit/>
          </a:bodyPr>
          <a:lstStyle/>
          <a:p>
            <a:r>
              <a:rPr kumimoji="1" lang="en-US" altLang="zh-TW" sz="1400" i="1">
                <a:latin typeface="Arial" charset="0"/>
                <a:ea typeface="新細明體" pitchFamily="18" charset="-120"/>
              </a:rPr>
              <a:t>Process C</a:t>
            </a:r>
          </a:p>
        </p:txBody>
      </p:sp>
    </p:spTree>
    <p:extLst>
      <p:ext uri="{BB962C8B-B14F-4D97-AF65-F5344CB8AC3E}">
        <p14:creationId xmlns:p14="http://schemas.microsoft.com/office/powerpoint/2010/main" val="237436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B1B572-99D8-461E-BB8B-BEF7F8BF3411}"/>
              </a:ext>
            </a:extLst>
          </p:cNvPr>
          <p:cNvSpPr>
            <a:spLocks noGrp="1"/>
          </p:cNvSpPr>
          <p:nvPr>
            <p:ph type="title"/>
          </p:nvPr>
        </p:nvSpPr>
        <p:spPr/>
        <p:txBody>
          <a:bodyPr/>
          <a:lstStyle/>
          <a:p>
            <a:r>
              <a:rPr lang="en-US" altLang="zh-TW" dirty="0">
                <a:ea typeface="新細明體" pitchFamily="18" charset="-120"/>
              </a:rPr>
              <a:t>How Process State Changes (6/8)</a:t>
            </a:r>
            <a:endParaRPr lang="en-US" dirty="0"/>
          </a:p>
        </p:txBody>
      </p:sp>
      <p:sp>
        <p:nvSpPr>
          <p:cNvPr id="4" name="Slide Number Placeholder 3">
            <a:extLst>
              <a:ext uri="{FF2B5EF4-FFF2-40B4-BE49-F238E27FC236}">
                <a16:creationId xmlns:a16="http://schemas.microsoft.com/office/drawing/2014/main" id="{E942ACB5-799C-4C3F-BC8C-A95BEACF059D}"/>
              </a:ext>
            </a:extLst>
          </p:cNvPr>
          <p:cNvSpPr>
            <a:spLocks noGrp="1"/>
          </p:cNvSpPr>
          <p:nvPr>
            <p:ph type="sldNum" sz="quarter" idx="15"/>
          </p:nvPr>
        </p:nvSpPr>
        <p:spPr/>
        <p:txBody>
          <a:bodyPr/>
          <a:lstStyle/>
          <a:p>
            <a:fld id="{19B51A1E-902D-48AF-9020-955120F399B6}" type="slidenum">
              <a:rPr lang="en-US" smtClean="0"/>
              <a:pPr/>
              <a:t>29</a:t>
            </a:fld>
            <a:endParaRPr lang="en-US" dirty="0"/>
          </a:p>
        </p:txBody>
      </p:sp>
      <p:grpSp>
        <p:nvGrpSpPr>
          <p:cNvPr id="5" name="Group 2">
            <a:extLst>
              <a:ext uri="{FF2B5EF4-FFF2-40B4-BE49-F238E27FC236}">
                <a16:creationId xmlns:a16="http://schemas.microsoft.com/office/drawing/2014/main" id="{BB5FFCA5-EDE3-49D3-B21C-112CBE414F6C}"/>
              </a:ext>
            </a:extLst>
          </p:cNvPr>
          <p:cNvGrpSpPr>
            <a:grpSpLocks/>
          </p:cNvGrpSpPr>
          <p:nvPr/>
        </p:nvGrpSpPr>
        <p:grpSpPr bwMode="auto">
          <a:xfrm>
            <a:off x="3041904" y="4507992"/>
            <a:ext cx="5562600" cy="1524000"/>
            <a:chOff x="1248" y="2880"/>
            <a:chExt cx="3504" cy="960"/>
          </a:xfrm>
        </p:grpSpPr>
        <p:grpSp>
          <p:nvGrpSpPr>
            <p:cNvPr id="6" name="Group 3">
              <a:extLst>
                <a:ext uri="{FF2B5EF4-FFF2-40B4-BE49-F238E27FC236}">
                  <a16:creationId xmlns:a16="http://schemas.microsoft.com/office/drawing/2014/main" id="{2456BFD3-41FF-4A31-BB85-EEA2F951D5F5}"/>
                </a:ext>
              </a:extLst>
            </p:cNvPr>
            <p:cNvGrpSpPr>
              <a:grpSpLocks/>
            </p:cNvGrpSpPr>
            <p:nvPr/>
          </p:nvGrpSpPr>
          <p:grpSpPr bwMode="auto">
            <a:xfrm>
              <a:off x="2016" y="3072"/>
              <a:ext cx="960" cy="240"/>
              <a:chOff x="1392" y="3216"/>
              <a:chExt cx="960" cy="240"/>
            </a:xfrm>
          </p:grpSpPr>
          <p:sp>
            <p:nvSpPr>
              <p:cNvPr id="27" name="Rectangle 4">
                <a:extLst>
                  <a:ext uri="{FF2B5EF4-FFF2-40B4-BE49-F238E27FC236}">
                    <a16:creationId xmlns:a16="http://schemas.microsoft.com/office/drawing/2014/main" id="{21E36045-0032-48E5-9F89-65D53AB91087}"/>
                  </a:ext>
                </a:extLst>
              </p:cNvPr>
              <p:cNvSpPr>
                <a:spLocks noChangeArrowheads="1"/>
              </p:cNvSpPr>
              <p:nvPr/>
            </p:nvSpPr>
            <p:spPr bwMode="auto">
              <a:xfrm>
                <a:off x="139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8" name="Rectangle 5">
                <a:extLst>
                  <a:ext uri="{FF2B5EF4-FFF2-40B4-BE49-F238E27FC236}">
                    <a16:creationId xmlns:a16="http://schemas.microsoft.com/office/drawing/2014/main" id="{748E8789-28F2-40CC-B458-932B8C1E0671}"/>
                  </a:ext>
                </a:extLst>
              </p:cNvPr>
              <p:cNvSpPr>
                <a:spLocks noChangeArrowheads="1"/>
              </p:cNvSpPr>
              <p:nvPr/>
            </p:nvSpPr>
            <p:spPr bwMode="auto">
              <a:xfrm>
                <a:off x="163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9" name="Rectangle 6">
                <a:extLst>
                  <a:ext uri="{FF2B5EF4-FFF2-40B4-BE49-F238E27FC236}">
                    <a16:creationId xmlns:a16="http://schemas.microsoft.com/office/drawing/2014/main" id="{AD7561D6-3C79-4A93-B6AA-810A4C3F69E7}"/>
                  </a:ext>
                </a:extLst>
              </p:cNvPr>
              <p:cNvSpPr>
                <a:spLocks noChangeArrowheads="1"/>
              </p:cNvSpPr>
              <p:nvPr/>
            </p:nvSpPr>
            <p:spPr bwMode="auto">
              <a:xfrm>
                <a:off x="187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0" name="Rectangle 7">
                <a:extLst>
                  <a:ext uri="{FF2B5EF4-FFF2-40B4-BE49-F238E27FC236}">
                    <a16:creationId xmlns:a16="http://schemas.microsoft.com/office/drawing/2014/main" id="{2F2A8A6A-D127-4786-9D84-00E088E4B20A}"/>
                  </a:ext>
                </a:extLst>
              </p:cNvPr>
              <p:cNvSpPr>
                <a:spLocks noChangeArrowheads="1"/>
              </p:cNvSpPr>
              <p:nvPr/>
            </p:nvSpPr>
            <p:spPr bwMode="auto">
              <a:xfrm>
                <a:off x="211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7" name="Rectangle 8">
              <a:extLst>
                <a:ext uri="{FF2B5EF4-FFF2-40B4-BE49-F238E27FC236}">
                  <a16:creationId xmlns:a16="http://schemas.microsoft.com/office/drawing/2014/main" id="{3CDEF023-374F-4D69-96E9-9C30076CECB9}"/>
                </a:ext>
              </a:extLst>
            </p:cNvPr>
            <p:cNvSpPr>
              <a:spLocks noChangeArrowheads="1"/>
            </p:cNvSpPr>
            <p:nvPr/>
          </p:nvSpPr>
          <p:spPr bwMode="auto">
            <a:xfrm>
              <a:off x="3792" y="3024"/>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8" name="Line 9">
              <a:extLst>
                <a:ext uri="{FF2B5EF4-FFF2-40B4-BE49-F238E27FC236}">
                  <a16:creationId xmlns:a16="http://schemas.microsoft.com/office/drawing/2014/main" id="{3AD3E528-9387-466B-99DB-18FE2353BD20}"/>
                </a:ext>
              </a:extLst>
            </p:cNvPr>
            <p:cNvSpPr>
              <a:spLocks noChangeShapeType="1"/>
            </p:cNvSpPr>
            <p:nvPr/>
          </p:nvSpPr>
          <p:spPr bwMode="auto">
            <a:xfrm>
              <a:off x="3024" y="3168"/>
              <a:ext cx="720" cy="0"/>
            </a:xfrm>
            <a:prstGeom prst="line">
              <a:avLst/>
            </a:prstGeom>
            <a:noFill/>
            <a:ln w="9525">
              <a:solidFill>
                <a:schemeClr val="tx1"/>
              </a:solidFill>
              <a:round/>
              <a:headEnd/>
              <a:tailEnd type="triangle" w="med" len="med"/>
            </a:ln>
          </p:spPr>
          <p:txBody>
            <a:bodyPr wrap="none" anchor="ctr"/>
            <a:lstStyle/>
            <a:p>
              <a:endParaRPr lang="en-US"/>
            </a:p>
          </p:txBody>
        </p:sp>
        <p:grpSp>
          <p:nvGrpSpPr>
            <p:cNvPr id="9" name="Group 10">
              <a:extLst>
                <a:ext uri="{FF2B5EF4-FFF2-40B4-BE49-F238E27FC236}">
                  <a16:creationId xmlns:a16="http://schemas.microsoft.com/office/drawing/2014/main" id="{72260E0D-E823-4C6A-9A9E-1C46A121B6F2}"/>
                </a:ext>
              </a:extLst>
            </p:cNvPr>
            <p:cNvGrpSpPr>
              <a:grpSpLocks/>
            </p:cNvGrpSpPr>
            <p:nvPr/>
          </p:nvGrpSpPr>
          <p:grpSpPr bwMode="auto">
            <a:xfrm>
              <a:off x="2496" y="3600"/>
              <a:ext cx="960" cy="240"/>
              <a:chOff x="1392" y="3216"/>
              <a:chExt cx="960" cy="240"/>
            </a:xfrm>
          </p:grpSpPr>
          <p:sp>
            <p:nvSpPr>
              <p:cNvPr id="23" name="Rectangle 11">
                <a:extLst>
                  <a:ext uri="{FF2B5EF4-FFF2-40B4-BE49-F238E27FC236}">
                    <a16:creationId xmlns:a16="http://schemas.microsoft.com/office/drawing/2014/main" id="{98779963-2563-4175-B5B3-A224C5781380}"/>
                  </a:ext>
                </a:extLst>
              </p:cNvPr>
              <p:cNvSpPr>
                <a:spLocks noChangeArrowheads="1"/>
              </p:cNvSpPr>
              <p:nvPr/>
            </p:nvSpPr>
            <p:spPr bwMode="auto">
              <a:xfrm>
                <a:off x="139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4" name="Rectangle 12">
                <a:extLst>
                  <a:ext uri="{FF2B5EF4-FFF2-40B4-BE49-F238E27FC236}">
                    <a16:creationId xmlns:a16="http://schemas.microsoft.com/office/drawing/2014/main" id="{937979C7-65FD-482C-98FF-9947F7A415A8}"/>
                  </a:ext>
                </a:extLst>
              </p:cNvPr>
              <p:cNvSpPr>
                <a:spLocks noChangeArrowheads="1"/>
              </p:cNvSpPr>
              <p:nvPr/>
            </p:nvSpPr>
            <p:spPr bwMode="auto">
              <a:xfrm>
                <a:off x="163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5" name="Rectangle 13">
                <a:extLst>
                  <a:ext uri="{FF2B5EF4-FFF2-40B4-BE49-F238E27FC236}">
                    <a16:creationId xmlns:a16="http://schemas.microsoft.com/office/drawing/2014/main" id="{F10AC781-CDE4-4EC7-B1BE-C30D8011DBB7}"/>
                  </a:ext>
                </a:extLst>
              </p:cNvPr>
              <p:cNvSpPr>
                <a:spLocks noChangeArrowheads="1"/>
              </p:cNvSpPr>
              <p:nvPr/>
            </p:nvSpPr>
            <p:spPr bwMode="auto">
              <a:xfrm>
                <a:off x="187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6" name="Rectangle 14">
                <a:extLst>
                  <a:ext uri="{FF2B5EF4-FFF2-40B4-BE49-F238E27FC236}">
                    <a16:creationId xmlns:a16="http://schemas.microsoft.com/office/drawing/2014/main" id="{C63DCD62-8C24-46C5-8160-AB4B1811DE1B}"/>
                  </a:ext>
                </a:extLst>
              </p:cNvPr>
              <p:cNvSpPr>
                <a:spLocks noChangeArrowheads="1"/>
              </p:cNvSpPr>
              <p:nvPr/>
            </p:nvSpPr>
            <p:spPr bwMode="auto">
              <a:xfrm>
                <a:off x="211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grpSp>
        <p:sp>
          <p:nvSpPr>
            <p:cNvPr id="10" name="Line 15">
              <a:extLst>
                <a:ext uri="{FF2B5EF4-FFF2-40B4-BE49-F238E27FC236}">
                  <a16:creationId xmlns:a16="http://schemas.microsoft.com/office/drawing/2014/main" id="{839FED0B-7E41-40BF-9DA0-9F007D867DCA}"/>
                </a:ext>
              </a:extLst>
            </p:cNvPr>
            <p:cNvSpPr>
              <a:spLocks noChangeShapeType="1"/>
            </p:cNvSpPr>
            <p:nvPr/>
          </p:nvSpPr>
          <p:spPr bwMode="auto">
            <a:xfrm>
              <a:off x="3936" y="3360"/>
              <a:ext cx="0" cy="336"/>
            </a:xfrm>
            <a:prstGeom prst="line">
              <a:avLst/>
            </a:prstGeom>
            <a:noFill/>
            <a:ln w="9525">
              <a:solidFill>
                <a:schemeClr val="tx1"/>
              </a:solidFill>
              <a:round/>
              <a:headEnd/>
              <a:tailEnd/>
            </a:ln>
          </p:spPr>
          <p:txBody>
            <a:bodyPr wrap="none" anchor="ctr"/>
            <a:lstStyle/>
            <a:p>
              <a:endParaRPr lang="en-US"/>
            </a:p>
          </p:txBody>
        </p:sp>
        <p:sp>
          <p:nvSpPr>
            <p:cNvPr id="11" name="Line 16">
              <a:extLst>
                <a:ext uri="{FF2B5EF4-FFF2-40B4-BE49-F238E27FC236}">
                  <a16:creationId xmlns:a16="http://schemas.microsoft.com/office/drawing/2014/main" id="{79FA3775-CD9D-4347-85B0-D41D19D12674}"/>
                </a:ext>
              </a:extLst>
            </p:cNvPr>
            <p:cNvSpPr>
              <a:spLocks noChangeShapeType="1"/>
            </p:cNvSpPr>
            <p:nvPr/>
          </p:nvSpPr>
          <p:spPr bwMode="auto">
            <a:xfrm flipH="1">
              <a:off x="3600" y="3696"/>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12" name="Line 17">
              <a:extLst>
                <a:ext uri="{FF2B5EF4-FFF2-40B4-BE49-F238E27FC236}">
                  <a16:creationId xmlns:a16="http://schemas.microsoft.com/office/drawing/2014/main" id="{A4D2E6FB-CB2E-4A49-9A8A-0604BEC9A2F1}"/>
                </a:ext>
              </a:extLst>
            </p:cNvPr>
            <p:cNvSpPr>
              <a:spLocks noChangeShapeType="1"/>
            </p:cNvSpPr>
            <p:nvPr/>
          </p:nvSpPr>
          <p:spPr bwMode="auto">
            <a:xfrm flipH="1">
              <a:off x="1728" y="3696"/>
              <a:ext cx="720" cy="0"/>
            </a:xfrm>
            <a:prstGeom prst="line">
              <a:avLst/>
            </a:prstGeom>
            <a:noFill/>
            <a:ln w="9525">
              <a:solidFill>
                <a:schemeClr val="tx1"/>
              </a:solidFill>
              <a:round/>
              <a:headEnd/>
              <a:tailEnd/>
            </a:ln>
          </p:spPr>
          <p:txBody>
            <a:bodyPr wrap="none" anchor="ctr"/>
            <a:lstStyle/>
            <a:p>
              <a:endParaRPr lang="en-US"/>
            </a:p>
          </p:txBody>
        </p:sp>
        <p:sp>
          <p:nvSpPr>
            <p:cNvPr id="13" name="Line 18">
              <a:extLst>
                <a:ext uri="{FF2B5EF4-FFF2-40B4-BE49-F238E27FC236}">
                  <a16:creationId xmlns:a16="http://schemas.microsoft.com/office/drawing/2014/main" id="{94F754BA-1F6F-45CD-A88F-202969454894}"/>
                </a:ext>
              </a:extLst>
            </p:cNvPr>
            <p:cNvSpPr>
              <a:spLocks noChangeShapeType="1"/>
            </p:cNvSpPr>
            <p:nvPr/>
          </p:nvSpPr>
          <p:spPr bwMode="auto">
            <a:xfrm>
              <a:off x="1248" y="3168"/>
              <a:ext cx="672" cy="0"/>
            </a:xfrm>
            <a:prstGeom prst="line">
              <a:avLst/>
            </a:prstGeom>
            <a:noFill/>
            <a:ln w="9525">
              <a:solidFill>
                <a:schemeClr val="tx1"/>
              </a:solidFill>
              <a:round/>
              <a:headEnd/>
              <a:tailEnd type="triangle" w="med" len="med"/>
            </a:ln>
          </p:spPr>
          <p:txBody>
            <a:bodyPr wrap="none" anchor="ctr"/>
            <a:lstStyle/>
            <a:p>
              <a:endParaRPr lang="en-US"/>
            </a:p>
          </p:txBody>
        </p:sp>
        <p:sp>
          <p:nvSpPr>
            <p:cNvPr id="14" name="Line 19">
              <a:extLst>
                <a:ext uri="{FF2B5EF4-FFF2-40B4-BE49-F238E27FC236}">
                  <a16:creationId xmlns:a16="http://schemas.microsoft.com/office/drawing/2014/main" id="{D842DA0C-756A-4F98-87E8-7E8C9DD98350}"/>
                </a:ext>
              </a:extLst>
            </p:cNvPr>
            <p:cNvSpPr>
              <a:spLocks noChangeShapeType="1"/>
            </p:cNvSpPr>
            <p:nvPr/>
          </p:nvSpPr>
          <p:spPr bwMode="auto">
            <a:xfrm flipV="1">
              <a:off x="1728" y="3168"/>
              <a:ext cx="0" cy="528"/>
            </a:xfrm>
            <a:prstGeom prst="line">
              <a:avLst/>
            </a:prstGeom>
            <a:noFill/>
            <a:ln w="9525">
              <a:solidFill>
                <a:schemeClr val="tx1"/>
              </a:solidFill>
              <a:round/>
              <a:headEnd/>
              <a:tailEnd type="triangle" w="med" len="med"/>
            </a:ln>
          </p:spPr>
          <p:txBody>
            <a:bodyPr wrap="none" anchor="ctr"/>
            <a:lstStyle/>
            <a:p>
              <a:endParaRPr lang="en-US"/>
            </a:p>
          </p:txBody>
        </p:sp>
        <p:sp>
          <p:nvSpPr>
            <p:cNvPr id="15" name="Line 20">
              <a:extLst>
                <a:ext uri="{FF2B5EF4-FFF2-40B4-BE49-F238E27FC236}">
                  <a16:creationId xmlns:a16="http://schemas.microsoft.com/office/drawing/2014/main" id="{EA5A23C4-3E17-4A67-8DA6-C51C3F197240}"/>
                </a:ext>
              </a:extLst>
            </p:cNvPr>
            <p:cNvSpPr>
              <a:spLocks noChangeShapeType="1"/>
            </p:cNvSpPr>
            <p:nvPr/>
          </p:nvSpPr>
          <p:spPr bwMode="auto">
            <a:xfrm>
              <a:off x="4128" y="3168"/>
              <a:ext cx="624" cy="0"/>
            </a:xfrm>
            <a:prstGeom prst="line">
              <a:avLst/>
            </a:prstGeom>
            <a:noFill/>
            <a:ln w="9525">
              <a:solidFill>
                <a:schemeClr val="tx1"/>
              </a:solidFill>
              <a:round/>
              <a:headEnd/>
              <a:tailEnd type="triangle" w="med" len="med"/>
            </a:ln>
          </p:spPr>
          <p:txBody>
            <a:bodyPr wrap="none" anchor="ctr"/>
            <a:lstStyle/>
            <a:p>
              <a:endParaRPr lang="en-US"/>
            </a:p>
          </p:txBody>
        </p:sp>
        <p:sp>
          <p:nvSpPr>
            <p:cNvPr id="16" name="Line 21">
              <a:extLst>
                <a:ext uri="{FF2B5EF4-FFF2-40B4-BE49-F238E27FC236}">
                  <a16:creationId xmlns:a16="http://schemas.microsoft.com/office/drawing/2014/main" id="{4C377E16-47E9-47B9-9F3A-7A85CC8CDA6C}"/>
                </a:ext>
              </a:extLst>
            </p:cNvPr>
            <p:cNvSpPr>
              <a:spLocks noChangeShapeType="1"/>
            </p:cNvSpPr>
            <p:nvPr/>
          </p:nvSpPr>
          <p:spPr bwMode="auto">
            <a:xfrm flipV="1">
              <a:off x="3936" y="2880"/>
              <a:ext cx="0" cy="144"/>
            </a:xfrm>
            <a:prstGeom prst="line">
              <a:avLst/>
            </a:prstGeom>
            <a:noFill/>
            <a:ln w="9525">
              <a:solidFill>
                <a:schemeClr val="tx1"/>
              </a:solidFill>
              <a:round/>
              <a:headEnd/>
              <a:tailEnd/>
            </a:ln>
          </p:spPr>
          <p:txBody>
            <a:bodyPr wrap="none" anchor="ctr"/>
            <a:lstStyle/>
            <a:p>
              <a:endParaRPr lang="en-US"/>
            </a:p>
          </p:txBody>
        </p:sp>
        <p:sp>
          <p:nvSpPr>
            <p:cNvPr id="17" name="Line 22">
              <a:extLst>
                <a:ext uri="{FF2B5EF4-FFF2-40B4-BE49-F238E27FC236}">
                  <a16:creationId xmlns:a16="http://schemas.microsoft.com/office/drawing/2014/main" id="{F09B1769-FC8D-4479-B9E8-65D996B6B33D}"/>
                </a:ext>
              </a:extLst>
            </p:cNvPr>
            <p:cNvSpPr>
              <a:spLocks noChangeShapeType="1"/>
            </p:cNvSpPr>
            <p:nvPr/>
          </p:nvSpPr>
          <p:spPr bwMode="auto">
            <a:xfrm flipH="1">
              <a:off x="1728" y="2880"/>
              <a:ext cx="2208" cy="0"/>
            </a:xfrm>
            <a:prstGeom prst="line">
              <a:avLst/>
            </a:prstGeom>
            <a:noFill/>
            <a:ln w="9525">
              <a:solidFill>
                <a:schemeClr val="tx1"/>
              </a:solidFill>
              <a:round/>
              <a:headEnd/>
              <a:tailEnd/>
            </a:ln>
          </p:spPr>
          <p:txBody>
            <a:bodyPr wrap="none" anchor="ctr"/>
            <a:lstStyle/>
            <a:p>
              <a:endParaRPr lang="en-US"/>
            </a:p>
          </p:txBody>
        </p:sp>
        <p:sp>
          <p:nvSpPr>
            <p:cNvPr id="18" name="Line 23">
              <a:extLst>
                <a:ext uri="{FF2B5EF4-FFF2-40B4-BE49-F238E27FC236}">
                  <a16:creationId xmlns:a16="http://schemas.microsoft.com/office/drawing/2014/main" id="{914DE16D-74DD-4657-9DB3-20A3750205FA}"/>
                </a:ext>
              </a:extLst>
            </p:cNvPr>
            <p:cNvSpPr>
              <a:spLocks noChangeShapeType="1"/>
            </p:cNvSpPr>
            <p:nvPr/>
          </p:nvSpPr>
          <p:spPr bwMode="auto">
            <a:xfrm>
              <a:off x="1728" y="2880"/>
              <a:ext cx="0" cy="288"/>
            </a:xfrm>
            <a:prstGeom prst="line">
              <a:avLst/>
            </a:prstGeom>
            <a:noFill/>
            <a:ln w="9525">
              <a:solidFill>
                <a:schemeClr val="tx1"/>
              </a:solidFill>
              <a:round/>
              <a:headEnd/>
              <a:tailEnd type="triangle" w="med" len="med"/>
            </a:ln>
          </p:spPr>
          <p:txBody>
            <a:bodyPr wrap="none" anchor="ctr"/>
            <a:lstStyle/>
            <a:p>
              <a:endParaRPr lang="en-US"/>
            </a:p>
          </p:txBody>
        </p:sp>
        <p:sp>
          <p:nvSpPr>
            <p:cNvPr id="19" name="Line 24">
              <a:extLst>
                <a:ext uri="{FF2B5EF4-FFF2-40B4-BE49-F238E27FC236}">
                  <a16:creationId xmlns:a16="http://schemas.microsoft.com/office/drawing/2014/main" id="{FB14DE39-8FB8-4B3E-A40D-B471089C72EA}"/>
                </a:ext>
              </a:extLst>
            </p:cNvPr>
            <p:cNvSpPr>
              <a:spLocks noChangeShapeType="1"/>
            </p:cNvSpPr>
            <p:nvPr/>
          </p:nvSpPr>
          <p:spPr bwMode="auto">
            <a:xfrm flipH="1">
              <a:off x="1920" y="3072"/>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0" name="Line 25">
              <a:extLst>
                <a:ext uri="{FF2B5EF4-FFF2-40B4-BE49-F238E27FC236}">
                  <a16:creationId xmlns:a16="http://schemas.microsoft.com/office/drawing/2014/main" id="{DD9F360A-18A4-4304-8D35-ABBD2BE92031}"/>
                </a:ext>
              </a:extLst>
            </p:cNvPr>
            <p:cNvSpPr>
              <a:spLocks noChangeShapeType="1"/>
            </p:cNvSpPr>
            <p:nvPr/>
          </p:nvSpPr>
          <p:spPr bwMode="auto">
            <a:xfrm flipH="1">
              <a:off x="1920" y="3312"/>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1" name="Line 26">
              <a:extLst>
                <a:ext uri="{FF2B5EF4-FFF2-40B4-BE49-F238E27FC236}">
                  <a16:creationId xmlns:a16="http://schemas.microsoft.com/office/drawing/2014/main" id="{AB11B9BA-0371-4507-B3B2-656FA2FDE241}"/>
                </a:ext>
              </a:extLst>
            </p:cNvPr>
            <p:cNvSpPr>
              <a:spLocks noChangeShapeType="1"/>
            </p:cNvSpPr>
            <p:nvPr/>
          </p:nvSpPr>
          <p:spPr bwMode="auto">
            <a:xfrm flipH="1">
              <a:off x="3456" y="3600"/>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 name="Line 27">
              <a:extLst>
                <a:ext uri="{FF2B5EF4-FFF2-40B4-BE49-F238E27FC236}">
                  <a16:creationId xmlns:a16="http://schemas.microsoft.com/office/drawing/2014/main" id="{EE53927F-5F99-4515-AAC2-90CE98145A62}"/>
                </a:ext>
              </a:extLst>
            </p:cNvPr>
            <p:cNvSpPr>
              <a:spLocks noChangeShapeType="1"/>
            </p:cNvSpPr>
            <p:nvPr/>
          </p:nvSpPr>
          <p:spPr bwMode="auto">
            <a:xfrm flipH="1">
              <a:off x="3456" y="3840"/>
              <a:ext cx="96"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1" name="Oval 29">
            <a:extLst>
              <a:ext uri="{FF2B5EF4-FFF2-40B4-BE49-F238E27FC236}">
                <a16:creationId xmlns:a16="http://schemas.microsoft.com/office/drawing/2014/main" id="{4897AFC5-D7B6-44B4-8E20-C6BF7F3F705C}"/>
              </a:ext>
            </a:extLst>
          </p:cNvPr>
          <p:cNvSpPr>
            <a:spLocks noChangeArrowheads="1"/>
          </p:cNvSpPr>
          <p:nvPr/>
        </p:nvSpPr>
        <p:spPr bwMode="auto">
          <a:xfrm>
            <a:off x="7156704" y="4888992"/>
            <a:ext cx="228600" cy="228600"/>
          </a:xfrm>
          <a:prstGeom prst="ellipse">
            <a:avLst/>
          </a:prstGeom>
          <a:solidFill>
            <a:srgbClr val="00CCFF"/>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2" name="Oval 30">
            <a:extLst>
              <a:ext uri="{FF2B5EF4-FFF2-40B4-BE49-F238E27FC236}">
                <a16:creationId xmlns:a16="http://schemas.microsoft.com/office/drawing/2014/main" id="{01CBBC9B-D84A-4CDC-8960-2ED6133F2FF1}"/>
              </a:ext>
            </a:extLst>
          </p:cNvPr>
          <p:cNvSpPr>
            <a:spLocks noChangeArrowheads="1"/>
          </p:cNvSpPr>
          <p:nvPr/>
        </p:nvSpPr>
        <p:spPr bwMode="auto">
          <a:xfrm>
            <a:off x="5480304" y="5727192"/>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3" name="Oval 31">
            <a:extLst>
              <a:ext uri="{FF2B5EF4-FFF2-40B4-BE49-F238E27FC236}">
                <a16:creationId xmlns:a16="http://schemas.microsoft.com/office/drawing/2014/main" id="{F515E0D8-2604-44CF-82DE-23B91AE6F299}"/>
              </a:ext>
            </a:extLst>
          </p:cNvPr>
          <p:cNvSpPr>
            <a:spLocks noChangeArrowheads="1"/>
          </p:cNvSpPr>
          <p:nvPr/>
        </p:nvSpPr>
        <p:spPr bwMode="auto">
          <a:xfrm>
            <a:off x="5099304" y="5727192"/>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4" name="Rectangle 32">
            <a:extLst>
              <a:ext uri="{FF2B5EF4-FFF2-40B4-BE49-F238E27FC236}">
                <a16:creationId xmlns:a16="http://schemas.microsoft.com/office/drawing/2014/main" id="{0E424AEC-08F2-4428-89B7-34153ECF4DC7}"/>
              </a:ext>
            </a:extLst>
          </p:cNvPr>
          <p:cNvSpPr>
            <a:spLocks noChangeArrowheads="1"/>
          </p:cNvSpPr>
          <p:nvPr/>
        </p:nvSpPr>
        <p:spPr bwMode="auto">
          <a:xfrm>
            <a:off x="3041904" y="1536192"/>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blocked</a:t>
            </a:r>
            <a:endParaRPr kumimoji="1" lang="en-US" altLang="zh-TW">
              <a:latin typeface="Times New Roman" pitchFamily="18" charset="0"/>
              <a:ea typeface="新細明體" pitchFamily="18" charset="-120"/>
            </a:endParaRPr>
          </a:p>
        </p:txBody>
      </p:sp>
      <p:sp>
        <p:nvSpPr>
          <p:cNvPr id="35" name="Rectangle 33">
            <a:extLst>
              <a:ext uri="{FF2B5EF4-FFF2-40B4-BE49-F238E27FC236}">
                <a16:creationId xmlns:a16="http://schemas.microsoft.com/office/drawing/2014/main" id="{AF482534-AE56-4658-A34F-717CC8108EAF}"/>
              </a:ext>
            </a:extLst>
          </p:cNvPr>
          <p:cNvSpPr>
            <a:spLocks noChangeArrowheads="1"/>
          </p:cNvSpPr>
          <p:nvPr/>
        </p:nvSpPr>
        <p:spPr bwMode="auto">
          <a:xfrm>
            <a:off x="5023104" y="1536192"/>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blocked</a:t>
            </a:r>
            <a:endParaRPr kumimoji="1" lang="en-US" altLang="zh-TW">
              <a:latin typeface="Times New Roman" pitchFamily="18" charset="0"/>
              <a:ea typeface="新細明體" pitchFamily="18" charset="-120"/>
            </a:endParaRPr>
          </a:p>
        </p:txBody>
      </p:sp>
      <p:sp>
        <p:nvSpPr>
          <p:cNvPr id="36" name="Rectangle 34">
            <a:extLst>
              <a:ext uri="{FF2B5EF4-FFF2-40B4-BE49-F238E27FC236}">
                <a16:creationId xmlns:a16="http://schemas.microsoft.com/office/drawing/2014/main" id="{6C577448-CFD6-40AC-9D21-1185199C3D32}"/>
              </a:ext>
            </a:extLst>
          </p:cNvPr>
          <p:cNvSpPr>
            <a:spLocks noChangeArrowheads="1"/>
          </p:cNvSpPr>
          <p:nvPr/>
        </p:nvSpPr>
        <p:spPr bwMode="auto">
          <a:xfrm>
            <a:off x="7004304" y="1536192"/>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running</a:t>
            </a:r>
            <a:endParaRPr kumimoji="1" lang="en-US" altLang="zh-TW">
              <a:latin typeface="Times New Roman" pitchFamily="18" charset="0"/>
              <a:ea typeface="新細明體" pitchFamily="18" charset="-120"/>
            </a:endParaRPr>
          </a:p>
        </p:txBody>
      </p:sp>
      <p:sp>
        <p:nvSpPr>
          <p:cNvPr id="37" name="Rectangle 35">
            <a:extLst>
              <a:ext uri="{FF2B5EF4-FFF2-40B4-BE49-F238E27FC236}">
                <a16:creationId xmlns:a16="http://schemas.microsoft.com/office/drawing/2014/main" id="{89390337-BE51-4598-9ABB-D9C7B1539E8B}"/>
              </a:ext>
            </a:extLst>
          </p:cNvPr>
          <p:cNvSpPr>
            <a:spLocks noChangeArrowheads="1"/>
          </p:cNvSpPr>
          <p:nvPr/>
        </p:nvSpPr>
        <p:spPr bwMode="auto">
          <a:xfrm>
            <a:off x="4413504" y="2374392"/>
            <a:ext cx="381000" cy="228600"/>
          </a:xfrm>
          <a:prstGeom prst="rect">
            <a:avLst/>
          </a:prstGeom>
          <a:noFill/>
          <a:ln w="9525">
            <a:noFill/>
            <a:miter lim="800000"/>
            <a:headEnd/>
            <a:tailEnd/>
          </a:ln>
        </p:spPr>
        <p:txBody>
          <a:bodyPr wrap="none" anchor="ctr"/>
          <a:lstStyle/>
          <a:p>
            <a:pPr eaLnBrk="1" hangingPunct="1"/>
            <a:r>
              <a:rPr kumimoji="1" lang="en-US" altLang="zh-TW" sz="1600">
                <a:latin typeface="Arial" charset="0"/>
                <a:ea typeface="新細明體" pitchFamily="18" charset="-120"/>
                <a:sym typeface="Wingdings" pitchFamily="2" charset="2"/>
              </a:rPr>
              <a:t>zz</a:t>
            </a:r>
            <a:endParaRPr kumimoji="1" lang="en-US" altLang="zh-TW" sz="1600">
              <a:latin typeface="Arial" charset="0"/>
              <a:ea typeface="新細明體" pitchFamily="18" charset="-120"/>
            </a:endParaRPr>
          </a:p>
        </p:txBody>
      </p:sp>
      <p:sp>
        <p:nvSpPr>
          <p:cNvPr id="38" name="Rectangle 36">
            <a:extLst>
              <a:ext uri="{FF2B5EF4-FFF2-40B4-BE49-F238E27FC236}">
                <a16:creationId xmlns:a16="http://schemas.microsoft.com/office/drawing/2014/main" id="{363F4BB7-25B7-4B18-BEF5-D4BAC8FE93AB}"/>
              </a:ext>
            </a:extLst>
          </p:cNvPr>
          <p:cNvSpPr>
            <a:spLocks noChangeArrowheads="1"/>
          </p:cNvSpPr>
          <p:nvPr/>
        </p:nvSpPr>
        <p:spPr bwMode="auto">
          <a:xfrm>
            <a:off x="2432304" y="2907792"/>
            <a:ext cx="381000" cy="228600"/>
          </a:xfrm>
          <a:prstGeom prst="rect">
            <a:avLst/>
          </a:prstGeom>
          <a:noFill/>
          <a:ln w="9525">
            <a:noFill/>
            <a:miter lim="800000"/>
            <a:headEnd/>
            <a:tailEnd/>
          </a:ln>
        </p:spPr>
        <p:txBody>
          <a:bodyPr wrap="none" anchor="ctr"/>
          <a:lstStyle/>
          <a:p>
            <a:pPr eaLnBrk="1" hangingPunct="1"/>
            <a:r>
              <a:rPr kumimoji="1" lang="en-US" altLang="zh-TW" sz="1600">
                <a:latin typeface="Arial" charset="0"/>
                <a:ea typeface="新細明體" pitchFamily="18" charset="-120"/>
                <a:sym typeface="Wingdings" pitchFamily="2" charset="2"/>
              </a:rPr>
              <a:t>zz</a:t>
            </a:r>
            <a:endParaRPr kumimoji="1" lang="en-US" altLang="zh-TW" sz="1600">
              <a:latin typeface="Arial" charset="0"/>
              <a:ea typeface="新細明體" pitchFamily="18" charset="-120"/>
            </a:endParaRPr>
          </a:p>
        </p:txBody>
      </p:sp>
      <p:sp>
        <p:nvSpPr>
          <p:cNvPr id="39" name="Rectangle 37">
            <a:extLst>
              <a:ext uri="{FF2B5EF4-FFF2-40B4-BE49-F238E27FC236}">
                <a16:creationId xmlns:a16="http://schemas.microsoft.com/office/drawing/2014/main" id="{461FB9B6-2770-4BC9-8013-170044100B7D}"/>
              </a:ext>
            </a:extLst>
          </p:cNvPr>
          <p:cNvSpPr>
            <a:spLocks noChangeArrowheads="1"/>
          </p:cNvSpPr>
          <p:nvPr/>
        </p:nvSpPr>
        <p:spPr bwMode="auto">
          <a:xfrm>
            <a:off x="6547104" y="2907792"/>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40" name="Rectangle 38">
            <a:extLst>
              <a:ext uri="{FF2B5EF4-FFF2-40B4-BE49-F238E27FC236}">
                <a16:creationId xmlns:a16="http://schemas.microsoft.com/office/drawing/2014/main" id="{8BAA9CFC-E8FE-4DAE-8C4A-0DF305900359}"/>
              </a:ext>
            </a:extLst>
          </p:cNvPr>
          <p:cNvSpPr>
            <a:spLocks noChangeArrowheads="1"/>
          </p:cNvSpPr>
          <p:nvPr/>
        </p:nvSpPr>
        <p:spPr bwMode="auto">
          <a:xfrm>
            <a:off x="6547104" y="3136392"/>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41" name="Rectangle 39">
            <a:extLst>
              <a:ext uri="{FF2B5EF4-FFF2-40B4-BE49-F238E27FC236}">
                <a16:creationId xmlns:a16="http://schemas.microsoft.com/office/drawing/2014/main" id="{9C906B5B-CD84-4304-85A6-C0DEA51F68D0}"/>
              </a:ext>
            </a:extLst>
          </p:cNvPr>
          <p:cNvSpPr>
            <a:spLocks noChangeArrowheads="1"/>
          </p:cNvSpPr>
          <p:nvPr/>
        </p:nvSpPr>
        <p:spPr bwMode="auto">
          <a:xfrm>
            <a:off x="1670304" y="5422392"/>
            <a:ext cx="1981200" cy="838200"/>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anchor="ctr" anchorCtr="1"/>
          <a:lstStyle/>
          <a:p>
            <a:pPr eaLnBrk="1" hangingPunct="1">
              <a:defRPr/>
            </a:pPr>
            <a:r>
              <a:rPr kumimoji="1" lang="en-US" altLang="zh-TW">
                <a:latin typeface="Comic Sans MS" pitchFamily="66" charset="0"/>
                <a:ea typeface="新細明體" pitchFamily="18" charset="-120"/>
              </a:rPr>
              <a:t>Suppose process B finishes I/O</a:t>
            </a:r>
          </a:p>
        </p:txBody>
      </p:sp>
      <p:sp>
        <p:nvSpPr>
          <p:cNvPr id="42" name="Rectangle 40">
            <a:extLst>
              <a:ext uri="{FF2B5EF4-FFF2-40B4-BE49-F238E27FC236}">
                <a16:creationId xmlns:a16="http://schemas.microsoft.com/office/drawing/2014/main" id="{244DEDC3-4B09-4B2E-9AE9-8EC5A3E25BAB}"/>
              </a:ext>
            </a:extLst>
          </p:cNvPr>
          <p:cNvSpPr>
            <a:spLocks noChangeArrowheads="1"/>
          </p:cNvSpPr>
          <p:nvPr/>
        </p:nvSpPr>
        <p:spPr bwMode="auto">
          <a:xfrm>
            <a:off x="2965704" y="2069592"/>
            <a:ext cx="1143000" cy="1905000"/>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a1. x++</a:t>
            </a:r>
            <a:br>
              <a:rPr kumimoji="1" lang="en-US" altLang="zh-TW" sz="1600">
                <a:latin typeface="Arial" charset="0"/>
                <a:ea typeface="新細明體" pitchFamily="18" charset="-120"/>
              </a:rPr>
            </a:br>
            <a:r>
              <a:rPr kumimoji="1" lang="en-US" altLang="zh-TW" sz="1600">
                <a:latin typeface="Arial" charset="0"/>
                <a:ea typeface="新細明體" pitchFamily="18" charset="-120"/>
              </a:rPr>
              <a:t>a2. x++</a:t>
            </a:r>
            <a:br>
              <a:rPr kumimoji="1" lang="en-US" altLang="zh-TW" sz="1600">
                <a:latin typeface="Arial" charset="0"/>
                <a:ea typeface="新細明體" pitchFamily="18" charset="-120"/>
              </a:rPr>
            </a:br>
            <a:r>
              <a:rPr kumimoji="1" lang="en-US" altLang="zh-TW" sz="1600">
                <a:latin typeface="Arial" charset="0"/>
                <a:ea typeface="新細明體" pitchFamily="18" charset="-120"/>
              </a:rPr>
              <a:t>a3. x++</a:t>
            </a:r>
            <a:br>
              <a:rPr kumimoji="1" lang="en-US" altLang="zh-TW" sz="1600">
                <a:latin typeface="Arial" charset="0"/>
                <a:ea typeface="新細明體" pitchFamily="18" charset="-120"/>
              </a:rPr>
            </a:br>
            <a:r>
              <a:rPr kumimoji="1" lang="en-US" altLang="zh-TW" sz="1600">
                <a:latin typeface="Arial" charset="0"/>
                <a:ea typeface="新細明體" pitchFamily="18" charset="-120"/>
              </a:rPr>
              <a:t>a4. read 8 </a:t>
            </a:r>
            <a:br>
              <a:rPr kumimoji="1" lang="en-US" altLang="zh-TW" sz="1600">
                <a:latin typeface="Arial" charset="0"/>
                <a:ea typeface="新細明體" pitchFamily="18" charset="-120"/>
              </a:rPr>
            </a:br>
            <a:r>
              <a:rPr kumimoji="1" lang="en-US" altLang="zh-TW" sz="1600">
                <a:latin typeface="Arial" charset="0"/>
                <a:ea typeface="新細明體" pitchFamily="18" charset="-120"/>
              </a:rPr>
              <a:t>a5. x++</a:t>
            </a:r>
            <a:br>
              <a:rPr kumimoji="1" lang="en-US" altLang="zh-TW" sz="1600">
                <a:latin typeface="Arial" charset="0"/>
                <a:ea typeface="新細明體" pitchFamily="18" charset="-120"/>
              </a:rPr>
            </a:br>
            <a:r>
              <a:rPr kumimoji="1" lang="en-US" altLang="zh-TW" sz="1600">
                <a:latin typeface="Arial" charset="0"/>
                <a:ea typeface="新細明體" pitchFamily="18" charset="-120"/>
              </a:rPr>
              <a:t>a6. x++</a:t>
            </a:r>
            <a:br>
              <a:rPr kumimoji="1" lang="en-US" altLang="zh-TW" sz="1600">
                <a:latin typeface="Arial" charset="0"/>
                <a:ea typeface="新細明體" pitchFamily="18" charset="-120"/>
              </a:rPr>
            </a:br>
            <a:r>
              <a:rPr kumimoji="1" lang="en-US" altLang="zh-TW" sz="1600">
                <a:latin typeface="Arial" charset="0"/>
                <a:ea typeface="新細明體" pitchFamily="18" charset="-120"/>
              </a:rPr>
              <a:t>a7. x++</a:t>
            </a:r>
          </a:p>
        </p:txBody>
      </p:sp>
      <p:sp>
        <p:nvSpPr>
          <p:cNvPr id="43" name="Rectangle 41">
            <a:extLst>
              <a:ext uri="{FF2B5EF4-FFF2-40B4-BE49-F238E27FC236}">
                <a16:creationId xmlns:a16="http://schemas.microsoft.com/office/drawing/2014/main" id="{F3947ECF-01FC-4F52-828E-7441EDFBE51F}"/>
              </a:ext>
            </a:extLst>
          </p:cNvPr>
          <p:cNvSpPr>
            <a:spLocks noChangeArrowheads="1"/>
          </p:cNvSpPr>
          <p:nvPr/>
        </p:nvSpPr>
        <p:spPr bwMode="auto">
          <a:xfrm>
            <a:off x="6928104" y="2069592"/>
            <a:ext cx="1143000" cy="1905000"/>
          </a:xfrm>
          <a:prstGeom prst="rect">
            <a:avLst/>
          </a:prstGeom>
          <a:solidFill>
            <a:srgbClr val="33CC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c1. z++</a:t>
            </a:r>
            <a:br>
              <a:rPr kumimoji="1" lang="en-US" altLang="zh-TW" sz="1600">
                <a:latin typeface="Arial" charset="0"/>
                <a:ea typeface="新細明體" pitchFamily="18" charset="-120"/>
              </a:rPr>
            </a:br>
            <a:r>
              <a:rPr kumimoji="1" lang="en-US" altLang="zh-TW" sz="1600">
                <a:latin typeface="Arial" charset="0"/>
                <a:ea typeface="新細明體" pitchFamily="18" charset="-120"/>
              </a:rPr>
              <a:t>c2. z++</a:t>
            </a:r>
            <a:br>
              <a:rPr kumimoji="1" lang="en-US" altLang="zh-TW" sz="1600">
                <a:latin typeface="Arial" charset="0"/>
                <a:ea typeface="新細明體" pitchFamily="18" charset="-120"/>
              </a:rPr>
            </a:br>
            <a:r>
              <a:rPr kumimoji="1" lang="en-US" altLang="zh-TW" sz="1600">
                <a:latin typeface="Arial" charset="0"/>
                <a:ea typeface="新細明體" pitchFamily="18" charset="-120"/>
              </a:rPr>
              <a:t>c3. z++</a:t>
            </a:r>
            <a:br>
              <a:rPr kumimoji="1" lang="en-US" altLang="zh-TW" sz="1600">
                <a:latin typeface="Arial" charset="0"/>
                <a:ea typeface="新細明體" pitchFamily="18" charset="-120"/>
              </a:rPr>
            </a:br>
            <a:r>
              <a:rPr kumimoji="1" lang="en-US" altLang="zh-TW" sz="1600">
                <a:latin typeface="Arial" charset="0"/>
                <a:ea typeface="新細明體" pitchFamily="18" charset="-120"/>
              </a:rPr>
              <a:t>c4. z++</a:t>
            </a:r>
            <a:br>
              <a:rPr kumimoji="1" lang="en-US" altLang="zh-TW" sz="1600">
                <a:latin typeface="Arial" charset="0"/>
                <a:ea typeface="新細明體" pitchFamily="18" charset="-120"/>
              </a:rPr>
            </a:br>
            <a:r>
              <a:rPr kumimoji="1" lang="en-US" altLang="zh-TW" sz="1600">
                <a:latin typeface="Arial" charset="0"/>
                <a:ea typeface="新細明體" pitchFamily="18" charset="-120"/>
              </a:rPr>
              <a:t>c5. z++</a:t>
            </a:r>
            <a:br>
              <a:rPr kumimoji="1" lang="en-US" altLang="zh-TW" sz="1600">
                <a:latin typeface="Arial" charset="0"/>
                <a:ea typeface="新細明體" pitchFamily="18" charset="-120"/>
              </a:rPr>
            </a:br>
            <a:r>
              <a:rPr kumimoji="1" lang="en-US" altLang="zh-TW" sz="1600">
                <a:latin typeface="Arial" charset="0"/>
                <a:ea typeface="新細明體" pitchFamily="18" charset="-120"/>
              </a:rPr>
              <a:t>c6. z++</a:t>
            </a:r>
            <a:br>
              <a:rPr kumimoji="1" lang="en-US" altLang="zh-TW" sz="1600">
                <a:latin typeface="Arial" charset="0"/>
                <a:ea typeface="新細明體" pitchFamily="18" charset="-120"/>
              </a:rPr>
            </a:br>
            <a:r>
              <a:rPr kumimoji="1" lang="en-US" altLang="zh-TW" sz="1600">
                <a:latin typeface="Arial" charset="0"/>
                <a:ea typeface="新細明體" pitchFamily="18" charset="-120"/>
              </a:rPr>
              <a:t>c7. z++</a:t>
            </a:r>
          </a:p>
        </p:txBody>
      </p:sp>
      <p:sp>
        <p:nvSpPr>
          <p:cNvPr id="44" name="Rectangle 42">
            <a:extLst>
              <a:ext uri="{FF2B5EF4-FFF2-40B4-BE49-F238E27FC236}">
                <a16:creationId xmlns:a16="http://schemas.microsoft.com/office/drawing/2014/main" id="{9CBE5F32-7C3B-4234-9F1E-653EE801041D}"/>
              </a:ext>
            </a:extLst>
          </p:cNvPr>
          <p:cNvSpPr>
            <a:spLocks noChangeArrowheads="1"/>
          </p:cNvSpPr>
          <p:nvPr/>
        </p:nvSpPr>
        <p:spPr bwMode="auto">
          <a:xfrm>
            <a:off x="4946904" y="2069592"/>
            <a:ext cx="1143000" cy="1905000"/>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b1. y++ </a:t>
            </a:r>
            <a:br>
              <a:rPr kumimoji="1" lang="en-US" altLang="zh-TW" sz="1600">
                <a:latin typeface="Arial" charset="0"/>
                <a:ea typeface="新細明體" pitchFamily="18" charset="-120"/>
              </a:rPr>
            </a:br>
            <a:r>
              <a:rPr kumimoji="1" lang="en-US" altLang="zh-TW" sz="1600">
                <a:latin typeface="Arial" charset="0"/>
                <a:ea typeface="新細明體" pitchFamily="18" charset="-120"/>
              </a:rPr>
              <a:t>b2. read 6</a:t>
            </a:r>
            <a:br>
              <a:rPr kumimoji="1" lang="en-US" altLang="zh-TW" sz="1600">
                <a:latin typeface="Arial" charset="0"/>
                <a:ea typeface="新細明體" pitchFamily="18" charset="-120"/>
              </a:rPr>
            </a:br>
            <a:r>
              <a:rPr kumimoji="1" lang="en-US" altLang="zh-TW" sz="1600">
                <a:latin typeface="Arial" charset="0"/>
                <a:ea typeface="新細明體" pitchFamily="18" charset="-120"/>
              </a:rPr>
              <a:t>b3. y++</a:t>
            </a:r>
            <a:br>
              <a:rPr kumimoji="1" lang="en-US" altLang="zh-TW" sz="1600">
                <a:latin typeface="Arial" charset="0"/>
                <a:ea typeface="新細明體" pitchFamily="18" charset="-120"/>
              </a:rPr>
            </a:br>
            <a:r>
              <a:rPr kumimoji="1" lang="en-US" altLang="zh-TW" sz="1600">
                <a:latin typeface="Arial" charset="0"/>
                <a:ea typeface="新細明體" pitchFamily="18" charset="-120"/>
              </a:rPr>
              <a:t>b4. y++</a:t>
            </a:r>
            <a:br>
              <a:rPr kumimoji="1" lang="en-US" altLang="zh-TW" sz="1600">
                <a:latin typeface="Arial" charset="0"/>
                <a:ea typeface="新細明體" pitchFamily="18" charset="-120"/>
              </a:rPr>
            </a:br>
            <a:r>
              <a:rPr kumimoji="1" lang="en-US" altLang="zh-TW" sz="1600">
                <a:latin typeface="Arial" charset="0"/>
                <a:ea typeface="新細明體" pitchFamily="18" charset="-120"/>
              </a:rPr>
              <a:t>b5. y++</a:t>
            </a:r>
            <a:br>
              <a:rPr kumimoji="1" lang="en-US" altLang="zh-TW" sz="1600">
                <a:latin typeface="Arial" charset="0"/>
                <a:ea typeface="新細明體" pitchFamily="18" charset="-120"/>
              </a:rPr>
            </a:br>
            <a:r>
              <a:rPr kumimoji="1" lang="en-US" altLang="zh-TW" sz="1600">
                <a:latin typeface="Arial" charset="0"/>
                <a:ea typeface="新細明體" pitchFamily="18" charset="-120"/>
              </a:rPr>
              <a:t>b6. y++</a:t>
            </a:r>
            <a:br>
              <a:rPr kumimoji="1" lang="en-US" altLang="zh-TW" sz="1600">
                <a:latin typeface="Arial" charset="0"/>
                <a:ea typeface="新細明體" pitchFamily="18" charset="-120"/>
              </a:rPr>
            </a:br>
            <a:r>
              <a:rPr kumimoji="1" lang="en-US" altLang="zh-TW" sz="1600">
                <a:latin typeface="Arial" charset="0"/>
                <a:ea typeface="新細明體" pitchFamily="18" charset="-120"/>
              </a:rPr>
              <a:t>b7. y++</a:t>
            </a:r>
          </a:p>
        </p:txBody>
      </p:sp>
      <p:sp>
        <p:nvSpPr>
          <p:cNvPr id="45" name="Rectangle 43">
            <a:extLst>
              <a:ext uri="{FF2B5EF4-FFF2-40B4-BE49-F238E27FC236}">
                <a16:creationId xmlns:a16="http://schemas.microsoft.com/office/drawing/2014/main" id="{03A3DA37-BE3E-450F-8C53-8EF472323AEA}"/>
              </a:ext>
            </a:extLst>
          </p:cNvPr>
          <p:cNvSpPr>
            <a:spLocks noChangeArrowheads="1"/>
          </p:cNvSpPr>
          <p:nvPr/>
        </p:nvSpPr>
        <p:spPr bwMode="auto">
          <a:xfrm>
            <a:off x="3040317" y="4012692"/>
            <a:ext cx="990600" cy="301625"/>
          </a:xfrm>
          <a:prstGeom prst="rect">
            <a:avLst/>
          </a:prstGeom>
          <a:noFill/>
          <a:ln w="9525">
            <a:noFill/>
            <a:miter lim="800000"/>
            <a:headEnd/>
            <a:tailEnd/>
          </a:ln>
        </p:spPr>
        <p:txBody>
          <a:bodyPr lIns="90488" tIns="44450" rIns="90488" bIns="44450">
            <a:spAutoFit/>
          </a:bodyPr>
          <a:lstStyle/>
          <a:p>
            <a:r>
              <a:rPr kumimoji="1" lang="en-US" altLang="zh-TW" sz="1400" i="1">
                <a:latin typeface="Arial" charset="0"/>
                <a:ea typeface="新細明體" pitchFamily="18" charset="-120"/>
              </a:rPr>
              <a:t>Process A</a:t>
            </a:r>
          </a:p>
        </p:txBody>
      </p:sp>
      <p:sp>
        <p:nvSpPr>
          <p:cNvPr id="46" name="Rectangle 44">
            <a:extLst>
              <a:ext uri="{FF2B5EF4-FFF2-40B4-BE49-F238E27FC236}">
                <a16:creationId xmlns:a16="http://schemas.microsoft.com/office/drawing/2014/main" id="{E40AA5B2-29F5-4192-AE92-0BFCA501B5EE}"/>
              </a:ext>
            </a:extLst>
          </p:cNvPr>
          <p:cNvSpPr>
            <a:spLocks noChangeArrowheads="1"/>
          </p:cNvSpPr>
          <p:nvPr/>
        </p:nvSpPr>
        <p:spPr bwMode="auto">
          <a:xfrm>
            <a:off x="4985004" y="3999992"/>
            <a:ext cx="1079500" cy="305212"/>
          </a:xfrm>
          <a:prstGeom prst="rect">
            <a:avLst/>
          </a:prstGeom>
          <a:noFill/>
          <a:ln w="9525">
            <a:noFill/>
            <a:miter lim="800000"/>
            <a:headEnd/>
            <a:tailEnd/>
          </a:ln>
        </p:spPr>
        <p:txBody>
          <a:bodyPr wrap="square" lIns="90488" tIns="44450" rIns="90488" bIns="44450">
            <a:spAutoFit/>
          </a:bodyPr>
          <a:lstStyle/>
          <a:p>
            <a:r>
              <a:rPr kumimoji="1" lang="en-US" altLang="zh-TW" sz="1400" i="1" dirty="0">
                <a:latin typeface="Arial" charset="0"/>
                <a:ea typeface="新細明體" pitchFamily="18" charset="-120"/>
              </a:rPr>
              <a:t>Process B</a:t>
            </a:r>
          </a:p>
        </p:txBody>
      </p:sp>
      <p:sp>
        <p:nvSpPr>
          <p:cNvPr id="47" name="Rectangle 45">
            <a:extLst>
              <a:ext uri="{FF2B5EF4-FFF2-40B4-BE49-F238E27FC236}">
                <a16:creationId xmlns:a16="http://schemas.microsoft.com/office/drawing/2014/main" id="{53ABA37B-3EB9-4AD6-9290-EA85B2BBDD1C}"/>
              </a:ext>
            </a:extLst>
          </p:cNvPr>
          <p:cNvSpPr>
            <a:spLocks noChangeArrowheads="1"/>
          </p:cNvSpPr>
          <p:nvPr/>
        </p:nvSpPr>
        <p:spPr bwMode="auto">
          <a:xfrm>
            <a:off x="7001129" y="4012692"/>
            <a:ext cx="1079500" cy="301625"/>
          </a:xfrm>
          <a:prstGeom prst="rect">
            <a:avLst/>
          </a:prstGeom>
          <a:noFill/>
          <a:ln w="9525">
            <a:noFill/>
            <a:miter lim="800000"/>
            <a:headEnd/>
            <a:tailEnd/>
          </a:ln>
        </p:spPr>
        <p:txBody>
          <a:bodyPr lIns="90488" tIns="44450" rIns="90488" bIns="44450">
            <a:spAutoFit/>
          </a:bodyPr>
          <a:lstStyle/>
          <a:p>
            <a:r>
              <a:rPr kumimoji="1" lang="en-US" altLang="zh-TW" sz="1400" i="1">
                <a:latin typeface="Arial" charset="0"/>
                <a:ea typeface="新細明體" pitchFamily="18" charset="-120"/>
              </a:rPr>
              <a:t>Process C</a:t>
            </a:r>
          </a:p>
        </p:txBody>
      </p:sp>
    </p:spTree>
    <p:extLst>
      <p:ext uri="{BB962C8B-B14F-4D97-AF65-F5344CB8AC3E}">
        <p14:creationId xmlns:p14="http://schemas.microsoft.com/office/powerpoint/2010/main" val="327322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40" grpId="0" autoUpdateAnimBg="0"/>
      <p:bldP spid="41"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1F196C-02C7-4FA2-B279-481665939A4D}"/>
              </a:ext>
            </a:extLst>
          </p:cNvPr>
          <p:cNvSpPr>
            <a:spLocks noGrp="1"/>
          </p:cNvSpPr>
          <p:nvPr>
            <p:ph idx="1"/>
          </p:nvPr>
        </p:nvSpPr>
        <p:spPr>
          <a:xfrm>
            <a:off x="370613" y="1274325"/>
            <a:ext cx="10700125" cy="2154675"/>
          </a:xfrm>
        </p:spPr>
        <p:txBody>
          <a:bodyPr/>
          <a:lstStyle/>
          <a:p>
            <a:r>
              <a:rPr lang="en-US" sz="3600" dirty="0"/>
              <a:t>A process is comprised of:</a:t>
            </a:r>
          </a:p>
          <a:p>
            <a:pPr lvl="1"/>
            <a:r>
              <a:rPr lang="en-US" dirty="0"/>
              <a:t>Program code (possibly shared)</a:t>
            </a:r>
          </a:p>
          <a:p>
            <a:pPr lvl="1"/>
            <a:r>
              <a:rPr lang="en-US" dirty="0"/>
              <a:t>A set of data</a:t>
            </a:r>
          </a:p>
          <a:p>
            <a:pPr lvl="1"/>
            <a:r>
              <a:rPr lang="en-US" dirty="0"/>
              <a:t>A process control block</a:t>
            </a:r>
          </a:p>
        </p:txBody>
      </p:sp>
      <p:sp>
        <p:nvSpPr>
          <p:cNvPr id="3" name="Title 2">
            <a:extLst>
              <a:ext uri="{FF2B5EF4-FFF2-40B4-BE49-F238E27FC236}">
                <a16:creationId xmlns:a16="http://schemas.microsoft.com/office/drawing/2014/main" id="{A0AF2C12-5875-419A-8BD4-944A6ADF1CFE}"/>
              </a:ext>
            </a:extLst>
          </p:cNvPr>
          <p:cNvSpPr>
            <a:spLocks noGrp="1"/>
          </p:cNvSpPr>
          <p:nvPr>
            <p:ph type="title"/>
          </p:nvPr>
        </p:nvSpPr>
        <p:spPr/>
        <p:txBody>
          <a:bodyPr/>
          <a:lstStyle/>
          <a:p>
            <a:r>
              <a:rPr lang="en-US" dirty="0"/>
              <a:t>Process Elements</a:t>
            </a:r>
          </a:p>
        </p:txBody>
      </p:sp>
      <p:sp>
        <p:nvSpPr>
          <p:cNvPr id="4" name="Slide Number Placeholder 3">
            <a:extLst>
              <a:ext uri="{FF2B5EF4-FFF2-40B4-BE49-F238E27FC236}">
                <a16:creationId xmlns:a16="http://schemas.microsoft.com/office/drawing/2014/main" id="{822A4DFF-219E-43B2-A83F-01D3A1D2E70F}"/>
              </a:ext>
            </a:extLst>
          </p:cNvPr>
          <p:cNvSpPr>
            <a:spLocks noGrp="1"/>
          </p:cNvSpPr>
          <p:nvPr>
            <p:ph type="sldNum" sz="quarter" idx="15"/>
          </p:nvPr>
        </p:nvSpPr>
        <p:spPr/>
        <p:txBody>
          <a:bodyPr/>
          <a:lstStyle/>
          <a:p>
            <a:fld id="{19B51A1E-902D-48AF-9020-955120F399B6}" type="slidenum">
              <a:rPr lang="en-US" smtClean="0"/>
              <a:pPr/>
              <a:t>3</a:t>
            </a:fld>
            <a:endParaRPr lang="en-US" dirty="0"/>
          </a:p>
        </p:txBody>
      </p:sp>
      <p:pic>
        <p:nvPicPr>
          <p:cNvPr id="5" name="Picture Placeholder 17" descr="decorative element">
            <a:extLst>
              <a:ext uri="{FF2B5EF4-FFF2-40B4-BE49-F238E27FC236}">
                <a16:creationId xmlns:a16="http://schemas.microsoft.com/office/drawing/2014/main" id="{579764AA-CB2A-408C-8390-82AFD10916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1041051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B1B572-99D8-461E-BB8B-BEF7F8BF3411}"/>
              </a:ext>
            </a:extLst>
          </p:cNvPr>
          <p:cNvSpPr>
            <a:spLocks noGrp="1"/>
          </p:cNvSpPr>
          <p:nvPr>
            <p:ph type="title"/>
          </p:nvPr>
        </p:nvSpPr>
        <p:spPr/>
        <p:txBody>
          <a:bodyPr/>
          <a:lstStyle/>
          <a:p>
            <a:r>
              <a:rPr lang="en-US" altLang="zh-TW" dirty="0">
                <a:ea typeface="新細明體" pitchFamily="18" charset="-120"/>
              </a:rPr>
              <a:t>How Process State Changes (7/8)</a:t>
            </a:r>
            <a:endParaRPr lang="en-US" dirty="0"/>
          </a:p>
        </p:txBody>
      </p:sp>
      <p:sp>
        <p:nvSpPr>
          <p:cNvPr id="4" name="Slide Number Placeholder 3">
            <a:extLst>
              <a:ext uri="{FF2B5EF4-FFF2-40B4-BE49-F238E27FC236}">
                <a16:creationId xmlns:a16="http://schemas.microsoft.com/office/drawing/2014/main" id="{E942ACB5-799C-4C3F-BC8C-A95BEACF059D}"/>
              </a:ext>
            </a:extLst>
          </p:cNvPr>
          <p:cNvSpPr>
            <a:spLocks noGrp="1"/>
          </p:cNvSpPr>
          <p:nvPr>
            <p:ph type="sldNum" sz="quarter" idx="15"/>
          </p:nvPr>
        </p:nvSpPr>
        <p:spPr/>
        <p:txBody>
          <a:bodyPr/>
          <a:lstStyle/>
          <a:p>
            <a:fld id="{19B51A1E-902D-48AF-9020-955120F399B6}" type="slidenum">
              <a:rPr lang="en-US" smtClean="0"/>
              <a:pPr/>
              <a:t>30</a:t>
            </a:fld>
            <a:endParaRPr lang="en-US" dirty="0"/>
          </a:p>
        </p:txBody>
      </p:sp>
      <p:sp>
        <p:nvSpPr>
          <p:cNvPr id="5" name="Rectangle 2">
            <a:extLst>
              <a:ext uri="{FF2B5EF4-FFF2-40B4-BE49-F238E27FC236}">
                <a16:creationId xmlns:a16="http://schemas.microsoft.com/office/drawing/2014/main" id="{E76A7D46-D06E-4CC9-BD60-5D77EA212B4D}"/>
              </a:ext>
            </a:extLst>
          </p:cNvPr>
          <p:cNvSpPr>
            <a:spLocks noChangeArrowheads="1"/>
          </p:cNvSpPr>
          <p:nvPr/>
        </p:nvSpPr>
        <p:spPr bwMode="auto">
          <a:xfrm>
            <a:off x="7019417" y="4009644"/>
            <a:ext cx="1079500" cy="301625"/>
          </a:xfrm>
          <a:prstGeom prst="rect">
            <a:avLst/>
          </a:prstGeom>
          <a:noFill/>
          <a:ln w="9525">
            <a:noFill/>
            <a:miter lim="800000"/>
            <a:headEnd/>
            <a:tailEnd/>
          </a:ln>
        </p:spPr>
        <p:txBody>
          <a:bodyPr lIns="90488" tIns="44450" rIns="90488" bIns="44450">
            <a:spAutoFit/>
          </a:bodyPr>
          <a:lstStyle/>
          <a:p>
            <a:r>
              <a:rPr kumimoji="1" lang="en-US" altLang="zh-TW" sz="1400" i="1">
                <a:latin typeface="Arial" charset="0"/>
                <a:ea typeface="新細明體" pitchFamily="18" charset="-120"/>
              </a:rPr>
              <a:t>Process C</a:t>
            </a:r>
          </a:p>
        </p:txBody>
      </p:sp>
      <p:grpSp>
        <p:nvGrpSpPr>
          <p:cNvPr id="6" name="Group 3">
            <a:extLst>
              <a:ext uri="{FF2B5EF4-FFF2-40B4-BE49-F238E27FC236}">
                <a16:creationId xmlns:a16="http://schemas.microsoft.com/office/drawing/2014/main" id="{F9F25E2C-0F73-4F6C-89CF-046CAABDF2EA}"/>
              </a:ext>
            </a:extLst>
          </p:cNvPr>
          <p:cNvGrpSpPr>
            <a:grpSpLocks/>
          </p:cNvGrpSpPr>
          <p:nvPr/>
        </p:nvGrpSpPr>
        <p:grpSpPr bwMode="auto">
          <a:xfrm>
            <a:off x="3060192" y="4504944"/>
            <a:ext cx="5562600" cy="1524000"/>
            <a:chOff x="1248" y="2880"/>
            <a:chExt cx="3504" cy="960"/>
          </a:xfrm>
        </p:grpSpPr>
        <p:grpSp>
          <p:nvGrpSpPr>
            <p:cNvPr id="7" name="Group 4">
              <a:extLst>
                <a:ext uri="{FF2B5EF4-FFF2-40B4-BE49-F238E27FC236}">
                  <a16:creationId xmlns:a16="http://schemas.microsoft.com/office/drawing/2014/main" id="{84AE5419-615F-44AC-AC8B-DA1127EC863D}"/>
                </a:ext>
              </a:extLst>
            </p:cNvPr>
            <p:cNvGrpSpPr>
              <a:grpSpLocks/>
            </p:cNvGrpSpPr>
            <p:nvPr/>
          </p:nvGrpSpPr>
          <p:grpSpPr bwMode="auto">
            <a:xfrm>
              <a:off x="2016" y="3072"/>
              <a:ext cx="960" cy="240"/>
              <a:chOff x="1392" y="3216"/>
              <a:chExt cx="960" cy="240"/>
            </a:xfrm>
          </p:grpSpPr>
          <p:sp>
            <p:nvSpPr>
              <p:cNvPr id="28" name="Rectangle 5">
                <a:extLst>
                  <a:ext uri="{FF2B5EF4-FFF2-40B4-BE49-F238E27FC236}">
                    <a16:creationId xmlns:a16="http://schemas.microsoft.com/office/drawing/2014/main" id="{627725D8-A24F-4D48-B04B-4497AA25B846}"/>
                  </a:ext>
                </a:extLst>
              </p:cNvPr>
              <p:cNvSpPr>
                <a:spLocks noChangeArrowheads="1"/>
              </p:cNvSpPr>
              <p:nvPr/>
            </p:nvSpPr>
            <p:spPr bwMode="auto">
              <a:xfrm>
                <a:off x="139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9" name="Rectangle 6">
                <a:extLst>
                  <a:ext uri="{FF2B5EF4-FFF2-40B4-BE49-F238E27FC236}">
                    <a16:creationId xmlns:a16="http://schemas.microsoft.com/office/drawing/2014/main" id="{D62B3312-A779-458A-8AB2-D94F4C88AD9C}"/>
                  </a:ext>
                </a:extLst>
              </p:cNvPr>
              <p:cNvSpPr>
                <a:spLocks noChangeArrowheads="1"/>
              </p:cNvSpPr>
              <p:nvPr/>
            </p:nvSpPr>
            <p:spPr bwMode="auto">
              <a:xfrm>
                <a:off x="163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0" name="Rectangle 7">
                <a:extLst>
                  <a:ext uri="{FF2B5EF4-FFF2-40B4-BE49-F238E27FC236}">
                    <a16:creationId xmlns:a16="http://schemas.microsoft.com/office/drawing/2014/main" id="{2B5EC47F-B61C-4F47-A1E0-0C1E0C27E6B5}"/>
                  </a:ext>
                </a:extLst>
              </p:cNvPr>
              <p:cNvSpPr>
                <a:spLocks noChangeArrowheads="1"/>
              </p:cNvSpPr>
              <p:nvPr/>
            </p:nvSpPr>
            <p:spPr bwMode="auto">
              <a:xfrm>
                <a:off x="187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1" name="Rectangle 8">
                <a:extLst>
                  <a:ext uri="{FF2B5EF4-FFF2-40B4-BE49-F238E27FC236}">
                    <a16:creationId xmlns:a16="http://schemas.microsoft.com/office/drawing/2014/main" id="{1D709DC6-1990-49A1-811D-014EC104E2DE}"/>
                  </a:ext>
                </a:extLst>
              </p:cNvPr>
              <p:cNvSpPr>
                <a:spLocks noChangeArrowheads="1"/>
              </p:cNvSpPr>
              <p:nvPr/>
            </p:nvSpPr>
            <p:spPr bwMode="auto">
              <a:xfrm>
                <a:off x="211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8" name="Rectangle 9">
              <a:extLst>
                <a:ext uri="{FF2B5EF4-FFF2-40B4-BE49-F238E27FC236}">
                  <a16:creationId xmlns:a16="http://schemas.microsoft.com/office/drawing/2014/main" id="{3A879964-5A39-458C-ABD1-AABB284F732D}"/>
                </a:ext>
              </a:extLst>
            </p:cNvPr>
            <p:cNvSpPr>
              <a:spLocks noChangeArrowheads="1"/>
            </p:cNvSpPr>
            <p:nvPr/>
          </p:nvSpPr>
          <p:spPr bwMode="auto">
            <a:xfrm>
              <a:off x="3792" y="3024"/>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9" name="Line 10">
              <a:extLst>
                <a:ext uri="{FF2B5EF4-FFF2-40B4-BE49-F238E27FC236}">
                  <a16:creationId xmlns:a16="http://schemas.microsoft.com/office/drawing/2014/main" id="{73836A9E-6CBC-4D32-8180-02705E88C77E}"/>
                </a:ext>
              </a:extLst>
            </p:cNvPr>
            <p:cNvSpPr>
              <a:spLocks noChangeShapeType="1"/>
            </p:cNvSpPr>
            <p:nvPr/>
          </p:nvSpPr>
          <p:spPr bwMode="auto">
            <a:xfrm>
              <a:off x="3024" y="3168"/>
              <a:ext cx="720" cy="0"/>
            </a:xfrm>
            <a:prstGeom prst="line">
              <a:avLst/>
            </a:prstGeom>
            <a:noFill/>
            <a:ln w="9525">
              <a:solidFill>
                <a:schemeClr val="tx1"/>
              </a:solidFill>
              <a:round/>
              <a:headEnd/>
              <a:tailEnd type="triangle" w="med" len="med"/>
            </a:ln>
          </p:spPr>
          <p:txBody>
            <a:bodyPr wrap="none" anchor="ctr"/>
            <a:lstStyle/>
            <a:p>
              <a:endParaRPr lang="en-US"/>
            </a:p>
          </p:txBody>
        </p:sp>
        <p:grpSp>
          <p:nvGrpSpPr>
            <p:cNvPr id="10" name="Group 11">
              <a:extLst>
                <a:ext uri="{FF2B5EF4-FFF2-40B4-BE49-F238E27FC236}">
                  <a16:creationId xmlns:a16="http://schemas.microsoft.com/office/drawing/2014/main" id="{0AA18CE7-E124-4E95-8BBB-753CA6216877}"/>
                </a:ext>
              </a:extLst>
            </p:cNvPr>
            <p:cNvGrpSpPr>
              <a:grpSpLocks/>
            </p:cNvGrpSpPr>
            <p:nvPr/>
          </p:nvGrpSpPr>
          <p:grpSpPr bwMode="auto">
            <a:xfrm>
              <a:off x="2496" y="3600"/>
              <a:ext cx="960" cy="240"/>
              <a:chOff x="1392" y="3216"/>
              <a:chExt cx="960" cy="240"/>
            </a:xfrm>
          </p:grpSpPr>
          <p:sp>
            <p:nvSpPr>
              <p:cNvPr id="24" name="Rectangle 12">
                <a:extLst>
                  <a:ext uri="{FF2B5EF4-FFF2-40B4-BE49-F238E27FC236}">
                    <a16:creationId xmlns:a16="http://schemas.microsoft.com/office/drawing/2014/main" id="{FAB212D8-1039-4789-81F8-5F12600AA290}"/>
                  </a:ext>
                </a:extLst>
              </p:cNvPr>
              <p:cNvSpPr>
                <a:spLocks noChangeArrowheads="1"/>
              </p:cNvSpPr>
              <p:nvPr/>
            </p:nvSpPr>
            <p:spPr bwMode="auto">
              <a:xfrm>
                <a:off x="139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5" name="Rectangle 13">
                <a:extLst>
                  <a:ext uri="{FF2B5EF4-FFF2-40B4-BE49-F238E27FC236}">
                    <a16:creationId xmlns:a16="http://schemas.microsoft.com/office/drawing/2014/main" id="{0D58D784-CD0B-4E7E-ADC3-B8D76B909D75}"/>
                  </a:ext>
                </a:extLst>
              </p:cNvPr>
              <p:cNvSpPr>
                <a:spLocks noChangeArrowheads="1"/>
              </p:cNvSpPr>
              <p:nvPr/>
            </p:nvSpPr>
            <p:spPr bwMode="auto">
              <a:xfrm>
                <a:off x="163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6" name="Rectangle 14">
                <a:extLst>
                  <a:ext uri="{FF2B5EF4-FFF2-40B4-BE49-F238E27FC236}">
                    <a16:creationId xmlns:a16="http://schemas.microsoft.com/office/drawing/2014/main" id="{A450C7D7-89CC-4C3B-BA1E-F2BC3782CA26}"/>
                  </a:ext>
                </a:extLst>
              </p:cNvPr>
              <p:cNvSpPr>
                <a:spLocks noChangeArrowheads="1"/>
              </p:cNvSpPr>
              <p:nvPr/>
            </p:nvSpPr>
            <p:spPr bwMode="auto">
              <a:xfrm>
                <a:off x="187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7" name="Rectangle 15">
                <a:extLst>
                  <a:ext uri="{FF2B5EF4-FFF2-40B4-BE49-F238E27FC236}">
                    <a16:creationId xmlns:a16="http://schemas.microsoft.com/office/drawing/2014/main" id="{56B32169-61BE-46C5-B281-9222EFC264E7}"/>
                  </a:ext>
                </a:extLst>
              </p:cNvPr>
              <p:cNvSpPr>
                <a:spLocks noChangeArrowheads="1"/>
              </p:cNvSpPr>
              <p:nvPr/>
            </p:nvSpPr>
            <p:spPr bwMode="auto">
              <a:xfrm>
                <a:off x="211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grpSp>
        <p:sp>
          <p:nvSpPr>
            <p:cNvPr id="11" name="Line 16">
              <a:extLst>
                <a:ext uri="{FF2B5EF4-FFF2-40B4-BE49-F238E27FC236}">
                  <a16:creationId xmlns:a16="http://schemas.microsoft.com/office/drawing/2014/main" id="{0FCCF0AF-2032-4336-A3FA-7378E93C28DD}"/>
                </a:ext>
              </a:extLst>
            </p:cNvPr>
            <p:cNvSpPr>
              <a:spLocks noChangeShapeType="1"/>
            </p:cNvSpPr>
            <p:nvPr/>
          </p:nvSpPr>
          <p:spPr bwMode="auto">
            <a:xfrm>
              <a:off x="3936" y="3360"/>
              <a:ext cx="0" cy="336"/>
            </a:xfrm>
            <a:prstGeom prst="line">
              <a:avLst/>
            </a:prstGeom>
            <a:noFill/>
            <a:ln w="9525">
              <a:solidFill>
                <a:schemeClr val="tx1"/>
              </a:solidFill>
              <a:round/>
              <a:headEnd/>
              <a:tailEnd/>
            </a:ln>
          </p:spPr>
          <p:txBody>
            <a:bodyPr wrap="none" anchor="ctr"/>
            <a:lstStyle/>
            <a:p>
              <a:endParaRPr lang="en-US"/>
            </a:p>
          </p:txBody>
        </p:sp>
        <p:sp>
          <p:nvSpPr>
            <p:cNvPr id="12" name="Line 17">
              <a:extLst>
                <a:ext uri="{FF2B5EF4-FFF2-40B4-BE49-F238E27FC236}">
                  <a16:creationId xmlns:a16="http://schemas.microsoft.com/office/drawing/2014/main" id="{36454EEA-8D49-4E7E-85F7-58E5962CAA5D}"/>
                </a:ext>
              </a:extLst>
            </p:cNvPr>
            <p:cNvSpPr>
              <a:spLocks noChangeShapeType="1"/>
            </p:cNvSpPr>
            <p:nvPr/>
          </p:nvSpPr>
          <p:spPr bwMode="auto">
            <a:xfrm flipH="1">
              <a:off x="3600" y="3696"/>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13" name="Line 18">
              <a:extLst>
                <a:ext uri="{FF2B5EF4-FFF2-40B4-BE49-F238E27FC236}">
                  <a16:creationId xmlns:a16="http://schemas.microsoft.com/office/drawing/2014/main" id="{834760F0-CAD9-4C79-9D78-B64AAA4D8580}"/>
                </a:ext>
              </a:extLst>
            </p:cNvPr>
            <p:cNvSpPr>
              <a:spLocks noChangeShapeType="1"/>
            </p:cNvSpPr>
            <p:nvPr/>
          </p:nvSpPr>
          <p:spPr bwMode="auto">
            <a:xfrm flipH="1">
              <a:off x="1728" y="3696"/>
              <a:ext cx="720" cy="0"/>
            </a:xfrm>
            <a:prstGeom prst="line">
              <a:avLst/>
            </a:prstGeom>
            <a:noFill/>
            <a:ln w="9525">
              <a:solidFill>
                <a:schemeClr val="tx1"/>
              </a:solidFill>
              <a:round/>
              <a:headEnd/>
              <a:tailEnd/>
            </a:ln>
          </p:spPr>
          <p:txBody>
            <a:bodyPr wrap="none" anchor="ctr"/>
            <a:lstStyle/>
            <a:p>
              <a:endParaRPr lang="en-US"/>
            </a:p>
          </p:txBody>
        </p:sp>
        <p:sp>
          <p:nvSpPr>
            <p:cNvPr id="14" name="Line 19">
              <a:extLst>
                <a:ext uri="{FF2B5EF4-FFF2-40B4-BE49-F238E27FC236}">
                  <a16:creationId xmlns:a16="http://schemas.microsoft.com/office/drawing/2014/main" id="{DCAC33CB-901B-4425-B8EB-21EFB8639189}"/>
                </a:ext>
              </a:extLst>
            </p:cNvPr>
            <p:cNvSpPr>
              <a:spLocks noChangeShapeType="1"/>
            </p:cNvSpPr>
            <p:nvPr/>
          </p:nvSpPr>
          <p:spPr bwMode="auto">
            <a:xfrm>
              <a:off x="1248" y="3168"/>
              <a:ext cx="672" cy="0"/>
            </a:xfrm>
            <a:prstGeom prst="line">
              <a:avLst/>
            </a:prstGeom>
            <a:noFill/>
            <a:ln w="9525">
              <a:solidFill>
                <a:schemeClr val="tx1"/>
              </a:solidFill>
              <a:round/>
              <a:headEnd/>
              <a:tailEnd type="triangle" w="med" len="med"/>
            </a:ln>
          </p:spPr>
          <p:txBody>
            <a:bodyPr wrap="none" anchor="ctr"/>
            <a:lstStyle/>
            <a:p>
              <a:endParaRPr lang="en-US"/>
            </a:p>
          </p:txBody>
        </p:sp>
        <p:sp>
          <p:nvSpPr>
            <p:cNvPr id="15" name="Line 20">
              <a:extLst>
                <a:ext uri="{FF2B5EF4-FFF2-40B4-BE49-F238E27FC236}">
                  <a16:creationId xmlns:a16="http://schemas.microsoft.com/office/drawing/2014/main" id="{1CE7645D-6C05-4CE9-AF48-E4814F829767}"/>
                </a:ext>
              </a:extLst>
            </p:cNvPr>
            <p:cNvSpPr>
              <a:spLocks noChangeShapeType="1"/>
            </p:cNvSpPr>
            <p:nvPr/>
          </p:nvSpPr>
          <p:spPr bwMode="auto">
            <a:xfrm flipV="1">
              <a:off x="1728" y="3168"/>
              <a:ext cx="0" cy="528"/>
            </a:xfrm>
            <a:prstGeom prst="line">
              <a:avLst/>
            </a:prstGeom>
            <a:noFill/>
            <a:ln w="9525">
              <a:solidFill>
                <a:schemeClr val="tx1"/>
              </a:solidFill>
              <a:round/>
              <a:headEnd/>
              <a:tailEnd type="triangle" w="med" len="med"/>
            </a:ln>
          </p:spPr>
          <p:txBody>
            <a:bodyPr wrap="none" anchor="ctr"/>
            <a:lstStyle/>
            <a:p>
              <a:endParaRPr lang="en-US"/>
            </a:p>
          </p:txBody>
        </p:sp>
        <p:sp>
          <p:nvSpPr>
            <p:cNvPr id="16" name="Line 21">
              <a:extLst>
                <a:ext uri="{FF2B5EF4-FFF2-40B4-BE49-F238E27FC236}">
                  <a16:creationId xmlns:a16="http://schemas.microsoft.com/office/drawing/2014/main" id="{4C530966-D181-4E49-8DA8-415CE5570268}"/>
                </a:ext>
              </a:extLst>
            </p:cNvPr>
            <p:cNvSpPr>
              <a:spLocks noChangeShapeType="1"/>
            </p:cNvSpPr>
            <p:nvPr/>
          </p:nvSpPr>
          <p:spPr bwMode="auto">
            <a:xfrm>
              <a:off x="4128" y="3168"/>
              <a:ext cx="624" cy="0"/>
            </a:xfrm>
            <a:prstGeom prst="line">
              <a:avLst/>
            </a:prstGeom>
            <a:noFill/>
            <a:ln w="9525">
              <a:solidFill>
                <a:schemeClr val="tx1"/>
              </a:solidFill>
              <a:round/>
              <a:headEnd/>
              <a:tailEnd type="triangle" w="med" len="med"/>
            </a:ln>
          </p:spPr>
          <p:txBody>
            <a:bodyPr wrap="none" anchor="ctr"/>
            <a:lstStyle/>
            <a:p>
              <a:endParaRPr lang="en-US"/>
            </a:p>
          </p:txBody>
        </p:sp>
        <p:sp>
          <p:nvSpPr>
            <p:cNvPr id="17" name="Line 22">
              <a:extLst>
                <a:ext uri="{FF2B5EF4-FFF2-40B4-BE49-F238E27FC236}">
                  <a16:creationId xmlns:a16="http://schemas.microsoft.com/office/drawing/2014/main" id="{3A339BCA-8E9E-493B-BCB5-6AC086496382}"/>
                </a:ext>
              </a:extLst>
            </p:cNvPr>
            <p:cNvSpPr>
              <a:spLocks noChangeShapeType="1"/>
            </p:cNvSpPr>
            <p:nvPr/>
          </p:nvSpPr>
          <p:spPr bwMode="auto">
            <a:xfrm flipV="1">
              <a:off x="3936" y="2880"/>
              <a:ext cx="0" cy="144"/>
            </a:xfrm>
            <a:prstGeom prst="line">
              <a:avLst/>
            </a:prstGeom>
            <a:noFill/>
            <a:ln w="9525">
              <a:solidFill>
                <a:schemeClr val="tx1"/>
              </a:solidFill>
              <a:round/>
              <a:headEnd/>
              <a:tailEnd/>
            </a:ln>
          </p:spPr>
          <p:txBody>
            <a:bodyPr wrap="none" anchor="ctr"/>
            <a:lstStyle/>
            <a:p>
              <a:endParaRPr lang="en-US"/>
            </a:p>
          </p:txBody>
        </p:sp>
        <p:sp>
          <p:nvSpPr>
            <p:cNvPr id="18" name="Line 23">
              <a:extLst>
                <a:ext uri="{FF2B5EF4-FFF2-40B4-BE49-F238E27FC236}">
                  <a16:creationId xmlns:a16="http://schemas.microsoft.com/office/drawing/2014/main" id="{BE9CF68A-AF9E-4333-9FD0-3ECCFAAA4E94}"/>
                </a:ext>
              </a:extLst>
            </p:cNvPr>
            <p:cNvSpPr>
              <a:spLocks noChangeShapeType="1"/>
            </p:cNvSpPr>
            <p:nvPr/>
          </p:nvSpPr>
          <p:spPr bwMode="auto">
            <a:xfrm flipH="1">
              <a:off x="1728" y="2880"/>
              <a:ext cx="2208" cy="0"/>
            </a:xfrm>
            <a:prstGeom prst="line">
              <a:avLst/>
            </a:prstGeom>
            <a:noFill/>
            <a:ln w="9525">
              <a:solidFill>
                <a:schemeClr val="tx1"/>
              </a:solidFill>
              <a:round/>
              <a:headEnd/>
              <a:tailEnd/>
            </a:ln>
          </p:spPr>
          <p:txBody>
            <a:bodyPr wrap="none" anchor="ctr"/>
            <a:lstStyle/>
            <a:p>
              <a:endParaRPr lang="en-US"/>
            </a:p>
          </p:txBody>
        </p:sp>
        <p:sp>
          <p:nvSpPr>
            <p:cNvPr id="19" name="Line 24">
              <a:extLst>
                <a:ext uri="{FF2B5EF4-FFF2-40B4-BE49-F238E27FC236}">
                  <a16:creationId xmlns:a16="http://schemas.microsoft.com/office/drawing/2014/main" id="{4F1F2027-7E96-482E-8587-0A599C80ACF3}"/>
                </a:ext>
              </a:extLst>
            </p:cNvPr>
            <p:cNvSpPr>
              <a:spLocks noChangeShapeType="1"/>
            </p:cNvSpPr>
            <p:nvPr/>
          </p:nvSpPr>
          <p:spPr bwMode="auto">
            <a:xfrm>
              <a:off x="1728" y="2880"/>
              <a:ext cx="0" cy="288"/>
            </a:xfrm>
            <a:prstGeom prst="line">
              <a:avLst/>
            </a:prstGeom>
            <a:noFill/>
            <a:ln w="9525">
              <a:solidFill>
                <a:schemeClr val="tx1"/>
              </a:solidFill>
              <a:round/>
              <a:headEnd/>
              <a:tailEnd type="triangle" w="med" len="med"/>
            </a:ln>
          </p:spPr>
          <p:txBody>
            <a:bodyPr wrap="none" anchor="ctr"/>
            <a:lstStyle/>
            <a:p>
              <a:endParaRPr lang="en-US"/>
            </a:p>
          </p:txBody>
        </p:sp>
        <p:sp>
          <p:nvSpPr>
            <p:cNvPr id="20" name="Line 25">
              <a:extLst>
                <a:ext uri="{FF2B5EF4-FFF2-40B4-BE49-F238E27FC236}">
                  <a16:creationId xmlns:a16="http://schemas.microsoft.com/office/drawing/2014/main" id="{E41FBE7A-F374-41E5-8D71-12B8ECCDF8C6}"/>
                </a:ext>
              </a:extLst>
            </p:cNvPr>
            <p:cNvSpPr>
              <a:spLocks noChangeShapeType="1"/>
            </p:cNvSpPr>
            <p:nvPr/>
          </p:nvSpPr>
          <p:spPr bwMode="auto">
            <a:xfrm flipH="1">
              <a:off x="1920" y="3072"/>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1" name="Line 26">
              <a:extLst>
                <a:ext uri="{FF2B5EF4-FFF2-40B4-BE49-F238E27FC236}">
                  <a16:creationId xmlns:a16="http://schemas.microsoft.com/office/drawing/2014/main" id="{20387B9D-BF49-474B-927C-1F11CF763AA0}"/>
                </a:ext>
              </a:extLst>
            </p:cNvPr>
            <p:cNvSpPr>
              <a:spLocks noChangeShapeType="1"/>
            </p:cNvSpPr>
            <p:nvPr/>
          </p:nvSpPr>
          <p:spPr bwMode="auto">
            <a:xfrm flipH="1">
              <a:off x="1920" y="3312"/>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 name="Line 27">
              <a:extLst>
                <a:ext uri="{FF2B5EF4-FFF2-40B4-BE49-F238E27FC236}">
                  <a16:creationId xmlns:a16="http://schemas.microsoft.com/office/drawing/2014/main" id="{2F96F3F7-32F3-4685-AF01-F8B4D24170FF}"/>
                </a:ext>
              </a:extLst>
            </p:cNvPr>
            <p:cNvSpPr>
              <a:spLocks noChangeShapeType="1"/>
            </p:cNvSpPr>
            <p:nvPr/>
          </p:nvSpPr>
          <p:spPr bwMode="auto">
            <a:xfrm flipH="1">
              <a:off x="3456" y="3600"/>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 name="Line 28">
              <a:extLst>
                <a:ext uri="{FF2B5EF4-FFF2-40B4-BE49-F238E27FC236}">
                  <a16:creationId xmlns:a16="http://schemas.microsoft.com/office/drawing/2014/main" id="{2B14EC1C-0474-47E7-A0E6-2A2A23F4C14B}"/>
                </a:ext>
              </a:extLst>
            </p:cNvPr>
            <p:cNvSpPr>
              <a:spLocks noChangeShapeType="1"/>
            </p:cNvSpPr>
            <p:nvPr/>
          </p:nvSpPr>
          <p:spPr bwMode="auto">
            <a:xfrm flipH="1">
              <a:off x="3456" y="3840"/>
              <a:ext cx="96"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2" name="Oval 30">
            <a:extLst>
              <a:ext uri="{FF2B5EF4-FFF2-40B4-BE49-F238E27FC236}">
                <a16:creationId xmlns:a16="http://schemas.microsoft.com/office/drawing/2014/main" id="{9B504F17-A388-48BD-9FF2-BEB7982CF8E0}"/>
              </a:ext>
            </a:extLst>
          </p:cNvPr>
          <p:cNvSpPr>
            <a:spLocks noChangeArrowheads="1"/>
          </p:cNvSpPr>
          <p:nvPr/>
        </p:nvSpPr>
        <p:spPr bwMode="auto">
          <a:xfrm>
            <a:off x="7174992" y="4885944"/>
            <a:ext cx="228600" cy="228600"/>
          </a:xfrm>
          <a:prstGeom prst="ellipse">
            <a:avLst/>
          </a:prstGeom>
          <a:solidFill>
            <a:srgbClr val="00CCFF"/>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3" name="Oval 31">
            <a:extLst>
              <a:ext uri="{FF2B5EF4-FFF2-40B4-BE49-F238E27FC236}">
                <a16:creationId xmlns:a16="http://schemas.microsoft.com/office/drawing/2014/main" id="{CBF4F453-4FB2-41FE-81FA-1E1F85BFA88B}"/>
              </a:ext>
            </a:extLst>
          </p:cNvPr>
          <p:cNvSpPr>
            <a:spLocks noChangeArrowheads="1"/>
          </p:cNvSpPr>
          <p:nvPr/>
        </p:nvSpPr>
        <p:spPr bwMode="auto">
          <a:xfrm>
            <a:off x="5117592" y="5724144"/>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4" name="Oval 32">
            <a:extLst>
              <a:ext uri="{FF2B5EF4-FFF2-40B4-BE49-F238E27FC236}">
                <a16:creationId xmlns:a16="http://schemas.microsoft.com/office/drawing/2014/main" id="{CF1F8735-51AB-4C10-8C04-944721FEB510}"/>
              </a:ext>
            </a:extLst>
          </p:cNvPr>
          <p:cNvSpPr>
            <a:spLocks noChangeArrowheads="1"/>
          </p:cNvSpPr>
          <p:nvPr/>
        </p:nvSpPr>
        <p:spPr bwMode="auto">
          <a:xfrm>
            <a:off x="5498592" y="4885944"/>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5" name="Rectangle 33">
            <a:extLst>
              <a:ext uri="{FF2B5EF4-FFF2-40B4-BE49-F238E27FC236}">
                <a16:creationId xmlns:a16="http://schemas.microsoft.com/office/drawing/2014/main" id="{33F05F09-28D8-420E-B4D8-75F42E39CCAE}"/>
              </a:ext>
            </a:extLst>
          </p:cNvPr>
          <p:cNvSpPr>
            <a:spLocks noChangeArrowheads="1"/>
          </p:cNvSpPr>
          <p:nvPr/>
        </p:nvSpPr>
        <p:spPr bwMode="auto">
          <a:xfrm>
            <a:off x="3060192" y="1533144"/>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blocked</a:t>
            </a:r>
            <a:endParaRPr kumimoji="1" lang="en-US" altLang="zh-TW">
              <a:latin typeface="Times New Roman" pitchFamily="18" charset="0"/>
              <a:ea typeface="新細明體" pitchFamily="18" charset="-120"/>
            </a:endParaRPr>
          </a:p>
        </p:txBody>
      </p:sp>
      <p:sp>
        <p:nvSpPr>
          <p:cNvPr id="36" name="Rectangle 34">
            <a:extLst>
              <a:ext uri="{FF2B5EF4-FFF2-40B4-BE49-F238E27FC236}">
                <a16:creationId xmlns:a16="http://schemas.microsoft.com/office/drawing/2014/main" id="{8E0939B8-D606-4696-800B-F955D99127D2}"/>
              </a:ext>
            </a:extLst>
          </p:cNvPr>
          <p:cNvSpPr>
            <a:spLocks noChangeArrowheads="1"/>
          </p:cNvSpPr>
          <p:nvPr/>
        </p:nvSpPr>
        <p:spPr bwMode="auto">
          <a:xfrm>
            <a:off x="5041392" y="1533144"/>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ready</a:t>
            </a:r>
            <a:endParaRPr kumimoji="1" lang="en-US" altLang="zh-TW">
              <a:latin typeface="Times New Roman" pitchFamily="18" charset="0"/>
              <a:ea typeface="新細明體" pitchFamily="18" charset="-120"/>
            </a:endParaRPr>
          </a:p>
        </p:txBody>
      </p:sp>
      <p:sp>
        <p:nvSpPr>
          <p:cNvPr id="37" name="Rectangle 35">
            <a:extLst>
              <a:ext uri="{FF2B5EF4-FFF2-40B4-BE49-F238E27FC236}">
                <a16:creationId xmlns:a16="http://schemas.microsoft.com/office/drawing/2014/main" id="{C5A7C2AC-4B55-4140-81F4-CF3B4031B5B8}"/>
              </a:ext>
            </a:extLst>
          </p:cNvPr>
          <p:cNvSpPr>
            <a:spLocks noChangeArrowheads="1"/>
          </p:cNvSpPr>
          <p:nvPr/>
        </p:nvSpPr>
        <p:spPr bwMode="auto">
          <a:xfrm>
            <a:off x="7022592" y="1533144"/>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running</a:t>
            </a:r>
            <a:endParaRPr kumimoji="1" lang="en-US" altLang="zh-TW">
              <a:latin typeface="Times New Roman" pitchFamily="18" charset="0"/>
              <a:ea typeface="新細明體" pitchFamily="18" charset="-120"/>
            </a:endParaRPr>
          </a:p>
        </p:txBody>
      </p:sp>
      <p:sp>
        <p:nvSpPr>
          <p:cNvPr id="38" name="Rectangle 36">
            <a:extLst>
              <a:ext uri="{FF2B5EF4-FFF2-40B4-BE49-F238E27FC236}">
                <a16:creationId xmlns:a16="http://schemas.microsoft.com/office/drawing/2014/main" id="{C56149A2-E9C8-4A7D-927F-003A8576B4EC}"/>
              </a:ext>
            </a:extLst>
          </p:cNvPr>
          <p:cNvSpPr>
            <a:spLocks noChangeArrowheads="1"/>
          </p:cNvSpPr>
          <p:nvPr/>
        </p:nvSpPr>
        <p:spPr bwMode="auto">
          <a:xfrm>
            <a:off x="4584192" y="2599944"/>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39" name="Rectangle 37">
            <a:extLst>
              <a:ext uri="{FF2B5EF4-FFF2-40B4-BE49-F238E27FC236}">
                <a16:creationId xmlns:a16="http://schemas.microsoft.com/office/drawing/2014/main" id="{F6E2E97F-FE52-4EC2-B5CF-A8C550EE7668}"/>
              </a:ext>
            </a:extLst>
          </p:cNvPr>
          <p:cNvSpPr>
            <a:spLocks noChangeArrowheads="1"/>
          </p:cNvSpPr>
          <p:nvPr/>
        </p:nvSpPr>
        <p:spPr bwMode="auto">
          <a:xfrm>
            <a:off x="2450592" y="2904744"/>
            <a:ext cx="381000" cy="228600"/>
          </a:xfrm>
          <a:prstGeom prst="rect">
            <a:avLst/>
          </a:prstGeom>
          <a:noFill/>
          <a:ln w="9525">
            <a:noFill/>
            <a:miter lim="800000"/>
            <a:headEnd/>
            <a:tailEnd/>
          </a:ln>
        </p:spPr>
        <p:txBody>
          <a:bodyPr wrap="none" anchor="ctr"/>
          <a:lstStyle/>
          <a:p>
            <a:pPr eaLnBrk="1" hangingPunct="1"/>
            <a:r>
              <a:rPr kumimoji="1" lang="en-US" altLang="zh-TW" sz="1600">
                <a:latin typeface="Arial" charset="0"/>
                <a:ea typeface="新細明體" pitchFamily="18" charset="-120"/>
                <a:sym typeface="Wingdings" pitchFamily="2" charset="2"/>
              </a:rPr>
              <a:t>zz</a:t>
            </a:r>
            <a:endParaRPr kumimoji="1" lang="en-US" altLang="zh-TW" sz="1600">
              <a:latin typeface="Arial" charset="0"/>
              <a:ea typeface="新細明體" pitchFamily="18" charset="-120"/>
            </a:endParaRPr>
          </a:p>
        </p:txBody>
      </p:sp>
      <p:sp>
        <p:nvSpPr>
          <p:cNvPr id="40" name="Rectangle 38">
            <a:extLst>
              <a:ext uri="{FF2B5EF4-FFF2-40B4-BE49-F238E27FC236}">
                <a16:creationId xmlns:a16="http://schemas.microsoft.com/office/drawing/2014/main" id="{CE496661-422A-4268-991F-D6A2414B6FA8}"/>
              </a:ext>
            </a:extLst>
          </p:cNvPr>
          <p:cNvSpPr>
            <a:spLocks noChangeArrowheads="1"/>
          </p:cNvSpPr>
          <p:nvPr/>
        </p:nvSpPr>
        <p:spPr bwMode="auto">
          <a:xfrm>
            <a:off x="6565392" y="3361944"/>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41" name="Rectangle 39">
            <a:extLst>
              <a:ext uri="{FF2B5EF4-FFF2-40B4-BE49-F238E27FC236}">
                <a16:creationId xmlns:a16="http://schemas.microsoft.com/office/drawing/2014/main" id="{38493498-D06C-43E1-B21A-3461D98A3CA7}"/>
              </a:ext>
            </a:extLst>
          </p:cNvPr>
          <p:cNvSpPr>
            <a:spLocks noChangeArrowheads="1"/>
          </p:cNvSpPr>
          <p:nvPr/>
        </p:nvSpPr>
        <p:spPr bwMode="auto">
          <a:xfrm>
            <a:off x="7403592" y="4123944"/>
            <a:ext cx="1066800" cy="457200"/>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kumimoji="1" lang="en-US" altLang="zh-TW">
                <a:latin typeface="Comic Sans MS" pitchFamily="66" charset="0"/>
                <a:ea typeface="新細明體" pitchFamily="18" charset="-120"/>
              </a:rPr>
              <a:t>Timeout</a:t>
            </a:r>
          </a:p>
        </p:txBody>
      </p:sp>
      <p:sp>
        <p:nvSpPr>
          <p:cNvPr id="42" name="Rectangle 40">
            <a:extLst>
              <a:ext uri="{FF2B5EF4-FFF2-40B4-BE49-F238E27FC236}">
                <a16:creationId xmlns:a16="http://schemas.microsoft.com/office/drawing/2014/main" id="{250FF9C5-D42B-44E1-90A4-CFF7D9F92935}"/>
              </a:ext>
            </a:extLst>
          </p:cNvPr>
          <p:cNvSpPr>
            <a:spLocks noChangeArrowheads="1"/>
          </p:cNvSpPr>
          <p:nvPr/>
        </p:nvSpPr>
        <p:spPr bwMode="auto">
          <a:xfrm>
            <a:off x="2983992" y="2066544"/>
            <a:ext cx="1143000" cy="1905000"/>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a1. x++</a:t>
            </a:r>
            <a:br>
              <a:rPr kumimoji="1" lang="en-US" altLang="zh-TW" sz="1600">
                <a:latin typeface="Arial" charset="0"/>
                <a:ea typeface="新細明體" pitchFamily="18" charset="-120"/>
              </a:rPr>
            </a:br>
            <a:r>
              <a:rPr kumimoji="1" lang="en-US" altLang="zh-TW" sz="1600">
                <a:latin typeface="Arial" charset="0"/>
                <a:ea typeface="新細明體" pitchFamily="18" charset="-120"/>
              </a:rPr>
              <a:t>a2. x++</a:t>
            </a:r>
            <a:br>
              <a:rPr kumimoji="1" lang="en-US" altLang="zh-TW" sz="1600">
                <a:latin typeface="Arial" charset="0"/>
                <a:ea typeface="新細明體" pitchFamily="18" charset="-120"/>
              </a:rPr>
            </a:br>
            <a:r>
              <a:rPr kumimoji="1" lang="en-US" altLang="zh-TW" sz="1600">
                <a:latin typeface="Arial" charset="0"/>
                <a:ea typeface="新細明體" pitchFamily="18" charset="-120"/>
              </a:rPr>
              <a:t>a3. x++</a:t>
            </a:r>
            <a:br>
              <a:rPr kumimoji="1" lang="en-US" altLang="zh-TW" sz="1600">
                <a:latin typeface="Arial" charset="0"/>
                <a:ea typeface="新細明體" pitchFamily="18" charset="-120"/>
              </a:rPr>
            </a:br>
            <a:r>
              <a:rPr kumimoji="1" lang="en-US" altLang="zh-TW" sz="1600">
                <a:latin typeface="Arial" charset="0"/>
                <a:ea typeface="新細明體" pitchFamily="18" charset="-120"/>
              </a:rPr>
              <a:t>a4. read 8 </a:t>
            </a:r>
            <a:br>
              <a:rPr kumimoji="1" lang="en-US" altLang="zh-TW" sz="1600">
                <a:latin typeface="Arial" charset="0"/>
                <a:ea typeface="新細明體" pitchFamily="18" charset="-120"/>
              </a:rPr>
            </a:br>
            <a:r>
              <a:rPr kumimoji="1" lang="en-US" altLang="zh-TW" sz="1600">
                <a:latin typeface="Arial" charset="0"/>
                <a:ea typeface="新細明體" pitchFamily="18" charset="-120"/>
              </a:rPr>
              <a:t>a5. x++</a:t>
            </a:r>
            <a:br>
              <a:rPr kumimoji="1" lang="en-US" altLang="zh-TW" sz="1600">
                <a:latin typeface="Arial" charset="0"/>
                <a:ea typeface="新細明體" pitchFamily="18" charset="-120"/>
              </a:rPr>
            </a:br>
            <a:r>
              <a:rPr kumimoji="1" lang="en-US" altLang="zh-TW" sz="1600">
                <a:latin typeface="Arial" charset="0"/>
                <a:ea typeface="新細明體" pitchFamily="18" charset="-120"/>
              </a:rPr>
              <a:t>a6. x++</a:t>
            </a:r>
            <a:br>
              <a:rPr kumimoji="1" lang="en-US" altLang="zh-TW" sz="1600">
                <a:latin typeface="Arial" charset="0"/>
                <a:ea typeface="新細明體" pitchFamily="18" charset="-120"/>
              </a:rPr>
            </a:br>
            <a:r>
              <a:rPr kumimoji="1" lang="en-US" altLang="zh-TW" sz="1600">
                <a:latin typeface="Arial" charset="0"/>
                <a:ea typeface="新細明體" pitchFamily="18" charset="-120"/>
              </a:rPr>
              <a:t>a7. x++</a:t>
            </a:r>
          </a:p>
        </p:txBody>
      </p:sp>
      <p:sp>
        <p:nvSpPr>
          <p:cNvPr id="43" name="Rectangle 41">
            <a:extLst>
              <a:ext uri="{FF2B5EF4-FFF2-40B4-BE49-F238E27FC236}">
                <a16:creationId xmlns:a16="http://schemas.microsoft.com/office/drawing/2014/main" id="{697473C5-193C-4C10-83D6-14AA7FCE77E4}"/>
              </a:ext>
            </a:extLst>
          </p:cNvPr>
          <p:cNvSpPr>
            <a:spLocks noChangeArrowheads="1"/>
          </p:cNvSpPr>
          <p:nvPr/>
        </p:nvSpPr>
        <p:spPr bwMode="auto">
          <a:xfrm>
            <a:off x="6946392" y="2066544"/>
            <a:ext cx="1143000" cy="1905000"/>
          </a:xfrm>
          <a:prstGeom prst="rect">
            <a:avLst/>
          </a:prstGeom>
          <a:solidFill>
            <a:srgbClr val="33CC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c1. z++</a:t>
            </a:r>
            <a:br>
              <a:rPr kumimoji="1" lang="en-US" altLang="zh-TW" sz="1600">
                <a:latin typeface="Arial" charset="0"/>
                <a:ea typeface="新細明體" pitchFamily="18" charset="-120"/>
              </a:rPr>
            </a:br>
            <a:r>
              <a:rPr kumimoji="1" lang="en-US" altLang="zh-TW" sz="1600">
                <a:latin typeface="Arial" charset="0"/>
                <a:ea typeface="新細明體" pitchFamily="18" charset="-120"/>
              </a:rPr>
              <a:t>c2. z++</a:t>
            </a:r>
            <a:br>
              <a:rPr kumimoji="1" lang="en-US" altLang="zh-TW" sz="1600">
                <a:latin typeface="Arial" charset="0"/>
                <a:ea typeface="新細明體" pitchFamily="18" charset="-120"/>
              </a:rPr>
            </a:br>
            <a:r>
              <a:rPr kumimoji="1" lang="en-US" altLang="zh-TW" sz="1600">
                <a:latin typeface="Arial" charset="0"/>
                <a:ea typeface="新細明體" pitchFamily="18" charset="-120"/>
              </a:rPr>
              <a:t>c3. z++</a:t>
            </a:r>
            <a:br>
              <a:rPr kumimoji="1" lang="en-US" altLang="zh-TW" sz="1600">
                <a:latin typeface="Arial" charset="0"/>
                <a:ea typeface="新細明體" pitchFamily="18" charset="-120"/>
              </a:rPr>
            </a:br>
            <a:r>
              <a:rPr kumimoji="1" lang="en-US" altLang="zh-TW" sz="1600">
                <a:latin typeface="Arial" charset="0"/>
                <a:ea typeface="新細明體" pitchFamily="18" charset="-120"/>
              </a:rPr>
              <a:t>c4. z++</a:t>
            </a:r>
            <a:br>
              <a:rPr kumimoji="1" lang="en-US" altLang="zh-TW" sz="1600">
                <a:latin typeface="Arial" charset="0"/>
                <a:ea typeface="新細明體" pitchFamily="18" charset="-120"/>
              </a:rPr>
            </a:br>
            <a:r>
              <a:rPr kumimoji="1" lang="en-US" altLang="zh-TW" sz="1600">
                <a:latin typeface="Arial" charset="0"/>
                <a:ea typeface="新細明體" pitchFamily="18" charset="-120"/>
              </a:rPr>
              <a:t>c5. z++</a:t>
            </a:r>
            <a:br>
              <a:rPr kumimoji="1" lang="en-US" altLang="zh-TW" sz="1600">
                <a:latin typeface="Arial" charset="0"/>
                <a:ea typeface="新細明體" pitchFamily="18" charset="-120"/>
              </a:rPr>
            </a:br>
            <a:r>
              <a:rPr kumimoji="1" lang="en-US" altLang="zh-TW" sz="1600">
                <a:latin typeface="Arial" charset="0"/>
                <a:ea typeface="新細明體" pitchFamily="18" charset="-120"/>
              </a:rPr>
              <a:t>c6. z++</a:t>
            </a:r>
            <a:br>
              <a:rPr kumimoji="1" lang="en-US" altLang="zh-TW" sz="1600">
                <a:latin typeface="Arial" charset="0"/>
                <a:ea typeface="新細明體" pitchFamily="18" charset="-120"/>
              </a:rPr>
            </a:br>
            <a:r>
              <a:rPr kumimoji="1" lang="en-US" altLang="zh-TW" sz="1600">
                <a:latin typeface="Arial" charset="0"/>
                <a:ea typeface="新細明體" pitchFamily="18" charset="-120"/>
              </a:rPr>
              <a:t>c7. z++</a:t>
            </a:r>
          </a:p>
        </p:txBody>
      </p:sp>
      <p:sp>
        <p:nvSpPr>
          <p:cNvPr id="44" name="Rectangle 42">
            <a:extLst>
              <a:ext uri="{FF2B5EF4-FFF2-40B4-BE49-F238E27FC236}">
                <a16:creationId xmlns:a16="http://schemas.microsoft.com/office/drawing/2014/main" id="{B92BE46E-8EF6-4225-A2B8-723DE01ED9BB}"/>
              </a:ext>
            </a:extLst>
          </p:cNvPr>
          <p:cNvSpPr>
            <a:spLocks noChangeArrowheads="1"/>
          </p:cNvSpPr>
          <p:nvPr/>
        </p:nvSpPr>
        <p:spPr bwMode="auto">
          <a:xfrm>
            <a:off x="4965192" y="2066544"/>
            <a:ext cx="1143000" cy="1905000"/>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b1. y++ </a:t>
            </a:r>
            <a:br>
              <a:rPr kumimoji="1" lang="en-US" altLang="zh-TW" sz="1600">
                <a:latin typeface="Arial" charset="0"/>
                <a:ea typeface="新細明體" pitchFamily="18" charset="-120"/>
              </a:rPr>
            </a:br>
            <a:r>
              <a:rPr kumimoji="1" lang="en-US" altLang="zh-TW" sz="1600">
                <a:latin typeface="Arial" charset="0"/>
                <a:ea typeface="新細明體" pitchFamily="18" charset="-120"/>
              </a:rPr>
              <a:t>b2. read 6</a:t>
            </a:r>
            <a:br>
              <a:rPr kumimoji="1" lang="en-US" altLang="zh-TW" sz="1600">
                <a:latin typeface="Arial" charset="0"/>
                <a:ea typeface="新細明體" pitchFamily="18" charset="-120"/>
              </a:rPr>
            </a:br>
            <a:r>
              <a:rPr kumimoji="1" lang="en-US" altLang="zh-TW" sz="1600">
                <a:latin typeface="Arial" charset="0"/>
                <a:ea typeface="新細明體" pitchFamily="18" charset="-120"/>
              </a:rPr>
              <a:t>b3. y++</a:t>
            </a:r>
            <a:br>
              <a:rPr kumimoji="1" lang="en-US" altLang="zh-TW" sz="1600">
                <a:latin typeface="Arial" charset="0"/>
                <a:ea typeface="新細明體" pitchFamily="18" charset="-120"/>
              </a:rPr>
            </a:br>
            <a:r>
              <a:rPr kumimoji="1" lang="en-US" altLang="zh-TW" sz="1600">
                <a:latin typeface="Arial" charset="0"/>
                <a:ea typeface="新細明體" pitchFamily="18" charset="-120"/>
              </a:rPr>
              <a:t>b4. y++</a:t>
            </a:r>
            <a:br>
              <a:rPr kumimoji="1" lang="en-US" altLang="zh-TW" sz="1600">
                <a:latin typeface="Arial" charset="0"/>
                <a:ea typeface="新細明體" pitchFamily="18" charset="-120"/>
              </a:rPr>
            </a:br>
            <a:r>
              <a:rPr kumimoji="1" lang="en-US" altLang="zh-TW" sz="1600">
                <a:latin typeface="Arial" charset="0"/>
                <a:ea typeface="新細明體" pitchFamily="18" charset="-120"/>
              </a:rPr>
              <a:t>b5. y++</a:t>
            </a:r>
            <a:br>
              <a:rPr kumimoji="1" lang="en-US" altLang="zh-TW" sz="1600">
                <a:latin typeface="Arial" charset="0"/>
                <a:ea typeface="新細明體" pitchFamily="18" charset="-120"/>
              </a:rPr>
            </a:br>
            <a:r>
              <a:rPr kumimoji="1" lang="en-US" altLang="zh-TW" sz="1600">
                <a:latin typeface="Arial" charset="0"/>
                <a:ea typeface="新細明體" pitchFamily="18" charset="-120"/>
              </a:rPr>
              <a:t>b6. y++</a:t>
            </a:r>
            <a:br>
              <a:rPr kumimoji="1" lang="en-US" altLang="zh-TW" sz="1600">
                <a:latin typeface="Arial" charset="0"/>
                <a:ea typeface="新細明體" pitchFamily="18" charset="-120"/>
              </a:rPr>
            </a:br>
            <a:r>
              <a:rPr kumimoji="1" lang="en-US" altLang="zh-TW" sz="1600">
                <a:latin typeface="Arial" charset="0"/>
                <a:ea typeface="新細明體" pitchFamily="18" charset="-120"/>
              </a:rPr>
              <a:t>b7. y++</a:t>
            </a:r>
          </a:p>
        </p:txBody>
      </p:sp>
      <p:sp>
        <p:nvSpPr>
          <p:cNvPr id="45" name="Rectangle 43">
            <a:extLst>
              <a:ext uri="{FF2B5EF4-FFF2-40B4-BE49-F238E27FC236}">
                <a16:creationId xmlns:a16="http://schemas.microsoft.com/office/drawing/2014/main" id="{21946195-A8BE-46A9-AA35-8E0BAD56E28A}"/>
              </a:ext>
            </a:extLst>
          </p:cNvPr>
          <p:cNvSpPr>
            <a:spLocks noChangeArrowheads="1"/>
          </p:cNvSpPr>
          <p:nvPr/>
        </p:nvSpPr>
        <p:spPr bwMode="auto">
          <a:xfrm>
            <a:off x="3058605" y="4009644"/>
            <a:ext cx="990600" cy="301625"/>
          </a:xfrm>
          <a:prstGeom prst="rect">
            <a:avLst/>
          </a:prstGeom>
          <a:noFill/>
          <a:ln w="9525">
            <a:noFill/>
            <a:miter lim="800000"/>
            <a:headEnd/>
            <a:tailEnd/>
          </a:ln>
        </p:spPr>
        <p:txBody>
          <a:bodyPr lIns="90488" tIns="44450" rIns="90488" bIns="44450">
            <a:spAutoFit/>
          </a:bodyPr>
          <a:lstStyle/>
          <a:p>
            <a:r>
              <a:rPr kumimoji="1" lang="en-US" altLang="zh-TW" sz="1400" i="1">
                <a:latin typeface="Arial" charset="0"/>
                <a:ea typeface="新細明體" pitchFamily="18" charset="-120"/>
              </a:rPr>
              <a:t>Process A</a:t>
            </a:r>
          </a:p>
        </p:txBody>
      </p:sp>
      <p:sp>
        <p:nvSpPr>
          <p:cNvPr id="46" name="Rectangle 44">
            <a:extLst>
              <a:ext uri="{FF2B5EF4-FFF2-40B4-BE49-F238E27FC236}">
                <a16:creationId xmlns:a16="http://schemas.microsoft.com/office/drawing/2014/main" id="{B42692A5-6541-4655-970A-2CC762143D36}"/>
              </a:ext>
            </a:extLst>
          </p:cNvPr>
          <p:cNvSpPr>
            <a:spLocks noChangeArrowheads="1"/>
          </p:cNvSpPr>
          <p:nvPr/>
        </p:nvSpPr>
        <p:spPr bwMode="auto">
          <a:xfrm>
            <a:off x="5003292" y="3996944"/>
            <a:ext cx="1028700" cy="305212"/>
          </a:xfrm>
          <a:prstGeom prst="rect">
            <a:avLst/>
          </a:prstGeom>
          <a:noFill/>
          <a:ln w="9525">
            <a:noFill/>
            <a:miter lim="800000"/>
            <a:headEnd/>
            <a:tailEnd/>
          </a:ln>
        </p:spPr>
        <p:txBody>
          <a:bodyPr wrap="square" lIns="90488" tIns="44450" rIns="90488" bIns="44450">
            <a:spAutoFit/>
          </a:bodyPr>
          <a:lstStyle/>
          <a:p>
            <a:r>
              <a:rPr kumimoji="1" lang="en-US" altLang="zh-TW" sz="1400" i="1" dirty="0">
                <a:latin typeface="Arial" charset="0"/>
                <a:ea typeface="新細明體" pitchFamily="18" charset="-120"/>
              </a:rPr>
              <a:t>Process B</a:t>
            </a:r>
          </a:p>
        </p:txBody>
      </p:sp>
    </p:spTree>
    <p:extLst>
      <p:ext uri="{BB962C8B-B14F-4D97-AF65-F5344CB8AC3E}">
        <p14:creationId xmlns:p14="http://schemas.microsoft.com/office/powerpoint/2010/main" val="210334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B1B572-99D8-461E-BB8B-BEF7F8BF3411}"/>
              </a:ext>
            </a:extLst>
          </p:cNvPr>
          <p:cNvSpPr>
            <a:spLocks noGrp="1"/>
          </p:cNvSpPr>
          <p:nvPr>
            <p:ph type="title"/>
          </p:nvPr>
        </p:nvSpPr>
        <p:spPr/>
        <p:txBody>
          <a:bodyPr/>
          <a:lstStyle/>
          <a:p>
            <a:r>
              <a:rPr lang="en-US" altLang="zh-TW" dirty="0">
                <a:ea typeface="新細明體" pitchFamily="18" charset="-120"/>
              </a:rPr>
              <a:t>How Process State Changes (8/8)</a:t>
            </a:r>
            <a:endParaRPr lang="en-US" dirty="0"/>
          </a:p>
        </p:txBody>
      </p:sp>
      <p:sp>
        <p:nvSpPr>
          <p:cNvPr id="4" name="Slide Number Placeholder 3">
            <a:extLst>
              <a:ext uri="{FF2B5EF4-FFF2-40B4-BE49-F238E27FC236}">
                <a16:creationId xmlns:a16="http://schemas.microsoft.com/office/drawing/2014/main" id="{E942ACB5-799C-4C3F-BC8C-A95BEACF059D}"/>
              </a:ext>
            </a:extLst>
          </p:cNvPr>
          <p:cNvSpPr>
            <a:spLocks noGrp="1"/>
          </p:cNvSpPr>
          <p:nvPr>
            <p:ph type="sldNum" sz="quarter" idx="15"/>
          </p:nvPr>
        </p:nvSpPr>
        <p:spPr/>
        <p:txBody>
          <a:bodyPr/>
          <a:lstStyle/>
          <a:p>
            <a:fld id="{19B51A1E-902D-48AF-9020-955120F399B6}" type="slidenum">
              <a:rPr lang="en-US" smtClean="0"/>
              <a:pPr/>
              <a:t>31</a:t>
            </a:fld>
            <a:endParaRPr lang="en-US" dirty="0"/>
          </a:p>
        </p:txBody>
      </p:sp>
      <p:sp>
        <p:nvSpPr>
          <p:cNvPr id="5" name="Rectangle 2">
            <a:extLst>
              <a:ext uri="{FF2B5EF4-FFF2-40B4-BE49-F238E27FC236}">
                <a16:creationId xmlns:a16="http://schemas.microsoft.com/office/drawing/2014/main" id="{B92B3F51-2907-4B01-B72F-B445126B6CDF}"/>
              </a:ext>
            </a:extLst>
          </p:cNvPr>
          <p:cNvSpPr>
            <a:spLocks noChangeArrowheads="1"/>
          </p:cNvSpPr>
          <p:nvPr/>
        </p:nvSpPr>
        <p:spPr bwMode="auto">
          <a:xfrm>
            <a:off x="7019417" y="3994404"/>
            <a:ext cx="1079500" cy="301625"/>
          </a:xfrm>
          <a:prstGeom prst="rect">
            <a:avLst/>
          </a:prstGeom>
          <a:noFill/>
          <a:ln w="9525">
            <a:noFill/>
            <a:miter lim="800000"/>
            <a:headEnd/>
            <a:tailEnd/>
          </a:ln>
        </p:spPr>
        <p:txBody>
          <a:bodyPr lIns="90488" tIns="44450" rIns="90488" bIns="44450">
            <a:spAutoFit/>
          </a:bodyPr>
          <a:lstStyle/>
          <a:p>
            <a:r>
              <a:rPr kumimoji="1" lang="en-US" altLang="zh-TW" sz="1400" i="1">
                <a:latin typeface="Arial" charset="0"/>
                <a:ea typeface="新細明體" pitchFamily="18" charset="-120"/>
              </a:rPr>
              <a:t>Process C</a:t>
            </a:r>
          </a:p>
        </p:txBody>
      </p:sp>
      <p:grpSp>
        <p:nvGrpSpPr>
          <p:cNvPr id="6" name="Group 3">
            <a:extLst>
              <a:ext uri="{FF2B5EF4-FFF2-40B4-BE49-F238E27FC236}">
                <a16:creationId xmlns:a16="http://schemas.microsoft.com/office/drawing/2014/main" id="{434E7510-F31A-4A61-BAEC-9EDE596E691E}"/>
              </a:ext>
            </a:extLst>
          </p:cNvPr>
          <p:cNvGrpSpPr>
            <a:grpSpLocks/>
          </p:cNvGrpSpPr>
          <p:nvPr/>
        </p:nvGrpSpPr>
        <p:grpSpPr bwMode="auto">
          <a:xfrm>
            <a:off x="3060192" y="4489704"/>
            <a:ext cx="5562600" cy="1524000"/>
            <a:chOff x="1248" y="2880"/>
            <a:chExt cx="3504" cy="960"/>
          </a:xfrm>
        </p:grpSpPr>
        <p:grpSp>
          <p:nvGrpSpPr>
            <p:cNvPr id="7" name="Group 4">
              <a:extLst>
                <a:ext uri="{FF2B5EF4-FFF2-40B4-BE49-F238E27FC236}">
                  <a16:creationId xmlns:a16="http://schemas.microsoft.com/office/drawing/2014/main" id="{95C5D4B1-2D80-4B3E-9BCE-7166BA889BA0}"/>
                </a:ext>
              </a:extLst>
            </p:cNvPr>
            <p:cNvGrpSpPr>
              <a:grpSpLocks/>
            </p:cNvGrpSpPr>
            <p:nvPr/>
          </p:nvGrpSpPr>
          <p:grpSpPr bwMode="auto">
            <a:xfrm>
              <a:off x="2016" y="3072"/>
              <a:ext cx="960" cy="240"/>
              <a:chOff x="1392" y="3216"/>
              <a:chExt cx="960" cy="240"/>
            </a:xfrm>
          </p:grpSpPr>
          <p:sp>
            <p:nvSpPr>
              <p:cNvPr id="28" name="Rectangle 5">
                <a:extLst>
                  <a:ext uri="{FF2B5EF4-FFF2-40B4-BE49-F238E27FC236}">
                    <a16:creationId xmlns:a16="http://schemas.microsoft.com/office/drawing/2014/main" id="{6E8F79E1-5276-4F28-AE4D-278F58CFF7C6}"/>
                  </a:ext>
                </a:extLst>
              </p:cNvPr>
              <p:cNvSpPr>
                <a:spLocks noChangeArrowheads="1"/>
              </p:cNvSpPr>
              <p:nvPr/>
            </p:nvSpPr>
            <p:spPr bwMode="auto">
              <a:xfrm>
                <a:off x="139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29" name="Rectangle 6">
                <a:extLst>
                  <a:ext uri="{FF2B5EF4-FFF2-40B4-BE49-F238E27FC236}">
                    <a16:creationId xmlns:a16="http://schemas.microsoft.com/office/drawing/2014/main" id="{7C37B411-2D39-4B9F-A144-4CF2D8EE9B41}"/>
                  </a:ext>
                </a:extLst>
              </p:cNvPr>
              <p:cNvSpPr>
                <a:spLocks noChangeArrowheads="1"/>
              </p:cNvSpPr>
              <p:nvPr/>
            </p:nvSpPr>
            <p:spPr bwMode="auto">
              <a:xfrm>
                <a:off x="163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0" name="Rectangle 7">
                <a:extLst>
                  <a:ext uri="{FF2B5EF4-FFF2-40B4-BE49-F238E27FC236}">
                    <a16:creationId xmlns:a16="http://schemas.microsoft.com/office/drawing/2014/main" id="{C058F7A6-EFB6-407C-B1A0-C8D4D3A583F0}"/>
                  </a:ext>
                </a:extLst>
              </p:cNvPr>
              <p:cNvSpPr>
                <a:spLocks noChangeArrowheads="1"/>
              </p:cNvSpPr>
              <p:nvPr/>
            </p:nvSpPr>
            <p:spPr bwMode="auto">
              <a:xfrm>
                <a:off x="187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1" name="Rectangle 8">
                <a:extLst>
                  <a:ext uri="{FF2B5EF4-FFF2-40B4-BE49-F238E27FC236}">
                    <a16:creationId xmlns:a16="http://schemas.microsoft.com/office/drawing/2014/main" id="{6225C746-1C4D-4DDE-A478-B85C4CFFACE1}"/>
                  </a:ext>
                </a:extLst>
              </p:cNvPr>
              <p:cNvSpPr>
                <a:spLocks noChangeArrowheads="1"/>
              </p:cNvSpPr>
              <p:nvPr/>
            </p:nvSpPr>
            <p:spPr bwMode="auto">
              <a:xfrm>
                <a:off x="2112" y="321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8" name="Rectangle 9">
              <a:extLst>
                <a:ext uri="{FF2B5EF4-FFF2-40B4-BE49-F238E27FC236}">
                  <a16:creationId xmlns:a16="http://schemas.microsoft.com/office/drawing/2014/main" id="{95B0388F-52CB-4044-931B-31F4DB06E9DD}"/>
                </a:ext>
              </a:extLst>
            </p:cNvPr>
            <p:cNvSpPr>
              <a:spLocks noChangeArrowheads="1"/>
            </p:cNvSpPr>
            <p:nvPr/>
          </p:nvSpPr>
          <p:spPr bwMode="auto">
            <a:xfrm>
              <a:off x="3792" y="3024"/>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9" name="Line 10">
              <a:extLst>
                <a:ext uri="{FF2B5EF4-FFF2-40B4-BE49-F238E27FC236}">
                  <a16:creationId xmlns:a16="http://schemas.microsoft.com/office/drawing/2014/main" id="{484C558F-F6DE-43C5-9C90-F2EFF79F9284}"/>
                </a:ext>
              </a:extLst>
            </p:cNvPr>
            <p:cNvSpPr>
              <a:spLocks noChangeShapeType="1"/>
            </p:cNvSpPr>
            <p:nvPr/>
          </p:nvSpPr>
          <p:spPr bwMode="auto">
            <a:xfrm>
              <a:off x="3024" y="3168"/>
              <a:ext cx="720" cy="0"/>
            </a:xfrm>
            <a:prstGeom prst="line">
              <a:avLst/>
            </a:prstGeom>
            <a:noFill/>
            <a:ln w="9525">
              <a:solidFill>
                <a:schemeClr val="tx1"/>
              </a:solidFill>
              <a:round/>
              <a:headEnd/>
              <a:tailEnd type="triangle" w="med" len="med"/>
            </a:ln>
          </p:spPr>
          <p:txBody>
            <a:bodyPr wrap="none" anchor="ctr"/>
            <a:lstStyle/>
            <a:p>
              <a:endParaRPr lang="en-US"/>
            </a:p>
          </p:txBody>
        </p:sp>
        <p:grpSp>
          <p:nvGrpSpPr>
            <p:cNvPr id="10" name="Group 11">
              <a:extLst>
                <a:ext uri="{FF2B5EF4-FFF2-40B4-BE49-F238E27FC236}">
                  <a16:creationId xmlns:a16="http://schemas.microsoft.com/office/drawing/2014/main" id="{059FB0B2-36A1-404F-9F57-47FD86995BE0}"/>
                </a:ext>
              </a:extLst>
            </p:cNvPr>
            <p:cNvGrpSpPr>
              <a:grpSpLocks/>
            </p:cNvGrpSpPr>
            <p:nvPr/>
          </p:nvGrpSpPr>
          <p:grpSpPr bwMode="auto">
            <a:xfrm>
              <a:off x="2496" y="3600"/>
              <a:ext cx="960" cy="240"/>
              <a:chOff x="1392" y="3216"/>
              <a:chExt cx="960" cy="240"/>
            </a:xfrm>
          </p:grpSpPr>
          <p:sp>
            <p:nvSpPr>
              <p:cNvPr id="24" name="Rectangle 12">
                <a:extLst>
                  <a:ext uri="{FF2B5EF4-FFF2-40B4-BE49-F238E27FC236}">
                    <a16:creationId xmlns:a16="http://schemas.microsoft.com/office/drawing/2014/main" id="{191E4D72-9A02-46AC-8002-86AFEE573ED6}"/>
                  </a:ext>
                </a:extLst>
              </p:cNvPr>
              <p:cNvSpPr>
                <a:spLocks noChangeArrowheads="1"/>
              </p:cNvSpPr>
              <p:nvPr/>
            </p:nvSpPr>
            <p:spPr bwMode="auto">
              <a:xfrm>
                <a:off x="139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5" name="Rectangle 13">
                <a:extLst>
                  <a:ext uri="{FF2B5EF4-FFF2-40B4-BE49-F238E27FC236}">
                    <a16:creationId xmlns:a16="http://schemas.microsoft.com/office/drawing/2014/main" id="{A71FC427-D02D-4AAD-BB3B-A932ACB325DF}"/>
                  </a:ext>
                </a:extLst>
              </p:cNvPr>
              <p:cNvSpPr>
                <a:spLocks noChangeArrowheads="1"/>
              </p:cNvSpPr>
              <p:nvPr/>
            </p:nvSpPr>
            <p:spPr bwMode="auto">
              <a:xfrm>
                <a:off x="163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6" name="Rectangle 14">
                <a:extLst>
                  <a:ext uri="{FF2B5EF4-FFF2-40B4-BE49-F238E27FC236}">
                    <a16:creationId xmlns:a16="http://schemas.microsoft.com/office/drawing/2014/main" id="{E08BE1CA-FF39-4E4A-8BBE-1EF2C80272D1}"/>
                  </a:ext>
                </a:extLst>
              </p:cNvPr>
              <p:cNvSpPr>
                <a:spLocks noChangeArrowheads="1"/>
              </p:cNvSpPr>
              <p:nvPr/>
            </p:nvSpPr>
            <p:spPr bwMode="auto">
              <a:xfrm>
                <a:off x="187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7" name="Rectangle 15">
                <a:extLst>
                  <a:ext uri="{FF2B5EF4-FFF2-40B4-BE49-F238E27FC236}">
                    <a16:creationId xmlns:a16="http://schemas.microsoft.com/office/drawing/2014/main" id="{D906B9F0-4F55-43ED-B776-8F0FBF0D962E}"/>
                  </a:ext>
                </a:extLst>
              </p:cNvPr>
              <p:cNvSpPr>
                <a:spLocks noChangeArrowheads="1"/>
              </p:cNvSpPr>
              <p:nvPr/>
            </p:nvSpPr>
            <p:spPr bwMode="auto">
              <a:xfrm>
                <a:off x="211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grpSp>
        <p:sp>
          <p:nvSpPr>
            <p:cNvPr id="11" name="Line 16">
              <a:extLst>
                <a:ext uri="{FF2B5EF4-FFF2-40B4-BE49-F238E27FC236}">
                  <a16:creationId xmlns:a16="http://schemas.microsoft.com/office/drawing/2014/main" id="{F22EC92C-B538-4227-BD5C-895B4AC6764E}"/>
                </a:ext>
              </a:extLst>
            </p:cNvPr>
            <p:cNvSpPr>
              <a:spLocks noChangeShapeType="1"/>
            </p:cNvSpPr>
            <p:nvPr/>
          </p:nvSpPr>
          <p:spPr bwMode="auto">
            <a:xfrm>
              <a:off x="3936" y="3360"/>
              <a:ext cx="0" cy="336"/>
            </a:xfrm>
            <a:prstGeom prst="line">
              <a:avLst/>
            </a:prstGeom>
            <a:noFill/>
            <a:ln w="9525">
              <a:solidFill>
                <a:schemeClr val="tx1"/>
              </a:solidFill>
              <a:round/>
              <a:headEnd/>
              <a:tailEnd/>
            </a:ln>
          </p:spPr>
          <p:txBody>
            <a:bodyPr wrap="none" anchor="ctr"/>
            <a:lstStyle/>
            <a:p>
              <a:endParaRPr lang="en-US"/>
            </a:p>
          </p:txBody>
        </p:sp>
        <p:sp>
          <p:nvSpPr>
            <p:cNvPr id="12" name="Line 17">
              <a:extLst>
                <a:ext uri="{FF2B5EF4-FFF2-40B4-BE49-F238E27FC236}">
                  <a16:creationId xmlns:a16="http://schemas.microsoft.com/office/drawing/2014/main" id="{CCB4A1BF-1A71-4F1F-BC66-C124F04AD8A7}"/>
                </a:ext>
              </a:extLst>
            </p:cNvPr>
            <p:cNvSpPr>
              <a:spLocks noChangeShapeType="1"/>
            </p:cNvSpPr>
            <p:nvPr/>
          </p:nvSpPr>
          <p:spPr bwMode="auto">
            <a:xfrm flipH="1">
              <a:off x="3600" y="3696"/>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13" name="Line 18">
              <a:extLst>
                <a:ext uri="{FF2B5EF4-FFF2-40B4-BE49-F238E27FC236}">
                  <a16:creationId xmlns:a16="http://schemas.microsoft.com/office/drawing/2014/main" id="{1EE273E0-7DBA-454F-A448-DC66913EF9F7}"/>
                </a:ext>
              </a:extLst>
            </p:cNvPr>
            <p:cNvSpPr>
              <a:spLocks noChangeShapeType="1"/>
            </p:cNvSpPr>
            <p:nvPr/>
          </p:nvSpPr>
          <p:spPr bwMode="auto">
            <a:xfrm flipH="1">
              <a:off x="1728" y="3696"/>
              <a:ext cx="720" cy="0"/>
            </a:xfrm>
            <a:prstGeom prst="line">
              <a:avLst/>
            </a:prstGeom>
            <a:noFill/>
            <a:ln w="9525">
              <a:solidFill>
                <a:schemeClr val="tx1"/>
              </a:solidFill>
              <a:round/>
              <a:headEnd/>
              <a:tailEnd/>
            </a:ln>
          </p:spPr>
          <p:txBody>
            <a:bodyPr wrap="none" anchor="ctr"/>
            <a:lstStyle/>
            <a:p>
              <a:endParaRPr lang="en-US"/>
            </a:p>
          </p:txBody>
        </p:sp>
        <p:sp>
          <p:nvSpPr>
            <p:cNvPr id="14" name="Line 19">
              <a:extLst>
                <a:ext uri="{FF2B5EF4-FFF2-40B4-BE49-F238E27FC236}">
                  <a16:creationId xmlns:a16="http://schemas.microsoft.com/office/drawing/2014/main" id="{742EC776-15F7-4BED-9835-418804257020}"/>
                </a:ext>
              </a:extLst>
            </p:cNvPr>
            <p:cNvSpPr>
              <a:spLocks noChangeShapeType="1"/>
            </p:cNvSpPr>
            <p:nvPr/>
          </p:nvSpPr>
          <p:spPr bwMode="auto">
            <a:xfrm>
              <a:off x="1248" y="3168"/>
              <a:ext cx="672" cy="0"/>
            </a:xfrm>
            <a:prstGeom prst="line">
              <a:avLst/>
            </a:prstGeom>
            <a:noFill/>
            <a:ln w="9525">
              <a:solidFill>
                <a:schemeClr val="tx1"/>
              </a:solidFill>
              <a:round/>
              <a:headEnd/>
              <a:tailEnd type="triangle" w="med" len="med"/>
            </a:ln>
          </p:spPr>
          <p:txBody>
            <a:bodyPr wrap="none" anchor="ctr"/>
            <a:lstStyle/>
            <a:p>
              <a:endParaRPr lang="en-US"/>
            </a:p>
          </p:txBody>
        </p:sp>
        <p:sp>
          <p:nvSpPr>
            <p:cNvPr id="15" name="Line 20">
              <a:extLst>
                <a:ext uri="{FF2B5EF4-FFF2-40B4-BE49-F238E27FC236}">
                  <a16:creationId xmlns:a16="http://schemas.microsoft.com/office/drawing/2014/main" id="{5ECA591A-9B1A-471C-BBFB-89D37D3D83D4}"/>
                </a:ext>
              </a:extLst>
            </p:cNvPr>
            <p:cNvSpPr>
              <a:spLocks noChangeShapeType="1"/>
            </p:cNvSpPr>
            <p:nvPr/>
          </p:nvSpPr>
          <p:spPr bwMode="auto">
            <a:xfrm flipV="1">
              <a:off x="1728" y="3168"/>
              <a:ext cx="0" cy="528"/>
            </a:xfrm>
            <a:prstGeom prst="line">
              <a:avLst/>
            </a:prstGeom>
            <a:noFill/>
            <a:ln w="9525">
              <a:solidFill>
                <a:schemeClr val="tx1"/>
              </a:solidFill>
              <a:round/>
              <a:headEnd/>
              <a:tailEnd type="triangle" w="med" len="med"/>
            </a:ln>
          </p:spPr>
          <p:txBody>
            <a:bodyPr wrap="none" anchor="ctr"/>
            <a:lstStyle/>
            <a:p>
              <a:endParaRPr lang="en-US"/>
            </a:p>
          </p:txBody>
        </p:sp>
        <p:sp>
          <p:nvSpPr>
            <p:cNvPr id="16" name="Line 21">
              <a:extLst>
                <a:ext uri="{FF2B5EF4-FFF2-40B4-BE49-F238E27FC236}">
                  <a16:creationId xmlns:a16="http://schemas.microsoft.com/office/drawing/2014/main" id="{E9D57A86-11D1-4BA2-94B6-3ED5F973D827}"/>
                </a:ext>
              </a:extLst>
            </p:cNvPr>
            <p:cNvSpPr>
              <a:spLocks noChangeShapeType="1"/>
            </p:cNvSpPr>
            <p:nvPr/>
          </p:nvSpPr>
          <p:spPr bwMode="auto">
            <a:xfrm>
              <a:off x="4128" y="3168"/>
              <a:ext cx="624" cy="0"/>
            </a:xfrm>
            <a:prstGeom prst="line">
              <a:avLst/>
            </a:prstGeom>
            <a:noFill/>
            <a:ln w="9525">
              <a:solidFill>
                <a:schemeClr val="tx1"/>
              </a:solidFill>
              <a:round/>
              <a:headEnd/>
              <a:tailEnd type="triangle" w="med" len="med"/>
            </a:ln>
          </p:spPr>
          <p:txBody>
            <a:bodyPr wrap="none" anchor="ctr"/>
            <a:lstStyle/>
            <a:p>
              <a:endParaRPr lang="en-US"/>
            </a:p>
          </p:txBody>
        </p:sp>
        <p:sp>
          <p:nvSpPr>
            <p:cNvPr id="17" name="Line 22">
              <a:extLst>
                <a:ext uri="{FF2B5EF4-FFF2-40B4-BE49-F238E27FC236}">
                  <a16:creationId xmlns:a16="http://schemas.microsoft.com/office/drawing/2014/main" id="{D66CBF8C-C097-44E8-9CF9-47A478C05500}"/>
                </a:ext>
              </a:extLst>
            </p:cNvPr>
            <p:cNvSpPr>
              <a:spLocks noChangeShapeType="1"/>
            </p:cNvSpPr>
            <p:nvPr/>
          </p:nvSpPr>
          <p:spPr bwMode="auto">
            <a:xfrm flipV="1">
              <a:off x="3936" y="2880"/>
              <a:ext cx="0" cy="144"/>
            </a:xfrm>
            <a:prstGeom prst="line">
              <a:avLst/>
            </a:prstGeom>
            <a:noFill/>
            <a:ln w="9525">
              <a:solidFill>
                <a:schemeClr val="tx1"/>
              </a:solidFill>
              <a:round/>
              <a:headEnd/>
              <a:tailEnd/>
            </a:ln>
          </p:spPr>
          <p:txBody>
            <a:bodyPr wrap="none" anchor="ctr"/>
            <a:lstStyle/>
            <a:p>
              <a:endParaRPr lang="en-US"/>
            </a:p>
          </p:txBody>
        </p:sp>
        <p:sp>
          <p:nvSpPr>
            <p:cNvPr id="18" name="Line 23">
              <a:extLst>
                <a:ext uri="{FF2B5EF4-FFF2-40B4-BE49-F238E27FC236}">
                  <a16:creationId xmlns:a16="http://schemas.microsoft.com/office/drawing/2014/main" id="{11F0CFC4-AE24-48A9-AAD6-C17BBCFEE620}"/>
                </a:ext>
              </a:extLst>
            </p:cNvPr>
            <p:cNvSpPr>
              <a:spLocks noChangeShapeType="1"/>
            </p:cNvSpPr>
            <p:nvPr/>
          </p:nvSpPr>
          <p:spPr bwMode="auto">
            <a:xfrm flipH="1">
              <a:off x="1728" y="2880"/>
              <a:ext cx="2208" cy="0"/>
            </a:xfrm>
            <a:prstGeom prst="line">
              <a:avLst/>
            </a:prstGeom>
            <a:noFill/>
            <a:ln w="9525">
              <a:solidFill>
                <a:schemeClr val="tx1"/>
              </a:solidFill>
              <a:round/>
              <a:headEnd/>
              <a:tailEnd/>
            </a:ln>
          </p:spPr>
          <p:txBody>
            <a:bodyPr wrap="none" anchor="ctr"/>
            <a:lstStyle/>
            <a:p>
              <a:endParaRPr lang="en-US"/>
            </a:p>
          </p:txBody>
        </p:sp>
        <p:sp>
          <p:nvSpPr>
            <p:cNvPr id="19" name="Line 24">
              <a:extLst>
                <a:ext uri="{FF2B5EF4-FFF2-40B4-BE49-F238E27FC236}">
                  <a16:creationId xmlns:a16="http://schemas.microsoft.com/office/drawing/2014/main" id="{FF57F912-6CC2-4CFA-A533-C9281D049040}"/>
                </a:ext>
              </a:extLst>
            </p:cNvPr>
            <p:cNvSpPr>
              <a:spLocks noChangeShapeType="1"/>
            </p:cNvSpPr>
            <p:nvPr/>
          </p:nvSpPr>
          <p:spPr bwMode="auto">
            <a:xfrm>
              <a:off x="1728" y="2880"/>
              <a:ext cx="0" cy="288"/>
            </a:xfrm>
            <a:prstGeom prst="line">
              <a:avLst/>
            </a:prstGeom>
            <a:noFill/>
            <a:ln w="9525">
              <a:solidFill>
                <a:schemeClr val="tx1"/>
              </a:solidFill>
              <a:round/>
              <a:headEnd/>
              <a:tailEnd type="triangle" w="med" len="med"/>
            </a:ln>
          </p:spPr>
          <p:txBody>
            <a:bodyPr wrap="none" anchor="ctr"/>
            <a:lstStyle/>
            <a:p>
              <a:endParaRPr lang="en-US"/>
            </a:p>
          </p:txBody>
        </p:sp>
        <p:sp>
          <p:nvSpPr>
            <p:cNvPr id="20" name="Line 25">
              <a:extLst>
                <a:ext uri="{FF2B5EF4-FFF2-40B4-BE49-F238E27FC236}">
                  <a16:creationId xmlns:a16="http://schemas.microsoft.com/office/drawing/2014/main" id="{E55BEF5A-7E8F-4BF2-8AAF-36FF89721900}"/>
                </a:ext>
              </a:extLst>
            </p:cNvPr>
            <p:cNvSpPr>
              <a:spLocks noChangeShapeType="1"/>
            </p:cNvSpPr>
            <p:nvPr/>
          </p:nvSpPr>
          <p:spPr bwMode="auto">
            <a:xfrm flipH="1">
              <a:off x="1920" y="3072"/>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1" name="Line 26">
              <a:extLst>
                <a:ext uri="{FF2B5EF4-FFF2-40B4-BE49-F238E27FC236}">
                  <a16:creationId xmlns:a16="http://schemas.microsoft.com/office/drawing/2014/main" id="{CA9A6825-33C0-425A-9D34-42241E222983}"/>
                </a:ext>
              </a:extLst>
            </p:cNvPr>
            <p:cNvSpPr>
              <a:spLocks noChangeShapeType="1"/>
            </p:cNvSpPr>
            <p:nvPr/>
          </p:nvSpPr>
          <p:spPr bwMode="auto">
            <a:xfrm flipH="1">
              <a:off x="1920" y="3312"/>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 name="Line 27">
              <a:extLst>
                <a:ext uri="{FF2B5EF4-FFF2-40B4-BE49-F238E27FC236}">
                  <a16:creationId xmlns:a16="http://schemas.microsoft.com/office/drawing/2014/main" id="{FC9BA620-2150-49E9-AC08-2BBB1AC0406A}"/>
                </a:ext>
              </a:extLst>
            </p:cNvPr>
            <p:cNvSpPr>
              <a:spLocks noChangeShapeType="1"/>
            </p:cNvSpPr>
            <p:nvPr/>
          </p:nvSpPr>
          <p:spPr bwMode="auto">
            <a:xfrm flipH="1">
              <a:off x="3456" y="3600"/>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 name="Line 28">
              <a:extLst>
                <a:ext uri="{FF2B5EF4-FFF2-40B4-BE49-F238E27FC236}">
                  <a16:creationId xmlns:a16="http://schemas.microsoft.com/office/drawing/2014/main" id="{689C7594-3CAC-442C-ADBA-6F9CC1C45889}"/>
                </a:ext>
              </a:extLst>
            </p:cNvPr>
            <p:cNvSpPr>
              <a:spLocks noChangeShapeType="1"/>
            </p:cNvSpPr>
            <p:nvPr/>
          </p:nvSpPr>
          <p:spPr bwMode="auto">
            <a:xfrm flipH="1">
              <a:off x="3456" y="3840"/>
              <a:ext cx="96"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2" name="Oval 30">
            <a:extLst>
              <a:ext uri="{FF2B5EF4-FFF2-40B4-BE49-F238E27FC236}">
                <a16:creationId xmlns:a16="http://schemas.microsoft.com/office/drawing/2014/main" id="{75DF5759-110F-4D43-A7C6-C6707F2E3F66}"/>
              </a:ext>
            </a:extLst>
          </p:cNvPr>
          <p:cNvSpPr>
            <a:spLocks noChangeArrowheads="1"/>
          </p:cNvSpPr>
          <p:nvPr/>
        </p:nvSpPr>
        <p:spPr bwMode="auto">
          <a:xfrm>
            <a:off x="5498592" y="4870704"/>
            <a:ext cx="228600" cy="228600"/>
          </a:xfrm>
          <a:prstGeom prst="ellipse">
            <a:avLst/>
          </a:prstGeom>
          <a:solidFill>
            <a:srgbClr val="00CCFF"/>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3" name="Oval 31">
            <a:extLst>
              <a:ext uri="{FF2B5EF4-FFF2-40B4-BE49-F238E27FC236}">
                <a16:creationId xmlns:a16="http://schemas.microsoft.com/office/drawing/2014/main" id="{AEC59E92-BE51-4DBF-90FF-F8E027FA9E56}"/>
              </a:ext>
            </a:extLst>
          </p:cNvPr>
          <p:cNvSpPr>
            <a:spLocks noChangeArrowheads="1"/>
          </p:cNvSpPr>
          <p:nvPr/>
        </p:nvSpPr>
        <p:spPr bwMode="auto">
          <a:xfrm>
            <a:off x="5117592" y="5708904"/>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4" name="Oval 32">
            <a:extLst>
              <a:ext uri="{FF2B5EF4-FFF2-40B4-BE49-F238E27FC236}">
                <a16:creationId xmlns:a16="http://schemas.microsoft.com/office/drawing/2014/main" id="{6A1D11C8-3454-488D-9BB6-956822A6125F}"/>
              </a:ext>
            </a:extLst>
          </p:cNvPr>
          <p:cNvSpPr>
            <a:spLocks noChangeArrowheads="1"/>
          </p:cNvSpPr>
          <p:nvPr/>
        </p:nvSpPr>
        <p:spPr bwMode="auto">
          <a:xfrm>
            <a:off x="7174992" y="4870704"/>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35" name="Rectangle 33">
            <a:extLst>
              <a:ext uri="{FF2B5EF4-FFF2-40B4-BE49-F238E27FC236}">
                <a16:creationId xmlns:a16="http://schemas.microsoft.com/office/drawing/2014/main" id="{2AF8124A-B6B8-452B-BDB9-32AE63D180F2}"/>
              </a:ext>
            </a:extLst>
          </p:cNvPr>
          <p:cNvSpPr>
            <a:spLocks noChangeArrowheads="1"/>
          </p:cNvSpPr>
          <p:nvPr/>
        </p:nvSpPr>
        <p:spPr bwMode="auto">
          <a:xfrm>
            <a:off x="3060192" y="1517904"/>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blocked</a:t>
            </a:r>
            <a:endParaRPr kumimoji="1" lang="en-US" altLang="zh-TW">
              <a:latin typeface="Times New Roman" pitchFamily="18" charset="0"/>
              <a:ea typeface="新細明體" pitchFamily="18" charset="-120"/>
            </a:endParaRPr>
          </a:p>
        </p:txBody>
      </p:sp>
      <p:sp>
        <p:nvSpPr>
          <p:cNvPr id="36" name="Rectangle 34">
            <a:extLst>
              <a:ext uri="{FF2B5EF4-FFF2-40B4-BE49-F238E27FC236}">
                <a16:creationId xmlns:a16="http://schemas.microsoft.com/office/drawing/2014/main" id="{8AB9138A-7769-4F3A-94F9-4AC518A8F947}"/>
              </a:ext>
            </a:extLst>
          </p:cNvPr>
          <p:cNvSpPr>
            <a:spLocks noChangeArrowheads="1"/>
          </p:cNvSpPr>
          <p:nvPr/>
        </p:nvSpPr>
        <p:spPr bwMode="auto">
          <a:xfrm>
            <a:off x="5041392" y="1517904"/>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running</a:t>
            </a:r>
            <a:endParaRPr kumimoji="1" lang="en-US" altLang="zh-TW">
              <a:latin typeface="Times New Roman" pitchFamily="18" charset="0"/>
              <a:ea typeface="新細明體" pitchFamily="18" charset="-120"/>
            </a:endParaRPr>
          </a:p>
        </p:txBody>
      </p:sp>
      <p:sp>
        <p:nvSpPr>
          <p:cNvPr id="37" name="Rectangle 35">
            <a:extLst>
              <a:ext uri="{FF2B5EF4-FFF2-40B4-BE49-F238E27FC236}">
                <a16:creationId xmlns:a16="http://schemas.microsoft.com/office/drawing/2014/main" id="{0261E71D-D22E-4589-A627-45F330074AF6}"/>
              </a:ext>
            </a:extLst>
          </p:cNvPr>
          <p:cNvSpPr>
            <a:spLocks noChangeArrowheads="1"/>
          </p:cNvSpPr>
          <p:nvPr/>
        </p:nvSpPr>
        <p:spPr bwMode="auto">
          <a:xfrm>
            <a:off x="7022592" y="1517904"/>
            <a:ext cx="990600" cy="381000"/>
          </a:xfrm>
          <a:prstGeom prst="rect">
            <a:avLst/>
          </a:prstGeom>
          <a:noFill/>
          <a:ln w="9525">
            <a:noFill/>
            <a:miter lim="800000"/>
            <a:headEnd/>
            <a:tailEnd/>
          </a:ln>
        </p:spPr>
        <p:txBody>
          <a:bodyPr wrap="none" anchor="ctr"/>
          <a:lstStyle/>
          <a:p>
            <a:pPr algn="ctr" eaLnBrk="1" hangingPunct="1"/>
            <a:r>
              <a:rPr kumimoji="1" lang="en-US" altLang="zh-TW" b="1">
                <a:latin typeface="Arial" charset="0"/>
                <a:ea typeface="新細明體" pitchFamily="18" charset="-120"/>
              </a:rPr>
              <a:t>ready</a:t>
            </a:r>
            <a:endParaRPr kumimoji="1" lang="en-US" altLang="zh-TW">
              <a:latin typeface="Times New Roman" pitchFamily="18" charset="0"/>
              <a:ea typeface="新細明體" pitchFamily="18" charset="-120"/>
            </a:endParaRPr>
          </a:p>
        </p:txBody>
      </p:sp>
      <p:sp>
        <p:nvSpPr>
          <p:cNvPr id="38" name="Rectangle 36">
            <a:extLst>
              <a:ext uri="{FF2B5EF4-FFF2-40B4-BE49-F238E27FC236}">
                <a16:creationId xmlns:a16="http://schemas.microsoft.com/office/drawing/2014/main" id="{BFBA6ABE-2637-46DF-93AA-EEC5D97D416F}"/>
              </a:ext>
            </a:extLst>
          </p:cNvPr>
          <p:cNvSpPr>
            <a:spLocks noChangeArrowheads="1"/>
          </p:cNvSpPr>
          <p:nvPr/>
        </p:nvSpPr>
        <p:spPr bwMode="auto">
          <a:xfrm>
            <a:off x="2450592" y="2889504"/>
            <a:ext cx="381000" cy="228600"/>
          </a:xfrm>
          <a:prstGeom prst="rect">
            <a:avLst/>
          </a:prstGeom>
          <a:noFill/>
          <a:ln w="9525">
            <a:noFill/>
            <a:miter lim="800000"/>
            <a:headEnd/>
            <a:tailEnd/>
          </a:ln>
        </p:spPr>
        <p:txBody>
          <a:bodyPr wrap="none" anchor="ctr"/>
          <a:lstStyle/>
          <a:p>
            <a:pPr eaLnBrk="1" hangingPunct="1"/>
            <a:r>
              <a:rPr kumimoji="1" lang="en-US" altLang="zh-TW" sz="1600">
                <a:latin typeface="Arial" charset="0"/>
                <a:ea typeface="新細明體" pitchFamily="18" charset="-120"/>
                <a:sym typeface="Wingdings" pitchFamily="2" charset="2"/>
              </a:rPr>
              <a:t>zz</a:t>
            </a:r>
            <a:endParaRPr kumimoji="1" lang="en-US" altLang="zh-TW" sz="1600">
              <a:latin typeface="Arial" charset="0"/>
              <a:ea typeface="新細明體" pitchFamily="18" charset="-120"/>
            </a:endParaRPr>
          </a:p>
        </p:txBody>
      </p:sp>
      <p:sp>
        <p:nvSpPr>
          <p:cNvPr id="39" name="Rectangle 37">
            <a:extLst>
              <a:ext uri="{FF2B5EF4-FFF2-40B4-BE49-F238E27FC236}">
                <a16:creationId xmlns:a16="http://schemas.microsoft.com/office/drawing/2014/main" id="{BC56348C-176E-4081-B4F4-AA42EFBA8D38}"/>
              </a:ext>
            </a:extLst>
          </p:cNvPr>
          <p:cNvSpPr>
            <a:spLocks noChangeArrowheads="1"/>
          </p:cNvSpPr>
          <p:nvPr/>
        </p:nvSpPr>
        <p:spPr bwMode="auto">
          <a:xfrm>
            <a:off x="6565392" y="3575304"/>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40" name="Rectangle 38">
            <a:extLst>
              <a:ext uri="{FF2B5EF4-FFF2-40B4-BE49-F238E27FC236}">
                <a16:creationId xmlns:a16="http://schemas.microsoft.com/office/drawing/2014/main" id="{8CA10EFB-C4B5-4099-B0E5-303324846FB8}"/>
              </a:ext>
            </a:extLst>
          </p:cNvPr>
          <p:cNvSpPr>
            <a:spLocks noChangeArrowheads="1"/>
          </p:cNvSpPr>
          <p:nvPr/>
        </p:nvSpPr>
        <p:spPr bwMode="auto">
          <a:xfrm>
            <a:off x="4584192" y="2660904"/>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41" name="Rectangle 39">
            <a:extLst>
              <a:ext uri="{FF2B5EF4-FFF2-40B4-BE49-F238E27FC236}">
                <a16:creationId xmlns:a16="http://schemas.microsoft.com/office/drawing/2014/main" id="{B5EAA049-2AE0-45A6-AFD4-43C8FB1323D1}"/>
              </a:ext>
            </a:extLst>
          </p:cNvPr>
          <p:cNvSpPr>
            <a:spLocks noChangeArrowheads="1"/>
          </p:cNvSpPr>
          <p:nvPr/>
        </p:nvSpPr>
        <p:spPr bwMode="auto">
          <a:xfrm>
            <a:off x="4584192" y="2889504"/>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42" name="Rectangle 40">
            <a:extLst>
              <a:ext uri="{FF2B5EF4-FFF2-40B4-BE49-F238E27FC236}">
                <a16:creationId xmlns:a16="http://schemas.microsoft.com/office/drawing/2014/main" id="{079BC06F-F93E-46B9-9DF5-5D8695D92013}"/>
              </a:ext>
            </a:extLst>
          </p:cNvPr>
          <p:cNvSpPr>
            <a:spLocks noChangeArrowheads="1"/>
          </p:cNvSpPr>
          <p:nvPr/>
        </p:nvSpPr>
        <p:spPr bwMode="auto">
          <a:xfrm>
            <a:off x="4584192" y="3118104"/>
            <a:ext cx="381000" cy="228600"/>
          </a:xfrm>
          <a:prstGeom prst="rect">
            <a:avLst/>
          </a:prstGeom>
          <a:noFill/>
          <a:ln w="9525">
            <a:noFill/>
            <a:miter lim="800000"/>
            <a:headEnd/>
            <a:tailEnd/>
          </a:ln>
        </p:spPr>
        <p:txBody>
          <a:bodyPr wrap="none" anchor="ctr"/>
          <a:lstStyle/>
          <a:p>
            <a:pPr eaLnBrk="1" hangingPunct="1"/>
            <a:r>
              <a:rPr kumimoji="1" lang="zh-TW" altLang="en-US" sz="1600">
                <a:latin typeface="Arial" charset="0"/>
                <a:ea typeface="新細明體" pitchFamily="18" charset="-120"/>
                <a:sym typeface="Wingdings" pitchFamily="2" charset="2"/>
              </a:rPr>
              <a:t></a:t>
            </a:r>
            <a:endParaRPr kumimoji="1" lang="zh-TW" altLang="en-US" sz="1600">
              <a:latin typeface="Arial" charset="0"/>
              <a:ea typeface="新細明體" pitchFamily="18" charset="-120"/>
            </a:endParaRPr>
          </a:p>
        </p:txBody>
      </p:sp>
      <p:sp>
        <p:nvSpPr>
          <p:cNvPr id="43" name="Rectangle 41">
            <a:extLst>
              <a:ext uri="{FF2B5EF4-FFF2-40B4-BE49-F238E27FC236}">
                <a16:creationId xmlns:a16="http://schemas.microsoft.com/office/drawing/2014/main" id="{EBEF26B9-13F5-465C-A6AF-DA28CCEF8E91}"/>
              </a:ext>
            </a:extLst>
          </p:cNvPr>
          <p:cNvSpPr>
            <a:spLocks noChangeArrowheads="1"/>
          </p:cNvSpPr>
          <p:nvPr/>
        </p:nvSpPr>
        <p:spPr bwMode="auto">
          <a:xfrm>
            <a:off x="7403592" y="4108704"/>
            <a:ext cx="1066800" cy="457200"/>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kumimoji="1" lang="en-US" altLang="zh-TW">
                <a:latin typeface="Comic Sans MS" pitchFamily="66" charset="0"/>
                <a:ea typeface="新細明體" pitchFamily="18" charset="-120"/>
              </a:rPr>
              <a:t>Timeout</a:t>
            </a:r>
          </a:p>
        </p:txBody>
      </p:sp>
      <p:sp>
        <p:nvSpPr>
          <p:cNvPr id="44" name="Rectangle 42">
            <a:extLst>
              <a:ext uri="{FF2B5EF4-FFF2-40B4-BE49-F238E27FC236}">
                <a16:creationId xmlns:a16="http://schemas.microsoft.com/office/drawing/2014/main" id="{9DA3662D-6A25-4DE0-8AB8-1544E16BF717}"/>
              </a:ext>
            </a:extLst>
          </p:cNvPr>
          <p:cNvSpPr>
            <a:spLocks noChangeArrowheads="1"/>
          </p:cNvSpPr>
          <p:nvPr/>
        </p:nvSpPr>
        <p:spPr bwMode="auto">
          <a:xfrm>
            <a:off x="2983992" y="2051304"/>
            <a:ext cx="1143000" cy="1905000"/>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a1. x++</a:t>
            </a:r>
            <a:br>
              <a:rPr kumimoji="1" lang="en-US" altLang="zh-TW" sz="1600">
                <a:latin typeface="Arial" charset="0"/>
                <a:ea typeface="新細明體" pitchFamily="18" charset="-120"/>
              </a:rPr>
            </a:br>
            <a:r>
              <a:rPr kumimoji="1" lang="en-US" altLang="zh-TW" sz="1600">
                <a:latin typeface="Arial" charset="0"/>
                <a:ea typeface="新細明體" pitchFamily="18" charset="-120"/>
              </a:rPr>
              <a:t>a2. x++</a:t>
            </a:r>
            <a:br>
              <a:rPr kumimoji="1" lang="en-US" altLang="zh-TW" sz="1600">
                <a:latin typeface="Arial" charset="0"/>
                <a:ea typeface="新細明體" pitchFamily="18" charset="-120"/>
              </a:rPr>
            </a:br>
            <a:r>
              <a:rPr kumimoji="1" lang="en-US" altLang="zh-TW" sz="1600">
                <a:latin typeface="Arial" charset="0"/>
                <a:ea typeface="新細明體" pitchFamily="18" charset="-120"/>
              </a:rPr>
              <a:t>a3. x++</a:t>
            </a:r>
            <a:br>
              <a:rPr kumimoji="1" lang="en-US" altLang="zh-TW" sz="1600">
                <a:latin typeface="Arial" charset="0"/>
                <a:ea typeface="新細明體" pitchFamily="18" charset="-120"/>
              </a:rPr>
            </a:br>
            <a:r>
              <a:rPr kumimoji="1" lang="en-US" altLang="zh-TW" sz="1600">
                <a:latin typeface="Arial" charset="0"/>
                <a:ea typeface="新細明體" pitchFamily="18" charset="-120"/>
              </a:rPr>
              <a:t>a4. read 8 </a:t>
            </a:r>
            <a:br>
              <a:rPr kumimoji="1" lang="en-US" altLang="zh-TW" sz="1600">
                <a:latin typeface="Arial" charset="0"/>
                <a:ea typeface="新細明體" pitchFamily="18" charset="-120"/>
              </a:rPr>
            </a:br>
            <a:r>
              <a:rPr kumimoji="1" lang="en-US" altLang="zh-TW" sz="1600">
                <a:latin typeface="Arial" charset="0"/>
                <a:ea typeface="新細明體" pitchFamily="18" charset="-120"/>
              </a:rPr>
              <a:t>a5. x++</a:t>
            </a:r>
            <a:br>
              <a:rPr kumimoji="1" lang="en-US" altLang="zh-TW" sz="1600">
                <a:latin typeface="Arial" charset="0"/>
                <a:ea typeface="新細明體" pitchFamily="18" charset="-120"/>
              </a:rPr>
            </a:br>
            <a:r>
              <a:rPr kumimoji="1" lang="en-US" altLang="zh-TW" sz="1600">
                <a:latin typeface="Arial" charset="0"/>
                <a:ea typeface="新細明體" pitchFamily="18" charset="-120"/>
              </a:rPr>
              <a:t>a6. x++</a:t>
            </a:r>
            <a:br>
              <a:rPr kumimoji="1" lang="en-US" altLang="zh-TW" sz="1600">
                <a:latin typeface="Arial" charset="0"/>
                <a:ea typeface="新細明體" pitchFamily="18" charset="-120"/>
              </a:rPr>
            </a:br>
            <a:r>
              <a:rPr kumimoji="1" lang="en-US" altLang="zh-TW" sz="1600">
                <a:latin typeface="Arial" charset="0"/>
                <a:ea typeface="新細明體" pitchFamily="18" charset="-120"/>
              </a:rPr>
              <a:t>a7. x++</a:t>
            </a:r>
          </a:p>
        </p:txBody>
      </p:sp>
      <p:sp>
        <p:nvSpPr>
          <p:cNvPr id="45" name="Rectangle 43">
            <a:extLst>
              <a:ext uri="{FF2B5EF4-FFF2-40B4-BE49-F238E27FC236}">
                <a16:creationId xmlns:a16="http://schemas.microsoft.com/office/drawing/2014/main" id="{88CCA7CC-74D4-40D9-AB24-50A49ADC87E5}"/>
              </a:ext>
            </a:extLst>
          </p:cNvPr>
          <p:cNvSpPr>
            <a:spLocks noChangeArrowheads="1"/>
          </p:cNvSpPr>
          <p:nvPr/>
        </p:nvSpPr>
        <p:spPr bwMode="auto">
          <a:xfrm>
            <a:off x="6946392" y="2051304"/>
            <a:ext cx="1143000" cy="1905000"/>
          </a:xfrm>
          <a:prstGeom prst="rect">
            <a:avLst/>
          </a:prstGeom>
          <a:solidFill>
            <a:srgbClr val="33CC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c1. z++</a:t>
            </a:r>
            <a:br>
              <a:rPr kumimoji="1" lang="en-US" altLang="zh-TW" sz="1600">
                <a:latin typeface="Arial" charset="0"/>
                <a:ea typeface="新細明體" pitchFamily="18" charset="-120"/>
              </a:rPr>
            </a:br>
            <a:r>
              <a:rPr kumimoji="1" lang="en-US" altLang="zh-TW" sz="1600">
                <a:latin typeface="Arial" charset="0"/>
                <a:ea typeface="新細明體" pitchFamily="18" charset="-120"/>
              </a:rPr>
              <a:t>c2. z++</a:t>
            </a:r>
            <a:br>
              <a:rPr kumimoji="1" lang="en-US" altLang="zh-TW" sz="1600">
                <a:latin typeface="Arial" charset="0"/>
                <a:ea typeface="新細明體" pitchFamily="18" charset="-120"/>
              </a:rPr>
            </a:br>
            <a:r>
              <a:rPr kumimoji="1" lang="en-US" altLang="zh-TW" sz="1600">
                <a:latin typeface="Arial" charset="0"/>
                <a:ea typeface="新細明體" pitchFamily="18" charset="-120"/>
              </a:rPr>
              <a:t>c3. z++</a:t>
            </a:r>
            <a:br>
              <a:rPr kumimoji="1" lang="en-US" altLang="zh-TW" sz="1600">
                <a:latin typeface="Arial" charset="0"/>
                <a:ea typeface="新細明體" pitchFamily="18" charset="-120"/>
              </a:rPr>
            </a:br>
            <a:r>
              <a:rPr kumimoji="1" lang="en-US" altLang="zh-TW" sz="1600">
                <a:latin typeface="Arial" charset="0"/>
                <a:ea typeface="新細明體" pitchFamily="18" charset="-120"/>
              </a:rPr>
              <a:t>c4. z++</a:t>
            </a:r>
            <a:br>
              <a:rPr kumimoji="1" lang="en-US" altLang="zh-TW" sz="1600">
                <a:latin typeface="Arial" charset="0"/>
                <a:ea typeface="新細明體" pitchFamily="18" charset="-120"/>
              </a:rPr>
            </a:br>
            <a:r>
              <a:rPr kumimoji="1" lang="en-US" altLang="zh-TW" sz="1600">
                <a:latin typeface="Arial" charset="0"/>
                <a:ea typeface="新細明體" pitchFamily="18" charset="-120"/>
              </a:rPr>
              <a:t>c5. z++</a:t>
            </a:r>
            <a:br>
              <a:rPr kumimoji="1" lang="en-US" altLang="zh-TW" sz="1600">
                <a:latin typeface="Arial" charset="0"/>
                <a:ea typeface="新細明體" pitchFamily="18" charset="-120"/>
              </a:rPr>
            </a:br>
            <a:r>
              <a:rPr kumimoji="1" lang="en-US" altLang="zh-TW" sz="1600">
                <a:latin typeface="Arial" charset="0"/>
                <a:ea typeface="新細明體" pitchFamily="18" charset="-120"/>
              </a:rPr>
              <a:t>c6. z++</a:t>
            </a:r>
            <a:br>
              <a:rPr kumimoji="1" lang="en-US" altLang="zh-TW" sz="1600">
                <a:latin typeface="Arial" charset="0"/>
                <a:ea typeface="新細明體" pitchFamily="18" charset="-120"/>
              </a:rPr>
            </a:br>
            <a:r>
              <a:rPr kumimoji="1" lang="en-US" altLang="zh-TW" sz="1600">
                <a:latin typeface="Arial" charset="0"/>
                <a:ea typeface="新細明體" pitchFamily="18" charset="-120"/>
              </a:rPr>
              <a:t>c7. z++</a:t>
            </a:r>
          </a:p>
        </p:txBody>
      </p:sp>
      <p:sp>
        <p:nvSpPr>
          <p:cNvPr id="46" name="Rectangle 44">
            <a:extLst>
              <a:ext uri="{FF2B5EF4-FFF2-40B4-BE49-F238E27FC236}">
                <a16:creationId xmlns:a16="http://schemas.microsoft.com/office/drawing/2014/main" id="{59B9A05F-DBC2-4E8F-B524-93BD9C896B3A}"/>
              </a:ext>
            </a:extLst>
          </p:cNvPr>
          <p:cNvSpPr>
            <a:spLocks noChangeArrowheads="1"/>
          </p:cNvSpPr>
          <p:nvPr/>
        </p:nvSpPr>
        <p:spPr bwMode="auto">
          <a:xfrm>
            <a:off x="4965192" y="2051304"/>
            <a:ext cx="1143000" cy="1905000"/>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b1. y++ </a:t>
            </a:r>
            <a:br>
              <a:rPr kumimoji="1" lang="en-US" altLang="zh-TW" sz="1600">
                <a:latin typeface="Arial" charset="0"/>
                <a:ea typeface="新細明體" pitchFamily="18" charset="-120"/>
              </a:rPr>
            </a:br>
            <a:r>
              <a:rPr kumimoji="1" lang="en-US" altLang="zh-TW" sz="1600">
                <a:latin typeface="Arial" charset="0"/>
                <a:ea typeface="新細明體" pitchFamily="18" charset="-120"/>
              </a:rPr>
              <a:t>b2. read 6</a:t>
            </a:r>
            <a:br>
              <a:rPr kumimoji="1" lang="en-US" altLang="zh-TW" sz="1600">
                <a:latin typeface="Arial" charset="0"/>
                <a:ea typeface="新細明體" pitchFamily="18" charset="-120"/>
              </a:rPr>
            </a:br>
            <a:r>
              <a:rPr kumimoji="1" lang="en-US" altLang="zh-TW" sz="1600">
                <a:latin typeface="Arial" charset="0"/>
                <a:ea typeface="新細明體" pitchFamily="18" charset="-120"/>
              </a:rPr>
              <a:t>b3. y++</a:t>
            </a:r>
            <a:br>
              <a:rPr kumimoji="1" lang="en-US" altLang="zh-TW" sz="1600">
                <a:latin typeface="Arial" charset="0"/>
                <a:ea typeface="新細明體" pitchFamily="18" charset="-120"/>
              </a:rPr>
            </a:br>
            <a:r>
              <a:rPr kumimoji="1" lang="en-US" altLang="zh-TW" sz="1600">
                <a:latin typeface="Arial" charset="0"/>
                <a:ea typeface="新細明體" pitchFamily="18" charset="-120"/>
              </a:rPr>
              <a:t>b4. y++</a:t>
            </a:r>
            <a:br>
              <a:rPr kumimoji="1" lang="en-US" altLang="zh-TW" sz="1600">
                <a:latin typeface="Arial" charset="0"/>
                <a:ea typeface="新細明體" pitchFamily="18" charset="-120"/>
              </a:rPr>
            </a:br>
            <a:r>
              <a:rPr kumimoji="1" lang="en-US" altLang="zh-TW" sz="1600">
                <a:latin typeface="Arial" charset="0"/>
                <a:ea typeface="新細明體" pitchFamily="18" charset="-120"/>
              </a:rPr>
              <a:t>b5. y++</a:t>
            </a:r>
            <a:br>
              <a:rPr kumimoji="1" lang="en-US" altLang="zh-TW" sz="1600">
                <a:latin typeface="Arial" charset="0"/>
                <a:ea typeface="新細明體" pitchFamily="18" charset="-120"/>
              </a:rPr>
            </a:br>
            <a:r>
              <a:rPr kumimoji="1" lang="en-US" altLang="zh-TW" sz="1600">
                <a:latin typeface="Arial" charset="0"/>
                <a:ea typeface="新細明體" pitchFamily="18" charset="-120"/>
              </a:rPr>
              <a:t>b6. y++</a:t>
            </a:r>
            <a:br>
              <a:rPr kumimoji="1" lang="en-US" altLang="zh-TW" sz="1600">
                <a:latin typeface="Arial" charset="0"/>
                <a:ea typeface="新細明體" pitchFamily="18" charset="-120"/>
              </a:rPr>
            </a:br>
            <a:r>
              <a:rPr kumimoji="1" lang="en-US" altLang="zh-TW" sz="1600">
                <a:latin typeface="Arial" charset="0"/>
                <a:ea typeface="新細明體" pitchFamily="18" charset="-120"/>
              </a:rPr>
              <a:t>b7. y++</a:t>
            </a:r>
          </a:p>
        </p:txBody>
      </p:sp>
      <p:sp>
        <p:nvSpPr>
          <p:cNvPr id="47" name="Rectangle 45">
            <a:extLst>
              <a:ext uri="{FF2B5EF4-FFF2-40B4-BE49-F238E27FC236}">
                <a16:creationId xmlns:a16="http://schemas.microsoft.com/office/drawing/2014/main" id="{FE4E796C-BED4-4E01-B44A-3B85119D2569}"/>
              </a:ext>
            </a:extLst>
          </p:cNvPr>
          <p:cNvSpPr>
            <a:spLocks noChangeArrowheads="1"/>
          </p:cNvSpPr>
          <p:nvPr/>
        </p:nvSpPr>
        <p:spPr bwMode="auto">
          <a:xfrm>
            <a:off x="3058605" y="3994404"/>
            <a:ext cx="990600" cy="301625"/>
          </a:xfrm>
          <a:prstGeom prst="rect">
            <a:avLst/>
          </a:prstGeom>
          <a:noFill/>
          <a:ln w="9525">
            <a:noFill/>
            <a:miter lim="800000"/>
            <a:headEnd/>
            <a:tailEnd/>
          </a:ln>
        </p:spPr>
        <p:txBody>
          <a:bodyPr lIns="90488" tIns="44450" rIns="90488" bIns="44450">
            <a:spAutoFit/>
          </a:bodyPr>
          <a:lstStyle/>
          <a:p>
            <a:r>
              <a:rPr kumimoji="1" lang="en-US" altLang="zh-TW" sz="1400" i="1">
                <a:latin typeface="Arial" charset="0"/>
                <a:ea typeface="新細明體" pitchFamily="18" charset="-120"/>
              </a:rPr>
              <a:t>Process A</a:t>
            </a:r>
          </a:p>
        </p:txBody>
      </p:sp>
      <p:sp>
        <p:nvSpPr>
          <p:cNvPr id="48" name="Rectangle 46">
            <a:extLst>
              <a:ext uri="{FF2B5EF4-FFF2-40B4-BE49-F238E27FC236}">
                <a16:creationId xmlns:a16="http://schemas.microsoft.com/office/drawing/2014/main" id="{7BEA3E73-D5D8-4393-AED7-D45FE615E1DB}"/>
              </a:ext>
            </a:extLst>
          </p:cNvPr>
          <p:cNvSpPr>
            <a:spLocks noChangeArrowheads="1"/>
          </p:cNvSpPr>
          <p:nvPr/>
        </p:nvSpPr>
        <p:spPr bwMode="auto">
          <a:xfrm>
            <a:off x="5003292" y="3981704"/>
            <a:ext cx="1104900" cy="305212"/>
          </a:xfrm>
          <a:prstGeom prst="rect">
            <a:avLst/>
          </a:prstGeom>
          <a:noFill/>
          <a:ln w="9525">
            <a:noFill/>
            <a:miter lim="800000"/>
            <a:headEnd/>
            <a:tailEnd/>
          </a:ln>
        </p:spPr>
        <p:txBody>
          <a:bodyPr wrap="square" lIns="90488" tIns="44450" rIns="90488" bIns="44450">
            <a:spAutoFit/>
          </a:bodyPr>
          <a:lstStyle/>
          <a:p>
            <a:r>
              <a:rPr kumimoji="1" lang="en-US" altLang="zh-TW" sz="1400" i="1" dirty="0">
                <a:latin typeface="Arial" charset="0"/>
                <a:ea typeface="新細明體" pitchFamily="18" charset="-120"/>
              </a:rPr>
              <a:t>Process B</a:t>
            </a:r>
          </a:p>
        </p:txBody>
      </p:sp>
    </p:spTree>
    <p:extLst>
      <p:ext uri="{BB962C8B-B14F-4D97-AF65-F5344CB8AC3E}">
        <p14:creationId xmlns:p14="http://schemas.microsoft.com/office/powerpoint/2010/main" val="216248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P spid="41" grpId="0" autoUpdateAnimBg="0"/>
      <p:bldP spid="42" grpId="0" autoUpdateAnimBg="0"/>
      <p:bldP spid="4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682B92-8E33-49CC-A6B6-C831E65EE8B2}"/>
              </a:ext>
            </a:extLst>
          </p:cNvPr>
          <p:cNvSpPr>
            <a:spLocks noGrp="1"/>
          </p:cNvSpPr>
          <p:nvPr>
            <p:ph idx="1"/>
          </p:nvPr>
        </p:nvSpPr>
        <p:spPr>
          <a:xfrm>
            <a:off x="370613" y="1274325"/>
            <a:ext cx="10700125" cy="3773163"/>
          </a:xfrm>
        </p:spPr>
        <p:txBody>
          <a:bodyPr/>
          <a:lstStyle/>
          <a:p>
            <a:r>
              <a:rPr lang="en-US" altLang="zh-TW" sz="3200" dirty="0">
                <a:ea typeface="新細明體" pitchFamily="18" charset="-120"/>
              </a:rPr>
              <a:t>Each process is </a:t>
            </a:r>
            <a:r>
              <a:rPr lang="en-US" altLang="zh-TW" sz="3200" dirty="0">
                <a:solidFill>
                  <a:srgbClr val="0070C0"/>
                </a:solidFill>
                <a:ea typeface="新細明體" pitchFamily="18" charset="-120"/>
              </a:rPr>
              <a:t>assigned</a:t>
            </a:r>
            <a:r>
              <a:rPr lang="en-US" altLang="zh-TW" sz="3200" dirty="0">
                <a:ea typeface="新細明體" pitchFamily="18" charset="-120"/>
              </a:rPr>
              <a:t> a priority</a:t>
            </a:r>
          </a:p>
          <a:p>
            <a:r>
              <a:rPr lang="en-US" altLang="zh-TW" sz="3200" dirty="0">
                <a:ea typeface="新細明體" pitchFamily="18" charset="-120"/>
              </a:rPr>
              <a:t>One ready queue for the ready processes of a </a:t>
            </a:r>
            <a:r>
              <a:rPr lang="en-US" altLang="zh-TW" sz="3200" dirty="0">
                <a:solidFill>
                  <a:srgbClr val="0070C0"/>
                </a:solidFill>
                <a:ea typeface="新細明體" pitchFamily="18" charset="-120"/>
              </a:rPr>
              <a:t>certain priority</a:t>
            </a:r>
          </a:p>
          <a:p>
            <a:r>
              <a:rPr lang="en-US" altLang="zh-TW" sz="3200" dirty="0">
                <a:ea typeface="新細明體" pitchFamily="18" charset="-120"/>
              </a:rPr>
              <a:t>When the OS is going to dispatch a process, it chooses a ready process of the </a:t>
            </a:r>
            <a:r>
              <a:rPr lang="en-US" altLang="zh-TW" sz="3200" dirty="0">
                <a:solidFill>
                  <a:srgbClr val="0070C0"/>
                </a:solidFill>
                <a:ea typeface="新細明體" pitchFamily="18" charset="-120"/>
              </a:rPr>
              <a:t>highest priority</a:t>
            </a:r>
          </a:p>
          <a:p>
            <a:r>
              <a:rPr lang="en-US" altLang="zh-TW" sz="3200" dirty="0">
                <a:ea typeface="新細明體" pitchFamily="18" charset="-120"/>
              </a:rPr>
              <a:t>When a high priority process becomes ready, it may preempt a running process of lower priority</a:t>
            </a:r>
          </a:p>
          <a:p>
            <a:endParaRPr lang="en-US" dirty="0"/>
          </a:p>
        </p:txBody>
      </p:sp>
      <p:sp>
        <p:nvSpPr>
          <p:cNvPr id="3" name="Title 2">
            <a:extLst>
              <a:ext uri="{FF2B5EF4-FFF2-40B4-BE49-F238E27FC236}">
                <a16:creationId xmlns:a16="http://schemas.microsoft.com/office/drawing/2014/main" id="{EC8C57A2-E88C-4354-9EF4-A4A04BBAA28A}"/>
              </a:ext>
            </a:extLst>
          </p:cNvPr>
          <p:cNvSpPr>
            <a:spLocks noGrp="1"/>
          </p:cNvSpPr>
          <p:nvPr>
            <p:ph type="title"/>
          </p:nvPr>
        </p:nvSpPr>
        <p:spPr/>
        <p:txBody>
          <a:bodyPr/>
          <a:lstStyle/>
          <a:p>
            <a:r>
              <a:rPr lang="en-US" altLang="zh-TW" dirty="0">
                <a:ea typeface="新細明體" pitchFamily="18" charset="-120"/>
              </a:rPr>
              <a:t>Priority Scheduling</a:t>
            </a:r>
            <a:endParaRPr lang="en-US" dirty="0"/>
          </a:p>
        </p:txBody>
      </p:sp>
      <p:sp>
        <p:nvSpPr>
          <p:cNvPr id="4" name="Slide Number Placeholder 3">
            <a:extLst>
              <a:ext uri="{FF2B5EF4-FFF2-40B4-BE49-F238E27FC236}">
                <a16:creationId xmlns:a16="http://schemas.microsoft.com/office/drawing/2014/main" id="{1E21A5B0-5EBD-4059-BCE6-4C79FB1BFD09}"/>
              </a:ext>
            </a:extLst>
          </p:cNvPr>
          <p:cNvSpPr>
            <a:spLocks noGrp="1"/>
          </p:cNvSpPr>
          <p:nvPr>
            <p:ph type="sldNum" sz="quarter" idx="15"/>
          </p:nvPr>
        </p:nvSpPr>
        <p:spPr/>
        <p:txBody>
          <a:bodyPr/>
          <a:lstStyle/>
          <a:p>
            <a:fld id="{19B51A1E-902D-48AF-9020-955120F399B6}" type="slidenum">
              <a:rPr lang="en-US" smtClean="0"/>
              <a:pPr/>
              <a:t>32</a:t>
            </a:fld>
            <a:endParaRPr lang="en-US" dirty="0"/>
          </a:p>
        </p:txBody>
      </p:sp>
      <p:sp>
        <p:nvSpPr>
          <p:cNvPr id="5" name="Comment 4">
            <a:extLst>
              <a:ext uri="{FF2B5EF4-FFF2-40B4-BE49-F238E27FC236}">
                <a16:creationId xmlns:a16="http://schemas.microsoft.com/office/drawing/2014/main" id="{7714A2F7-6441-40AB-B090-8CC831B63CE4}"/>
              </a:ext>
            </a:extLst>
          </p:cNvPr>
          <p:cNvSpPr>
            <a:spLocks noChangeArrowheads="1"/>
          </p:cNvSpPr>
          <p:nvPr/>
        </p:nvSpPr>
        <p:spPr bwMode="auto">
          <a:xfrm>
            <a:off x="8031480" y="5047488"/>
            <a:ext cx="2362200" cy="814388"/>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nchor="ctr"/>
          <a:lstStyle/>
          <a:p>
            <a:pPr>
              <a:spcBef>
                <a:spcPct val="50000"/>
              </a:spcBef>
              <a:defRPr/>
            </a:pPr>
            <a:r>
              <a:rPr lang="en-US" altLang="zh-TW" sz="1400" dirty="0">
                <a:solidFill>
                  <a:srgbClr val="000000"/>
                </a:solidFill>
                <a:latin typeface="Arial" charset="0"/>
                <a:ea typeface="新細明體" pitchFamily="18" charset="-120"/>
              </a:rPr>
              <a:t>Note: there are more types of scheduling policies, please refer to Chapter 9.</a:t>
            </a:r>
            <a:endParaRPr kumimoji="1" lang="en-US" altLang="zh-TW" sz="1400" dirty="0">
              <a:solidFill>
                <a:srgbClr val="000000"/>
              </a:solidFill>
              <a:latin typeface="Arial" charset="0"/>
              <a:ea typeface="新細明體" pitchFamily="18" charset="-120"/>
            </a:endParaRPr>
          </a:p>
        </p:txBody>
      </p:sp>
    </p:spTree>
    <p:extLst>
      <p:ext uri="{BB962C8B-B14F-4D97-AF65-F5344CB8AC3E}">
        <p14:creationId xmlns:p14="http://schemas.microsoft.com/office/powerpoint/2010/main" val="862779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eaLnBrk="1" hangingPunct="1"/>
            <a:r>
              <a:rPr lang="en-US" altLang="zh-TW" dirty="0">
                <a:ea typeface="新細明體" pitchFamily="18" charset="-120"/>
              </a:rPr>
              <a:t>Priority scheduling, 1</a:t>
            </a:r>
          </a:p>
        </p:txBody>
      </p:sp>
      <p:sp>
        <p:nvSpPr>
          <p:cNvPr id="43011" name="Rectangle 3"/>
          <p:cNvSpPr>
            <a:spLocks noChangeArrowheads="1"/>
          </p:cNvSpPr>
          <p:nvPr/>
        </p:nvSpPr>
        <p:spPr bwMode="auto">
          <a:xfrm>
            <a:off x="9396414" y="2836864"/>
            <a:ext cx="331787" cy="312737"/>
          </a:xfrm>
          <a:prstGeom prst="rect">
            <a:avLst/>
          </a:prstGeom>
          <a:solidFill>
            <a:srgbClr val="FFFFCC"/>
          </a:solidFill>
          <a:ln w="9525">
            <a:solidFill>
              <a:schemeClr val="tx1"/>
            </a:solidFill>
            <a:miter lim="800000"/>
            <a:headEnd/>
            <a:tailEnd/>
          </a:ln>
        </p:spPr>
        <p:txBody>
          <a:bodyPr wrap="none" anchor="ctr"/>
          <a:lstStyle/>
          <a:p>
            <a:endParaRPr lang="en-US"/>
          </a:p>
        </p:txBody>
      </p:sp>
      <p:grpSp>
        <p:nvGrpSpPr>
          <p:cNvPr id="2" name="Group 4"/>
          <p:cNvGrpSpPr>
            <a:grpSpLocks/>
          </p:cNvGrpSpPr>
          <p:nvPr/>
        </p:nvGrpSpPr>
        <p:grpSpPr bwMode="auto">
          <a:xfrm>
            <a:off x="7000876" y="2836864"/>
            <a:ext cx="1330325" cy="312737"/>
            <a:chOff x="1536" y="1824"/>
            <a:chExt cx="960" cy="240"/>
          </a:xfrm>
        </p:grpSpPr>
        <p:sp>
          <p:nvSpPr>
            <p:cNvPr id="43074" name="Rectangle 5"/>
            <p:cNvSpPr>
              <a:spLocks noChangeArrowheads="1"/>
            </p:cNvSpPr>
            <p:nvPr/>
          </p:nvSpPr>
          <p:spPr bwMode="auto">
            <a:xfrm>
              <a:off x="153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3075" name="Rectangle 6"/>
            <p:cNvSpPr>
              <a:spLocks noChangeArrowheads="1"/>
            </p:cNvSpPr>
            <p:nvPr/>
          </p:nvSpPr>
          <p:spPr bwMode="auto">
            <a:xfrm>
              <a:off x="177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3076" name="Rectangle 7"/>
            <p:cNvSpPr>
              <a:spLocks noChangeArrowheads="1"/>
            </p:cNvSpPr>
            <p:nvPr/>
          </p:nvSpPr>
          <p:spPr bwMode="auto">
            <a:xfrm>
              <a:off x="201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3077" name="Rectangle 8"/>
            <p:cNvSpPr>
              <a:spLocks noChangeArrowheads="1"/>
            </p:cNvSpPr>
            <p:nvPr/>
          </p:nvSpPr>
          <p:spPr bwMode="auto">
            <a:xfrm>
              <a:off x="225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43013" name="Line 9"/>
          <p:cNvSpPr>
            <a:spLocks noChangeShapeType="1"/>
          </p:cNvSpPr>
          <p:nvPr/>
        </p:nvSpPr>
        <p:spPr bwMode="auto">
          <a:xfrm flipH="1" flipV="1">
            <a:off x="8907463" y="2971800"/>
            <a:ext cx="0" cy="762000"/>
          </a:xfrm>
          <a:prstGeom prst="line">
            <a:avLst/>
          </a:prstGeom>
          <a:noFill/>
          <a:ln w="9525">
            <a:solidFill>
              <a:schemeClr val="tx1"/>
            </a:solidFill>
            <a:round/>
            <a:headEnd/>
            <a:tailEnd type="triangle" w="med" len="med"/>
          </a:ln>
        </p:spPr>
        <p:txBody>
          <a:bodyPr wrap="none" anchor="ctr"/>
          <a:lstStyle/>
          <a:p>
            <a:endParaRPr lang="en-US"/>
          </a:p>
        </p:txBody>
      </p:sp>
      <p:sp>
        <p:nvSpPr>
          <p:cNvPr id="43014" name="Line 10"/>
          <p:cNvSpPr>
            <a:spLocks noChangeShapeType="1"/>
          </p:cNvSpPr>
          <p:nvPr/>
        </p:nvSpPr>
        <p:spPr bwMode="auto">
          <a:xfrm>
            <a:off x="5935663" y="2962275"/>
            <a:ext cx="931862" cy="0"/>
          </a:xfrm>
          <a:prstGeom prst="line">
            <a:avLst/>
          </a:prstGeom>
          <a:noFill/>
          <a:ln w="9525">
            <a:solidFill>
              <a:schemeClr val="tx1"/>
            </a:solidFill>
            <a:round/>
            <a:headEnd/>
            <a:tailEnd type="triangle" w="med" len="med"/>
          </a:ln>
        </p:spPr>
        <p:txBody>
          <a:bodyPr wrap="none" anchor="ctr"/>
          <a:lstStyle/>
          <a:p>
            <a:endParaRPr lang="en-US"/>
          </a:p>
        </p:txBody>
      </p:sp>
      <p:grpSp>
        <p:nvGrpSpPr>
          <p:cNvPr id="3" name="Group 11"/>
          <p:cNvGrpSpPr>
            <a:grpSpLocks/>
          </p:cNvGrpSpPr>
          <p:nvPr/>
        </p:nvGrpSpPr>
        <p:grpSpPr bwMode="auto">
          <a:xfrm>
            <a:off x="7666039" y="5478464"/>
            <a:ext cx="1463675" cy="312737"/>
            <a:chOff x="2256" y="2496"/>
            <a:chExt cx="1056" cy="240"/>
          </a:xfrm>
        </p:grpSpPr>
        <p:grpSp>
          <p:nvGrpSpPr>
            <p:cNvPr id="4" name="Group 12"/>
            <p:cNvGrpSpPr>
              <a:grpSpLocks/>
            </p:cNvGrpSpPr>
            <p:nvPr/>
          </p:nvGrpSpPr>
          <p:grpSpPr bwMode="auto">
            <a:xfrm>
              <a:off x="2256" y="2496"/>
              <a:ext cx="960" cy="240"/>
              <a:chOff x="1392" y="3216"/>
              <a:chExt cx="960" cy="240"/>
            </a:xfrm>
          </p:grpSpPr>
          <p:sp>
            <p:nvSpPr>
              <p:cNvPr id="43070" name="Rectangle 13"/>
              <p:cNvSpPr>
                <a:spLocks noChangeArrowheads="1"/>
              </p:cNvSpPr>
              <p:nvPr/>
            </p:nvSpPr>
            <p:spPr bwMode="auto">
              <a:xfrm>
                <a:off x="139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3071" name="Rectangle 14"/>
              <p:cNvSpPr>
                <a:spLocks noChangeArrowheads="1"/>
              </p:cNvSpPr>
              <p:nvPr/>
            </p:nvSpPr>
            <p:spPr bwMode="auto">
              <a:xfrm>
                <a:off x="163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3072" name="Rectangle 15"/>
              <p:cNvSpPr>
                <a:spLocks noChangeArrowheads="1"/>
              </p:cNvSpPr>
              <p:nvPr/>
            </p:nvSpPr>
            <p:spPr bwMode="auto">
              <a:xfrm>
                <a:off x="187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3073" name="Rectangle 16"/>
              <p:cNvSpPr>
                <a:spLocks noChangeArrowheads="1"/>
              </p:cNvSpPr>
              <p:nvPr/>
            </p:nvSpPr>
            <p:spPr bwMode="auto">
              <a:xfrm>
                <a:off x="211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grpSp>
        <p:sp>
          <p:nvSpPr>
            <p:cNvPr id="43068" name="Line 17"/>
            <p:cNvSpPr>
              <a:spLocks noChangeShapeType="1"/>
            </p:cNvSpPr>
            <p:nvPr/>
          </p:nvSpPr>
          <p:spPr bwMode="auto">
            <a:xfrm>
              <a:off x="3216" y="2496"/>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69" name="Line 18"/>
            <p:cNvSpPr>
              <a:spLocks noChangeShapeType="1"/>
            </p:cNvSpPr>
            <p:nvPr/>
          </p:nvSpPr>
          <p:spPr bwMode="auto">
            <a:xfrm>
              <a:off x="3216" y="2736"/>
              <a:ext cx="96"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43016" name="Line 19"/>
          <p:cNvSpPr>
            <a:spLocks noChangeShapeType="1"/>
          </p:cNvSpPr>
          <p:nvPr/>
        </p:nvSpPr>
        <p:spPr bwMode="auto">
          <a:xfrm flipH="1">
            <a:off x="6867525" y="2836863"/>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17" name="Line 20"/>
          <p:cNvSpPr>
            <a:spLocks noChangeShapeType="1"/>
          </p:cNvSpPr>
          <p:nvPr/>
        </p:nvSpPr>
        <p:spPr bwMode="auto">
          <a:xfrm flipH="1">
            <a:off x="6867525" y="3149600"/>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18" name="Oval 21"/>
          <p:cNvSpPr>
            <a:spLocks noChangeArrowheads="1"/>
          </p:cNvSpPr>
          <p:nvPr/>
        </p:nvSpPr>
        <p:spPr bwMode="auto">
          <a:xfrm>
            <a:off x="9463089" y="2898776"/>
            <a:ext cx="198437" cy="188913"/>
          </a:xfrm>
          <a:prstGeom prst="ellipse">
            <a:avLst/>
          </a:prstGeom>
          <a:solidFill>
            <a:srgbClr val="00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grpSp>
        <p:nvGrpSpPr>
          <p:cNvPr id="5" name="Group 22"/>
          <p:cNvGrpSpPr>
            <a:grpSpLocks/>
          </p:cNvGrpSpPr>
          <p:nvPr/>
        </p:nvGrpSpPr>
        <p:grpSpPr bwMode="auto">
          <a:xfrm>
            <a:off x="7732713" y="2898776"/>
            <a:ext cx="531812" cy="188913"/>
            <a:chOff x="2524" y="1826"/>
            <a:chExt cx="335" cy="119"/>
          </a:xfrm>
        </p:grpSpPr>
        <p:sp>
          <p:nvSpPr>
            <p:cNvPr id="43065" name="Oval 23"/>
            <p:cNvSpPr>
              <a:spLocks noChangeArrowheads="1"/>
            </p:cNvSpPr>
            <p:nvPr/>
          </p:nvSpPr>
          <p:spPr bwMode="auto">
            <a:xfrm>
              <a:off x="2733" y="1826"/>
              <a:ext cx="126" cy="119"/>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43066" name="Oval 24"/>
            <p:cNvSpPr>
              <a:spLocks noChangeArrowheads="1"/>
            </p:cNvSpPr>
            <p:nvPr/>
          </p:nvSpPr>
          <p:spPr bwMode="auto">
            <a:xfrm>
              <a:off x="2524" y="1826"/>
              <a:ext cx="125" cy="119"/>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grpSp>
      <p:sp>
        <p:nvSpPr>
          <p:cNvPr id="43020" name="Oval 25"/>
          <p:cNvSpPr>
            <a:spLocks noChangeArrowheads="1"/>
          </p:cNvSpPr>
          <p:nvPr/>
        </p:nvSpPr>
        <p:spPr bwMode="auto">
          <a:xfrm>
            <a:off x="7732714" y="5540376"/>
            <a:ext cx="198437" cy="188913"/>
          </a:xfrm>
          <a:prstGeom prst="ellipse">
            <a:avLst/>
          </a:prstGeom>
          <a:solidFill>
            <a:srgbClr val="FF00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sp>
        <p:nvSpPr>
          <p:cNvPr id="43021" name="Line 26"/>
          <p:cNvSpPr>
            <a:spLocks noChangeShapeType="1"/>
          </p:cNvSpPr>
          <p:nvPr/>
        </p:nvSpPr>
        <p:spPr bwMode="auto">
          <a:xfrm>
            <a:off x="9594850" y="3200401"/>
            <a:ext cx="0" cy="2403475"/>
          </a:xfrm>
          <a:prstGeom prst="line">
            <a:avLst/>
          </a:prstGeom>
          <a:noFill/>
          <a:ln w="9525">
            <a:solidFill>
              <a:schemeClr val="tx1"/>
            </a:solidFill>
            <a:round/>
            <a:headEnd/>
            <a:tailEnd/>
          </a:ln>
        </p:spPr>
        <p:txBody>
          <a:bodyPr wrap="none" anchor="ctr"/>
          <a:lstStyle/>
          <a:p>
            <a:endParaRPr lang="en-US"/>
          </a:p>
        </p:txBody>
      </p:sp>
      <p:sp>
        <p:nvSpPr>
          <p:cNvPr id="43022" name="Line 27"/>
          <p:cNvSpPr>
            <a:spLocks noChangeShapeType="1"/>
          </p:cNvSpPr>
          <p:nvPr/>
        </p:nvSpPr>
        <p:spPr bwMode="auto">
          <a:xfrm flipH="1">
            <a:off x="9129714" y="5603875"/>
            <a:ext cx="465137" cy="0"/>
          </a:xfrm>
          <a:prstGeom prst="line">
            <a:avLst/>
          </a:prstGeom>
          <a:noFill/>
          <a:ln w="9525">
            <a:solidFill>
              <a:schemeClr val="tx1"/>
            </a:solidFill>
            <a:round/>
            <a:headEnd/>
            <a:tailEnd type="triangle" w="med" len="med"/>
          </a:ln>
        </p:spPr>
        <p:txBody>
          <a:bodyPr wrap="none" anchor="ctr"/>
          <a:lstStyle/>
          <a:p>
            <a:endParaRPr lang="en-US"/>
          </a:p>
        </p:txBody>
      </p:sp>
      <p:sp>
        <p:nvSpPr>
          <p:cNvPr id="43023" name="Line 28"/>
          <p:cNvSpPr>
            <a:spLocks noChangeShapeType="1"/>
          </p:cNvSpPr>
          <p:nvPr/>
        </p:nvSpPr>
        <p:spPr bwMode="auto">
          <a:xfrm flipV="1">
            <a:off x="9594850" y="2209801"/>
            <a:ext cx="0" cy="627063"/>
          </a:xfrm>
          <a:prstGeom prst="line">
            <a:avLst/>
          </a:prstGeom>
          <a:noFill/>
          <a:ln w="9525">
            <a:solidFill>
              <a:schemeClr val="tx1"/>
            </a:solidFill>
            <a:round/>
            <a:headEnd/>
            <a:tailEnd/>
          </a:ln>
        </p:spPr>
        <p:txBody>
          <a:bodyPr wrap="none" anchor="ctr"/>
          <a:lstStyle/>
          <a:p>
            <a:endParaRPr lang="en-US"/>
          </a:p>
        </p:txBody>
      </p:sp>
      <p:sp>
        <p:nvSpPr>
          <p:cNvPr id="43024" name="Line 29"/>
          <p:cNvSpPr>
            <a:spLocks noChangeShapeType="1"/>
          </p:cNvSpPr>
          <p:nvPr/>
        </p:nvSpPr>
        <p:spPr bwMode="auto">
          <a:xfrm flipH="1">
            <a:off x="6392864" y="2209800"/>
            <a:ext cx="3201987" cy="0"/>
          </a:xfrm>
          <a:prstGeom prst="line">
            <a:avLst/>
          </a:prstGeom>
          <a:noFill/>
          <a:ln w="9525">
            <a:solidFill>
              <a:schemeClr val="tx1"/>
            </a:solidFill>
            <a:round/>
            <a:headEnd/>
            <a:tailEnd/>
          </a:ln>
        </p:spPr>
        <p:txBody>
          <a:bodyPr wrap="none" anchor="ctr"/>
          <a:lstStyle/>
          <a:p>
            <a:endParaRPr lang="en-US"/>
          </a:p>
        </p:txBody>
      </p:sp>
      <p:sp>
        <p:nvSpPr>
          <p:cNvPr id="43025" name="Line 30"/>
          <p:cNvSpPr>
            <a:spLocks noChangeShapeType="1"/>
          </p:cNvSpPr>
          <p:nvPr/>
        </p:nvSpPr>
        <p:spPr bwMode="auto">
          <a:xfrm flipH="1">
            <a:off x="6392863" y="2743200"/>
            <a:ext cx="0" cy="990600"/>
          </a:xfrm>
          <a:prstGeom prst="line">
            <a:avLst/>
          </a:prstGeom>
          <a:noFill/>
          <a:ln w="9525">
            <a:solidFill>
              <a:schemeClr val="tx1"/>
            </a:solidFill>
            <a:round/>
            <a:headEnd/>
            <a:tailEnd/>
          </a:ln>
        </p:spPr>
        <p:txBody>
          <a:bodyPr wrap="none" anchor="ctr"/>
          <a:lstStyle/>
          <a:p>
            <a:endParaRPr lang="en-US"/>
          </a:p>
        </p:txBody>
      </p:sp>
      <p:sp>
        <p:nvSpPr>
          <p:cNvPr id="43026" name="Line 31"/>
          <p:cNvSpPr>
            <a:spLocks noChangeShapeType="1"/>
          </p:cNvSpPr>
          <p:nvPr/>
        </p:nvSpPr>
        <p:spPr bwMode="auto">
          <a:xfrm flipH="1">
            <a:off x="6392864" y="5638800"/>
            <a:ext cx="1273175" cy="0"/>
          </a:xfrm>
          <a:prstGeom prst="line">
            <a:avLst/>
          </a:prstGeom>
          <a:noFill/>
          <a:ln w="9525">
            <a:solidFill>
              <a:schemeClr val="tx1"/>
            </a:solidFill>
            <a:round/>
            <a:headEnd/>
            <a:tailEnd/>
          </a:ln>
        </p:spPr>
        <p:txBody>
          <a:bodyPr wrap="none" anchor="ctr"/>
          <a:lstStyle/>
          <a:p>
            <a:endParaRPr lang="en-US"/>
          </a:p>
        </p:txBody>
      </p:sp>
      <p:grpSp>
        <p:nvGrpSpPr>
          <p:cNvPr id="6" name="Group 32"/>
          <p:cNvGrpSpPr>
            <a:grpSpLocks/>
          </p:cNvGrpSpPr>
          <p:nvPr/>
        </p:nvGrpSpPr>
        <p:grpSpPr bwMode="auto">
          <a:xfrm>
            <a:off x="7000876" y="3505200"/>
            <a:ext cx="1330325" cy="312738"/>
            <a:chOff x="1536" y="1824"/>
            <a:chExt cx="960" cy="240"/>
          </a:xfrm>
        </p:grpSpPr>
        <p:sp>
          <p:nvSpPr>
            <p:cNvPr id="43061" name="Rectangle 33"/>
            <p:cNvSpPr>
              <a:spLocks noChangeArrowheads="1"/>
            </p:cNvSpPr>
            <p:nvPr/>
          </p:nvSpPr>
          <p:spPr bwMode="auto">
            <a:xfrm>
              <a:off x="153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3062" name="Rectangle 34"/>
            <p:cNvSpPr>
              <a:spLocks noChangeArrowheads="1"/>
            </p:cNvSpPr>
            <p:nvPr/>
          </p:nvSpPr>
          <p:spPr bwMode="auto">
            <a:xfrm>
              <a:off x="177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3063" name="Rectangle 35"/>
            <p:cNvSpPr>
              <a:spLocks noChangeArrowheads="1"/>
            </p:cNvSpPr>
            <p:nvPr/>
          </p:nvSpPr>
          <p:spPr bwMode="auto">
            <a:xfrm>
              <a:off x="201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3064" name="Rectangle 36"/>
            <p:cNvSpPr>
              <a:spLocks noChangeArrowheads="1"/>
            </p:cNvSpPr>
            <p:nvPr/>
          </p:nvSpPr>
          <p:spPr bwMode="auto">
            <a:xfrm>
              <a:off x="225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43028" name="Line 37"/>
          <p:cNvSpPr>
            <a:spLocks noChangeShapeType="1"/>
          </p:cNvSpPr>
          <p:nvPr/>
        </p:nvSpPr>
        <p:spPr bwMode="auto">
          <a:xfrm>
            <a:off x="8374064" y="2971800"/>
            <a:ext cx="998537" cy="0"/>
          </a:xfrm>
          <a:prstGeom prst="line">
            <a:avLst/>
          </a:prstGeom>
          <a:noFill/>
          <a:ln w="9525">
            <a:solidFill>
              <a:schemeClr val="tx1"/>
            </a:solidFill>
            <a:round/>
            <a:headEnd/>
            <a:tailEnd type="triangle" w="med" len="med"/>
          </a:ln>
        </p:spPr>
        <p:txBody>
          <a:bodyPr wrap="none" anchor="ctr"/>
          <a:lstStyle/>
          <a:p>
            <a:endParaRPr lang="en-US"/>
          </a:p>
        </p:txBody>
      </p:sp>
      <p:sp>
        <p:nvSpPr>
          <p:cNvPr id="43029" name="Line 38"/>
          <p:cNvSpPr>
            <a:spLocks noChangeShapeType="1"/>
          </p:cNvSpPr>
          <p:nvPr/>
        </p:nvSpPr>
        <p:spPr bwMode="auto">
          <a:xfrm>
            <a:off x="6392863" y="3630613"/>
            <a:ext cx="474662" cy="0"/>
          </a:xfrm>
          <a:prstGeom prst="line">
            <a:avLst/>
          </a:prstGeom>
          <a:noFill/>
          <a:ln w="9525">
            <a:solidFill>
              <a:schemeClr val="tx1"/>
            </a:solidFill>
            <a:round/>
            <a:headEnd/>
            <a:tailEnd type="triangle" w="med" len="med"/>
          </a:ln>
        </p:spPr>
        <p:txBody>
          <a:bodyPr wrap="none" anchor="ctr"/>
          <a:lstStyle/>
          <a:p>
            <a:endParaRPr lang="en-US"/>
          </a:p>
        </p:txBody>
      </p:sp>
      <p:sp>
        <p:nvSpPr>
          <p:cNvPr id="43030" name="Line 39"/>
          <p:cNvSpPr>
            <a:spLocks noChangeShapeType="1"/>
          </p:cNvSpPr>
          <p:nvPr/>
        </p:nvSpPr>
        <p:spPr bwMode="auto">
          <a:xfrm flipH="1">
            <a:off x="6867525" y="3505200"/>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31" name="Line 40"/>
          <p:cNvSpPr>
            <a:spLocks noChangeShapeType="1"/>
          </p:cNvSpPr>
          <p:nvPr/>
        </p:nvSpPr>
        <p:spPr bwMode="auto">
          <a:xfrm flipH="1">
            <a:off x="6867525" y="3817938"/>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1145" name="Oval 41"/>
          <p:cNvSpPr>
            <a:spLocks noChangeArrowheads="1"/>
          </p:cNvSpPr>
          <p:nvPr/>
        </p:nvSpPr>
        <p:spPr bwMode="auto">
          <a:xfrm>
            <a:off x="8064501" y="3567113"/>
            <a:ext cx="200025" cy="188912"/>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grpSp>
        <p:nvGrpSpPr>
          <p:cNvPr id="7" name="Group 42"/>
          <p:cNvGrpSpPr>
            <a:grpSpLocks/>
          </p:cNvGrpSpPr>
          <p:nvPr/>
        </p:nvGrpSpPr>
        <p:grpSpPr bwMode="auto">
          <a:xfrm>
            <a:off x="7000876" y="4433889"/>
            <a:ext cx="1330325" cy="312737"/>
            <a:chOff x="1536" y="1824"/>
            <a:chExt cx="960" cy="240"/>
          </a:xfrm>
        </p:grpSpPr>
        <p:sp>
          <p:nvSpPr>
            <p:cNvPr id="43057" name="Rectangle 43"/>
            <p:cNvSpPr>
              <a:spLocks noChangeArrowheads="1"/>
            </p:cNvSpPr>
            <p:nvPr/>
          </p:nvSpPr>
          <p:spPr bwMode="auto">
            <a:xfrm>
              <a:off x="153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3058" name="Rectangle 44"/>
            <p:cNvSpPr>
              <a:spLocks noChangeArrowheads="1"/>
            </p:cNvSpPr>
            <p:nvPr/>
          </p:nvSpPr>
          <p:spPr bwMode="auto">
            <a:xfrm>
              <a:off x="177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3059" name="Rectangle 45"/>
            <p:cNvSpPr>
              <a:spLocks noChangeArrowheads="1"/>
            </p:cNvSpPr>
            <p:nvPr/>
          </p:nvSpPr>
          <p:spPr bwMode="auto">
            <a:xfrm>
              <a:off x="201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3060" name="Rectangle 46"/>
            <p:cNvSpPr>
              <a:spLocks noChangeArrowheads="1"/>
            </p:cNvSpPr>
            <p:nvPr/>
          </p:nvSpPr>
          <p:spPr bwMode="auto">
            <a:xfrm>
              <a:off x="225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43034" name="Line 47"/>
          <p:cNvSpPr>
            <a:spLocks noChangeShapeType="1"/>
          </p:cNvSpPr>
          <p:nvPr/>
        </p:nvSpPr>
        <p:spPr bwMode="auto">
          <a:xfrm>
            <a:off x="9745664" y="2971800"/>
            <a:ext cx="617537" cy="0"/>
          </a:xfrm>
          <a:prstGeom prst="line">
            <a:avLst/>
          </a:prstGeom>
          <a:noFill/>
          <a:ln w="9525">
            <a:solidFill>
              <a:schemeClr val="tx1"/>
            </a:solidFill>
            <a:round/>
            <a:headEnd/>
            <a:tailEnd type="triangle" w="med" len="med"/>
          </a:ln>
        </p:spPr>
        <p:txBody>
          <a:bodyPr wrap="none" anchor="ctr"/>
          <a:lstStyle/>
          <a:p>
            <a:endParaRPr lang="en-US"/>
          </a:p>
        </p:txBody>
      </p:sp>
      <p:sp>
        <p:nvSpPr>
          <p:cNvPr id="43035" name="Line 48"/>
          <p:cNvSpPr>
            <a:spLocks noChangeShapeType="1"/>
          </p:cNvSpPr>
          <p:nvPr/>
        </p:nvSpPr>
        <p:spPr bwMode="auto">
          <a:xfrm>
            <a:off x="6392863" y="4559300"/>
            <a:ext cx="474662" cy="0"/>
          </a:xfrm>
          <a:prstGeom prst="line">
            <a:avLst/>
          </a:prstGeom>
          <a:noFill/>
          <a:ln w="9525">
            <a:solidFill>
              <a:schemeClr val="tx1"/>
            </a:solidFill>
            <a:round/>
            <a:headEnd/>
            <a:tailEnd type="triangle" w="med" len="med"/>
          </a:ln>
        </p:spPr>
        <p:txBody>
          <a:bodyPr wrap="none" anchor="ctr"/>
          <a:lstStyle/>
          <a:p>
            <a:endParaRPr lang="en-US"/>
          </a:p>
        </p:txBody>
      </p:sp>
      <p:sp>
        <p:nvSpPr>
          <p:cNvPr id="43036" name="Line 49"/>
          <p:cNvSpPr>
            <a:spLocks noChangeShapeType="1"/>
          </p:cNvSpPr>
          <p:nvPr/>
        </p:nvSpPr>
        <p:spPr bwMode="auto">
          <a:xfrm flipH="1">
            <a:off x="6867525" y="4433888"/>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37" name="Line 50"/>
          <p:cNvSpPr>
            <a:spLocks noChangeShapeType="1"/>
          </p:cNvSpPr>
          <p:nvPr/>
        </p:nvSpPr>
        <p:spPr bwMode="auto">
          <a:xfrm flipH="1">
            <a:off x="6867525" y="4746625"/>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38" name="Oval 51"/>
          <p:cNvSpPr>
            <a:spLocks noChangeArrowheads="1"/>
          </p:cNvSpPr>
          <p:nvPr/>
        </p:nvSpPr>
        <p:spPr bwMode="auto">
          <a:xfrm>
            <a:off x="8064501" y="4495801"/>
            <a:ext cx="200025" cy="188913"/>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43039" name="Oval 52"/>
          <p:cNvSpPr>
            <a:spLocks noChangeArrowheads="1"/>
          </p:cNvSpPr>
          <p:nvPr/>
        </p:nvSpPr>
        <p:spPr bwMode="auto">
          <a:xfrm>
            <a:off x="7732714" y="4495801"/>
            <a:ext cx="198437" cy="188913"/>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43040" name="Oval 53"/>
          <p:cNvSpPr>
            <a:spLocks noChangeArrowheads="1"/>
          </p:cNvSpPr>
          <p:nvPr/>
        </p:nvSpPr>
        <p:spPr bwMode="auto">
          <a:xfrm>
            <a:off x="7399339" y="4495801"/>
            <a:ext cx="200025" cy="188913"/>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43041" name="Line 54"/>
          <p:cNvSpPr>
            <a:spLocks noChangeShapeType="1"/>
          </p:cNvSpPr>
          <p:nvPr/>
        </p:nvSpPr>
        <p:spPr bwMode="auto">
          <a:xfrm>
            <a:off x="8374063" y="3657600"/>
            <a:ext cx="533400" cy="0"/>
          </a:xfrm>
          <a:prstGeom prst="line">
            <a:avLst/>
          </a:prstGeom>
          <a:noFill/>
          <a:ln w="9525">
            <a:solidFill>
              <a:schemeClr val="tx1"/>
            </a:solidFill>
            <a:round/>
            <a:headEnd/>
            <a:tailEnd/>
          </a:ln>
        </p:spPr>
        <p:txBody>
          <a:bodyPr wrap="none"/>
          <a:lstStyle/>
          <a:p>
            <a:endParaRPr lang="en-US"/>
          </a:p>
        </p:txBody>
      </p:sp>
      <p:sp>
        <p:nvSpPr>
          <p:cNvPr id="43042" name="Line 55"/>
          <p:cNvSpPr>
            <a:spLocks noChangeShapeType="1"/>
          </p:cNvSpPr>
          <p:nvPr/>
        </p:nvSpPr>
        <p:spPr bwMode="auto">
          <a:xfrm>
            <a:off x="8374063" y="4572000"/>
            <a:ext cx="533400" cy="0"/>
          </a:xfrm>
          <a:prstGeom prst="line">
            <a:avLst/>
          </a:prstGeom>
          <a:noFill/>
          <a:ln w="9525">
            <a:solidFill>
              <a:schemeClr val="tx1"/>
            </a:solidFill>
            <a:round/>
            <a:headEnd/>
            <a:tailEnd/>
          </a:ln>
        </p:spPr>
        <p:txBody>
          <a:bodyPr wrap="none"/>
          <a:lstStyle/>
          <a:p>
            <a:endParaRPr lang="en-US"/>
          </a:p>
        </p:txBody>
      </p:sp>
      <p:sp>
        <p:nvSpPr>
          <p:cNvPr id="43043" name="Line 56"/>
          <p:cNvSpPr>
            <a:spLocks noChangeShapeType="1"/>
          </p:cNvSpPr>
          <p:nvPr/>
        </p:nvSpPr>
        <p:spPr bwMode="auto">
          <a:xfrm flipH="1" flipV="1">
            <a:off x="8907463" y="4267200"/>
            <a:ext cx="0" cy="304800"/>
          </a:xfrm>
          <a:prstGeom prst="line">
            <a:avLst/>
          </a:prstGeom>
          <a:noFill/>
          <a:ln w="9525">
            <a:solidFill>
              <a:schemeClr val="tx1"/>
            </a:solidFill>
            <a:round/>
            <a:headEnd/>
            <a:tailEnd type="triangle" w="med" len="med"/>
          </a:ln>
        </p:spPr>
        <p:txBody>
          <a:bodyPr wrap="none" anchor="ctr"/>
          <a:lstStyle/>
          <a:p>
            <a:endParaRPr lang="en-US"/>
          </a:p>
        </p:txBody>
      </p:sp>
      <p:sp>
        <p:nvSpPr>
          <p:cNvPr id="43044" name="Line 57"/>
          <p:cNvSpPr>
            <a:spLocks noChangeShapeType="1"/>
          </p:cNvSpPr>
          <p:nvPr/>
        </p:nvSpPr>
        <p:spPr bwMode="auto">
          <a:xfrm>
            <a:off x="8907463" y="3733800"/>
            <a:ext cx="0" cy="533400"/>
          </a:xfrm>
          <a:prstGeom prst="line">
            <a:avLst/>
          </a:prstGeom>
          <a:noFill/>
          <a:ln w="9525">
            <a:solidFill>
              <a:schemeClr val="tx1"/>
            </a:solidFill>
            <a:prstDash val="dash"/>
            <a:round/>
            <a:headEnd/>
            <a:tailEnd/>
          </a:ln>
        </p:spPr>
        <p:txBody>
          <a:bodyPr wrap="none"/>
          <a:lstStyle/>
          <a:p>
            <a:endParaRPr lang="en-US"/>
          </a:p>
        </p:txBody>
      </p:sp>
      <p:sp>
        <p:nvSpPr>
          <p:cNvPr id="43045" name="Line 58"/>
          <p:cNvSpPr>
            <a:spLocks noChangeShapeType="1"/>
          </p:cNvSpPr>
          <p:nvPr/>
        </p:nvSpPr>
        <p:spPr bwMode="auto">
          <a:xfrm>
            <a:off x="6392863" y="3733800"/>
            <a:ext cx="0" cy="533400"/>
          </a:xfrm>
          <a:prstGeom prst="line">
            <a:avLst/>
          </a:prstGeom>
          <a:noFill/>
          <a:ln w="9525">
            <a:solidFill>
              <a:schemeClr val="tx1"/>
            </a:solidFill>
            <a:prstDash val="dash"/>
            <a:round/>
            <a:headEnd/>
            <a:tailEnd/>
          </a:ln>
        </p:spPr>
        <p:txBody>
          <a:bodyPr wrap="none"/>
          <a:lstStyle/>
          <a:p>
            <a:endParaRPr lang="en-US"/>
          </a:p>
        </p:txBody>
      </p:sp>
      <p:sp>
        <p:nvSpPr>
          <p:cNvPr id="43046" name="Line 59"/>
          <p:cNvSpPr>
            <a:spLocks noChangeShapeType="1"/>
          </p:cNvSpPr>
          <p:nvPr/>
        </p:nvSpPr>
        <p:spPr bwMode="auto">
          <a:xfrm flipH="1">
            <a:off x="6392863" y="4191000"/>
            <a:ext cx="0" cy="990600"/>
          </a:xfrm>
          <a:prstGeom prst="line">
            <a:avLst/>
          </a:prstGeom>
          <a:noFill/>
          <a:ln w="9525">
            <a:solidFill>
              <a:schemeClr val="tx1"/>
            </a:solidFill>
            <a:round/>
            <a:headEnd/>
            <a:tailEnd/>
          </a:ln>
        </p:spPr>
        <p:txBody>
          <a:bodyPr wrap="none" anchor="ctr"/>
          <a:lstStyle/>
          <a:p>
            <a:endParaRPr lang="en-US"/>
          </a:p>
        </p:txBody>
      </p:sp>
      <p:sp>
        <p:nvSpPr>
          <p:cNvPr id="43047" name="Line 60"/>
          <p:cNvSpPr>
            <a:spLocks noChangeShapeType="1"/>
          </p:cNvSpPr>
          <p:nvPr/>
        </p:nvSpPr>
        <p:spPr bwMode="auto">
          <a:xfrm flipH="1">
            <a:off x="6392863" y="22098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43048" name="Line 61"/>
          <p:cNvSpPr>
            <a:spLocks noChangeShapeType="1"/>
          </p:cNvSpPr>
          <p:nvPr/>
        </p:nvSpPr>
        <p:spPr bwMode="auto">
          <a:xfrm flipH="1">
            <a:off x="6392863" y="5181600"/>
            <a:ext cx="0" cy="457200"/>
          </a:xfrm>
          <a:prstGeom prst="line">
            <a:avLst/>
          </a:prstGeom>
          <a:noFill/>
          <a:ln w="9525">
            <a:solidFill>
              <a:schemeClr val="tx1"/>
            </a:solidFill>
            <a:round/>
            <a:headEnd type="triangle" w="med" len="med"/>
            <a:tailEnd/>
          </a:ln>
        </p:spPr>
        <p:txBody>
          <a:bodyPr wrap="none" anchor="ctr"/>
          <a:lstStyle/>
          <a:p>
            <a:endParaRPr lang="en-US"/>
          </a:p>
        </p:txBody>
      </p:sp>
      <p:sp>
        <p:nvSpPr>
          <p:cNvPr id="431166" name="Comment 62"/>
          <p:cNvSpPr>
            <a:spLocks noChangeArrowheads="1"/>
          </p:cNvSpPr>
          <p:nvPr/>
        </p:nvSpPr>
        <p:spPr bwMode="auto">
          <a:xfrm>
            <a:off x="2514600" y="3733800"/>
            <a:ext cx="3124200" cy="15240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defRPr/>
            </a:pPr>
            <a:r>
              <a:rPr kumimoji="1" lang="en-US" altLang="zh-TW">
                <a:latin typeface="Arial" charset="0"/>
                <a:ea typeface="新細明體" pitchFamily="18" charset="-120"/>
              </a:rPr>
              <a:t>Each process is assigned a priority.  There is one ready queue for the ready processes of a certain priority.</a:t>
            </a:r>
          </a:p>
        </p:txBody>
      </p:sp>
      <p:sp>
        <p:nvSpPr>
          <p:cNvPr id="43050" name="Rectangle 63"/>
          <p:cNvSpPr>
            <a:spLocks noChangeArrowheads="1"/>
          </p:cNvSpPr>
          <p:nvPr/>
        </p:nvSpPr>
        <p:spPr bwMode="auto">
          <a:xfrm>
            <a:off x="6397626" y="2486026"/>
            <a:ext cx="2543967" cy="335989"/>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Ready queue for priority 7</a:t>
            </a:r>
          </a:p>
        </p:txBody>
      </p:sp>
      <p:sp>
        <p:nvSpPr>
          <p:cNvPr id="43051" name="Rectangle 64"/>
          <p:cNvSpPr>
            <a:spLocks noChangeArrowheads="1"/>
          </p:cNvSpPr>
          <p:nvPr/>
        </p:nvSpPr>
        <p:spPr bwMode="auto">
          <a:xfrm>
            <a:off x="6392864" y="3171826"/>
            <a:ext cx="2543967" cy="335989"/>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Ready queue for priority 6</a:t>
            </a:r>
          </a:p>
        </p:txBody>
      </p:sp>
      <p:sp>
        <p:nvSpPr>
          <p:cNvPr id="43052" name="Rectangle 65"/>
          <p:cNvSpPr>
            <a:spLocks noChangeArrowheads="1"/>
          </p:cNvSpPr>
          <p:nvPr/>
        </p:nvSpPr>
        <p:spPr bwMode="auto">
          <a:xfrm>
            <a:off x="6397626" y="4114801"/>
            <a:ext cx="2543967" cy="335989"/>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Ready queue for priority 0</a:t>
            </a:r>
          </a:p>
        </p:txBody>
      </p:sp>
      <p:sp>
        <p:nvSpPr>
          <p:cNvPr id="43053" name="Rectangle 66"/>
          <p:cNvSpPr>
            <a:spLocks noChangeArrowheads="1"/>
          </p:cNvSpPr>
          <p:nvPr/>
        </p:nvSpPr>
        <p:spPr bwMode="auto">
          <a:xfrm>
            <a:off x="7621589" y="5153026"/>
            <a:ext cx="1537281" cy="335989"/>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Blocked queue</a:t>
            </a:r>
          </a:p>
        </p:txBody>
      </p:sp>
      <p:sp>
        <p:nvSpPr>
          <p:cNvPr id="8" name="Slide Number Placeholder 7">
            <a:extLst>
              <a:ext uri="{FF2B5EF4-FFF2-40B4-BE49-F238E27FC236}">
                <a16:creationId xmlns:a16="http://schemas.microsoft.com/office/drawing/2014/main" id="{022393DC-0817-4FC5-BAD5-36BEC41A12ED}"/>
              </a:ext>
            </a:extLst>
          </p:cNvPr>
          <p:cNvSpPr>
            <a:spLocks noGrp="1"/>
          </p:cNvSpPr>
          <p:nvPr>
            <p:ph type="sldNum" sz="quarter" idx="33"/>
          </p:nvPr>
        </p:nvSpPr>
        <p:spPr/>
        <p:txBody>
          <a:bodyPr/>
          <a:lstStyle/>
          <a:p>
            <a:fld id="{19B51A1E-902D-48AF-9020-955120F399B6}" type="slidenum">
              <a:rPr lang="en-US" noProof="0" smtClean="0"/>
              <a:pPr/>
              <a:t>33</a:t>
            </a:fld>
            <a:endParaRPr lang="en-US" noProof="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1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4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eaLnBrk="1" hangingPunct="1"/>
            <a:r>
              <a:rPr lang="en-US" altLang="zh-TW">
                <a:ea typeface="新細明體" pitchFamily="18" charset="-120"/>
              </a:rPr>
              <a:t>Priority scheduling, 2</a:t>
            </a:r>
          </a:p>
        </p:txBody>
      </p:sp>
      <p:sp>
        <p:nvSpPr>
          <p:cNvPr id="44035" name="Rectangle 3"/>
          <p:cNvSpPr>
            <a:spLocks noChangeArrowheads="1"/>
          </p:cNvSpPr>
          <p:nvPr/>
        </p:nvSpPr>
        <p:spPr bwMode="auto">
          <a:xfrm>
            <a:off x="9396414" y="2836864"/>
            <a:ext cx="331787" cy="312737"/>
          </a:xfrm>
          <a:prstGeom prst="rect">
            <a:avLst/>
          </a:prstGeom>
          <a:solidFill>
            <a:srgbClr val="FFFFCC"/>
          </a:solidFill>
          <a:ln w="9525">
            <a:solidFill>
              <a:schemeClr val="tx1"/>
            </a:solidFill>
            <a:miter lim="800000"/>
            <a:headEnd/>
            <a:tailEnd/>
          </a:ln>
        </p:spPr>
        <p:txBody>
          <a:bodyPr wrap="none" anchor="ctr"/>
          <a:lstStyle/>
          <a:p>
            <a:endParaRPr lang="en-US"/>
          </a:p>
        </p:txBody>
      </p:sp>
      <p:grpSp>
        <p:nvGrpSpPr>
          <p:cNvPr id="2" name="Group 4"/>
          <p:cNvGrpSpPr>
            <a:grpSpLocks/>
          </p:cNvGrpSpPr>
          <p:nvPr/>
        </p:nvGrpSpPr>
        <p:grpSpPr bwMode="auto">
          <a:xfrm>
            <a:off x="7000876" y="2836864"/>
            <a:ext cx="1330325" cy="312737"/>
            <a:chOff x="1536" y="1824"/>
            <a:chExt cx="960" cy="240"/>
          </a:xfrm>
        </p:grpSpPr>
        <p:sp>
          <p:nvSpPr>
            <p:cNvPr id="44095" name="Rectangle 5"/>
            <p:cNvSpPr>
              <a:spLocks noChangeArrowheads="1"/>
            </p:cNvSpPr>
            <p:nvPr/>
          </p:nvSpPr>
          <p:spPr bwMode="auto">
            <a:xfrm>
              <a:off x="153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4096" name="Rectangle 6"/>
            <p:cNvSpPr>
              <a:spLocks noChangeArrowheads="1"/>
            </p:cNvSpPr>
            <p:nvPr/>
          </p:nvSpPr>
          <p:spPr bwMode="auto">
            <a:xfrm>
              <a:off x="177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4097" name="Rectangle 7"/>
            <p:cNvSpPr>
              <a:spLocks noChangeArrowheads="1"/>
            </p:cNvSpPr>
            <p:nvPr/>
          </p:nvSpPr>
          <p:spPr bwMode="auto">
            <a:xfrm>
              <a:off x="201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4098" name="Rectangle 8"/>
            <p:cNvSpPr>
              <a:spLocks noChangeArrowheads="1"/>
            </p:cNvSpPr>
            <p:nvPr/>
          </p:nvSpPr>
          <p:spPr bwMode="auto">
            <a:xfrm>
              <a:off x="225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44037" name="Line 9"/>
          <p:cNvSpPr>
            <a:spLocks noChangeShapeType="1"/>
          </p:cNvSpPr>
          <p:nvPr/>
        </p:nvSpPr>
        <p:spPr bwMode="auto">
          <a:xfrm flipH="1" flipV="1">
            <a:off x="8907463" y="2971800"/>
            <a:ext cx="0" cy="762000"/>
          </a:xfrm>
          <a:prstGeom prst="line">
            <a:avLst/>
          </a:prstGeom>
          <a:noFill/>
          <a:ln w="9525">
            <a:solidFill>
              <a:schemeClr val="tx1"/>
            </a:solidFill>
            <a:round/>
            <a:headEnd/>
            <a:tailEnd type="triangle" w="med" len="med"/>
          </a:ln>
        </p:spPr>
        <p:txBody>
          <a:bodyPr wrap="none" anchor="ctr"/>
          <a:lstStyle/>
          <a:p>
            <a:endParaRPr lang="en-US"/>
          </a:p>
        </p:txBody>
      </p:sp>
      <p:sp>
        <p:nvSpPr>
          <p:cNvPr id="44038" name="Line 10"/>
          <p:cNvSpPr>
            <a:spLocks noChangeShapeType="1"/>
          </p:cNvSpPr>
          <p:nvPr/>
        </p:nvSpPr>
        <p:spPr bwMode="auto">
          <a:xfrm>
            <a:off x="5935663" y="2962275"/>
            <a:ext cx="931862" cy="0"/>
          </a:xfrm>
          <a:prstGeom prst="line">
            <a:avLst/>
          </a:prstGeom>
          <a:noFill/>
          <a:ln w="9525">
            <a:solidFill>
              <a:schemeClr val="tx1"/>
            </a:solidFill>
            <a:round/>
            <a:headEnd/>
            <a:tailEnd type="triangle" w="med" len="med"/>
          </a:ln>
        </p:spPr>
        <p:txBody>
          <a:bodyPr wrap="none" anchor="ctr"/>
          <a:lstStyle/>
          <a:p>
            <a:endParaRPr lang="en-US"/>
          </a:p>
        </p:txBody>
      </p:sp>
      <p:grpSp>
        <p:nvGrpSpPr>
          <p:cNvPr id="3" name="Group 11"/>
          <p:cNvGrpSpPr>
            <a:grpSpLocks/>
          </p:cNvGrpSpPr>
          <p:nvPr/>
        </p:nvGrpSpPr>
        <p:grpSpPr bwMode="auto">
          <a:xfrm>
            <a:off x="7666039" y="5478464"/>
            <a:ext cx="1463675" cy="312737"/>
            <a:chOff x="2256" y="2496"/>
            <a:chExt cx="1056" cy="240"/>
          </a:xfrm>
        </p:grpSpPr>
        <p:grpSp>
          <p:nvGrpSpPr>
            <p:cNvPr id="4" name="Group 12"/>
            <p:cNvGrpSpPr>
              <a:grpSpLocks/>
            </p:cNvGrpSpPr>
            <p:nvPr/>
          </p:nvGrpSpPr>
          <p:grpSpPr bwMode="auto">
            <a:xfrm>
              <a:off x="2256" y="2496"/>
              <a:ext cx="960" cy="240"/>
              <a:chOff x="1392" y="3216"/>
              <a:chExt cx="960" cy="240"/>
            </a:xfrm>
          </p:grpSpPr>
          <p:sp>
            <p:nvSpPr>
              <p:cNvPr id="44091" name="Rectangle 13"/>
              <p:cNvSpPr>
                <a:spLocks noChangeArrowheads="1"/>
              </p:cNvSpPr>
              <p:nvPr/>
            </p:nvSpPr>
            <p:spPr bwMode="auto">
              <a:xfrm>
                <a:off x="139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4092" name="Rectangle 14"/>
              <p:cNvSpPr>
                <a:spLocks noChangeArrowheads="1"/>
              </p:cNvSpPr>
              <p:nvPr/>
            </p:nvSpPr>
            <p:spPr bwMode="auto">
              <a:xfrm>
                <a:off x="163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4093" name="Rectangle 15"/>
              <p:cNvSpPr>
                <a:spLocks noChangeArrowheads="1"/>
              </p:cNvSpPr>
              <p:nvPr/>
            </p:nvSpPr>
            <p:spPr bwMode="auto">
              <a:xfrm>
                <a:off x="187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4094" name="Rectangle 16"/>
              <p:cNvSpPr>
                <a:spLocks noChangeArrowheads="1"/>
              </p:cNvSpPr>
              <p:nvPr/>
            </p:nvSpPr>
            <p:spPr bwMode="auto">
              <a:xfrm>
                <a:off x="211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grpSp>
        <p:sp>
          <p:nvSpPr>
            <p:cNvPr id="44089" name="Line 17"/>
            <p:cNvSpPr>
              <a:spLocks noChangeShapeType="1"/>
            </p:cNvSpPr>
            <p:nvPr/>
          </p:nvSpPr>
          <p:spPr bwMode="auto">
            <a:xfrm>
              <a:off x="3216" y="2496"/>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90" name="Line 18"/>
            <p:cNvSpPr>
              <a:spLocks noChangeShapeType="1"/>
            </p:cNvSpPr>
            <p:nvPr/>
          </p:nvSpPr>
          <p:spPr bwMode="auto">
            <a:xfrm>
              <a:off x="3216" y="2736"/>
              <a:ext cx="96"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44040" name="Line 19"/>
          <p:cNvSpPr>
            <a:spLocks noChangeShapeType="1"/>
          </p:cNvSpPr>
          <p:nvPr/>
        </p:nvSpPr>
        <p:spPr bwMode="auto">
          <a:xfrm flipH="1">
            <a:off x="6867525" y="2836863"/>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1" name="Line 20"/>
          <p:cNvSpPr>
            <a:spLocks noChangeShapeType="1"/>
          </p:cNvSpPr>
          <p:nvPr/>
        </p:nvSpPr>
        <p:spPr bwMode="auto">
          <a:xfrm flipH="1">
            <a:off x="6867525" y="3149600"/>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42" name="Oval 21"/>
          <p:cNvSpPr>
            <a:spLocks noChangeArrowheads="1"/>
          </p:cNvSpPr>
          <p:nvPr/>
        </p:nvSpPr>
        <p:spPr bwMode="auto">
          <a:xfrm>
            <a:off x="7732714" y="5540376"/>
            <a:ext cx="198437" cy="188913"/>
          </a:xfrm>
          <a:prstGeom prst="ellipse">
            <a:avLst/>
          </a:prstGeom>
          <a:solidFill>
            <a:srgbClr val="FF0000"/>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Arial" charset="0"/>
              <a:ea typeface="新細明體" pitchFamily="18" charset="-120"/>
            </a:endParaRPr>
          </a:p>
        </p:txBody>
      </p:sp>
      <p:sp>
        <p:nvSpPr>
          <p:cNvPr id="44043" name="Line 22"/>
          <p:cNvSpPr>
            <a:spLocks noChangeShapeType="1"/>
          </p:cNvSpPr>
          <p:nvPr/>
        </p:nvSpPr>
        <p:spPr bwMode="auto">
          <a:xfrm>
            <a:off x="9594850" y="3200401"/>
            <a:ext cx="0" cy="2403475"/>
          </a:xfrm>
          <a:prstGeom prst="line">
            <a:avLst/>
          </a:prstGeom>
          <a:noFill/>
          <a:ln w="9525">
            <a:solidFill>
              <a:schemeClr val="tx1"/>
            </a:solidFill>
            <a:round/>
            <a:headEnd/>
            <a:tailEnd/>
          </a:ln>
        </p:spPr>
        <p:txBody>
          <a:bodyPr wrap="none" anchor="ctr"/>
          <a:lstStyle/>
          <a:p>
            <a:endParaRPr lang="en-US"/>
          </a:p>
        </p:txBody>
      </p:sp>
      <p:sp>
        <p:nvSpPr>
          <p:cNvPr id="44044" name="Line 23"/>
          <p:cNvSpPr>
            <a:spLocks noChangeShapeType="1"/>
          </p:cNvSpPr>
          <p:nvPr/>
        </p:nvSpPr>
        <p:spPr bwMode="auto">
          <a:xfrm flipH="1">
            <a:off x="9129714" y="5603875"/>
            <a:ext cx="465137" cy="0"/>
          </a:xfrm>
          <a:prstGeom prst="line">
            <a:avLst/>
          </a:prstGeom>
          <a:noFill/>
          <a:ln w="9525">
            <a:solidFill>
              <a:schemeClr val="tx1"/>
            </a:solidFill>
            <a:round/>
            <a:headEnd/>
            <a:tailEnd type="triangle" w="med" len="med"/>
          </a:ln>
        </p:spPr>
        <p:txBody>
          <a:bodyPr wrap="none" anchor="ctr"/>
          <a:lstStyle/>
          <a:p>
            <a:endParaRPr lang="en-US"/>
          </a:p>
        </p:txBody>
      </p:sp>
      <p:sp>
        <p:nvSpPr>
          <p:cNvPr id="44045" name="Line 24"/>
          <p:cNvSpPr>
            <a:spLocks noChangeShapeType="1"/>
          </p:cNvSpPr>
          <p:nvPr/>
        </p:nvSpPr>
        <p:spPr bwMode="auto">
          <a:xfrm flipV="1">
            <a:off x="9594850" y="2209801"/>
            <a:ext cx="0" cy="627063"/>
          </a:xfrm>
          <a:prstGeom prst="line">
            <a:avLst/>
          </a:prstGeom>
          <a:noFill/>
          <a:ln w="9525">
            <a:solidFill>
              <a:schemeClr val="tx1"/>
            </a:solidFill>
            <a:round/>
            <a:headEnd/>
            <a:tailEnd/>
          </a:ln>
        </p:spPr>
        <p:txBody>
          <a:bodyPr wrap="none" anchor="ctr"/>
          <a:lstStyle/>
          <a:p>
            <a:endParaRPr lang="en-US"/>
          </a:p>
        </p:txBody>
      </p:sp>
      <p:sp>
        <p:nvSpPr>
          <p:cNvPr id="44046" name="Line 25"/>
          <p:cNvSpPr>
            <a:spLocks noChangeShapeType="1"/>
          </p:cNvSpPr>
          <p:nvPr/>
        </p:nvSpPr>
        <p:spPr bwMode="auto">
          <a:xfrm flipH="1">
            <a:off x="6392864" y="2209800"/>
            <a:ext cx="3201987" cy="0"/>
          </a:xfrm>
          <a:prstGeom prst="line">
            <a:avLst/>
          </a:prstGeom>
          <a:noFill/>
          <a:ln w="9525">
            <a:solidFill>
              <a:schemeClr val="tx1"/>
            </a:solidFill>
            <a:round/>
            <a:headEnd/>
            <a:tailEnd/>
          </a:ln>
        </p:spPr>
        <p:txBody>
          <a:bodyPr wrap="none" anchor="ctr"/>
          <a:lstStyle/>
          <a:p>
            <a:endParaRPr lang="en-US"/>
          </a:p>
        </p:txBody>
      </p:sp>
      <p:sp>
        <p:nvSpPr>
          <p:cNvPr id="44047" name="Line 26"/>
          <p:cNvSpPr>
            <a:spLocks noChangeShapeType="1"/>
          </p:cNvSpPr>
          <p:nvPr/>
        </p:nvSpPr>
        <p:spPr bwMode="auto">
          <a:xfrm flipH="1">
            <a:off x="6392863" y="2743200"/>
            <a:ext cx="0" cy="990600"/>
          </a:xfrm>
          <a:prstGeom prst="line">
            <a:avLst/>
          </a:prstGeom>
          <a:noFill/>
          <a:ln w="9525">
            <a:solidFill>
              <a:schemeClr val="tx1"/>
            </a:solidFill>
            <a:round/>
            <a:headEnd/>
            <a:tailEnd/>
          </a:ln>
        </p:spPr>
        <p:txBody>
          <a:bodyPr wrap="none" anchor="ctr"/>
          <a:lstStyle/>
          <a:p>
            <a:endParaRPr lang="en-US"/>
          </a:p>
        </p:txBody>
      </p:sp>
      <p:sp>
        <p:nvSpPr>
          <p:cNvPr id="44048" name="Line 27"/>
          <p:cNvSpPr>
            <a:spLocks noChangeShapeType="1"/>
          </p:cNvSpPr>
          <p:nvPr/>
        </p:nvSpPr>
        <p:spPr bwMode="auto">
          <a:xfrm flipH="1">
            <a:off x="6392864" y="5638800"/>
            <a:ext cx="1273175" cy="0"/>
          </a:xfrm>
          <a:prstGeom prst="line">
            <a:avLst/>
          </a:prstGeom>
          <a:noFill/>
          <a:ln w="9525">
            <a:solidFill>
              <a:schemeClr val="tx1"/>
            </a:solidFill>
            <a:round/>
            <a:headEnd/>
            <a:tailEnd/>
          </a:ln>
        </p:spPr>
        <p:txBody>
          <a:bodyPr wrap="none" anchor="ctr"/>
          <a:lstStyle/>
          <a:p>
            <a:endParaRPr lang="en-US"/>
          </a:p>
        </p:txBody>
      </p:sp>
      <p:grpSp>
        <p:nvGrpSpPr>
          <p:cNvPr id="5" name="Group 28"/>
          <p:cNvGrpSpPr>
            <a:grpSpLocks/>
          </p:cNvGrpSpPr>
          <p:nvPr/>
        </p:nvGrpSpPr>
        <p:grpSpPr bwMode="auto">
          <a:xfrm>
            <a:off x="7000876" y="3505200"/>
            <a:ext cx="1330325" cy="312738"/>
            <a:chOff x="1536" y="1824"/>
            <a:chExt cx="960" cy="240"/>
          </a:xfrm>
        </p:grpSpPr>
        <p:sp>
          <p:nvSpPr>
            <p:cNvPr id="44084" name="Rectangle 29"/>
            <p:cNvSpPr>
              <a:spLocks noChangeArrowheads="1"/>
            </p:cNvSpPr>
            <p:nvPr/>
          </p:nvSpPr>
          <p:spPr bwMode="auto">
            <a:xfrm>
              <a:off x="153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4085" name="Rectangle 30"/>
            <p:cNvSpPr>
              <a:spLocks noChangeArrowheads="1"/>
            </p:cNvSpPr>
            <p:nvPr/>
          </p:nvSpPr>
          <p:spPr bwMode="auto">
            <a:xfrm>
              <a:off x="177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4086" name="Rectangle 31"/>
            <p:cNvSpPr>
              <a:spLocks noChangeArrowheads="1"/>
            </p:cNvSpPr>
            <p:nvPr/>
          </p:nvSpPr>
          <p:spPr bwMode="auto">
            <a:xfrm>
              <a:off x="201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4087" name="Rectangle 32"/>
            <p:cNvSpPr>
              <a:spLocks noChangeArrowheads="1"/>
            </p:cNvSpPr>
            <p:nvPr/>
          </p:nvSpPr>
          <p:spPr bwMode="auto">
            <a:xfrm>
              <a:off x="225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44050" name="Line 33"/>
          <p:cNvSpPr>
            <a:spLocks noChangeShapeType="1"/>
          </p:cNvSpPr>
          <p:nvPr/>
        </p:nvSpPr>
        <p:spPr bwMode="auto">
          <a:xfrm>
            <a:off x="8374064" y="2971800"/>
            <a:ext cx="998537" cy="0"/>
          </a:xfrm>
          <a:prstGeom prst="line">
            <a:avLst/>
          </a:prstGeom>
          <a:noFill/>
          <a:ln w="9525">
            <a:solidFill>
              <a:schemeClr val="tx1"/>
            </a:solidFill>
            <a:round/>
            <a:headEnd/>
            <a:tailEnd type="triangle" w="med" len="med"/>
          </a:ln>
        </p:spPr>
        <p:txBody>
          <a:bodyPr wrap="none" anchor="ctr"/>
          <a:lstStyle/>
          <a:p>
            <a:endParaRPr lang="en-US"/>
          </a:p>
        </p:txBody>
      </p:sp>
      <p:sp>
        <p:nvSpPr>
          <p:cNvPr id="44051" name="Line 34"/>
          <p:cNvSpPr>
            <a:spLocks noChangeShapeType="1"/>
          </p:cNvSpPr>
          <p:nvPr/>
        </p:nvSpPr>
        <p:spPr bwMode="auto">
          <a:xfrm>
            <a:off x="6392863" y="3630613"/>
            <a:ext cx="474662" cy="0"/>
          </a:xfrm>
          <a:prstGeom prst="line">
            <a:avLst/>
          </a:prstGeom>
          <a:noFill/>
          <a:ln w="9525">
            <a:solidFill>
              <a:schemeClr val="tx1"/>
            </a:solidFill>
            <a:round/>
            <a:headEnd/>
            <a:tailEnd type="triangle" w="med" len="med"/>
          </a:ln>
        </p:spPr>
        <p:txBody>
          <a:bodyPr wrap="none" anchor="ctr"/>
          <a:lstStyle/>
          <a:p>
            <a:endParaRPr lang="en-US"/>
          </a:p>
        </p:txBody>
      </p:sp>
      <p:sp>
        <p:nvSpPr>
          <p:cNvPr id="44052" name="Line 35"/>
          <p:cNvSpPr>
            <a:spLocks noChangeShapeType="1"/>
          </p:cNvSpPr>
          <p:nvPr/>
        </p:nvSpPr>
        <p:spPr bwMode="auto">
          <a:xfrm flipH="1">
            <a:off x="6867525" y="3505200"/>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3" name="Line 36"/>
          <p:cNvSpPr>
            <a:spLocks noChangeShapeType="1"/>
          </p:cNvSpPr>
          <p:nvPr/>
        </p:nvSpPr>
        <p:spPr bwMode="auto">
          <a:xfrm flipH="1">
            <a:off x="6867525" y="3817938"/>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4" name="Oval 37"/>
          <p:cNvSpPr>
            <a:spLocks noChangeArrowheads="1"/>
          </p:cNvSpPr>
          <p:nvPr/>
        </p:nvSpPr>
        <p:spPr bwMode="auto">
          <a:xfrm>
            <a:off x="8064501" y="3567113"/>
            <a:ext cx="200025" cy="188912"/>
          </a:xfrm>
          <a:prstGeom prst="ellipse">
            <a:avLst/>
          </a:prstGeom>
          <a:solidFill>
            <a:srgbClr val="FFFF00"/>
          </a:solidFill>
          <a:ln w="38100">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grpSp>
        <p:nvGrpSpPr>
          <p:cNvPr id="6" name="Group 38"/>
          <p:cNvGrpSpPr>
            <a:grpSpLocks/>
          </p:cNvGrpSpPr>
          <p:nvPr/>
        </p:nvGrpSpPr>
        <p:grpSpPr bwMode="auto">
          <a:xfrm>
            <a:off x="7000876" y="4433889"/>
            <a:ext cx="1330325" cy="312737"/>
            <a:chOff x="1536" y="1824"/>
            <a:chExt cx="960" cy="240"/>
          </a:xfrm>
        </p:grpSpPr>
        <p:sp>
          <p:nvSpPr>
            <p:cNvPr id="44080" name="Rectangle 39"/>
            <p:cNvSpPr>
              <a:spLocks noChangeArrowheads="1"/>
            </p:cNvSpPr>
            <p:nvPr/>
          </p:nvSpPr>
          <p:spPr bwMode="auto">
            <a:xfrm>
              <a:off x="153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4081" name="Rectangle 40"/>
            <p:cNvSpPr>
              <a:spLocks noChangeArrowheads="1"/>
            </p:cNvSpPr>
            <p:nvPr/>
          </p:nvSpPr>
          <p:spPr bwMode="auto">
            <a:xfrm>
              <a:off x="177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4082" name="Rectangle 41"/>
            <p:cNvSpPr>
              <a:spLocks noChangeArrowheads="1"/>
            </p:cNvSpPr>
            <p:nvPr/>
          </p:nvSpPr>
          <p:spPr bwMode="auto">
            <a:xfrm>
              <a:off x="201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4083" name="Rectangle 42"/>
            <p:cNvSpPr>
              <a:spLocks noChangeArrowheads="1"/>
            </p:cNvSpPr>
            <p:nvPr/>
          </p:nvSpPr>
          <p:spPr bwMode="auto">
            <a:xfrm>
              <a:off x="225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44056" name="Line 43"/>
          <p:cNvSpPr>
            <a:spLocks noChangeShapeType="1"/>
          </p:cNvSpPr>
          <p:nvPr/>
        </p:nvSpPr>
        <p:spPr bwMode="auto">
          <a:xfrm>
            <a:off x="9745664" y="2971800"/>
            <a:ext cx="617537" cy="0"/>
          </a:xfrm>
          <a:prstGeom prst="line">
            <a:avLst/>
          </a:prstGeom>
          <a:noFill/>
          <a:ln w="9525">
            <a:solidFill>
              <a:schemeClr val="tx1"/>
            </a:solidFill>
            <a:round/>
            <a:headEnd/>
            <a:tailEnd type="triangle" w="med" len="med"/>
          </a:ln>
        </p:spPr>
        <p:txBody>
          <a:bodyPr wrap="none" anchor="ctr"/>
          <a:lstStyle/>
          <a:p>
            <a:endParaRPr lang="en-US"/>
          </a:p>
        </p:txBody>
      </p:sp>
      <p:sp>
        <p:nvSpPr>
          <p:cNvPr id="44057" name="Line 44"/>
          <p:cNvSpPr>
            <a:spLocks noChangeShapeType="1"/>
          </p:cNvSpPr>
          <p:nvPr/>
        </p:nvSpPr>
        <p:spPr bwMode="auto">
          <a:xfrm>
            <a:off x="6392863" y="4559300"/>
            <a:ext cx="474662" cy="0"/>
          </a:xfrm>
          <a:prstGeom prst="line">
            <a:avLst/>
          </a:prstGeom>
          <a:noFill/>
          <a:ln w="9525">
            <a:solidFill>
              <a:schemeClr val="tx1"/>
            </a:solidFill>
            <a:round/>
            <a:headEnd/>
            <a:tailEnd type="triangle" w="med" len="med"/>
          </a:ln>
        </p:spPr>
        <p:txBody>
          <a:bodyPr wrap="none" anchor="ctr"/>
          <a:lstStyle/>
          <a:p>
            <a:endParaRPr lang="en-US"/>
          </a:p>
        </p:txBody>
      </p:sp>
      <p:sp>
        <p:nvSpPr>
          <p:cNvPr id="44058" name="Line 45"/>
          <p:cNvSpPr>
            <a:spLocks noChangeShapeType="1"/>
          </p:cNvSpPr>
          <p:nvPr/>
        </p:nvSpPr>
        <p:spPr bwMode="auto">
          <a:xfrm flipH="1">
            <a:off x="6867525" y="4433888"/>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59" name="Line 46"/>
          <p:cNvSpPr>
            <a:spLocks noChangeShapeType="1"/>
          </p:cNvSpPr>
          <p:nvPr/>
        </p:nvSpPr>
        <p:spPr bwMode="auto">
          <a:xfrm flipH="1">
            <a:off x="6867525" y="4746625"/>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060" name="Oval 47"/>
          <p:cNvSpPr>
            <a:spLocks noChangeArrowheads="1"/>
          </p:cNvSpPr>
          <p:nvPr/>
        </p:nvSpPr>
        <p:spPr bwMode="auto">
          <a:xfrm>
            <a:off x="8064501" y="4495801"/>
            <a:ext cx="200025" cy="188913"/>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44061" name="Oval 48"/>
          <p:cNvSpPr>
            <a:spLocks noChangeArrowheads="1"/>
          </p:cNvSpPr>
          <p:nvPr/>
        </p:nvSpPr>
        <p:spPr bwMode="auto">
          <a:xfrm>
            <a:off x="7732714" y="4495801"/>
            <a:ext cx="198437" cy="188913"/>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44062" name="Oval 49"/>
          <p:cNvSpPr>
            <a:spLocks noChangeArrowheads="1"/>
          </p:cNvSpPr>
          <p:nvPr/>
        </p:nvSpPr>
        <p:spPr bwMode="auto">
          <a:xfrm>
            <a:off x="7399339" y="4495801"/>
            <a:ext cx="200025" cy="188913"/>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44063" name="Line 50"/>
          <p:cNvSpPr>
            <a:spLocks noChangeShapeType="1"/>
          </p:cNvSpPr>
          <p:nvPr/>
        </p:nvSpPr>
        <p:spPr bwMode="auto">
          <a:xfrm>
            <a:off x="8374063" y="3657600"/>
            <a:ext cx="533400" cy="0"/>
          </a:xfrm>
          <a:prstGeom prst="line">
            <a:avLst/>
          </a:prstGeom>
          <a:noFill/>
          <a:ln w="9525">
            <a:solidFill>
              <a:schemeClr val="tx1"/>
            </a:solidFill>
            <a:round/>
            <a:headEnd/>
            <a:tailEnd/>
          </a:ln>
        </p:spPr>
        <p:txBody>
          <a:bodyPr wrap="none"/>
          <a:lstStyle/>
          <a:p>
            <a:endParaRPr lang="en-US"/>
          </a:p>
        </p:txBody>
      </p:sp>
      <p:sp>
        <p:nvSpPr>
          <p:cNvPr id="44064" name="Line 51"/>
          <p:cNvSpPr>
            <a:spLocks noChangeShapeType="1"/>
          </p:cNvSpPr>
          <p:nvPr/>
        </p:nvSpPr>
        <p:spPr bwMode="auto">
          <a:xfrm>
            <a:off x="8374063" y="4572000"/>
            <a:ext cx="533400" cy="0"/>
          </a:xfrm>
          <a:prstGeom prst="line">
            <a:avLst/>
          </a:prstGeom>
          <a:noFill/>
          <a:ln w="9525">
            <a:solidFill>
              <a:schemeClr val="tx1"/>
            </a:solidFill>
            <a:round/>
            <a:headEnd/>
            <a:tailEnd/>
          </a:ln>
        </p:spPr>
        <p:txBody>
          <a:bodyPr wrap="none"/>
          <a:lstStyle/>
          <a:p>
            <a:endParaRPr lang="en-US"/>
          </a:p>
        </p:txBody>
      </p:sp>
      <p:sp>
        <p:nvSpPr>
          <p:cNvPr id="44065" name="Line 52"/>
          <p:cNvSpPr>
            <a:spLocks noChangeShapeType="1"/>
          </p:cNvSpPr>
          <p:nvPr/>
        </p:nvSpPr>
        <p:spPr bwMode="auto">
          <a:xfrm flipH="1" flipV="1">
            <a:off x="8907463" y="4267200"/>
            <a:ext cx="0" cy="304800"/>
          </a:xfrm>
          <a:prstGeom prst="line">
            <a:avLst/>
          </a:prstGeom>
          <a:noFill/>
          <a:ln w="9525">
            <a:solidFill>
              <a:schemeClr val="tx1"/>
            </a:solidFill>
            <a:round/>
            <a:headEnd/>
            <a:tailEnd type="triangle" w="med" len="med"/>
          </a:ln>
        </p:spPr>
        <p:txBody>
          <a:bodyPr wrap="none" anchor="ctr"/>
          <a:lstStyle/>
          <a:p>
            <a:endParaRPr lang="en-US"/>
          </a:p>
        </p:txBody>
      </p:sp>
      <p:sp>
        <p:nvSpPr>
          <p:cNvPr id="44066" name="Line 53"/>
          <p:cNvSpPr>
            <a:spLocks noChangeShapeType="1"/>
          </p:cNvSpPr>
          <p:nvPr/>
        </p:nvSpPr>
        <p:spPr bwMode="auto">
          <a:xfrm>
            <a:off x="8907463" y="3733800"/>
            <a:ext cx="0" cy="533400"/>
          </a:xfrm>
          <a:prstGeom prst="line">
            <a:avLst/>
          </a:prstGeom>
          <a:noFill/>
          <a:ln w="9525">
            <a:solidFill>
              <a:schemeClr val="tx1"/>
            </a:solidFill>
            <a:prstDash val="dash"/>
            <a:round/>
            <a:headEnd/>
            <a:tailEnd/>
          </a:ln>
        </p:spPr>
        <p:txBody>
          <a:bodyPr wrap="none"/>
          <a:lstStyle/>
          <a:p>
            <a:endParaRPr lang="en-US"/>
          </a:p>
        </p:txBody>
      </p:sp>
      <p:sp>
        <p:nvSpPr>
          <p:cNvPr id="44067" name="Line 54"/>
          <p:cNvSpPr>
            <a:spLocks noChangeShapeType="1"/>
          </p:cNvSpPr>
          <p:nvPr/>
        </p:nvSpPr>
        <p:spPr bwMode="auto">
          <a:xfrm>
            <a:off x="6392863" y="3733800"/>
            <a:ext cx="0" cy="533400"/>
          </a:xfrm>
          <a:prstGeom prst="line">
            <a:avLst/>
          </a:prstGeom>
          <a:noFill/>
          <a:ln w="9525">
            <a:solidFill>
              <a:schemeClr val="tx1"/>
            </a:solidFill>
            <a:prstDash val="dash"/>
            <a:round/>
            <a:headEnd/>
            <a:tailEnd/>
          </a:ln>
        </p:spPr>
        <p:txBody>
          <a:bodyPr wrap="none"/>
          <a:lstStyle/>
          <a:p>
            <a:endParaRPr lang="en-US"/>
          </a:p>
        </p:txBody>
      </p:sp>
      <p:sp>
        <p:nvSpPr>
          <p:cNvPr id="44068" name="Line 55"/>
          <p:cNvSpPr>
            <a:spLocks noChangeShapeType="1"/>
          </p:cNvSpPr>
          <p:nvPr/>
        </p:nvSpPr>
        <p:spPr bwMode="auto">
          <a:xfrm flipH="1">
            <a:off x="6392863" y="4191000"/>
            <a:ext cx="0" cy="990600"/>
          </a:xfrm>
          <a:prstGeom prst="line">
            <a:avLst/>
          </a:prstGeom>
          <a:noFill/>
          <a:ln w="9525">
            <a:solidFill>
              <a:schemeClr val="tx1"/>
            </a:solidFill>
            <a:round/>
            <a:headEnd/>
            <a:tailEnd/>
          </a:ln>
        </p:spPr>
        <p:txBody>
          <a:bodyPr wrap="none" anchor="ctr"/>
          <a:lstStyle/>
          <a:p>
            <a:endParaRPr lang="en-US"/>
          </a:p>
        </p:txBody>
      </p:sp>
      <p:sp>
        <p:nvSpPr>
          <p:cNvPr id="44069" name="Line 56"/>
          <p:cNvSpPr>
            <a:spLocks noChangeShapeType="1"/>
          </p:cNvSpPr>
          <p:nvPr/>
        </p:nvSpPr>
        <p:spPr bwMode="auto">
          <a:xfrm flipH="1">
            <a:off x="6392863" y="22098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44070" name="Line 57"/>
          <p:cNvSpPr>
            <a:spLocks noChangeShapeType="1"/>
          </p:cNvSpPr>
          <p:nvPr/>
        </p:nvSpPr>
        <p:spPr bwMode="auto">
          <a:xfrm flipH="1">
            <a:off x="6392863" y="5181600"/>
            <a:ext cx="0" cy="457200"/>
          </a:xfrm>
          <a:prstGeom prst="line">
            <a:avLst/>
          </a:prstGeom>
          <a:noFill/>
          <a:ln w="9525">
            <a:solidFill>
              <a:schemeClr val="tx1"/>
            </a:solidFill>
            <a:round/>
            <a:headEnd type="triangle" w="med" len="med"/>
            <a:tailEnd/>
          </a:ln>
        </p:spPr>
        <p:txBody>
          <a:bodyPr wrap="none" anchor="ctr"/>
          <a:lstStyle/>
          <a:p>
            <a:endParaRPr lang="en-US"/>
          </a:p>
        </p:txBody>
      </p:sp>
      <p:sp>
        <p:nvSpPr>
          <p:cNvPr id="433210" name="Comment 58"/>
          <p:cNvSpPr>
            <a:spLocks noChangeArrowheads="1"/>
          </p:cNvSpPr>
          <p:nvPr/>
        </p:nvSpPr>
        <p:spPr bwMode="auto">
          <a:xfrm>
            <a:off x="2514600" y="3733800"/>
            <a:ext cx="3124200" cy="12954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defRPr/>
            </a:pPr>
            <a:r>
              <a:rPr kumimoji="1" lang="en-US" altLang="zh-TW">
                <a:latin typeface="Arial" charset="0"/>
                <a:ea typeface="新細明體" pitchFamily="18" charset="-120"/>
              </a:rPr>
              <a:t>When the OS is going to dispatch a process, it chooses a ready process of the highest priority.</a:t>
            </a:r>
          </a:p>
        </p:txBody>
      </p:sp>
      <p:sp>
        <p:nvSpPr>
          <p:cNvPr id="44072" name="Rectangle 59"/>
          <p:cNvSpPr>
            <a:spLocks noChangeArrowheads="1"/>
          </p:cNvSpPr>
          <p:nvPr/>
        </p:nvSpPr>
        <p:spPr bwMode="auto">
          <a:xfrm>
            <a:off x="6397626" y="2486026"/>
            <a:ext cx="2543967" cy="335989"/>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Ready queue for priority 7</a:t>
            </a:r>
          </a:p>
        </p:txBody>
      </p:sp>
      <p:sp>
        <p:nvSpPr>
          <p:cNvPr id="44073" name="Rectangle 60"/>
          <p:cNvSpPr>
            <a:spLocks noChangeArrowheads="1"/>
          </p:cNvSpPr>
          <p:nvPr/>
        </p:nvSpPr>
        <p:spPr bwMode="auto">
          <a:xfrm>
            <a:off x="6392864" y="3171826"/>
            <a:ext cx="2543967" cy="335989"/>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Ready queue for priority 6</a:t>
            </a:r>
          </a:p>
        </p:txBody>
      </p:sp>
      <p:sp>
        <p:nvSpPr>
          <p:cNvPr id="44074" name="Rectangle 61"/>
          <p:cNvSpPr>
            <a:spLocks noChangeArrowheads="1"/>
          </p:cNvSpPr>
          <p:nvPr/>
        </p:nvSpPr>
        <p:spPr bwMode="auto">
          <a:xfrm>
            <a:off x="6397626" y="4114801"/>
            <a:ext cx="2543967" cy="335989"/>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Ready queue for priority 0</a:t>
            </a:r>
          </a:p>
        </p:txBody>
      </p:sp>
      <p:sp>
        <p:nvSpPr>
          <p:cNvPr id="44075" name="Rectangle 62"/>
          <p:cNvSpPr>
            <a:spLocks noChangeArrowheads="1"/>
          </p:cNvSpPr>
          <p:nvPr/>
        </p:nvSpPr>
        <p:spPr bwMode="auto">
          <a:xfrm>
            <a:off x="7621589" y="5153026"/>
            <a:ext cx="1537281" cy="335989"/>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Blocked queue</a:t>
            </a:r>
          </a:p>
        </p:txBody>
      </p:sp>
      <p:sp>
        <p:nvSpPr>
          <p:cNvPr id="44076" name="Oval 63"/>
          <p:cNvSpPr>
            <a:spLocks noChangeArrowheads="1"/>
          </p:cNvSpPr>
          <p:nvPr/>
        </p:nvSpPr>
        <p:spPr bwMode="auto">
          <a:xfrm>
            <a:off x="9463089" y="2514601"/>
            <a:ext cx="198437" cy="188913"/>
          </a:xfrm>
          <a:prstGeom prst="ellipse">
            <a:avLst/>
          </a:prstGeom>
          <a:solidFill>
            <a:srgbClr val="00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7" name="Slide Number Placeholder 6">
            <a:extLst>
              <a:ext uri="{FF2B5EF4-FFF2-40B4-BE49-F238E27FC236}">
                <a16:creationId xmlns:a16="http://schemas.microsoft.com/office/drawing/2014/main" id="{19EE4D55-215D-437E-A396-A46254DD2AA1}"/>
              </a:ext>
            </a:extLst>
          </p:cNvPr>
          <p:cNvSpPr>
            <a:spLocks noGrp="1"/>
          </p:cNvSpPr>
          <p:nvPr>
            <p:ph type="sldNum" sz="quarter" idx="33"/>
          </p:nvPr>
        </p:nvSpPr>
        <p:spPr/>
        <p:txBody>
          <a:bodyPr/>
          <a:lstStyle/>
          <a:p>
            <a:fld id="{19B51A1E-902D-48AF-9020-955120F399B6}" type="slidenum">
              <a:rPr lang="en-US" noProof="0" smtClean="0"/>
              <a:pPr/>
              <a:t>34</a:t>
            </a:fld>
            <a:endParaRPr lang="en-US" noProof="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eaLnBrk="1" hangingPunct="1"/>
            <a:r>
              <a:rPr lang="en-US" altLang="zh-TW">
                <a:ea typeface="新細明體" pitchFamily="18" charset="-120"/>
              </a:rPr>
              <a:t>Priority scheduling, 3</a:t>
            </a:r>
          </a:p>
        </p:txBody>
      </p:sp>
      <p:sp>
        <p:nvSpPr>
          <p:cNvPr id="45059" name="Rectangle 3"/>
          <p:cNvSpPr>
            <a:spLocks noChangeArrowheads="1"/>
          </p:cNvSpPr>
          <p:nvPr/>
        </p:nvSpPr>
        <p:spPr bwMode="auto">
          <a:xfrm>
            <a:off x="9396414" y="2836864"/>
            <a:ext cx="331787" cy="312737"/>
          </a:xfrm>
          <a:prstGeom prst="rect">
            <a:avLst/>
          </a:prstGeom>
          <a:solidFill>
            <a:srgbClr val="FFFFCC"/>
          </a:solidFill>
          <a:ln w="9525">
            <a:solidFill>
              <a:schemeClr val="tx1"/>
            </a:solidFill>
            <a:miter lim="800000"/>
            <a:headEnd/>
            <a:tailEnd/>
          </a:ln>
        </p:spPr>
        <p:txBody>
          <a:bodyPr wrap="none" anchor="ctr"/>
          <a:lstStyle/>
          <a:p>
            <a:endParaRPr lang="en-US"/>
          </a:p>
        </p:txBody>
      </p:sp>
      <p:grpSp>
        <p:nvGrpSpPr>
          <p:cNvPr id="2" name="Group 4"/>
          <p:cNvGrpSpPr>
            <a:grpSpLocks/>
          </p:cNvGrpSpPr>
          <p:nvPr/>
        </p:nvGrpSpPr>
        <p:grpSpPr bwMode="auto">
          <a:xfrm>
            <a:off x="7000876" y="2836864"/>
            <a:ext cx="1330325" cy="312737"/>
            <a:chOff x="1536" y="1824"/>
            <a:chExt cx="960" cy="240"/>
          </a:xfrm>
        </p:grpSpPr>
        <p:sp>
          <p:nvSpPr>
            <p:cNvPr id="45119" name="Rectangle 5"/>
            <p:cNvSpPr>
              <a:spLocks noChangeArrowheads="1"/>
            </p:cNvSpPr>
            <p:nvPr/>
          </p:nvSpPr>
          <p:spPr bwMode="auto">
            <a:xfrm>
              <a:off x="153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5120" name="Rectangle 6"/>
            <p:cNvSpPr>
              <a:spLocks noChangeArrowheads="1"/>
            </p:cNvSpPr>
            <p:nvPr/>
          </p:nvSpPr>
          <p:spPr bwMode="auto">
            <a:xfrm>
              <a:off x="177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5121" name="Rectangle 7"/>
            <p:cNvSpPr>
              <a:spLocks noChangeArrowheads="1"/>
            </p:cNvSpPr>
            <p:nvPr/>
          </p:nvSpPr>
          <p:spPr bwMode="auto">
            <a:xfrm>
              <a:off x="201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5122" name="Rectangle 8"/>
            <p:cNvSpPr>
              <a:spLocks noChangeArrowheads="1"/>
            </p:cNvSpPr>
            <p:nvPr/>
          </p:nvSpPr>
          <p:spPr bwMode="auto">
            <a:xfrm>
              <a:off x="225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45061" name="Line 9"/>
          <p:cNvSpPr>
            <a:spLocks noChangeShapeType="1"/>
          </p:cNvSpPr>
          <p:nvPr/>
        </p:nvSpPr>
        <p:spPr bwMode="auto">
          <a:xfrm flipH="1" flipV="1">
            <a:off x="8907463" y="2971800"/>
            <a:ext cx="0" cy="762000"/>
          </a:xfrm>
          <a:prstGeom prst="line">
            <a:avLst/>
          </a:prstGeom>
          <a:noFill/>
          <a:ln w="9525">
            <a:solidFill>
              <a:schemeClr val="tx1"/>
            </a:solidFill>
            <a:round/>
            <a:headEnd/>
            <a:tailEnd type="triangle" w="med" len="med"/>
          </a:ln>
        </p:spPr>
        <p:txBody>
          <a:bodyPr wrap="none" anchor="ctr"/>
          <a:lstStyle/>
          <a:p>
            <a:endParaRPr lang="en-US"/>
          </a:p>
        </p:txBody>
      </p:sp>
      <p:sp>
        <p:nvSpPr>
          <p:cNvPr id="45062" name="Line 10"/>
          <p:cNvSpPr>
            <a:spLocks noChangeShapeType="1"/>
          </p:cNvSpPr>
          <p:nvPr/>
        </p:nvSpPr>
        <p:spPr bwMode="auto">
          <a:xfrm>
            <a:off x="5935663" y="2962275"/>
            <a:ext cx="931862" cy="0"/>
          </a:xfrm>
          <a:prstGeom prst="line">
            <a:avLst/>
          </a:prstGeom>
          <a:noFill/>
          <a:ln w="9525">
            <a:solidFill>
              <a:schemeClr val="tx1"/>
            </a:solidFill>
            <a:round/>
            <a:headEnd/>
            <a:tailEnd type="triangle" w="med" len="med"/>
          </a:ln>
        </p:spPr>
        <p:txBody>
          <a:bodyPr wrap="none" anchor="ctr"/>
          <a:lstStyle/>
          <a:p>
            <a:endParaRPr lang="en-US"/>
          </a:p>
        </p:txBody>
      </p:sp>
      <p:grpSp>
        <p:nvGrpSpPr>
          <p:cNvPr id="3" name="Group 11"/>
          <p:cNvGrpSpPr>
            <a:grpSpLocks/>
          </p:cNvGrpSpPr>
          <p:nvPr/>
        </p:nvGrpSpPr>
        <p:grpSpPr bwMode="auto">
          <a:xfrm>
            <a:off x="7666039" y="5478464"/>
            <a:ext cx="1463675" cy="312737"/>
            <a:chOff x="2256" y="2496"/>
            <a:chExt cx="1056" cy="240"/>
          </a:xfrm>
        </p:grpSpPr>
        <p:grpSp>
          <p:nvGrpSpPr>
            <p:cNvPr id="4" name="Group 12"/>
            <p:cNvGrpSpPr>
              <a:grpSpLocks/>
            </p:cNvGrpSpPr>
            <p:nvPr/>
          </p:nvGrpSpPr>
          <p:grpSpPr bwMode="auto">
            <a:xfrm>
              <a:off x="2256" y="2496"/>
              <a:ext cx="960" cy="240"/>
              <a:chOff x="1392" y="3216"/>
              <a:chExt cx="960" cy="240"/>
            </a:xfrm>
          </p:grpSpPr>
          <p:sp>
            <p:nvSpPr>
              <p:cNvPr id="45115" name="Rectangle 13"/>
              <p:cNvSpPr>
                <a:spLocks noChangeArrowheads="1"/>
              </p:cNvSpPr>
              <p:nvPr/>
            </p:nvSpPr>
            <p:spPr bwMode="auto">
              <a:xfrm>
                <a:off x="139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5116" name="Rectangle 14"/>
              <p:cNvSpPr>
                <a:spLocks noChangeArrowheads="1"/>
              </p:cNvSpPr>
              <p:nvPr/>
            </p:nvSpPr>
            <p:spPr bwMode="auto">
              <a:xfrm>
                <a:off x="163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5117" name="Rectangle 15"/>
              <p:cNvSpPr>
                <a:spLocks noChangeArrowheads="1"/>
              </p:cNvSpPr>
              <p:nvPr/>
            </p:nvSpPr>
            <p:spPr bwMode="auto">
              <a:xfrm>
                <a:off x="187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5118" name="Rectangle 16"/>
              <p:cNvSpPr>
                <a:spLocks noChangeArrowheads="1"/>
              </p:cNvSpPr>
              <p:nvPr/>
            </p:nvSpPr>
            <p:spPr bwMode="auto">
              <a:xfrm>
                <a:off x="2112" y="3216"/>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grpSp>
        <p:sp>
          <p:nvSpPr>
            <p:cNvPr id="45113" name="Line 17"/>
            <p:cNvSpPr>
              <a:spLocks noChangeShapeType="1"/>
            </p:cNvSpPr>
            <p:nvPr/>
          </p:nvSpPr>
          <p:spPr bwMode="auto">
            <a:xfrm>
              <a:off x="3216" y="2496"/>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5114" name="Line 18"/>
            <p:cNvSpPr>
              <a:spLocks noChangeShapeType="1"/>
            </p:cNvSpPr>
            <p:nvPr/>
          </p:nvSpPr>
          <p:spPr bwMode="auto">
            <a:xfrm>
              <a:off x="3216" y="2736"/>
              <a:ext cx="96"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45064" name="Line 19"/>
          <p:cNvSpPr>
            <a:spLocks noChangeShapeType="1"/>
          </p:cNvSpPr>
          <p:nvPr/>
        </p:nvSpPr>
        <p:spPr bwMode="auto">
          <a:xfrm flipH="1">
            <a:off x="6867525" y="2836863"/>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5065" name="Line 20"/>
          <p:cNvSpPr>
            <a:spLocks noChangeShapeType="1"/>
          </p:cNvSpPr>
          <p:nvPr/>
        </p:nvSpPr>
        <p:spPr bwMode="auto">
          <a:xfrm flipH="1">
            <a:off x="6867525" y="3149600"/>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5066" name="Oval 21"/>
          <p:cNvSpPr>
            <a:spLocks noChangeArrowheads="1"/>
          </p:cNvSpPr>
          <p:nvPr/>
        </p:nvSpPr>
        <p:spPr bwMode="auto">
          <a:xfrm>
            <a:off x="9463089" y="2898776"/>
            <a:ext cx="198437" cy="188913"/>
          </a:xfrm>
          <a:prstGeom prst="ellipse">
            <a:avLst/>
          </a:prstGeom>
          <a:solidFill>
            <a:srgbClr val="00FF00"/>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A</a:t>
            </a:r>
          </a:p>
        </p:txBody>
      </p:sp>
      <p:sp>
        <p:nvSpPr>
          <p:cNvPr id="45067" name="Oval 22"/>
          <p:cNvSpPr>
            <a:spLocks noChangeArrowheads="1"/>
          </p:cNvSpPr>
          <p:nvPr/>
        </p:nvSpPr>
        <p:spPr bwMode="auto">
          <a:xfrm>
            <a:off x="7732714" y="5540376"/>
            <a:ext cx="198437" cy="188913"/>
          </a:xfrm>
          <a:prstGeom prst="ellipse">
            <a:avLst/>
          </a:prstGeom>
          <a:solidFill>
            <a:srgbClr val="FF0000"/>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B</a:t>
            </a:r>
          </a:p>
        </p:txBody>
      </p:sp>
      <p:sp>
        <p:nvSpPr>
          <p:cNvPr id="45068" name="Line 23"/>
          <p:cNvSpPr>
            <a:spLocks noChangeShapeType="1"/>
          </p:cNvSpPr>
          <p:nvPr/>
        </p:nvSpPr>
        <p:spPr bwMode="auto">
          <a:xfrm>
            <a:off x="9594850" y="3200401"/>
            <a:ext cx="0" cy="2403475"/>
          </a:xfrm>
          <a:prstGeom prst="line">
            <a:avLst/>
          </a:prstGeom>
          <a:noFill/>
          <a:ln w="9525">
            <a:solidFill>
              <a:schemeClr val="tx1"/>
            </a:solidFill>
            <a:round/>
            <a:headEnd/>
            <a:tailEnd/>
          </a:ln>
        </p:spPr>
        <p:txBody>
          <a:bodyPr wrap="none" anchor="ctr"/>
          <a:lstStyle/>
          <a:p>
            <a:endParaRPr lang="en-US"/>
          </a:p>
        </p:txBody>
      </p:sp>
      <p:sp>
        <p:nvSpPr>
          <p:cNvPr id="45069" name="Line 24"/>
          <p:cNvSpPr>
            <a:spLocks noChangeShapeType="1"/>
          </p:cNvSpPr>
          <p:nvPr/>
        </p:nvSpPr>
        <p:spPr bwMode="auto">
          <a:xfrm flipH="1">
            <a:off x="9129714" y="5603875"/>
            <a:ext cx="465137" cy="0"/>
          </a:xfrm>
          <a:prstGeom prst="line">
            <a:avLst/>
          </a:prstGeom>
          <a:noFill/>
          <a:ln w="9525">
            <a:solidFill>
              <a:schemeClr val="tx1"/>
            </a:solidFill>
            <a:round/>
            <a:headEnd/>
            <a:tailEnd type="triangle" w="med" len="med"/>
          </a:ln>
        </p:spPr>
        <p:txBody>
          <a:bodyPr wrap="none" anchor="ctr"/>
          <a:lstStyle/>
          <a:p>
            <a:endParaRPr lang="en-US"/>
          </a:p>
        </p:txBody>
      </p:sp>
      <p:sp>
        <p:nvSpPr>
          <p:cNvPr id="45070" name="Line 25"/>
          <p:cNvSpPr>
            <a:spLocks noChangeShapeType="1"/>
          </p:cNvSpPr>
          <p:nvPr/>
        </p:nvSpPr>
        <p:spPr bwMode="auto">
          <a:xfrm flipV="1">
            <a:off x="9594850" y="2209801"/>
            <a:ext cx="0" cy="627063"/>
          </a:xfrm>
          <a:prstGeom prst="line">
            <a:avLst/>
          </a:prstGeom>
          <a:noFill/>
          <a:ln w="9525">
            <a:solidFill>
              <a:schemeClr val="tx1"/>
            </a:solidFill>
            <a:round/>
            <a:headEnd/>
            <a:tailEnd/>
          </a:ln>
        </p:spPr>
        <p:txBody>
          <a:bodyPr wrap="none" anchor="ctr"/>
          <a:lstStyle/>
          <a:p>
            <a:endParaRPr lang="en-US"/>
          </a:p>
        </p:txBody>
      </p:sp>
      <p:sp>
        <p:nvSpPr>
          <p:cNvPr id="45071" name="Line 26"/>
          <p:cNvSpPr>
            <a:spLocks noChangeShapeType="1"/>
          </p:cNvSpPr>
          <p:nvPr/>
        </p:nvSpPr>
        <p:spPr bwMode="auto">
          <a:xfrm flipH="1">
            <a:off x="6392864" y="2209800"/>
            <a:ext cx="3201987" cy="0"/>
          </a:xfrm>
          <a:prstGeom prst="line">
            <a:avLst/>
          </a:prstGeom>
          <a:noFill/>
          <a:ln w="9525">
            <a:solidFill>
              <a:schemeClr val="tx1"/>
            </a:solidFill>
            <a:round/>
            <a:headEnd/>
            <a:tailEnd/>
          </a:ln>
        </p:spPr>
        <p:txBody>
          <a:bodyPr wrap="none" anchor="ctr"/>
          <a:lstStyle/>
          <a:p>
            <a:endParaRPr lang="en-US"/>
          </a:p>
        </p:txBody>
      </p:sp>
      <p:sp>
        <p:nvSpPr>
          <p:cNvPr id="45072" name="Line 27"/>
          <p:cNvSpPr>
            <a:spLocks noChangeShapeType="1"/>
          </p:cNvSpPr>
          <p:nvPr/>
        </p:nvSpPr>
        <p:spPr bwMode="auto">
          <a:xfrm flipH="1">
            <a:off x="6392863" y="2743200"/>
            <a:ext cx="0" cy="990600"/>
          </a:xfrm>
          <a:prstGeom prst="line">
            <a:avLst/>
          </a:prstGeom>
          <a:noFill/>
          <a:ln w="9525">
            <a:solidFill>
              <a:schemeClr val="tx1"/>
            </a:solidFill>
            <a:round/>
            <a:headEnd/>
            <a:tailEnd/>
          </a:ln>
        </p:spPr>
        <p:txBody>
          <a:bodyPr wrap="none" anchor="ctr"/>
          <a:lstStyle/>
          <a:p>
            <a:endParaRPr lang="en-US"/>
          </a:p>
        </p:txBody>
      </p:sp>
      <p:sp>
        <p:nvSpPr>
          <p:cNvPr id="45073" name="Line 28"/>
          <p:cNvSpPr>
            <a:spLocks noChangeShapeType="1"/>
          </p:cNvSpPr>
          <p:nvPr/>
        </p:nvSpPr>
        <p:spPr bwMode="auto">
          <a:xfrm flipH="1">
            <a:off x="6392864" y="5638800"/>
            <a:ext cx="1273175" cy="0"/>
          </a:xfrm>
          <a:prstGeom prst="line">
            <a:avLst/>
          </a:prstGeom>
          <a:noFill/>
          <a:ln w="9525">
            <a:solidFill>
              <a:schemeClr val="tx1"/>
            </a:solidFill>
            <a:round/>
            <a:headEnd/>
            <a:tailEnd/>
          </a:ln>
        </p:spPr>
        <p:txBody>
          <a:bodyPr wrap="none" anchor="ctr"/>
          <a:lstStyle/>
          <a:p>
            <a:endParaRPr lang="en-US"/>
          </a:p>
        </p:txBody>
      </p:sp>
      <p:grpSp>
        <p:nvGrpSpPr>
          <p:cNvPr id="5" name="Group 29"/>
          <p:cNvGrpSpPr>
            <a:grpSpLocks/>
          </p:cNvGrpSpPr>
          <p:nvPr/>
        </p:nvGrpSpPr>
        <p:grpSpPr bwMode="auto">
          <a:xfrm>
            <a:off x="7000876" y="3505200"/>
            <a:ext cx="1330325" cy="312738"/>
            <a:chOff x="1536" y="1824"/>
            <a:chExt cx="960" cy="240"/>
          </a:xfrm>
        </p:grpSpPr>
        <p:sp>
          <p:nvSpPr>
            <p:cNvPr id="45108" name="Rectangle 30"/>
            <p:cNvSpPr>
              <a:spLocks noChangeArrowheads="1"/>
            </p:cNvSpPr>
            <p:nvPr/>
          </p:nvSpPr>
          <p:spPr bwMode="auto">
            <a:xfrm>
              <a:off x="153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5109" name="Rectangle 31"/>
            <p:cNvSpPr>
              <a:spLocks noChangeArrowheads="1"/>
            </p:cNvSpPr>
            <p:nvPr/>
          </p:nvSpPr>
          <p:spPr bwMode="auto">
            <a:xfrm>
              <a:off x="177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5110" name="Rectangle 32"/>
            <p:cNvSpPr>
              <a:spLocks noChangeArrowheads="1"/>
            </p:cNvSpPr>
            <p:nvPr/>
          </p:nvSpPr>
          <p:spPr bwMode="auto">
            <a:xfrm>
              <a:off x="201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5111" name="Rectangle 33"/>
            <p:cNvSpPr>
              <a:spLocks noChangeArrowheads="1"/>
            </p:cNvSpPr>
            <p:nvPr/>
          </p:nvSpPr>
          <p:spPr bwMode="auto">
            <a:xfrm>
              <a:off x="225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45075" name="Line 34"/>
          <p:cNvSpPr>
            <a:spLocks noChangeShapeType="1"/>
          </p:cNvSpPr>
          <p:nvPr/>
        </p:nvSpPr>
        <p:spPr bwMode="auto">
          <a:xfrm>
            <a:off x="8374064" y="2971800"/>
            <a:ext cx="998537" cy="0"/>
          </a:xfrm>
          <a:prstGeom prst="line">
            <a:avLst/>
          </a:prstGeom>
          <a:noFill/>
          <a:ln w="9525">
            <a:solidFill>
              <a:schemeClr val="tx1"/>
            </a:solidFill>
            <a:round/>
            <a:headEnd/>
            <a:tailEnd type="triangle" w="med" len="med"/>
          </a:ln>
        </p:spPr>
        <p:txBody>
          <a:bodyPr wrap="none" anchor="ctr"/>
          <a:lstStyle/>
          <a:p>
            <a:endParaRPr lang="en-US"/>
          </a:p>
        </p:txBody>
      </p:sp>
      <p:sp>
        <p:nvSpPr>
          <p:cNvPr id="45076" name="Line 35"/>
          <p:cNvSpPr>
            <a:spLocks noChangeShapeType="1"/>
          </p:cNvSpPr>
          <p:nvPr/>
        </p:nvSpPr>
        <p:spPr bwMode="auto">
          <a:xfrm>
            <a:off x="6392863" y="3630613"/>
            <a:ext cx="474662" cy="0"/>
          </a:xfrm>
          <a:prstGeom prst="line">
            <a:avLst/>
          </a:prstGeom>
          <a:noFill/>
          <a:ln w="9525">
            <a:solidFill>
              <a:schemeClr val="tx1"/>
            </a:solidFill>
            <a:round/>
            <a:headEnd/>
            <a:tailEnd type="triangle" w="med" len="med"/>
          </a:ln>
        </p:spPr>
        <p:txBody>
          <a:bodyPr wrap="none" anchor="ctr"/>
          <a:lstStyle/>
          <a:p>
            <a:endParaRPr lang="en-US"/>
          </a:p>
        </p:txBody>
      </p:sp>
      <p:sp>
        <p:nvSpPr>
          <p:cNvPr id="45077" name="Line 36"/>
          <p:cNvSpPr>
            <a:spLocks noChangeShapeType="1"/>
          </p:cNvSpPr>
          <p:nvPr/>
        </p:nvSpPr>
        <p:spPr bwMode="auto">
          <a:xfrm flipH="1">
            <a:off x="6867525" y="3505200"/>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5078" name="Line 37"/>
          <p:cNvSpPr>
            <a:spLocks noChangeShapeType="1"/>
          </p:cNvSpPr>
          <p:nvPr/>
        </p:nvSpPr>
        <p:spPr bwMode="auto">
          <a:xfrm flipH="1">
            <a:off x="6867525" y="3817938"/>
            <a:ext cx="133350" cy="0"/>
          </a:xfrm>
          <a:prstGeom prst="line">
            <a:avLst/>
          </a:prstGeom>
          <a:noFill/>
          <a:ln w="12700">
            <a:solidFill>
              <a:schemeClr val="tx1"/>
            </a:solidFill>
            <a:round/>
            <a:headEnd type="none" w="sm" len="sm"/>
            <a:tailEnd type="none" w="sm" len="sm"/>
          </a:ln>
        </p:spPr>
        <p:txBody>
          <a:bodyPr wrap="none" anchor="ctr"/>
          <a:lstStyle/>
          <a:p>
            <a:endParaRPr lang="en-US"/>
          </a:p>
        </p:txBody>
      </p:sp>
      <p:grpSp>
        <p:nvGrpSpPr>
          <p:cNvPr id="6" name="Group 38"/>
          <p:cNvGrpSpPr>
            <a:grpSpLocks/>
          </p:cNvGrpSpPr>
          <p:nvPr/>
        </p:nvGrpSpPr>
        <p:grpSpPr bwMode="auto">
          <a:xfrm>
            <a:off x="7000876" y="4433889"/>
            <a:ext cx="1330325" cy="312737"/>
            <a:chOff x="1536" y="1824"/>
            <a:chExt cx="960" cy="240"/>
          </a:xfrm>
        </p:grpSpPr>
        <p:sp>
          <p:nvSpPr>
            <p:cNvPr id="45104" name="Rectangle 39"/>
            <p:cNvSpPr>
              <a:spLocks noChangeArrowheads="1"/>
            </p:cNvSpPr>
            <p:nvPr/>
          </p:nvSpPr>
          <p:spPr bwMode="auto">
            <a:xfrm>
              <a:off x="153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5105" name="Rectangle 40"/>
            <p:cNvSpPr>
              <a:spLocks noChangeArrowheads="1"/>
            </p:cNvSpPr>
            <p:nvPr/>
          </p:nvSpPr>
          <p:spPr bwMode="auto">
            <a:xfrm>
              <a:off x="177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5106" name="Rectangle 41"/>
            <p:cNvSpPr>
              <a:spLocks noChangeArrowheads="1"/>
            </p:cNvSpPr>
            <p:nvPr/>
          </p:nvSpPr>
          <p:spPr bwMode="auto">
            <a:xfrm>
              <a:off x="201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45107" name="Rectangle 42"/>
            <p:cNvSpPr>
              <a:spLocks noChangeArrowheads="1"/>
            </p:cNvSpPr>
            <p:nvPr/>
          </p:nvSpPr>
          <p:spPr bwMode="auto">
            <a:xfrm>
              <a:off x="2256" y="1824"/>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45080" name="Line 43"/>
          <p:cNvSpPr>
            <a:spLocks noChangeShapeType="1"/>
          </p:cNvSpPr>
          <p:nvPr/>
        </p:nvSpPr>
        <p:spPr bwMode="auto">
          <a:xfrm>
            <a:off x="9745664" y="2971800"/>
            <a:ext cx="617537" cy="0"/>
          </a:xfrm>
          <a:prstGeom prst="line">
            <a:avLst/>
          </a:prstGeom>
          <a:noFill/>
          <a:ln w="9525">
            <a:solidFill>
              <a:schemeClr val="tx1"/>
            </a:solidFill>
            <a:round/>
            <a:headEnd/>
            <a:tailEnd type="triangle" w="med" len="med"/>
          </a:ln>
        </p:spPr>
        <p:txBody>
          <a:bodyPr wrap="none" anchor="ctr"/>
          <a:lstStyle/>
          <a:p>
            <a:endParaRPr lang="en-US"/>
          </a:p>
        </p:txBody>
      </p:sp>
      <p:sp>
        <p:nvSpPr>
          <p:cNvPr id="45081" name="Line 44"/>
          <p:cNvSpPr>
            <a:spLocks noChangeShapeType="1"/>
          </p:cNvSpPr>
          <p:nvPr/>
        </p:nvSpPr>
        <p:spPr bwMode="auto">
          <a:xfrm>
            <a:off x="6392863" y="4559300"/>
            <a:ext cx="474662" cy="0"/>
          </a:xfrm>
          <a:prstGeom prst="line">
            <a:avLst/>
          </a:prstGeom>
          <a:noFill/>
          <a:ln w="9525">
            <a:solidFill>
              <a:schemeClr val="tx1"/>
            </a:solidFill>
            <a:round/>
            <a:headEnd/>
            <a:tailEnd type="triangle" w="med" len="med"/>
          </a:ln>
        </p:spPr>
        <p:txBody>
          <a:bodyPr wrap="none" anchor="ctr"/>
          <a:lstStyle/>
          <a:p>
            <a:endParaRPr lang="en-US"/>
          </a:p>
        </p:txBody>
      </p:sp>
      <p:sp>
        <p:nvSpPr>
          <p:cNvPr id="45082" name="Line 45"/>
          <p:cNvSpPr>
            <a:spLocks noChangeShapeType="1"/>
          </p:cNvSpPr>
          <p:nvPr/>
        </p:nvSpPr>
        <p:spPr bwMode="auto">
          <a:xfrm flipH="1">
            <a:off x="6867525" y="4433888"/>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5083" name="Line 46"/>
          <p:cNvSpPr>
            <a:spLocks noChangeShapeType="1"/>
          </p:cNvSpPr>
          <p:nvPr/>
        </p:nvSpPr>
        <p:spPr bwMode="auto">
          <a:xfrm flipH="1">
            <a:off x="6867525" y="4746625"/>
            <a:ext cx="1333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5084" name="Oval 47"/>
          <p:cNvSpPr>
            <a:spLocks noChangeArrowheads="1"/>
          </p:cNvSpPr>
          <p:nvPr/>
        </p:nvSpPr>
        <p:spPr bwMode="auto">
          <a:xfrm>
            <a:off x="8064501" y="4495801"/>
            <a:ext cx="200025" cy="188913"/>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45085" name="Oval 48"/>
          <p:cNvSpPr>
            <a:spLocks noChangeArrowheads="1"/>
          </p:cNvSpPr>
          <p:nvPr/>
        </p:nvSpPr>
        <p:spPr bwMode="auto">
          <a:xfrm>
            <a:off x="7732714" y="4495801"/>
            <a:ext cx="198437" cy="188913"/>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45086" name="Oval 49"/>
          <p:cNvSpPr>
            <a:spLocks noChangeArrowheads="1"/>
          </p:cNvSpPr>
          <p:nvPr/>
        </p:nvSpPr>
        <p:spPr bwMode="auto">
          <a:xfrm>
            <a:off x="7399339" y="4495801"/>
            <a:ext cx="200025" cy="188913"/>
          </a:xfrm>
          <a:prstGeom prst="ellipse">
            <a:avLst/>
          </a:prstGeom>
          <a:solidFill>
            <a:srgbClr val="FFFF00"/>
          </a:solidFill>
          <a:ln w="9525">
            <a:solidFill>
              <a:schemeClr val="tx1"/>
            </a:solidFill>
            <a:round/>
            <a:headEnd/>
            <a:tailEnd/>
          </a:ln>
        </p:spPr>
        <p:txBody>
          <a:bodyPr wrap="none" anchor="ctr"/>
          <a:lstStyle/>
          <a:p>
            <a:pPr algn="ctr" eaLnBrk="1" hangingPunct="1"/>
            <a:endParaRPr kumimoji="1" lang="zh-TW" altLang="en-US" sz="1600">
              <a:solidFill>
                <a:srgbClr val="FF0000"/>
              </a:solidFill>
              <a:latin typeface="Arial" charset="0"/>
              <a:ea typeface="新細明體" pitchFamily="18" charset="-120"/>
            </a:endParaRPr>
          </a:p>
        </p:txBody>
      </p:sp>
      <p:sp>
        <p:nvSpPr>
          <p:cNvPr id="45087" name="Line 50"/>
          <p:cNvSpPr>
            <a:spLocks noChangeShapeType="1"/>
          </p:cNvSpPr>
          <p:nvPr/>
        </p:nvSpPr>
        <p:spPr bwMode="auto">
          <a:xfrm>
            <a:off x="8374063" y="3657600"/>
            <a:ext cx="533400" cy="0"/>
          </a:xfrm>
          <a:prstGeom prst="line">
            <a:avLst/>
          </a:prstGeom>
          <a:noFill/>
          <a:ln w="9525">
            <a:solidFill>
              <a:schemeClr val="tx1"/>
            </a:solidFill>
            <a:round/>
            <a:headEnd/>
            <a:tailEnd/>
          </a:ln>
        </p:spPr>
        <p:txBody>
          <a:bodyPr wrap="none"/>
          <a:lstStyle/>
          <a:p>
            <a:endParaRPr lang="en-US"/>
          </a:p>
        </p:txBody>
      </p:sp>
      <p:sp>
        <p:nvSpPr>
          <p:cNvPr id="45088" name="Line 51"/>
          <p:cNvSpPr>
            <a:spLocks noChangeShapeType="1"/>
          </p:cNvSpPr>
          <p:nvPr/>
        </p:nvSpPr>
        <p:spPr bwMode="auto">
          <a:xfrm>
            <a:off x="8374063" y="4572000"/>
            <a:ext cx="533400" cy="0"/>
          </a:xfrm>
          <a:prstGeom prst="line">
            <a:avLst/>
          </a:prstGeom>
          <a:noFill/>
          <a:ln w="9525">
            <a:solidFill>
              <a:schemeClr val="tx1"/>
            </a:solidFill>
            <a:round/>
            <a:headEnd/>
            <a:tailEnd/>
          </a:ln>
        </p:spPr>
        <p:txBody>
          <a:bodyPr wrap="none"/>
          <a:lstStyle/>
          <a:p>
            <a:endParaRPr lang="en-US"/>
          </a:p>
        </p:txBody>
      </p:sp>
      <p:sp>
        <p:nvSpPr>
          <p:cNvPr id="45089" name="Line 52"/>
          <p:cNvSpPr>
            <a:spLocks noChangeShapeType="1"/>
          </p:cNvSpPr>
          <p:nvPr/>
        </p:nvSpPr>
        <p:spPr bwMode="auto">
          <a:xfrm flipH="1" flipV="1">
            <a:off x="8907463" y="4267200"/>
            <a:ext cx="0" cy="304800"/>
          </a:xfrm>
          <a:prstGeom prst="line">
            <a:avLst/>
          </a:prstGeom>
          <a:noFill/>
          <a:ln w="9525">
            <a:solidFill>
              <a:schemeClr val="tx1"/>
            </a:solidFill>
            <a:round/>
            <a:headEnd/>
            <a:tailEnd type="triangle" w="med" len="med"/>
          </a:ln>
        </p:spPr>
        <p:txBody>
          <a:bodyPr wrap="none" anchor="ctr"/>
          <a:lstStyle/>
          <a:p>
            <a:endParaRPr lang="en-US"/>
          </a:p>
        </p:txBody>
      </p:sp>
      <p:sp>
        <p:nvSpPr>
          <p:cNvPr id="45090" name="Line 53"/>
          <p:cNvSpPr>
            <a:spLocks noChangeShapeType="1"/>
          </p:cNvSpPr>
          <p:nvPr/>
        </p:nvSpPr>
        <p:spPr bwMode="auto">
          <a:xfrm>
            <a:off x="8907463" y="3733800"/>
            <a:ext cx="0" cy="533400"/>
          </a:xfrm>
          <a:prstGeom prst="line">
            <a:avLst/>
          </a:prstGeom>
          <a:noFill/>
          <a:ln w="9525">
            <a:solidFill>
              <a:schemeClr val="tx1"/>
            </a:solidFill>
            <a:prstDash val="dash"/>
            <a:round/>
            <a:headEnd/>
            <a:tailEnd/>
          </a:ln>
        </p:spPr>
        <p:txBody>
          <a:bodyPr wrap="none"/>
          <a:lstStyle/>
          <a:p>
            <a:endParaRPr lang="en-US"/>
          </a:p>
        </p:txBody>
      </p:sp>
      <p:sp>
        <p:nvSpPr>
          <p:cNvPr id="45091" name="Line 54"/>
          <p:cNvSpPr>
            <a:spLocks noChangeShapeType="1"/>
          </p:cNvSpPr>
          <p:nvPr/>
        </p:nvSpPr>
        <p:spPr bwMode="auto">
          <a:xfrm>
            <a:off x="6392863" y="3733800"/>
            <a:ext cx="0" cy="533400"/>
          </a:xfrm>
          <a:prstGeom prst="line">
            <a:avLst/>
          </a:prstGeom>
          <a:noFill/>
          <a:ln w="9525">
            <a:solidFill>
              <a:schemeClr val="tx1"/>
            </a:solidFill>
            <a:prstDash val="dash"/>
            <a:round/>
            <a:headEnd/>
            <a:tailEnd/>
          </a:ln>
        </p:spPr>
        <p:txBody>
          <a:bodyPr wrap="none"/>
          <a:lstStyle/>
          <a:p>
            <a:endParaRPr lang="en-US"/>
          </a:p>
        </p:txBody>
      </p:sp>
      <p:sp>
        <p:nvSpPr>
          <p:cNvPr id="45092" name="Line 55"/>
          <p:cNvSpPr>
            <a:spLocks noChangeShapeType="1"/>
          </p:cNvSpPr>
          <p:nvPr/>
        </p:nvSpPr>
        <p:spPr bwMode="auto">
          <a:xfrm flipH="1">
            <a:off x="6392863" y="4191000"/>
            <a:ext cx="0" cy="990600"/>
          </a:xfrm>
          <a:prstGeom prst="line">
            <a:avLst/>
          </a:prstGeom>
          <a:noFill/>
          <a:ln w="9525">
            <a:solidFill>
              <a:schemeClr val="tx1"/>
            </a:solidFill>
            <a:round/>
            <a:headEnd/>
            <a:tailEnd/>
          </a:ln>
        </p:spPr>
        <p:txBody>
          <a:bodyPr wrap="none" anchor="ctr"/>
          <a:lstStyle/>
          <a:p>
            <a:endParaRPr lang="en-US"/>
          </a:p>
        </p:txBody>
      </p:sp>
      <p:sp>
        <p:nvSpPr>
          <p:cNvPr id="45093" name="Line 56"/>
          <p:cNvSpPr>
            <a:spLocks noChangeShapeType="1"/>
          </p:cNvSpPr>
          <p:nvPr/>
        </p:nvSpPr>
        <p:spPr bwMode="auto">
          <a:xfrm flipH="1">
            <a:off x="6392863" y="22098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45094" name="Line 57"/>
          <p:cNvSpPr>
            <a:spLocks noChangeShapeType="1"/>
          </p:cNvSpPr>
          <p:nvPr/>
        </p:nvSpPr>
        <p:spPr bwMode="auto">
          <a:xfrm flipH="1">
            <a:off x="6392863" y="5181600"/>
            <a:ext cx="0" cy="457200"/>
          </a:xfrm>
          <a:prstGeom prst="line">
            <a:avLst/>
          </a:prstGeom>
          <a:noFill/>
          <a:ln w="9525">
            <a:solidFill>
              <a:schemeClr val="tx1"/>
            </a:solidFill>
            <a:round/>
            <a:headEnd type="triangle" w="med" len="med"/>
            <a:tailEnd/>
          </a:ln>
        </p:spPr>
        <p:txBody>
          <a:bodyPr wrap="none" anchor="ctr"/>
          <a:lstStyle/>
          <a:p>
            <a:endParaRPr lang="en-US"/>
          </a:p>
        </p:txBody>
      </p:sp>
      <p:sp>
        <p:nvSpPr>
          <p:cNvPr id="435258" name="Comment 58"/>
          <p:cNvSpPr>
            <a:spLocks noChangeArrowheads="1"/>
          </p:cNvSpPr>
          <p:nvPr/>
        </p:nvSpPr>
        <p:spPr bwMode="auto">
          <a:xfrm>
            <a:off x="2590800" y="3352800"/>
            <a:ext cx="3124200" cy="12954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defRPr/>
            </a:pPr>
            <a:r>
              <a:rPr kumimoji="1" lang="en-US" altLang="zh-TW">
                <a:latin typeface="Arial" charset="0"/>
                <a:ea typeface="新細明體" pitchFamily="18" charset="-120"/>
              </a:rPr>
              <a:t>When a high priority process becomes ready, it may preempt a running process of lower priority.</a:t>
            </a:r>
          </a:p>
        </p:txBody>
      </p:sp>
      <p:sp>
        <p:nvSpPr>
          <p:cNvPr id="45096" name="Rectangle 59"/>
          <p:cNvSpPr>
            <a:spLocks noChangeArrowheads="1"/>
          </p:cNvSpPr>
          <p:nvPr/>
        </p:nvSpPr>
        <p:spPr bwMode="auto">
          <a:xfrm>
            <a:off x="6392864" y="3171826"/>
            <a:ext cx="2543967" cy="335989"/>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Ready queue for priority 6</a:t>
            </a:r>
          </a:p>
        </p:txBody>
      </p:sp>
      <p:sp>
        <p:nvSpPr>
          <p:cNvPr id="45097" name="Rectangle 60"/>
          <p:cNvSpPr>
            <a:spLocks noChangeArrowheads="1"/>
          </p:cNvSpPr>
          <p:nvPr/>
        </p:nvSpPr>
        <p:spPr bwMode="auto">
          <a:xfrm>
            <a:off x="6397626" y="4114801"/>
            <a:ext cx="2543967" cy="335989"/>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Ready queue for priority 0</a:t>
            </a:r>
          </a:p>
        </p:txBody>
      </p:sp>
      <p:sp>
        <p:nvSpPr>
          <p:cNvPr id="45098" name="Rectangle 61"/>
          <p:cNvSpPr>
            <a:spLocks noChangeArrowheads="1"/>
          </p:cNvSpPr>
          <p:nvPr/>
        </p:nvSpPr>
        <p:spPr bwMode="auto">
          <a:xfrm>
            <a:off x="7621589" y="5153026"/>
            <a:ext cx="1537281" cy="335989"/>
          </a:xfrm>
          <a:prstGeom prst="rect">
            <a:avLst/>
          </a:prstGeom>
          <a:noFill/>
          <a:ln w="9525">
            <a:noFill/>
            <a:miter lim="800000"/>
            <a:headEnd/>
            <a:tailEnd/>
          </a:ln>
        </p:spPr>
        <p:txBody>
          <a:bodyPr wrap="none" lIns="90488" tIns="44450" rIns="90488" bIns="44450">
            <a:spAutoFit/>
          </a:bodyPr>
          <a:lstStyle/>
          <a:p>
            <a:r>
              <a:rPr kumimoji="1" lang="en-US" altLang="zh-TW" sz="1600">
                <a:latin typeface="Arial" charset="0"/>
                <a:ea typeface="新細明體" pitchFamily="18" charset="-120"/>
              </a:rPr>
              <a:t>Blocked queue</a:t>
            </a:r>
          </a:p>
        </p:txBody>
      </p:sp>
      <p:sp>
        <p:nvSpPr>
          <p:cNvPr id="45099" name="AutoShape 62"/>
          <p:cNvSpPr>
            <a:spLocks/>
          </p:cNvSpPr>
          <p:nvPr/>
        </p:nvSpPr>
        <p:spPr bwMode="auto">
          <a:xfrm>
            <a:off x="7620000" y="1981200"/>
            <a:ext cx="2286000" cy="609600"/>
          </a:xfrm>
          <a:prstGeom prst="borderCallout3">
            <a:avLst>
              <a:gd name="adj1" fmla="val 18750"/>
              <a:gd name="adj2" fmla="val 103333"/>
              <a:gd name="adj3" fmla="val 18750"/>
              <a:gd name="adj4" fmla="val 104236"/>
              <a:gd name="adj5" fmla="val 85676"/>
              <a:gd name="adj6" fmla="val 104236"/>
              <a:gd name="adj7" fmla="val 152606"/>
              <a:gd name="adj8" fmla="val 89514"/>
            </a:avLst>
          </a:prstGeom>
          <a:solidFill>
            <a:srgbClr val="00B050"/>
          </a:solidFill>
          <a:ln w="9525">
            <a:solidFill>
              <a:schemeClr val="tx1"/>
            </a:solidFill>
            <a:miter lim="800000"/>
            <a:headEnd/>
            <a:tailEnd/>
          </a:ln>
        </p:spPr>
        <p:txBody>
          <a:bodyPr/>
          <a:lstStyle/>
          <a:p>
            <a:pPr eaLnBrk="1" hangingPunct="1"/>
            <a:r>
              <a:rPr kumimoji="1" lang="en-US" altLang="zh-TW" sz="1600" dirty="0">
                <a:latin typeface="Arial" charset="0"/>
                <a:ea typeface="新細明體" pitchFamily="18" charset="-120"/>
              </a:rPr>
              <a:t>The running process A has priority 0.</a:t>
            </a:r>
          </a:p>
        </p:txBody>
      </p:sp>
      <p:sp>
        <p:nvSpPr>
          <p:cNvPr id="45100" name="AutoShape 63"/>
          <p:cNvSpPr>
            <a:spLocks/>
          </p:cNvSpPr>
          <p:nvPr/>
        </p:nvSpPr>
        <p:spPr bwMode="auto">
          <a:xfrm>
            <a:off x="2743200" y="5232400"/>
            <a:ext cx="3124200" cy="1079500"/>
          </a:xfrm>
          <a:prstGeom prst="borderCallout2">
            <a:avLst>
              <a:gd name="adj1" fmla="val 10588"/>
              <a:gd name="adj2" fmla="val 102440"/>
              <a:gd name="adj3" fmla="val 10588"/>
              <a:gd name="adj4" fmla="val 145579"/>
              <a:gd name="adj5" fmla="val 28528"/>
              <a:gd name="adj6" fmla="val 154523"/>
            </a:avLst>
          </a:prstGeom>
          <a:solidFill>
            <a:srgbClr val="FFFF00"/>
          </a:solidFill>
          <a:ln w="9525">
            <a:solidFill>
              <a:schemeClr val="tx1"/>
            </a:solidFill>
            <a:miter lim="800000"/>
            <a:headEnd/>
            <a:tailEnd/>
          </a:ln>
        </p:spPr>
        <p:txBody>
          <a:bodyPr/>
          <a:lstStyle/>
          <a:p>
            <a:pPr eaLnBrk="1" hangingPunct="1"/>
            <a:r>
              <a:rPr kumimoji="1" lang="en-US" altLang="zh-TW" sz="1600" dirty="0">
                <a:latin typeface="Arial" charset="0"/>
                <a:ea typeface="新細明體" pitchFamily="18" charset="-120"/>
              </a:rPr>
              <a:t>Process B of priority 6 becomes ready.  The OS may preempt the process A and dispatch process B.</a:t>
            </a:r>
          </a:p>
        </p:txBody>
      </p:sp>
      <p:sp>
        <p:nvSpPr>
          <p:cNvPr id="7" name="Slide Number Placeholder 6">
            <a:extLst>
              <a:ext uri="{FF2B5EF4-FFF2-40B4-BE49-F238E27FC236}">
                <a16:creationId xmlns:a16="http://schemas.microsoft.com/office/drawing/2014/main" id="{1E7C8ECF-E4BD-42F8-8A99-0338173B7707}"/>
              </a:ext>
            </a:extLst>
          </p:cNvPr>
          <p:cNvSpPr>
            <a:spLocks noGrp="1"/>
          </p:cNvSpPr>
          <p:nvPr>
            <p:ph type="sldNum" sz="quarter" idx="33"/>
          </p:nvPr>
        </p:nvSpPr>
        <p:spPr/>
        <p:txBody>
          <a:bodyPr/>
          <a:lstStyle/>
          <a:p>
            <a:fld id="{19B51A1E-902D-48AF-9020-955120F399B6}" type="slidenum">
              <a:rPr lang="en-US" noProof="0" smtClean="0"/>
              <a:pPr/>
              <a:t>35</a:t>
            </a:fld>
            <a:endParaRPr lang="en-US" noProof="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61F939-2184-4315-9483-B3413C317752}"/>
              </a:ext>
            </a:extLst>
          </p:cNvPr>
          <p:cNvSpPr>
            <a:spLocks noGrp="1"/>
          </p:cNvSpPr>
          <p:nvPr>
            <p:ph idx="1"/>
          </p:nvPr>
        </p:nvSpPr>
        <p:spPr>
          <a:xfrm>
            <a:off x="370613" y="1274325"/>
            <a:ext cx="10700125" cy="5245660"/>
          </a:xfrm>
        </p:spPr>
        <p:txBody>
          <a:bodyPr/>
          <a:lstStyle/>
          <a:p>
            <a:r>
              <a:rPr lang="en-US" dirty="0"/>
              <a:t>Processor is </a:t>
            </a:r>
            <a:r>
              <a:rPr lang="en-US" altLang="zh-CN" dirty="0"/>
              <a:t>so</a:t>
            </a:r>
            <a:r>
              <a:rPr lang="en-US" dirty="0"/>
              <a:t> faster than I/O that it will be </a:t>
            </a:r>
            <a:r>
              <a:rPr lang="en-US" dirty="0">
                <a:solidFill>
                  <a:srgbClr val="FF0000"/>
                </a:solidFill>
              </a:rPr>
              <a:t>COMMON</a:t>
            </a:r>
            <a:r>
              <a:rPr lang="en-US" dirty="0"/>
              <a:t> for </a:t>
            </a:r>
            <a:r>
              <a:rPr lang="en-US" dirty="0">
                <a:solidFill>
                  <a:srgbClr val="FF0000"/>
                </a:solidFill>
              </a:rPr>
              <a:t>all processes </a:t>
            </a:r>
            <a:r>
              <a:rPr lang="en-US" dirty="0"/>
              <a:t>in memory to be </a:t>
            </a:r>
            <a:r>
              <a:rPr lang="en-US" dirty="0">
                <a:solidFill>
                  <a:srgbClr val="FF0000"/>
                </a:solidFill>
              </a:rPr>
              <a:t>waiting</a:t>
            </a:r>
            <a:r>
              <a:rPr lang="en-US" dirty="0"/>
              <a:t> for I/O</a:t>
            </a:r>
          </a:p>
          <a:p>
            <a:r>
              <a:rPr lang="en-US" dirty="0"/>
              <a:t>Even with multiprogramming, a processor could be </a:t>
            </a:r>
            <a:r>
              <a:rPr lang="en-US" dirty="0">
                <a:solidFill>
                  <a:srgbClr val="FF0000"/>
                </a:solidFill>
              </a:rPr>
              <a:t>idle</a:t>
            </a:r>
            <a:r>
              <a:rPr lang="en-US" dirty="0"/>
              <a:t> </a:t>
            </a:r>
            <a:r>
              <a:rPr lang="en-US" dirty="0">
                <a:solidFill>
                  <a:srgbClr val="0070C0"/>
                </a:solidFill>
              </a:rPr>
              <a:t>most</a:t>
            </a:r>
            <a:r>
              <a:rPr lang="en-US" dirty="0"/>
              <a:t> of the time</a:t>
            </a:r>
          </a:p>
          <a:p>
            <a:r>
              <a:rPr lang="en-US" dirty="0"/>
              <a:t>What to do?</a:t>
            </a:r>
          </a:p>
          <a:p>
            <a:pPr lvl="1"/>
            <a:r>
              <a:rPr lang="en-US" dirty="0">
                <a:solidFill>
                  <a:srgbClr val="0070C0"/>
                </a:solidFill>
              </a:rPr>
              <a:t>Expand</a:t>
            </a:r>
            <a:r>
              <a:rPr lang="en-US" dirty="0"/>
              <a:t> the memory to accommodate more processes</a:t>
            </a:r>
          </a:p>
          <a:p>
            <a:pPr lvl="2"/>
            <a:r>
              <a:rPr lang="en-US" dirty="0">
                <a:solidFill>
                  <a:srgbClr val="0070C0"/>
                </a:solidFill>
              </a:rPr>
              <a:t>Cost</a:t>
            </a:r>
            <a:r>
              <a:rPr lang="en-US" dirty="0"/>
              <a:t> will be high</a:t>
            </a:r>
          </a:p>
          <a:p>
            <a:pPr lvl="2"/>
            <a:r>
              <a:rPr lang="en-US" dirty="0"/>
              <a:t>Larger memory results in larger processes, </a:t>
            </a:r>
            <a:r>
              <a:rPr lang="en-US" dirty="0">
                <a:solidFill>
                  <a:srgbClr val="0070C0"/>
                </a:solidFill>
              </a:rPr>
              <a:t>NOT</a:t>
            </a:r>
            <a:r>
              <a:rPr lang="en-US" dirty="0"/>
              <a:t> more processes</a:t>
            </a:r>
          </a:p>
          <a:p>
            <a:pPr lvl="1"/>
            <a:r>
              <a:rPr lang="en-US" b="1" dirty="0">
                <a:solidFill>
                  <a:srgbClr val="FF0000"/>
                </a:solidFill>
              </a:rPr>
              <a:t>Swapping</a:t>
            </a:r>
            <a:r>
              <a:rPr lang="en-US" dirty="0"/>
              <a:t>: </a:t>
            </a:r>
            <a:r>
              <a:rPr lang="en-US" dirty="0">
                <a:solidFill>
                  <a:srgbClr val="0070C0"/>
                </a:solidFill>
              </a:rPr>
              <a:t>moving</a:t>
            </a:r>
            <a:r>
              <a:rPr lang="en-US" dirty="0"/>
              <a:t> part or all of a process from main memory to </a:t>
            </a:r>
            <a:r>
              <a:rPr lang="en-US" dirty="0">
                <a:solidFill>
                  <a:srgbClr val="0070C0"/>
                </a:solidFill>
              </a:rPr>
              <a:t>disk</a:t>
            </a:r>
            <a:r>
              <a:rPr lang="en-US" dirty="0"/>
              <a:t> when </a:t>
            </a:r>
            <a:r>
              <a:rPr lang="en-US" dirty="0">
                <a:solidFill>
                  <a:srgbClr val="0070C0"/>
                </a:solidFill>
              </a:rPr>
              <a:t>ALL</a:t>
            </a:r>
            <a:r>
              <a:rPr lang="en-US" dirty="0"/>
              <a:t> the processes in the memory are in the </a:t>
            </a:r>
            <a:r>
              <a:rPr lang="en-US" dirty="0">
                <a:solidFill>
                  <a:srgbClr val="0070C0"/>
                </a:solidFill>
              </a:rPr>
              <a:t>Blocked</a:t>
            </a:r>
            <a:r>
              <a:rPr lang="en-US" dirty="0"/>
              <a:t> state</a:t>
            </a:r>
          </a:p>
          <a:p>
            <a:pPr lvl="2"/>
            <a:r>
              <a:rPr lang="en-US" dirty="0"/>
              <a:t>New state: </a:t>
            </a:r>
            <a:r>
              <a:rPr lang="en-US" b="1" dirty="0">
                <a:solidFill>
                  <a:srgbClr val="FF0000"/>
                </a:solidFill>
              </a:rPr>
              <a:t>Suspend</a:t>
            </a:r>
          </a:p>
          <a:p>
            <a:pPr lvl="2"/>
            <a:r>
              <a:rPr lang="en-US" dirty="0"/>
              <a:t>Blocked state becomes </a:t>
            </a:r>
            <a:r>
              <a:rPr lang="en-US" b="1" i="1" dirty="0">
                <a:solidFill>
                  <a:srgbClr val="FF0000"/>
                </a:solidFill>
              </a:rPr>
              <a:t>suspend</a:t>
            </a:r>
            <a:r>
              <a:rPr lang="en-US" dirty="0"/>
              <a:t> state when swapped to disk</a:t>
            </a:r>
          </a:p>
        </p:txBody>
      </p:sp>
      <p:sp>
        <p:nvSpPr>
          <p:cNvPr id="3" name="Title 2">
            <a:extLst>
              <a:ext uri="{FF2B5EF4-FFF2-40B4-BE49-F238E27FC236}">
                <a16:creationId xmlns:a16="http://schemas.microsoft.com/office/drawing/2014/main" id="{C947EA12-E2BC-4158-98F5-EB7D5D15B762}"/>
              </a:ext>
            </a:extLst>
          </p:cNvPr>
          <p:cNvSpPr>
            <a:spLocks noGrp="1"/>
          </p:cNvSpPr>
          <p:nvPr>
            <p:ph type="title"/>
          </p:nvPr>
        </p:nvSpPr>
        <p:spPr/>
        <p:txBody>
          <a:bodyPr/>
          <a:lstStyle/>
          <a:p>
            <a:r>
              <a:rPr lang="en-US" altLang="zh-TW" dirty="0">
                <a:ea typeface="新細明體" pitchFamily="18" charset="-120"/>
              </a:rPr>
              <a:t>Suspend Processes</a:t>
            </a:r>
            <a:endParaRPr lang="en-US" dirty="0"/>
          </a:p>
        </p:txBody>
      </p:sp>
      <p:sp>
        <p:nvSpPr>
          <p:cNvPr id="4" name="Slide Number Placeholder 3">
            <a:extLst>
              <a:ext uri="{FF2B5EF4-FFF2-40B4-BE49-F238E27FC236}">
                <a16:creationId xmlns:a16="http://schemas.microsoft.com/office/drawing/2014/main" id="{A4313318-918B-4DD3-BF43-8BE1E3F77503}"/>
              </a:ext>
            </a:extLst>
          </p:cNvPr>
          <p:cNvSpPr>
            <a:spLocks noGrp="1"/>
          </p:cNvSpPr>
          <p:nvPr>
            <p:ph type="sldNum" sz="quarter" idx="15"/>
          </p:nvPr>
        </p:nvSpPr>
        <p:spPr/>
        <p:txBody>
          <a:bodyPr/>
          <a:lstStyle/>
          <a:p>
            <a:fld id="{19B51A1E-902D-48AF-9020-955120F399B6}" type="slidenum">
              <a:rPr lang="en-US" smtClean="0"/>
              <a:pPr/>
              <a:t>36</a:t>
            </a:fld>
            <a:endParaRPr lang="en-US" dirty="0"/>
          </a:p>
        </p:txBody>
      </p:sp>
    </p:spTree>
    <p:extLst>
      <p:ext uri="{BB962C8B-B14F-4D97-AF65-F5344CB8AC3E}">
        <p14:creationId xmlns:p14="http://schemas.microsoft.com/office/powerpoint/2010/main" val="761853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CE5636-8193-4898-B747-790539F13AB6}"/>
              </a:ext>
            </a:extLst>
          </p:cNvPr>
          <p:cNvSpPr>
            <a:spLocks noGrp="1"/>
          </p:cNvSpPr>
          <p:nvPr>
            <p:ph idx="1"/>
          </p:nvPr>
        </p:nvSpPr>
        <p:spPr/>
        <p:txBody>
          <a:bodyPr/>
          <a:lstStyle/>
          <a:p>
            <a:r>
              <a:rPr lang="en-US" b="1" dirty="0">
                <a:solidFill>
                  <a:srgbClr val="FF0000"/>
                </a:solidFill>
              </a:rPr>
              <a:t>Ready:</a:t>
            </a:r>
            <a:r>
              <a:rPr lang="en-US" b="1" dirty="0"/>
              <a:t> </a:t>
            </a:r>
            <a:r>
              <a:rPr lang="en-US" dirty="0"/>
              <a:t>The process is in </a:t>
            </a:r>
            <a:r>
              <a:rPr lang="en-US" dirty="0">
                <a:solidFill>
                  <a:srgbClr val="0070C0"/>
                </a:solidFill>
              </a:rPr>
              <a:t>main memory </a:t>
            </a:r>
            <a:r>
              <a:rPr lang="en-US" dirty="0"/>
              <a:t>and available for execution.</a:t>
            </a:r>
          </a:p>
          <a:p>
            <a:r>
              <a:rPr lang="en-US" b="1" dirty="0">
                <a:solidFill>
                  <a:srgbClr val="FF0000"/>
                </a:solidFill>
              </a:rPr>
              <a:t>Blocked:</a:t>
            </a:r>
            <a:r>
              <a:rPr lang="en-US" b="1" dirty="0"/>
              <a:t> </a:t>
            </a:r>
            <a:r>
              <a:rPr lang="en-US" dirty="0"/>
              <a:t>The process is in </a:t>
            </a:r>
            <a:r>
              <a:rPr lang="en-US" dirty="0">
                <a:solidFill>
                  <a:srgbClr val="0070C0"/>
                </a:solidFill>
              </a:rPr>
              <a:t>main memory </a:t>
            </a:r>
            <a:r>
              <a:rPr lang="en-US" dirty="0"/>
              <a:t>and awaiting an event.</a:t>
            </a:r>
          </a:p>
          <a:p>
            <a:r>
              <a:rPr lang="en-US" b="1" dirty="0">
                <a:solidFill>
                  <a:srgbClr val="FF0000"/>
                </a:solidFill>
              </a:rPr>
              <a:t>Blocked/Suspend: </a:t>
            </a:r>
            <a:r>
              <a:rPr lang="en-US" dirty="0"/>
              <a:t>The process is in </a:t>
            </a:r>
            <a:r>
              <a:rPr lang="en-US" dirty="0">
                <a:solidFill>
                  <a:srgbClr val="0070C0"/>
                </a:solidFill>
              </a:rPr>
              <a:t>secondary memory </a:t>
            </a:r>
            <a:r>
              <a:rPr lang="en-US" dirty="0"/>
              <a:t>and awaiting an event.</a:t>
            </a:r>
          </a:p>
          <a:p>
            <a:r>
              <a:rPr lang="en-US" b="1" dirty="0">
                <a:solidFill>
                  <a:srgbClr val="FF0000"/>
                </a:solidFill>
              </a:rPr>
              <a:t>Ready/Suspend: </a:t>
            </a:r>
            <a:r>
              <a:rPr lang="en-US" dirty="0"/>
              <a:t>The process is in </a:t>
            </a:r>
            <a:r>
              <a:rPr lang="en-US" dirty="0">
                <a:solidFill>
                  <a:srgbClr val="0070C0"/>
                </a:solidFill>
              </a:rPr>
              <a:t>secondary memory </a:t>
            </a:r>
            <a:r>
              <a:rPr lang="en-US" dirty="0"/>
              <a:t>but is available for execution as soon as it is loaded into main memory.</a:t>
            </a:r>
          </a:p>
        </p:txBody>
      </p:sp>
      <p:sp>
        <p:nvSpPr>
          <p:cNvPr id="3" name="Title 2">
            <a:extLst>
              <a:ext uri="{FF2B5EF4-FFF2-40B4-BE49-F238E27FC236}">
                <a16:creationId xmlns:a16="http://schemas.microsoft.com/office/drawing/2014/main" id="{73DFCACD-A92D-4384-95DE-6C08C7752C33}"/>
              </a:ext>
            </a:extLst>
          </p:cNvPr>
          <p:cNvSpPr>
            <a:spLocks noGrp="1"/>
          </p:cNvSpPr>
          <p:nvPr>
            <p:ph type="title"/>
          </p:nvPr>
        </p:nvSpPr>
        <p:spPr/>
        <p:txBody>
          <a:bodyPr/>
          <a:lstStyle/>
          <a:p>
            <a:r>
              <a:rPr lang="en-US" altLang="zh-TW" dirty="0">
                <a:ea typeface="新細明體" pitchFamily="18" charset="-120"/>
              </a:rPr>
              <a:t>Suspend States</a:t>
            </a:r>
            <a:endParaRPr lang="en-US" dirty="0"/>
          </a:p>
        </p:txBody>
      </p:sp>
      <p:sp>
        <p:nvSpPr>
          <p:cNvPr id="4" name="Slide Number Placeholder 3">
            <a:extLst>
              <a:ext uri="{FF2B5EF4-FFF2-40B4-BE49-F238E27FC236}">
                <a16:creationId xmlns:a16="http://schemas.microsoft.com/office/drawing/2014/main" id="{8DBBA11B-97D9-489D-95A3-71C1ABFBF6E0}"/>
              </a:ext>
            </a:extLst>
          </p:cNvPr>
          <p:cNvSpPr>
            <a:spLocks noGrp="1"/>
          </p:cNvSpPr>
          <p:nvPr>
            <p:ph type="sldNum" sz="quarter" idx="15"/>
          </p:nvPr>
        </p:nvSpPr>
        <p:spPr/>
        <p:txBody>
          <a:bodyPr/>
          <a:lstStyle/>
          <a:p>
            <a:fld id="{19B51A1E-902D-48AF-9020-955120F399B6}" type="slidenum">
              <a:rPr lang="en-US" smtClean="0"/>
              <a:pPr/>
              <a:t>37</a:t>
            </a:fld>
            <a:endParaRPr lang="en-US" dirty="0"/>
          </a:p>
        </p:txBody>
      </p:sp>
    </p:spTree>
    <p:extLst>
      <p:ext uri="{BB962C8B-B14F-4D97-AF65-F5344CB8AC3E}">
        <p14:creationId xmlns:p14="http://schemas.microsoft.com/office/powerpoint/2010/main" val="4094561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12B1D-60EB-41B4-9A19-529BE673CAFF}"/>
              </a:ext>
            </a:extLst>
          </p:cNvPr>
          <p:cNvSpPr>
            <a:spLocks noGrp="1"/>
          </p:cNvSpPr>
          <p:nvPr>
            <p:ph type="title"/>
          </p:nvPr>
        </p:nvSpPr>
        <p:spPr>
          <a:xfrm>
            <a:off x="252029" y="231498"/>
            <a:ext cx="11206862" cy="672927"/>
          </a:xfrm>
        </p:spPr>
        <p:txBody>
          <a:bodyPr/>
          <a:lstStyle/>
          <a:p>
            <a:r>
              <a:rPr lang="en-US" altLang="zh-TW" dirty="0">
                <a:ea typeface="新細明體" pitchFamily="18" charset="-120"/>
              </a:rPr>
              <a:t>State Transition with Suspend States</a:t>
            </a:r>
            <a:endParaRPr lang="en-US" dirty="0"/>
          </a:p>
        </p:txBody>
      </p:sp>
      <p:sp>
        <p:nvSpPr>
          <p:cNvPr id="4" name="Slide Number Placeholder 3">
            <a:extLst>
              <a:ext uri="{FF2B5EF4-FFF2-40B4-BE49-F238E27FC236}">
                <a16:creationId xmlns:a16="http://schemas.microsoft.com/office/drawing/2014/main" id="{FD122320-30D2-4409-8C7F-EA43E4C34416}"/>
              </a:ext>
            </a:extLst>
          </p:cNvPr>
          <p:cNvSpPr>
            <a:spLocks noGrp="1"/>
          </p:cNvSpPr>
          <p:nvPr>
            <p:ph type="sldNum" sz="quarter" idx="15"/>
          </p:nvPr>
        </p:nvSpPr>
        <p:spPr/>
        <p:txBody>
          <a:bodyPr/>
          <a:lstStyle/>
          <a:p>
            <a:fld id="{19B51A1E-902D-48AF-9020-955120F399B6}" type="slidenum">
              <a:rPr lang="en-US" smtClean="0"/>
              <a:pPr/>
              <a:t>38</a:t>
            </a:fld>
            <a:endParaRPr lang="en-US" dirty="0"/>
          </a:p>
        </p:txBody>
      </p:sp>
      <p:sp>
        <p:nvSpPr>
          <p:cNvPr id="5" name="Rectangle 3">
            <a:extLst>
              <a:ext uri="{FF2B5EF4-FFF2-40B4-BE49-F238E27FC236}">
                <a16:creationId xmlns:a16="http://schemas.microsoft.com/office/drawing/2014/main" id="{BF616F79-E948-4ABB-87DA-87E2AC3C80DB}"/>
              </a:ext>
            </a:extLst>
          </p:cNvPr>
          <p:cNvSpPr>
            <a:spLocks noChangeArrowheads="1"/>
          </p:cNvSpPr>
          <p:nvPr/>
        </p:nvSpPr>
        <p:spPr bwMode="auto">
          <a:xfrm>
            <a:off x="5865904" y="2437094"/>
            <a:ext cx="1069975" cy="363538"/>
          </a:xfrm>
          <a:prstGeom prst="rect">
            <a:avLst/>
          </a:prstGeom>
          <a:noFill/>
          <a:ln w="9525">
            <a:noFill/>
            <a:miter lim="800000"/>
            <a:headEnd/>
            <a:tailEnd/>
          </a:ln>
        </p:spPr>
        <p:txBody>
          <a:bodyPr wrap="none" lIns="90488" tIns="44450" rIns="90488" bIns="44450">
            <a:spAutoFit/>
          </a:bodyPr>
          <a:lstStyle/>
          <a:p>
            <a:r>
              <a:rPr kumimoji="1" lang="en-US" altLang="zh-TW">
                <a:latin typeface="Arial" charset="0"/>
                <a:ea typeface="新細明體" pitchFamily="18" charset="-120"/>
              </a:rPr>
              <a:t>Dispatch</a:t>
            </a:r>
          </a:p>
        </p:txBody>
      </p:sp>
      <p:sp>
        <p:nvSpPr>
          <p:cNvPr id="6" name="Oval 4">
            <a:extLst>
              <a:ext uri="{FF2B5EF4-FFF2-40B4-BE49-F238E27FC236}">
                <a16:creationId xmlns:a16="http://schemas.microsoft.com/office/drawing/2014/main" id="{524D3770-A98E-4B7F-BA11-84AE63E8DE90}"/>
              </a:ext>
            </a:extLst>
          </p:cNvPr>
          <p:cNvSpPr>
            <a:spLocks noChangeArrowheads="1"/>
          </p:cNvSpPr>
          <p:nvPr/>
        </p:nvSpPr>
        <p:spPr bwMode="auto">
          <a:xfrm>
            <a:off x="4802279" y="5361269"/>
            <a:ext cx="1273175" cy="595313"/>
          </a:xfrm>
          <a:prstGeom prst="ellipse">
            <a:avLst/>
          </a:prstGeom>
          <a:solidFill>
            <a:srgbClr val="CCECFF"/>
          </a:solidFill>
          <a:ln w="12700">
            <a:solidFill>
              <a:schemeClr val="tx1"/>
            </a:solidFill>
            <a:round/>
            <a:headEnd/>
            <a:tailEnd/>
          </a:ln>
        </p:spPr>
        <p:txBody>
          <a:bodyPr wrap="none" anchor="ctr"/>
          <a:lstStyle/>
          <a:p>
            <a:pPr algn="ctr"/>
            <a:r>
              <a:rPr kumimoji="1" lang="en-US" altLang="zh-TW">
                <a:latin typeface="Arial" charset="0"/>
                <a:ea typeface="新細明體" pitchFamily="18" charset="-120"/>
              </a:rPr>
              <a:t>Blocked</a:t>
            </a:r>
          </a:p>
        </p:txBody>
      </p:sp>
      <p:sp>
        <p:nvSpPr>
          <p:cNvPr id="8" name="Oval 6">
            <a:extLst>
              <a:ext uri="{FF2B5EF4-FFF2-40B4-BE49-F238E27FC236}">
                <a16:creationId xmlns:a16="http://schemas.microsoft.com/office/drawing/2014/main" id="{12ACE37F-2145-4F62-8B30-BB613CD00532}"/>
              </a:ext>
            </a:extLst>
          </p:cNvPr>
          <p:cNvSpPr>
            <a:spLocks noChangeArrowheads="1"/>
          </p:cNvSpPr>
          <p:nvPr/>
        </p:nvSpPr>
        <p:spPr bwMode="auto">
          <a:xfrm>
            <a:off x="8453529" y="2665694"/>
            <a:ext cx="1273175" cy="595313"/>
          </a:xfrm>
          <a:prstGeom prst="ellipse">
            <a:avLst/>
          </a:prstGeom>
          <a:solidFill>
            <a:srgbClr val="CCECFF"/>
          </a:solidFill>
          <a:ln w="12700">
            <a:solidFill>
              <a:schemeClr val="tx1"/>
            </a:solidFill>
            <a:round/>
            <a:headEnd/>
            <a:tailEnd/>
          </a:ln>
        </p:spPr>
        <p:txBody>
          <a:bodyPr wrap="none" anchor="ctr"/>
          <a:lstStyle/>
          <a:p>
            <a:pPr algn="ctr"/>
            <a:r>
              <a:rPr kumimoji="1" lang="en-US" altLang="zh-TW">
                <a:latin typeface="Arial" charset="0"/>
                <a:ea typeface="新細明體" pitchFamily="18" charset="-120"/>
              </a:rPr>
              <a:t>Exit</a:t>
            </a:r>
            <a:endParaRPr kumimoji="1" lang="en-US" altLang="zh-TW" sz="1200" b="1">
              <a:latin typeface="Arial" charset="0"/>
              <a:ea typeface="新細明體" pitchFamily="18" charset="-120"/>
            </a:endParaRPr>
          </a:p>
        </p:txBody>
      </p:sp>
      <p:sp>
        <p:nvSpPr>
          <p:cNvPr id="9" name="Line 7">
            <a:extLst>
              <a:ext uri="{FF2B5EF4-FFF2-40B4-BE49-F238E27FC236}">
                <a16:creationId xmlns:a16="http://schemas.microsoft.com/office/drawing/2014/main" id="{EC63C4CA-82F2-436E-B0A0-E53AC22C0413}"/>
              </a:ext>
            </a:extLst>
          </p:cNvPr>
          <p:cNvSpPr>
            <a:spLocks noChangeShapeType="1"/>
          </p:cNvSpPr>
          <p:nvPr/>
        </p:nvSpPr>
        <p:spPr bwMode="auto">
          <a:xfrm>
            <a:off x="6019892" y="2794282"/>
            <a:ext cx="59690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0" name="Line 8">
            <a:extLst>
              <a:ext uri="{FF2B5EF4-FFF2-40B4-BE49-F238E27FC236}">
                <a16:creationId xmlns:a16="http://schemas.microsoft.com/office/drawing/2014/main" id="{632F6EF3-E752-4F1F-90CF-137736112D97}"/>
              </a:ext>
            </a:extLst>
          </p:cNvPr>
          <p:cNvSpPr>
            <a:spLocks noChangeShapeType="1"/>
          </p:cNvSpPr>
          <p:nvPr/>
        </p:nvSpPr>
        <p:spPr bwMode="auto">
          <a:xfrm flipH="1">
            <a:off x="6008779" y="3130832"/>
            <a:ext cx="619125"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1" name="Line 9">
            <a:extLst>
              <a:ext uri="{FF2B5EF4-FFF2-40B4-BE49-F238E27FC236}">
                <a16:creationId xmlns:a16="http://schemas.microsoft.com/office/drawing/2014/main" id="{4010447C-9748-4B73-A644-43E249632952}"/>
              </a:ext>
            </a:extLst>
          </p:cNvPr>
          <p:cNvSpPr>
            <a:spLocks noChangeShapeType="1"/>
          </p:cNvSpPr>
          <p:nvPr/>
        </p:nvSpPr>
        <p:spPr bwMode="auto">
          <a:xfrm>
            <a:off x="7845517" y="2929219"/>
            <a:ext cx="59690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2" name="Line 10">
            <a:extLst>
              <a:ext uri="{FF2B5EF4-FFF2-40B4-BE49-F238E27FC236}">
                <a16:creationId xmlns:a16="http://schemas.microsoft.com/office/drawing/2014/main" id="{792797DB-FE1A-4E08-8847-3BE6A7E6A888}"/>
              </a:ext>
            </a:extLst>
          </p:cNvPr>
          <p:cNvSpPr>
            <a:spLocks noChangeShapeType="1"/>
          </p:cNvSpPr>
          <p:nvPr/>
        </p:nvSpPr>
        <p:spPr bwMode="auto">
          <a:xfrm flipH="1">
            <a:off x="5873841" y="3146707"/>
            <a:ext cx="1118625" cy="2270125"/>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3" name="Line 11">
            <a:extLst>
              <a:ext uri="{FF2B5EF4-FFF2-40B4-BE49-F238E27FC236}">
                <a16:creationId xmlns:a16="http://schemas.microsoft.com/office/drawing/2014/main" id="{1F4ECFB0-1C45-4D36-B0A1-AEC007B44315}"/>
              </a:ext>
            </a:extLst>
          </p:cNvPr>
          <p:cNvSpPr>
            <a:spLocks noChangeShapeType="1"/>
          </p:cNvSpPr>
          <p:nvPr/>
        </p:nvSpPr>
        <p:spPr bwMode="auto">
          <a:xfrm flipV="1">
            <a:off x="5472204" y="3262594"/>
            <a:ext cx="0" cy="2098675"/>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4" name="Line 12">
            <a:extLst>
              <a:ext uri="{FF2B5EF4-FFF2-40B4-BE49-F238E27FC236}">
                <a16:creationId xmlns:a16="http://schemas.microsoft.com/office/drawing/2014/main" id="{5AD52B74-1D9B-4B7A-9969-9CAE4208457E}"/>
              </a:ext>
            </a:extLst>
          </p:cNvPr>
          <p:cNvSpPr>
            <a:spLocks noChangeShapeType="1"/>
          </p:cNvSpPr>
          <p:nvPr/>
        </p:nvSpPr>
        <p:spPr bwMode="auto">
          <a:xfrm>
            <a:off x="4600667" y="1857657"/>
            <a:ext cx="866775" cy="796925"/>
          </a:xfrm>
          <a:prstGeom prst="line">
            <a:avLst/>
          </a:prstGeom>
          <a:noFill/>
          <a:ln w="12700">
            <a:solidFill>
              <a:schemeClr val="tx1"/>
            </a:solidFill>
            <a:prstDash val="lgDash"/>
            <a:round/>
            <a:headEnd type="none" w="sm" len="sm"/>
            <a:tailEnd type="stealth" w="med" len="med"/>
          </a:ln>
        </p:spPr>
        <p:txBody>
          <a:bodyPr wrap="none" anchor="ctr"/>
          <a:lstStyle/>
          <a:p>
            <a:endParaRPr lang="en-US"/>
          </a:p>
        </p:txBody>
      </p:sp>
      <p:sp>
        <p:nvSpPr>
          <p:cNvPr id="15" name="Rectangle 13">
            <a:extLst>
              <a:ext uri="{FF2B5EF4-FFF2-40B4-BE49-F238E27FC236}">
                <a16:creationId xmlns:a16="http://schemas.microsoft.com/office/drawing/2014/main" id="{847F3D04-8AF3-4448-AE64-2B981F83E7CE}"/>
              </a:ext>
            </a:extLst>
          </p:cNvPr>
          <p:cNvSpPr>
            <a:spLocks noChangeArrowheads="1"/>
          </p:cNvSpPr>
          <p:nvPr/>
        </p:nvSpPr>
        <p:spPr bwMode="auto">
          <a:xfrm>
            <a:off x="4697504" y="1765582"/>
            <a:ext cx="765175" cy="363537"/>
          </a:xfrm>
          <a:prstGeom prst="rect">
            <a:avLst/>
          </a:prstGeom>
          <a:noFill/>
          <a:ln w="9525">
            <a:noFill/>
            <a:miter lim="800000"/>
            <a:headEnd/>
            <a:tailEnd/>
          </a:ln>
        </p:spPr>
        <p:txBody>
          <a:bodyPr wrap="none" lIns="90488" tIns="44450" rIns="90488" bIns="44450">
            <a:spAutoFit/>
          </a:bodyPr>
          <a:lstStyle/>
          <a:p>
            <a:r>
              <a:rPr kumimoji="1" lang="en-US" altLang="zh-TW">
                <a:latin typeface="Arial" charset="0"/>
                <a:ea typeface="新細明體" pitchFamily="18" charset="-120"/>
              </a:rPr>
              <a:t>Admit</a:t>
            </a:r>
          </a:p>
        </p:txBody>
      </p:sp>
      <p:sp>
        <p:nvSpPr>
          <p:cNvPr id="16" name="Rectangle 14">
            <a:extLst>
              <a:ext uri="{FF2B5EF4-FFF2-40B4-BE49-F238E27FC236}">
                <a16:creationId xmlns:a16="http://schemas.microsoft.com/office/drawing/2014/main" id="{DC47B09C-8B4B-48C3-BF96-0DDE3ABAA718}"/>
              </a:ext>
            </a:extLst>
          </p:cNvPr>
          <p:cNvSpPr>
            <a:spLocks noChangeArrowheads="1"/>
          </p:cNvSpPr>
          <p:nvPr/>
        </p:nvSpPr>
        <p:spPr bwMode="auto">
          <a:xfrm>
            <a:off x="5840504" y="3137182"/>
            <a:ext cx="1006475" cy="363537"/>
          </a:xfrm>
          <a:prstGeom prst="rect">
            <a:avLst/>
          </a:prstGeom>
          <a:noFill/>
          <a:ln w="9525">
            <a:noFill/>
            <a:miter lim="800000"/>
            <a:headEnd/>
            <a:tailEnd/>
          </a:ln>
        </p:spPr>
        <p:txBody>
          <a:bodyPr wrap="none" lIns="90488" tIns="44450" rIns="90488" bIns="44450">
            <a:spAutoFit/>
          </a:bodyPr>
          <a:lstStyle/>
          <a:p>
            <a:r>
              <a:rPr kumimoji="1" lang="en-US" altLang="zh-TW">
                <a:latin typeface="Arial" charset="0"/>
                <a:ea typeface="新細明體" pitchFamily="18" charset="-120"/>
              </a:rPr>
              <a:t>Timeout</a:t>
            </a:r>
          </a:p>
        </p:txBody>
      </p:sp>
      <p:sp>
        <p:nvSpPr>
          <p:cNvPr id="17" name="Rectangle 15">
            <a:extLst>
              <a:ext uri="{FF2B5EF4-FFF2-40B4-BE49-F238E27FC236}">
                <a16:creationId xmlns:a16="http://schemas.microsoft.com/office/drawing/2014/main" id="{919B5B02-833C-4EEC-94EE-CAF64B8946C5}"/>
              </a:ext>
            </a:extLst>
          </p:cNvPr>
          <p:cNvSpPr>
            <a:spLocks noChangeArrowheads="1"/>
          </p:cNvSpPr>
          <p:nvPr/>
        </p:nvSpPr>
        <p:spPr bwMode="auto">
          <a:xfrm>
            <a:off x="5459504" y="4051582"/>
            <a:ext cx="904875" cy="473075"/>
          </a:xfrm>
          <a:prstGeom prst="rect">
            <a:avLst/>
          </a:prstGeom>
          <a:noFill/>
          <a:ln w="9525">
            <a:noFill/>
            <a:miter lim="800000"/>
            <a:headEnd/>
            <a:tailEnd/>
          </a:ln>
        </p:spPr>
        <p:txBody>
          <a:bodyPr wrap="none" lIns="90488" tIns="44450" rIns="90488" bIns="44450">
            <a:spAutoFit/>
          </a:bodyPr>
          <a:lstStyle/>
          <a:p>
            <a:pPr>
              <a:lnSpc>
                <a:spcPct val="70000"/>
              </a:lnSpc>
            </a:pPr>
            <a:r>
              <a:rPr kumimoji="1" lang="en-US" altLang="zh-TW">
                <a:latin typeface="Arial" charset="0"/>
                <a:ea typeface="新細明體" pitchFamily="18" charset="-120"/>
              </a:rPr>
              <a:t>Event</a:t>
            </a:r>
          </a:p>
          <a:p>
            <a:pPr>
              <a:lnSpc>
                <a:spcPct val="70000"/>
              </a:lnSpc>
            </a:pPr>
            <a:r>
              <a:rPr kumimoji="1" lang="en-US" altLang="zh-TW">
                <a:latin typeface="Arial" charset="0"/>
                <a:ea typeface="新細明體" pitchFamily="18" charset="-120"/>
              </a:rPr>
              <a:t>Occurs</a:t>
            </a:r>
          </a:p>
        </p:txBody>
      </p:sp>
      <p:sp>
        <p:nvSpPr>
          <p:cNvPr id="18" name="Rectangle 16">
            <a:extLst>
              <a:ext uri="{FF2B5EF4-FFF2-40B4-BE49-F238E27FC236}">
                <a16:creationId xmlns:a16="http://schemas.microsoft.com/office/drawing/2014/main" id="{55C2DBA9-785F-48AF-89FB-74577DF9A8E8}"/>
              </a:ext>
            </a:extLst>
          </p:cNvPr>
          <p:cNvSpPr>
            <a:spLocks noChangeArrowheads="1"/>
          </p:cNvSpPr>
          <p:nvPr/>
        </p:nvSpPr>
        <p:spPr bwMode="auto">
          <a:xfrm>
            <a:off x="6526304" y="3975382"/>
            <a:ext cx="765175" cy="527050"/>
          </a:xfrm>
          <a:prstGeom prst="rect">
            <a:avLst/>
          </a:prstGeom>
          <a:noFill/>
          <a:ln w="9525">
            <a:noFill/>
            <a:miter lim="800000"/>
            <a:headEnd/>
            <a:tailEnd/>
          </a:ln>
        </p:spPr>
        <p:txBody>
          <a:bodyPr wrap="none" lIns="90488" tIns="44450" rIns="90488" bIns="44450">
            <a:spAutoFit/>
          </a:bodyPr>
          <a:lstStyle/>
          <a:p>
            <a:pPr>
              <a:lnSpc>
                <a:spcPct val="80000"/>
              </a:lnSpc>
            </a:pPr>
            <a:r>
              <a:rPr kumimoji="1" lang="en-US" altLang="zh-TW">
                <a:latin typeface="Arial" charset="0"/>
                <a:ea typeface="新細明體" pitchFamily="18" charset="-120"/>
              </a:rPr>
              <a:t>Event</a:t>
            </a:r>
          </a:p>
          <a:p>
            <a:pPr>
              <a:lnSpc>
                <a:spcPct val="80000"/>
              </a:lnSpc>
            </a:pPr>
            <a:r>
              <a:rPr kumimoji="1" lang="en-US" altLang="zh-TW">
                <a:latin typeface="Arial" charset="0"/>
                <a:ea typeface="新細明體" pitchFamily="18" charset="-120"/>
              </a:rPr>
              <a:t>Wait</a:t>
            </a:r>
          </a:p>
        </p:txBody>
      </p:sp>
      <p:grpSp>
        <p:nvGrpSpPr>
          <p:cNvPr id="20" name="Group 18">
            <a:extLst>
              <a:ext uri="{FF2B5EF4-FFF2-40B4-BE49-F238E27FC236}">
                <a16:creationId xmlns:a16="http://schemas.microsoft.com/office/drawing/2014/main" id="{34FBCF54-F725-4692-A761-09F702C8171D}"/>
              </a:ext>
            </a:extLst>
          </p:cNvPr>
          <p:cNvGrpSpPr>
            <a:grpSpLocks/>
          </p:cNvGrpSpPr>
          <p:nvPr/>
        </p:nvGrpSpPr>
        <p:grpSpPr bwMode="auto">
          <a:xfrm>
            <a:off x="2030504" y="1783044"/>
            <a:ext cx="5730875" cy="4384675"/>
            <a:chOff x="624" y="1115"/>
            <a:chExt cx="3610" cy="2762"/>
          </a:xfrm>
        </p:grpSpPr>
        <p:sp>
          <p:nvSpPr>
            <p:cNvPr id="29" name="Line 27">
              <a:extLst>
                <a:ext uri="{FF2B5EF4-FFF2-40B4-BE49-F238E27FC236}">
                  <a16:creationId xmlns:a16="http://schemas.microsoft.com/office/drawing/2014/main" id="{622285F7-FD84-45A2-BB8D-67C9B167C441}"/>
                </a:ext>
              </a:extLst>
            </p:cNvPr>
            <p:cNvSpPr>
              <a:spLocks noChangeShapeType="1"/>
            </p:cNvSpPr>
            <p:nvPr/>
          </p:nvSpPr>
          <p:spPr bwMode="auto">
            <a:xfrm flipV="1">
              <a:off x="1046" y="2046"/>
              <a:ext cx="0" cy="1322"/>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1" name="Rectangle 19">
              <a:extLst>
                <a:ext uri="{FF2B5EF4-FFF2-40B4-BE49-F238E27FC236}">
                  <a16:creationId xmlns:a16="http://schemas.microsoft.com/office/drawing/2014/main" id="{D764472A-F84C-47E8-9F72-F59310EE2558}"/>
                </a:ext>
              </a:extLst>
            </p:cNvPr>
            <p:cNvSpPr>
              <a:spLocks noChangeArrowheads="1"/>
            </p:cNvSpPr>
            <p:nvPr/>
          </p:nvSpPr>
          <p:spPr bwMode="auto">
            <a:xfrm>
              <a:off x="3552" y="1296"/>
              <a:ext cx="682" cy="229"/>
            </a:xfrm>
            <a:prstGeom prst="rect">
              <a:avLst/>
            </a:prstGeom>
            <a:noFill/>
            <a:ln w="9525">
              <a:noFill/>
              <a:miter lim="800000"/>
              <a:headEnd/>
              <a:tailEnd/>
            </a:ln>
          </p:spPr>
          <p:txBody>
            <a:bodyPr wrap="none" lIns="90488" tIns="44450" rIns="90488" bIns="44450">
              <a:spAutoFit/>
            </a:bodyPr>
            <a:lstStyle/>
            <a:p>
              <a:r>
                <a:rPr kumimoji="1" lang="en-US" altLang="zh-TW">
                  <a:latin typeface="Arial" charset="0"/>
                  <a:ea typeface="新細明體" pitchFamily="18" charset="-120"/>
                </a:rPr>
                <a:t>Suspend</a:t>
              </a:r>
            </a:p>
          </p:txBody>
        </p:sp>
        <p:sp>
          <p:nvSpPr>
            <p:cNvPr id="22" name="Rectangle 20">
              <a:extLst>
                <a:ext uri="{FF2B5EF4-FFF2-40B4-BE49-F238E27FC236}">
                  <a16:creationId xmlns:a16="http://schemas.microsoft.com/office/drawing/2014/main" id="{EEA61C5E-8F72-4C49-B47B-C3EF9387AC16}"/>
                </a:ext>
              </a:extLst>
            </p:cNvPr>
            <p:cNvSpPr>
              <a:spLocks noChangeArrowheads="1"/>
            </p:cNvSpPr>
            <p:nvPr/>
          </p:nvSpPr>
          <p:spPr bwMode="auto">
            <a:xfrm>
              <a:off x="1006" y="1115"/>
              <a:ext cx="482" cy="229"/>
            </a:xfrm>
            <a:prstGeom prst="rect">
              <a:avLst/>
            </a:prstGeom>
            <a:noFill/>
            <a:ln w="9525">
              <a:noFill/>
              <a:miter lim="800000"/>
              <a:headEnd/>
              <a:tailEnd/>
            </a:ln>
          </p:spPr>
          <p:txBody>
            <a:bodyPr wrap="none" lIns="90488" tIns="44450" rIns="90488" bIns="44450">
              <a:spAutoFit/>
            </a:bodyPr>
            <a:lstStyle/>
            <a:p>
              <a:r>
                <a:rPr kumimoji="1" lang="en-US" altLang="zh-TW">
                  <a:latin typeface="Arial" charset="0"/>
                  <a:ea typeface="新細明體" pitchFamily="18" charset="-120"/>
                </a:rPr>
                <a:t>Admit</a:t>
              </a:r>
            </a:p>
          </p:txBody>
        </p:sp>
        <p:sp>
          <p:nvSpPr>
            <p:cNvPr id="23" name="Arc 21">
              <a:extLst>
                <a:ext uri="{FF2B5EF4-FFF2-40B4-BE49-F238E27FC236}">
                  <a16:creationId xmlns:a16="http://schemas.microsoft.com/office/drawing/2014/main" id="{2DAAED90-CB30-4141-86AD-1098E2EA8F47}"/>
                </a:ext>
              </a:extLst>
            </p:cNvPr>
            <p:cNvSpPr>
              <a:spLocks/>
            </p:cNvSpPr>
            <p:nvPr/>
          </p:nvSpPr>
          <p:spPr bwMode="auto">
            <a:xfrm>
              <a:off x="2285" y="1464"/>
              <a:ext cx="1615" cy="2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1" y="0"/>
                  </a:moveTo>
                  <a:cubicBezTo>
                    <a:pt x="11936" y="6"/>
                    <a:pt x="21600" y="9675"/>
                    <a:pt x="21600" y="21600"/>
                  </a:cubicBezTo>
                </a:path>
                <a:path w="21600" h="21600" stroke="0" extrusionOk="0">
                  <a:moveTo>
                    <a:pt x="11" y="0"/>
                  </a:moveTo>
                  <a:cubicBezTo>
                    <a:pt x="11936" y="6"/>
                    <a:pt x="21600" y="9675"/>
                    <a:pt x="21600" y="21600"/>
                  </a:cubicBezTo>
                  <a:lnTo>
                    <a:pt x="0" y="21600"/>
                  </a:lnTo>
                  <a:close/>
                </a:path>
              </a:pathLst>
            </a:custGeom>
            <a:noFill/>
            <a:ln w="12700" cap="rnd">
              <a:solidFill>
                <a:schemeClr val="tx1"/>
              </a:solidFill>
              <a:prstDash val="sysDot"/>
              <a:round/>
              <a:headEnd type="none" w="sm" len="sm"/>
              <a:tailEnd type="none" w="sm" len="sm"/>
            </a:ln>
          </p:spPr>
          <p:txBody>
            <a:bodyPr wrap="none" anchor="ctr"/>
            <a:lstStyle/>
            <a:p>
              <a:endParaRPr lang="en-US"/>
            </a:p>
          </p:txBody>
        </p:sp>
        <p:sp>
          <p:nvSpPr>
            <p:cNvPr id="24" name="Oval 22">
              <a:extLst>
                <a:ext uri="{FF2B5EF4-FFF2-40B4-BE49-F238E27FC236}">
                  <a16:creationId xmlns:a16="http://schemas.microsoft.com/office/drawing/2014/main" id="{0CFA01AC-2E0A-4E20-BBA8-E44AF595B0B1}"/>
                </a:ext>
              </a:extLst>
            </p:cNvPr>
            <p:cNvSpPr>
              <a:spLocks noChangeArrowheads="1"/>
            </p:cNvSpPr>
            <p:nvPr/>
          </p:nvSpPr>
          <p:spPr bwMode="auto">
            <a:xfrm>
              <a:off x="624" y="1670"/>
              <a:ext cx="802" cy="375"/>
            </a:xfrm>
            <a:prstGeom prst="ellipse">
              <a:avLst/>
            </a:prstGeom>
            <a:solidFill>
              <a:srgbClr val="CCECFF"/>
            </a:solidFill>
            <a:ln w="12700">
              <a:solidFill>
                <a:schemeClr val="tx1"/>
              </a:solidFill>
              <a:round/>
              <a:headEnd/>
              <a:tailEnd/>
            </a:ln>
          </p:spPr>
          <p:txBody>
            <a:bodyPr wrap="none" anchor="ctr"/>
            <a:lstStyle/>
            <a:p>
              <a:pPr algn="ctr">
                <a:lnSpc>
                  <a:spcPct val="80000"/>
                </a:lnSpc>
              </a:pPr>
              <a:r>
                <a:rPr kumimoji="1" lang="en-US" altLang="zh-TW">
                  <a:latin typeface="Arial" charset="0"/>
                  <a:ea typeface="新細明體" pitchFamily="18" charset="-120"/>
                </a:rPr>
                <a:t>Ready /</a:t>
              </a:r>
              <a:br>
                <a:rPr kumimoji="1" lang="en-US" altLang="zh-TW">
                  <a:latin typeface="Arial" charset="0"/>
                  <a:ea typeface="新細明體" pitchFamily="18" charset="-120"/>
                </a:rPr>
              </a:br>
              <a:r>
                <a:rPr kumimoji="1" lang="en-US" altLang="zh-TW">
                  <a:latin typeface="Arial" charset="0"/>
                  <a:ea typeface="新細明體" pitchFamily="18" charset="-120"/>
                </a:rPr>
                <a:t>suspend</a:t>
              </a:r>
            </a:p>
          </p:txBody>
        </p:sp>
        <p:sp>
          <p:nvSpPr>
            <p:cNvPr id="25" name="Oval 23">
              <a:extLst>
                <a:ext uri="{FF2B5EF4-FFF2-40B4-BE49-F238E27FC236}">
                  <a16:creationId xmlns:a16="http://schemas.microsoft.com/office/drawing/2014/main" id="{A927C286-0334-490B-A865-64CC52FCEC5A}"/>
                </a:ext>
              </a:extLst>
            </p:cNvPr>
            <p:cNvSpPr>
              <a:spLocks noChangeArrowheads="1"/>
            </p:cNvSpPr>
            <p:nvPr/>
          </p:nvSpPr>
          <p:spPr bwMode="auto">
            <a:xfrm>
              <a:off x="624" y="3295"/>
              <a:ext cx="802" cy="448"/>
            </a:xfrm>
            <a:prstGeom prst="ellipse">
              <a:avLst/>
            </a:prstGeom>
            <a:solidFill>
              <a:srgbClr val="CCECFF"/>
            </a:solidFill>
            <a:ln w="12700">
              <a:solidFill>
                <a:schemeClr val="tx1"/>
              </a:solidFill>
              <a:round/>
              <a:headEnd/>
              <a:tailEnd/>
            </a:ln>
          </p:spPr>
          <p:txBody>
            <a:bodyPr wrap="none" anchor="ctr"/>
            <a:lstStyle/>
            <a:p>
              <a:pPr algn="ctr">
                <a:lnSpc>
                  <a:spcPct val="80000"/>
                </a:lnSpc>
              </a:pPr>
              <a:r>
                <a:rPr kumimoji="1" lang="en-US" altLang="zh-TW" dirty="0">
                  <a:latin typeface="Arial" charset="0"/>
                  <a:ea typeface="新細明體" pitchFamily="18" charset="-120"/>
                </a:rPr>
                <a:t>Blocked /</a:t>
              </a:r>
              <a:br>
                <a:rPr kumimoji="1" lang="en-US" altLang="zh-TW" dirty="0">
                  <a:latin typeface="Arial" charset="0"/>
                  <a:ea typeface="新細明體" pitchFamily="18" charset="-120"/>
                </a:rPr>
              </a:br>
              <a:r>
                <a:rPr kumimoji="1" lang="en-US" altLang="zh-TW" dirty="0">
                  <a:latin typeface="Arial" charset="0"/>
                  <a:ea typeface="新細明體" pitchFamily="18" charset="-120"/>
                </a:rPr>
                <a:t>suspend</a:t>
              </a:r>
            </a:p>
          </p:txBody>
        </p:sp>
        <p:sp>
          <p:nvSpPr>
            <p:cNvPr id="26" name="Line 24">
              <a:extLst>
                <a:ext uri="{FF2B5EF4-FFF2-40B4-BE49-F238E27FC236}">
                  <a16:creationId xmlns:a16="http://schemas.microsoft.com/office/drawing/2014/main" id="{52BCD525-77A1-448B-ABDF-D7C82D698654}"/>
                </a:ext>
              </a:extLst>
            </p:cNvPr>
            <p:cNvSpPr>
              <a:spLocks noChangeShapeType="1"/>
            </p:cNvSpPr>
            <p:nvPr/>
          </p:nvSpPr>
          <p:spPr bwMode="auto">
            <a:xfrm>
              <a:off x="1434" y="1793"/>
              <a:ext cx="972"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7" name="Line 25">
              <a:extLst>
                <a:ext uri="{FF2B5EF4-FFF2-40B4-BE49-F238E27FC236}">
                  <a16:creationId xmlns:a16="http://schemas.microsoft.com/office/drawing/2014/main" id="{7F18C4A6-2533-4833-8F96-48A0708E2A14}"/>
                </a:ext>
              </a:extLst>
            </p:cNvPr>
            <p:cNvSpPr>
              <a:spLocks noChangeShapeType="1"/>
            </p:cNvSpPr>
            <p:nvPr/>
          </p:nvSpPr>
          <p:spPr bwMode="auto">
            <a:xfrm flipH="1">
              <a:off x="1384" y="1963"/>
              <a:ext cx="1071"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8" name="Line 26">
              <a:extLst>
                <a:ext uri="{FF2B5EF4-FFF2-40B4-BE49-F238E27FC236}">
                  <a16:creationId xmlns:a16="http://schemas.microsoft.com/office/drawing/2014/main" id="{960E1E4E-5DFC-4A4A-92CF-6A1C34850438}"/>
                </a:ext>
              </a:extLst>
            </p:cNvPr>
            <p:cNvSpPr>
              <a:spLocks noChangeShapeType="1"/>
            </p:cNvSpPr>
            <p:nvPr/>
          </p:nvSpPr>
          <p:spPr bwMode="auto">
            <a:xfrm flipH="1">
              <a:off x="1384" y="3662"/>
              <a:ext cx="1071"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30" name="Line 28">
              <a:extLst>
                <a:ext uri="{FF2B5EF4-FFF2-40B4-BE49-F238E27FC236}">
                  <a16:creationId xmlns:a16="http://schemas.microsoft.com/office/drawing/2014/main" id="{B1A9832E-9F63-4CAA-9976-F44B9AD6B87C}"/>
                </a:ext>
              </a:extLst>
            </p:cNvPr>
            <p:cNvSpPr>
              <a:spLocks noChangeShapeType="1"/>
            </p:cNvSpPr>
            <p:nvPr/>
          </p:nvSpPr>
          <p:spPr bwMode="auto">
            <a:xfrm>
              <a:off x="1434" y="3492"/>
              <a:ext cx="972"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31" name="Arc 29">
              <a:extLst>
                <a:ext uri="{FF2B5EF4-FFF2-40B4-BE49-F238E27FC236}">
                  <a16:creationId xmlns:a16="http://schemas.microsoft.com/office/drawing/2014/main" id="{ADE9D92F-60EF-4526-9888-8EF09925C226}"/>
                </a:ext>
              </a:extLst>
            </p:cNvPr>
            <p:cNvSpPr>
              <a:spLocks/>
            </p:cNvSpPr>
            <p:nvPr/>
          </p:nvSpPr>
          <p:spPr bwMode="auto">
            <a:xfrm>
              <a:off x="1052" y="1459"/>
              <a:ext cx="1316" cy="20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08"/>
                  </a:moveTo>
                  <a:cubicBezTo>
                    <a:pt x="50" y="9620"/>
                    <a:pt x="9697" y="8"/>
                    <a:pt x="21585" y="0"/>
                  </a:cubicBezTo>
                </a:path>
                <a:path w="21600" h="21600" stroke="0" extrusionOk="0">
                  <a:moveTo>
                    <a:pt x="0" y="21508"/>
                  </a:moveTo>
                  <a:cubicBezTo>
                    <a:pt x="50" y="9620"/>
                    <a:pt x="9697" y="8"/>
                    <a:pt x="21585" y="0"/>
                  </a:cubicBezTo>
                  <a:lnTo>
                    <a:pt x="21600" y="21600"/>
                  </a:lnTo>
                  <a:close/>
                </a:path>
              </a:pathLst>
            </a:custGeom>
            <a:noFill/>
            <a:ln w="12700" cap="rnd">
              <a:solidFill>
                <a:schemeClr val="tx1"/>
              </a:solidFill>
              <a:prstDash val="sysDot"/>
              <a:round/>
              <a:headEnd type="stealth" w="med" len="med"/>
              <a:tailEnd type="none" w="sm" len="sm"/>
            </a:ln>
          </p:spPr>
          <p:txBody>
            <a:bodyPr wrap="none" anchor="ctr"/>
            <a:lstStyle/>
            <a:p>
              <a:endParaRPr lang="en-US"/>
            </a:p>
          </p:txBody>
        </p:sp>
        <p:sp>
          <p:nvSpPr>
            <p:cNvPr id="32" name="Line 30">
              <a:extLst>
                <a:ext uri="{FF2B5EF4-FFF2-40B4-BE49-F238E27FC236}">
                  <a16:creationId xmlns:a16="http://schemas.microsoft.com/office/drawing/2014/main" id="{FDA5B013-B267-4FDE-9BFE-D8B6588BFDAF}"/>
                </a:ext>
              </a:extLst>
            </p:cNvPr>
            <p:cNvSpPr>
              <a:spLocks noChangeShapeType="1"/>
            </p:cNvSpPr>
            <p:nvPr/>
          </p:nvSpPr>
          <p:spPr bwMode="auto">
            <a:xfrm flipH="1">
              <a:off x="873" y="1161"/>
              <a:ext cx="773" cy="502"/>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33" name="Rectangle 31">
              <a:extLst>
                <a:ext uri="{FF2B5EF4-FFF2-40B4-BE49-F238E27FC236}">
                  <a16:creationId xmlns:a16="http://schemas.microsoft.com/office/drawing/2014/main" id="{F12AA2F0-5FF8-4FCF-BF1B-A39A134D7023}"/>
                </a:ext>
              </a:extLst>
            </p:cNvPr>
            <p:cNvSpPr>
              <a:spLocks noChangeArrowheads="1"/>
            </p:cNvSpPr>
            <p:nvPr/>
          </p:nvSpPr>
          <p:spPr bwMode="auto">
            <a:xfrm>
              <a:off x="1056" y="2592"/>
              <a:ext cx="570" cy="332"/>
            </a:xfrm>
            <a:prstGeom prst="rect">
              <a:avLst/>
            </a:prstGeom>
            <a:noFill/>
            <a:ln w="9525">
              <a:noFill/>
              <a:miter lim="800000"/>
              <a:headEnd/>
              <a:tailEnd/>
            </a:ln>
          </p:spPr>
          <p:txBody>
            <a:bodyPr wrap="none" lIns="90488" tIns="44450" rIns="90488" bIns="44450">
              <a:spAutoFit/>
            </a:bodyPr>
            <a:lstStyle/>
            <a:p>
              <a:pPr>
                <a:lnSpc>
                  <a:spcPct val="80000"/>
                </a:lnSpc>
              </a:pPr>
              <a:r>
                <a:rPr kumimoji="1" lang="en-US" altLang="zh-TW">
                  <a:latin typeface="Arial" charset="0"/>
                  <a:ea typeface="新細明體" pitchFamily="18" charset="-120"/>
                </a:rPr>
                <a:t>Event</a:t>
              </a:r>
            </a:p>
            <a:p>
              <a:pPr>
                <a:lnSpc>
                  <a:spcPct val="80000"/>
                </a:lnSpc>
              </a:pPr>
              <a:r>
                <a:rPr kumimoji="1" lang="en-US" altLang="zh-TW">
                  <a:latin typeface="Arial" charset="0"/>
                  <a:ea typeface="新細明體" pitchFamily="18" charset="-120"/>
                </a:rPr>
                <a:t>Occurs</a:t>
              </a:r>
            </a:p>
          </p:txBody>
        </p:sp>
        <p:sp>
          <p:nvSpPr>
            <p:cNvPr id="34" name="Rectangle 32">
              <a:extLst>
                <a:ext uri="{FF2B5EF4-FFF2-40B4-BE49-F238E27FC236}">
                  <a16:creationId xmlns:a16="http://schemas.microsoft.com/office/drawing/2014/main" id="{C8F959A5-DB7F-49AE-BF72-40C51399E48F}"/>
                </a:ext>
              </a:extLst>
            </p:cNvPr>
            <p:cNvSpPr>
              <a:spLocks noChangeArrowheads="1"/>
            </p:cNvSpPr>
            <p:nvPr/>
          </p:nvSpPr>
          <p:spPr bwMode="auto">
            <a:xfrm>
              <a:off x="1507" y="3267"/>
              <a:ext cx="626" cy="229"/>
            </a:xfrm>
            <a:prstGeom prst="rect">
              <a:avLst/>
            </a:prstGeom>
            <a:noFill/>
            <a:ln w="9525">
              <a:noFill/>
              <a:miter lim="800000"/>
              <a:headEnd/>
              <a:tailEnd/>
            </a:ln>
          </p:spPr>
          <p:txBody>
            <a:bodyPr wrap="none" lIns="90488" tIns="44450" rIns="90488" bIns="44450">
              <a:spAutoFit/>
            </a:bodyPr>
            <a:lstStyle/>
            <a:p>
              <a:r>
                <a:rPr kumimoji="1" lang="en-US" altLang="zh-TW">
                  <a:latin typeface="Arial" charset="0"/>
                  <a:ea typeface="新細明體" pitchFamily="18" charset="-120"/>
                </a:rPr>
                <a:t>Activate</a:t>
              </a:r>
            </a:p>
          </p:txBody>
        </p:sp>
        <p:sp>
          <p:nvSpPr>
            <p:cNvPr id="35" name="Rectangle 33">
              <a:extLst>
                <a:ext uri="{FF2B5EF4-FFF2-40B4-BE49-F238E27FC236}">
                  <a16:creationId xmlns:a16="http://schemas.microsoft.com/office/drawing/2014/main" id="{541AF797-B877-4904-A24A-116854DE61B5}"/>
                </a:ext>
              </a:extLst>
            </p:cNvPr>
            <p:cNvSpPr>
              <a:spLocks noChangeArrowheads="1"/>
            </p:cNvSpPr>
            <p:nvPr/>
          </p:nvSpPr>
          <p:spPr bwMode="auto">
            <a:xfrm>
              <a:off x="1507" y="1569"/>
              <a:ext cx="626" cy="229"/>
            </a:xfrm>
            <a:prstGeom prst="rect">
              <a:avLst/>
            </a:prstGeom>
            <a:noFill/>
            <a:ln w="9525">
              <a:noFill/>
              <a:miter lim="800000"/>
              <a:headEnd/>
              <a:tailEnd/>
            </a:ln>
          </p:spPr>
          <p:txBody>
            <a:bodyPr wrap="none" lIns="90488" tIns="44450" rIns="90488" bIns="44450">
              <a:spAutoFit/>
            </a:bodyPr>
            <a:lstStyle/>
            <a:p>
              <a:r>
                <a:rPr kumimoji="1" lang="en-US" altLang="zh-TW">
                  <a:latin typeface="Arial" charset="0"/>
                  <a:ea typeface="新細明體" pitchFamily="18" charset="-120"/>
                </a:rPr>
                <a:t>Activate</a:t>
              </a:r>
            </a:p>
          </p:txBody>
        </p:sp>
        <p:sp>
          <p:nvSpPr>
            <p:cNvPr id="36" name="Rectangle 34">
              <a:extLst>
                <a:ext uri="{FF2B5EF4-FFF2-40B4-BE49-F238E27FC236}">
                  <a16:creationId xmlns:a16="http://schemas.microsoft.com/office/drawing/2014/main" id="{BC2C48CD-D901-44CB-A9B2-8E1827894464}"/>
                </a:ext>
              </a:extLst>
            </p:cNvPr>
            <p:cNvSpPr>
              <a:spLocks noChangeArrowheads="1"/>
            </p:cNvSpPr>
            <p:nvPr/>
          </p:nvSpPr>
          <p:spPr bwMode="auto">
            <a:xfrm>
              <a:off x="1549" y="1992"/>
              <a:ext cx="682" cy="229"/>
            </a:xfrm>
            <a:prstGeom prst="rect">
              <a:avLst/>
            </a:prstGeom>
            <a:noFill/>
            <a:ln w="9525">
              <a:noFill/>
              <a:miter lim="800000"/>
              <a:headEnd/>
              <a:tailEnd/>
            </a:ln>
          </p:spPr>
          <p:txBody>
            <a:bodyPr wrap="none" lIns="90488" tIns="44450" rIns="90488" bIns="44450">
              <a:spAutoFit/>
            </a:bodyPr>
            <a:lstStyle/>
            <a:p>
              <a:r>
                <a:rPr kumimoji="1" lang="en-US" altLang="zh-TW">
                  <a:latin typeface="Arial" charset="0"/>
                  <a:ea typeface="新細明體" pitchFamily="18" charset="-120"/>
                </a:rPr>
                <a:t>Suspend</a:t>
              </a:r>
            </a:p>
          </p:txBody>
        </p:sp>
        <p:sp>
          <p:nvSpPr>
            <p:cNvPr id="37" name="Rectangle 35">
              <a:extLst>
                <a:ext uri="{FF2B5EF4-FFF2-40B4-BE49-F238E27FC236}">
                  <a16:creationId xmlns:a16="http://schemas.microsoft.com/office/drawing/2014/main" id="{5CB10179-011A-4BD5-8032-4EC16BF9010C}"/>
                </a:ext>
              </a:extLst>
            </p:cNvPr>
            <p:cNvSpPr>
              <a:spLocks noChangeArrowheads="1"/>
            </p:cNvSpPr>
            <p:nvPr/>
          </p:nvSpPr>
          <p:spPr bwMode="auto">
            <a:xfrm>
              <a:off x="1536" y="3648"/>
              <a:ext cx="682" cy="229"/>
            </a:xfrm>
            <a:prstGeom prst="rect">
              <a:avLst/>
            </a:prstGeom>
            <a:noFill/>
            <a:ln w="9525">
              <a:noFill/>
              <a:miter lim="800000"/>
              <a:headEnd/>
              <a:tailEnd/>
            </a:ln>
          </p:spPr>
          <p:txBody>
            <a:bodyPr wrap="none" lIns="90488" tIns="44450" rIns="90488" bIns="44450">
              <a:spAutoFit/>
            </a:bodyPr>
            <a:lstStyle/>
            <a:p>
              <a:r>
                <a:rPr kumimoji="1" lang="en-US" altLang="zh-TW">
                  <a:latin typeface="Arial" charset="0"/>
                  <a:ea typeface="新細明體" pitchFamily="18" charset="-120"/>
                </a:rPr>
                <a:t>Suspend</a:t>
              </a:r>
            </a:p>
          </p:txBody>
        </p:sp>
      </p:grpSp>
      <p:sp>
        <p:nvSpPr>
          <p:cNvPr id="38" name="Oval 36">
            <a:extLst>
              <a:ext uri="{FF2B5EF4-FFF2-40B4-BE49-F238E27FC236}">
                <a16:creationId xmlns:a16="http://schemas.microsoft.com/office/drawing/2014/main" id="{BB24D488-33B7-49E3-B596-E5267C8CBCB6}"/>
              </a:ext>
            </a:extLst>
          </p:cNvPr>
          <p:cNvSpPr>
            <a:spLocks noChangeArrowheads="1"/>
          </p:cNvSpPr>
          <p:nvPr/>
        </p:nvSpPr>
        <p:spPr bwMode="auto">
          <a:xfrm>
            <a:off x="3449729" y="1384582"/>
            <a:ext cx="1273175" cy="595312"/>
          </a:xfrm>
          <a:prstGeom prst="ellipse">
            <a:avLst/>
          </a:prstGeom>
          <a:solidFill>
            <a:srgbClr val="CCECFF"/>
          </a:solidFill>
          <a:ln w="12700">
            <a:solidFill>
              <a:schemeClr val="tx1"/>
            </a:solidFill>
            <a:round/>
            <a:headEnd/>
            <a:tailEnd/>
          </a:ln>
        </p:spPr>
        <p:txBody>
          <a:bodyPr wrap="none" anchor="ctr"/>
          <a:lstStyle/>
          <a:p>
            <a:pPr algn="ctr"/>
            <a:r>
              <a:rPr kumimoji="1" lang="en-US" altLang="zh-TW">
                <a:latin typeface="Arial" charset="0"/>
                <a:ea typeface="新細明體" pitchFamily="18" charset="-120"/>
              </a:rPr>
              <a:t>New</a:t>
            </a:r>
          </a:p>
        </p:txBody>
      </p:sp>
      <p:sp>
        <p:nvSpPr>
          <p:cNvPr id="39" name="Oval 37">
            <a:extLst>
              <a:ext uri="{FF2B5EF4-FFF2-40B4-BE49-F238E27FC236}">
                <a16:creationId xmlns:a16="http://schemas.microsoft.com/office/drawing/2014/main" id="{F1AC7273-972C-408C-991F-9A93E8B302D4}"/>
              </a:ext>
            </a:extLst>
          </p:cNvPr>
          <p:cNvSpPr>
            <a:spLocks noChangeArrowheads="1"/>
          </p:cNvSpPr>
          <p:nvPr/>
        </p:nvSpPr>
        <p:spPr bwMode="auto">
          <a:xfrm>
            <a:off x="4802279" y="2665694"/>
            <a:ext cx="1273175" cy="595313"/>
          </a:xfrm>
          <a:prstGeom prst="ellipse">
            <a:avLst/>
          </a:prstGeom>
          <a:solidFill>
            <a:srgbClr val="CCECFF"/>
          </a:solidFill>
          <a:ln w="12700">
            <a:solidFill>
              <a:schemeClr val="tx1"/>
            </a:solidFill>
            <a:round/>
            <a:headEnd/>
            <a:tailEnd/>
          </a:ln>
        </p:spPr>
        <p:txBody>
          <a:bodyPr wrap="none" anchor="ctr"/>
          <a:lstStyle/>
          <a:p>
            <a:pPr algn="ctr"/>
            <a:r>
              <a:rPr kumimoji="1" lang="en-US" altLang="zh-TW">
                <a:latin typeface="Arial" charset="0"/>
                <a:ea typeface="新細明體" pitchFamily="18" charset="-120"/>
              </a:rPr>
              <a:t>Ready</a:t>
            </a:r>
          </a:p>
        </p:txBody>
      </p:sp>
      <p:sp>
        <p:nvSpPr>
          <p:cNvPr id="40" name="Rectangle 38">
            <a:extLst>
              <a:ext uri="{FF2B5EF4-FFF2-40B4-BE49-F238E27FC236}">
                <a16:creationId xmlns:a16="http://schemas.microsoft.com/office/drawing/2014/main" id="{2567DB49-9FA7-44BE-AF57-331DF3EAB930}"/>
              </a:ext>
            </a:extLst>
          </p:cNvPr>
          <p:cNvSpPr>
            <a:spLocks noChangeArrowheads="1"/>
          </p:cNvSpPr>
          <p:nvPr/>
        </p:nvSpPr>
        <p:spPr bwMode="auto">
          <a:xfrm>
            <a:off x="7669304" y="3060982"/>
            <a:ext cx="1019175" cy="363537"/>
          </a:xfrm>
          <a:prstGeom prst="rect">
            <a:avLst/>
          </a:prstGeom>
          <a:noFill/>
          <a:ln w="9525">
            <a:noFill/>
            <a:miter lim="800000"/>
            <a:headEnd/>
            <a:tailEnd/>
          </a:ln>
        </p:spPr>
        <p:txBody>
          <a:bodyPr wrap="none" lIns="90488" tIns="44450" rIns="90488" bIns="44450">
            <a:spAutoFit/>
          </a:bodyPr>
          <a:lstStyle/>
          <a:p>
            <a:r>
              <a:rPr kumimoji="1" lang="en-US" altLang="zh-TW">
                <a:latin typeface="Arial" charset="0"/>
                <a:ea typeface="新細明體" pitchFamily="18" charset="-120"/>
              </a:rPr>
              <a:t>Release</a:t>
            </a:r>
          </a:p>
        </p:txBody>
      </p:sp>
      <p:sp>
        <p:nvSpPr>
          <p:cNvPr id="7" name="Oval 5">
            <a:extLst>
              <a:ext uri="{FF2B5EF4-FFF2-40B4-BE49-F238E27FC236}">
                <a16:creationId xmlns:a16="http://schemas.microsoft.com/office/drawing/2014/main" id="{24DC6757-1BA0-464B-8C51-5465C0EAADEC}"/>
              </a:ext>
            </a:extLst>
          </p:cNvPr>
          <p:cNvSpPr>
            <a:spLocks noChangeArrowheads="1"/>
          </p:cNvSpPr>
          <p:nvPr/>
        </p:nvSpPr>
        <p:spPr bwMode="auto">
          <a:xfrm>
            <a:off x="6559642" y="2665694"/>
            <a:ext cx="1273175" cy="595313"/>
          </a:xfrm>
          <a:prstGeom prst="ellipse">
            <a:avLst/>
          </a:prstGeom>
          <a:solidFill>
            <a:srgbClr val="CCECFF"/>
          </a:solidFill>
          <a:ln w="12700">
            <a:solidFill>
              <a:schemeClr val="tx1"/>
            </a:solidFill>
            <a:round/>
            <a:headEnd/>
            <a:tailEnd/>
          </a:ln>
        </p:spPr>
        <p:txBody>
          <a:bodyPr wrap="none" anchor="ctr"/>
          <a:lstStyle/>
          <a:p>
            <a:pPr algn="ctr"/>
            <a:r>
              <a:rPr kumimoji="1" lang="en-US" altLang="zh-TW">
                <a:latin typeface="Arial" charset="0"/>
                <a:ea typeface="新細明體" pitchFamily="18" charset="-120"/>
              </a:rPr>
              <a:t>Running</a:t>
            </a:r>
            <a:endParaRPr kumimoji="1" lang="en-US" altLang="zh-TW" sz="1200" b="1">
              <a:latin typeface="Arial" charset="0"/>
              <a:ea typeface="新細明體" pitchFamily="18" charset="-120"/>
            </a:endParaRPr>
          </a:p>
        </p:txBody>
      </p:sp>
    </p:spTree>
    <p:extLst>
      <p:ext uri="{BB962C8B-B14F-4D97-AF65-F5344CB8AC3E}">
        <p14:creationId xmlns:p14="http://schemas.microsoft.com/office/powerpoint/2010/main" val="321657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932075-D177-431C-90AB-000AB47274B6}"/>
              </a:ext>
            </a:extLst>
          </p:cNvPr>
          <p:cNvSpPr>
            <a:spLocks noGrp="1"/>
          </p:cNvSpPr>
          <p:nvPr>
            <p:ph type="title"/>
          </p:nvPr>
        </p:nvSpPr>
        <p:spPr/>
        <p:txBody>
          <a:bodyPr/>
          <a:lstStyle/>
          <a:p>
            <a:r>
              <a:rPr lang="en-US" altLang="zh-TW" dirty="0">
                <a:ea typeface="新細明體" pitchFamily="18" charset="-120"/>
              </a:rPr>
              <a:t>An Example</a:t>
            </a:r>
            <a:endParaRPr lang="en-US" dirty="0"/>
          </a:p>
        </p:txBody>
      </p:sp>
      <p:sp>
        <p:nvSpPr>
          <p:cNvPr id="4" name="Slide Number Placeholder 3">
            <a:extLst>
              <a:ext uri="{FF2B5EF4-FFF2-40B4-BE49-F238E27FC236}">
                <a16:creationId xmlns:a16="http://schemas.microsoft.com/office/drawing/2014/main" id="{F7561845-A07E-4182-8D04-9CB21EB34466}"/>
              </a:ext>
            </a:extLst>
          </p:cNvPr>
          <p:cNvSpPr>
            <a:spLocks noGrp="1"/>
          </p:cNvSpPr>
          <p:nvPr>
            <p:ph type="sldNum" sz="quarter" idx="15"/>
          </p:nvPr>
        </p:nvSpPr>
        <p:spPr/>
        <p:txBody>
          <a:bodyPr/>
          <a:lstStyle/>
          <a:p>
            <a:fld id="{19B51A1E-902D-48AF-9020-955120F399B6}" type="slidenum">
              <a:rPr lang="en-US" smtClean="0"/>
              <a:pPr/>
              <a:t>39</a:t>
            </a:fld>
            <a:endParaRPr lang="en-US" dirty="0"/>
          </a:p>
        </p:txBody>
      </p:sp>
      <p:sp>
        <p:nvSpPr>
          <p:cNvPr id="5" name="Oval 3">
            <a:extLst>
              <a:ext uri="{FF2B5EF4-FFF2-40B4-BE49-F238E27FC236}">
                <a16:creationId xmlns:a16="http://schemas.microsoft.com/office/drawing/2014/main" id="{97F34BFC-A8D6-4398-B7E5-0E71DB4176D8}"/>
              </a:ext>
            </a:extLst>
          </p:cNvPr>
          <p:cNvSpPr>
            <a:spLocks noChangeArrowheads="1"/>
          </p:cNvSpPr>
          <p:nvPr/>
        </p:nvSpPr>
        <p:spPr bwMode="auto">
          <a:xfrm>
            <a:off x="5289176" y="3028765"/>
            <a:ext cx="1066800" cy="647700"/>
          </a:xfrm>
          <a:prstGeom prst="ellipse">
            <a:avLst/>
          </a:prstGeom>
          <a:solidFill>
            <a:srgbClr val="CCECFF"/>
          </a:solidFill>
          <a:ln w="12700">
            <a:solidFill>
              <a:schemeClr val="tx1"/>
            </a:solidFill>
            <a:round/>
            <a:headEnd/>
            <a:tailEnd/>
          </a:ln>
        </p:spPr>
        <p:txBody>
          <a:bodyPr wrap="none" anchor="ctr"/>
          <a:lstStyle/>
          <a:p>
            <a:pPr algn="ctr">
              <a:lnSpc>
                <a:spcPct val="80000"/>
              </a:lnSpc>
            </a:pPr>
            <a:r>
              <a:rPr kumimoji="1" lang="en-US" altLang="zh-TW" sz="1600">
                <a:latin typeface="Arial" charset="0"/>
                <a:ea typeface="新細明體" pitchFamily="18" charset="-120"/>
              </a:rPr>
              <a:t>Blocked /</a:t>
            </a:r>
            <a:br>
              <a:rPr kumimoji="1" lang="en-US" altLang="zh-TW" sz="1600">
                <a:latin typeface="Arial" charset="0"/>
                <a:ea typeface="新細明體" pitchFamily="18" charset="-120"/>
              </a:rPr>
            </a:br>
            <a:r>
              <a:rPr kumimoji="1" lang="en-US" altLang="zh-TW" sz="1600">
                <a:latin typeface="Arial" charset="0"/>
                <a:ea typeface="新細明體" pitchFamily="18" charset="-120"/>
              </a:rPr>
              <a:t>suspend</a:t>
            </a:r>
          </a:p>
        </p:txBody>
      </p:sp>
      <p:sp>
        <p:nvSpPr>
          <p:cNvPr id="6" name="Oval 4">
            <a:extLst>
              <a:ext uri="{FF2B5EF4-FFF2-40B4-BE49-F238E27FC236}">
                <a16:creationId xmlns:a16="http://schemas.microsoft.com/office/drawing/2014/main" id="{3F67AE49-4907-4303-9BA9-B511691A08FA}"/>
              </a:ext>
            </a:extLst>
          </p:cNvPr>
          <p:cNvSpPr>
            <a:spLocks noChangeArrowheads="1"/>
          </p:cNvSpPr>
          <p:nvPr/>
        </p:nvSpPr>
        <p:spPr bwMode="auto">
          <a:xfrm>
            <a:off x="6965576" y="4195482"/>
            <a:ext cx="1066800" cy="587191"/>
          </a:xfrm>
          <a:prstGeom prst="ellipse">
            <a:avLst/>
          </a:prstGeom>
          <a:solidFill>
            <a:srgbClr val="CCECFF"/>
          </a:solidFill>
          <a:ln w="12700">
            <a:solidFill>
              <a:schemeClr val="tx1"/>
            </a:solidFill>
            <a:round/>
            <a:headEnd/>
            <a:tailEnd/>
          </a:ln>
        </p:spPr>
        <p:txBody>
          <a:bodyPr wrap="none" anchor="ctr"/>
          <a:lstStyle/>
          <a:p>
            <a:pPr algn="ctr">
              <a:lnSpc>
                <a:spcPct val="80000"/>
              </a:lnSpc>
            </a:pPr>
            <a:r>
              <a:rPr kumimoji="1" lang="en-US" altLang="zh-TW" sz="1600">
                <a:latin typeface="Arial" charset="0"/>
                <a:ea typeface="新細明體" pitchFamily="18" charset="-120"/>
              </a:rPr>
              <a:t>Blocked</a:t>
            </a:r>
          </a:p>
        </p:txBody>
      </p:sp>
      <p:sp>
        <p:nvSpPr>
          <p:cNvPr id="7" name="Oval 5">
            <a:extLst>
              <a:ext uri="{FF2B5EF4-FFF2-40B4-BE49-F238E27FC236}">
                <a16:creationId xmlns:a16="http://schemas.microsoft.com/office/drawing/2014/main" id="{FDA485D1-BC1C-492F-BF3C-7E50CF823CF5}"/>
              </a:ext>
            </a:extLst>
          </p:cNvPr>
          <p:cNvSpPr>
            <a:spLocks noChangeArrowheads="1"/>
          </p:cNvSpPr>
          <p:nvPr/>
        </p:nvSpPr>
        <p:spPr bwMode="auto">
          <a:xfrm>
            <a:off x="5289176" y="2288244"/>
            <a:ext cx="1066800" cy="498475"/>
          </a:xfrm>
          <a:prstGeom prst="ellipse">
            <a:avLst/>
          </a:prstGeom>
          <a:solidFill>
            <a:srgbClr val="CCECFF"/>
          </a:solidFill>
          <a:ln w="12700">
            <a:solidFill>
              <a:schemeClr val="tx1"/>
            </a:solidFill>
            <a:round/>
            <a:headEnd/>
            <a:tailEnd/>
          </a:ln>
        </p:spPr>
        <p:txBody>
          <a:bodyPr wrap="none" anchor="ctr"/>
          <a:lstStyle/>
          <a:p>
            <a:pPr algn="ctr"/>
            <a:r>
              <a:rPr kumimoji="1" lang="en-US" altLang="zh-TW" sz="1600">
                <a:latin typeface="Arial" charset="0"/>
                <a:ea typeface="新細明體" pitchFamily="18" charset="-120"/>
              </a:rPr>
              <a:t>Blocked</a:t>
            </a:r>
          </a:p>
        </p:txBody>
      </p:sp>
      <p:sp>
        <p:nvSpPr>
          <p:cNvPr id="8" name="Oval 6">
            <a:extLst>
              <a:ext uri="{FF2B5EF4-FFF2-40B4-BE49-F238E27FC236}">
                <a16:creationId xmlns:a16="http://schemas.microsoft.com/office/drawing/2014/main" id="{21D2C529-3750-4536-B98E-594B2FB93E90}"/>
              </a:ext>
            </a:extLst>
          </p:cNvPr>
          <p:cNvSpPr>
            <a:spLocks noChangeArrowheads="1"/>
          </p:cNvSpPr>
          <p:nvPr/>
        </p:nvSpPr>
        <p:spPr bwMode="auto">
          <a:xfrm>
            <a:off x="6965576" y="5166382"/>
            <a:ext cx="1066800" cy="498475"/>
          </a:xfrm>
          <a:prstGeom prst="ellipse">
            <a:avLst/>
          </a:prstGeom>
          <a:solidFill>
            <a:srgbClr val="CCECFF"/>
          </a:solidFill>
          <a:ln w="12700">
            <a:solidFill>
              <a:schemeClr val="tx1"/>
            </a:solidFill>
            <a:round/>
            <a:headEnd/>
            <a:tailEnd/>
          </a:ln>
        </p:spPr>
        <p:txBody>
          <a:bodyPr wrap="none" anchor="ctr"/>
          <a:lstStyle/>
          <a:p>
            <a:pPr algn="ctr"/>
            <a:r>
              <a:rPr kumimoji="1" lang="en-US" altLang="zh-TW" sz="1600">
                <a:latin typeface="Arial" charset="0"/>
                <a:ea typeface="新細明體" pitchFamily="18" charset="-120"/>
              </a:rPr>
              <a:t>Ready</a:t>
            </a:r>
          </a:p>
        </p:txBody>
      </p:sp>
      <p:sp>
        <p:nvSpPr>
          <p:cNvPr id="9" name="Oval 7">
            <a:extLst>
              <a:ext uri="{FF2B5EF4-FFF2-40B4-BE49-F238E27FC236}">
                <a16:creationId xmlns:a16="http://schemas.microsoft.com/office/drawing/2014/main" id="{0E6F0546-51A2-45AB-A32F-270775106E8C}"/>
              </a:ext>
            </a:extLst>
          </p:cNvPr>
          <p:cNvSpPr>
            <a:spLocks noChangeArrowheads="1"/>
          </p:cNvSpPr>
          <p:nvPr/>
        </p:nvSpPr>
        <p:spPr bwMode="auto">
          <a:xfrm>
            <a:off x="5289176" y="1488144"/>
            <a:ext cx="1066800" cy="498475"/>
          </a:xfrm>
          <a:prstGeom prst="ellipse">
            <a:avLst/>
          </a:prstGeom>
          <a:solidFill>
            <a:srgbClr val="CCECFF"/>
          </a:solidFill>
          <a:ln w="12700">
            <a:solidFill>
              <a:schemeClr val="tx1"/>
            </a:solidFill>
            <a:round/>
            <a:headEnd/>
            <a:tailEnd/>
          </a:ln>
        </p:spPr>
        <p:txBody>
          <a:bodyPr wrap="none" anchor="ctr"/>
          <a:lstStyle/>
          <a:p>
            <a:pPr algn="ctr"/>
            <a:r>
              <a:rPr kumimoji="1" lang="en-US" altLang="zh-TW" sz="1600">
                <a:latin typeface="Arial" charset="0"/>
                <a:ea typeface="新細明體" pitchFamily="18" charset="-120"/>
              </a:rPr>
              <a:t>Running</a:t>
            </a:r>
          </a:p>
        </p:txBody>
      </p:sp>
      <p:sp>
        <p:nvSpPr>
          <p:cNvPr id="10" name="Line 8">
            <a:extLst>
              <a:ext uri="{FF2B5EF4-FFF2-40B4-BE49-F238E27FC236}">
                <a16:creationId xmlns:a16="http://schemas.microsoft.com/office/drawing/2014/main" id="{4DC35EDE-4D94-48B2-9536-37E352A28496}"/>
              </a:ext>
            </a:extLst>
          </p:cNvPr>
          <p:cNvSpPr>
            <a:spLocks noChangeShapeType="1"/>
          </p:cNvSpPr>
          <p:nvPr/>
        </p:nvSpPr>
        <p:spPr bwMode="auto">
          <a:xfrm>
            <a:off x="5822576" y="2021544"/>
            <a:ext cx="0" cy="228600"/>
          </a:xfrm>
          <a:prstGeom prst="line">
            <a:avLst/>
          </a:prstGeom>
          <a:noFill/>
          <a:ln w="9525">
            <a:solidFill>
              <a:schemeClr val="tx1"/>
            </a:solidFill>
            <a:round/>
            <a:headEnd/>
            <a:tailEnd type="triangle" w="med" len="med"/>
          </a:ln>
        </p:spPr>
        <p:txBody>
          <a:bodyPr wrap="none"/>
          <a:lstStyle/>
          <a:p>
            <a:endParaRPr lang="en-US"/>
          </a:p>
        </p:txBody>
      </p:sp>
      <p:sp>
        <p:nvSpPr>
          <p:cNvPr id="11" name="Line 9">
            <a:extLst>
              <a:ext uri="{FF2B5EF4-FFF2-40B4-BE49-F238E27FC236}">
                <a16:creationId xmlns:a16="http://schemas.microsoft.com/office/drawing/2014/main" id="{A2A78803-AC8F-4463-89B3-0BC7129A845F}"/>
              </a:ext>
            </a:extLst>
          </p:cNvPr>
          <p:cNvSpPr>
            <a:spLocks noChangeShapeType="1"/>
          </p:cNvSpPr>
          <p:nvPr/>
        </p:nvSpPr>
        <p:spPr bwMode="auto">
          <a:xfrm>
            <a:off x="5822576" y="2781024"/>
            <a:ext cx="0" cy="228600"/>
          </a:xfrm>
          <a:prstGeom prst="line">
            <a:avLst/>
          </a:prstGeom>
          <a:noFill/>
          <a:ln w="9525">
            <a:solidFill>
              <a:schemeClr val="tx1"/>
            </a:solidFill>
            <a:round/>
            <a:headEnd/>
            <a:tailEnd type="triangle" w="med" len="med"/>
          </a:ln>
        </p:spPr>
        <p:txBody>
          <a:bodyPr wrap="none"/>
          <a:lstStyle/>
          <a:p>
            <a:endParaRPr lang="en-US"/>
          </a:p>
        </p:txBody>
      </p:sp>
      <p:sp>
        <p:nvSpPr>
          <p:cNvPr id="12" name="Line 10">
            <a:extLst>
              <a:ext uri="{FF2B5EF4-FFF2-40B4-BE49-F238E27FC236}">
                <a16:creationId xmlns:a16="http://schemas.microsoft.com/office/drawing/2014/main" id="{DDF4C47C-52AF-4143-9CCF-A20C7B6FF809}"/>
              </a:ext>
            </a:extLst>
          </p:cNvPr>
          <p:cNvSpPr>
            <a:spLocks noChangeShapeType="1"/>
          </p:cNvSpPr>
          <p:nvPr/>
        </p:nvSpPr>
        <p:spPr bwMode="auto">
          <a:xfrm flipH="1">
            <a:off x="4069976" y="3621744"/>
            <a:ext cx="1752600" cy="533400"/>
          </a:xfrm>
          <a:prstGeom prst="line">
            <a:avLst/>
          </a:prstGeom>
          <a:noFill/>
          <a:ln w="9525">
            <a:solidFill>
              <a:schemeClr val="tx1"/>
            </a:solidFill>
            <a:round/>
            <a:headEnd/>
            <a:tailEnd type="triangle" w="med" len="med"/>
          </a:ln>
        </p:spPr>
        <p:txBody>
          <a:bodyPr wrap="none"/>
          <a:lstStyle/>
          <a:p>
            <a:endParaRPr lang="en-US"/>
          </a:p>
        </p:txBody>
      </p:sp>
      <p:sp>
        <p:nvSpPr>
          <p:cNvPr id="13" name="Oval 11">
            <a:extLst>
              <a:ext uri="{FF2B5EF4-FFF2-40B4-BE49-F238E27FC236}">
                <a16:creationId xmlns:a16="http://schemas.microsoft.com/office/drawing/2014/main" id="{5F3AE8E7-3499-4069-A160-2E48362DA2CA}"/>
              </a:ext>
            </a:extLst>
          </p:cNvPr>
          <p:cNvSpPr>
            <a:spLocks noChangeArrowheads="1"/>
          </p:cNvSpPr>
          <p:nvPr/>
        </p:nvSpPr>
        <p:spPr bwMode="auto">
          <a:xfrm>
            <a:off x="3460376" y="4173074"/>
            <a:ext cx="1066800" cy="609600"/>
          </a:xfrm>
          <a:prstGeom prst="ellipse">
            <a:avLst/>
          </a:prstGeom>
          <a:solidFill>
            <a:srgbClr val="CCECFF"/>
          </a:solidFill>
          <a:ln w="12700">
            <a:solidFill>
              <a:schemeClr val="tx1"/>
            </a:solidFill>
            <a:round/>
            <a:headEnd/>
            <a:tailEnd/>
          </a:ln>
        </p:spPr>
        <p:txBody>
          <a:bodyPr wrap="none" anchor="ctr"/>
          <a:lstStyle/>
          <a:p>
            <a:pPr algn="ctr">
              <a:lnSpc>
                <a:spcPct val="80000"/>
              </a:lnSpc>
            </a:pPr>
            <a:r>
              <a:rPr kumimoji="1" lang="en-US" altLang="zh-TW" sz="1600">
                <a:latin typeface="Arial" charset="0"/>
                <a:ea typeface="新細明體" pitchFamily="18" charset="-120"/>
              </a:rPr>
              <a:t>Ready / </a:t>
            </a:r>
            <a:br>
              <a:rPr kumimoji="1" lang="en-US" altLang="zh-TW" sz="1600">
                <a:latin typeface="Arial" charset="0"/>
                <a:ea typeface="新細明體" pitchFamily="18" charset="-120"/>
              </a:rPr>
            </a:br>
            <a:r>
              <a:rPr kumimoji="1" lang="en-US" altLang="zh-TW" sz="1600">
                <a:latin typeface="Arial" charset="0"/>
                <a:ea typeface="新細明體" pitchFamily="18" charset="-120"/>
              </a:rPr>
              <a:t>suspend</a:t>
            </a:r>
          </a:p>
        </p:txBody>
      </p:sp>
      <p:sp>
        <p:nvSpPr>
          <p:cNvPr id="14" name="Oval 12">
            <a:extLst>
              <a:ext uri="{FF2B5EF4-FFF2-40B4-BE49-F238E27FC236}">
                <a16:creationId xmlns:a16="http://schemas.microsoft.com/office/drawing/2014/main" id="{DB14B49B-193E-4487-83C2-AB7EFF6B7565}"/>
              </a:ext>
            </a:extLst>
          </p:cNvPr>
          <p:cNvSpPr>
            <a:spLocks noChangeArrowheads="1"/>
          </p:cNvSpPr>
          <p:nvPr/>
        </p:nvSpPr>
        <p:spPr bwMode="auto">
          <a:xfrm>
            <a:off x="3460376" y="5166382"/>
            <a:ext cx="1066800" cy="498475"/>
          </a:xfrm>
          <a:prstGeom prst="ellipse">
            <a:avLst/>
          </a:prstGeom>
          <a:solidFill>
            <a:srgbClr val="CCECFF"/>
          </a:solidFill>
          <a:ln w="12700">
            <a:solidFill>
              <a:schemeClr val="tx1"/>
            </a:solidFill>
            <a:round/>
            <a:headEnd/>
            <a:tailEnd/>
          </a:ln>
        </p:spPr>
        <p:txBody>
          <a:bodyPr wrap="none" anchor="ctr"/>
          <a:lstStyle/>
          <a:p>
            <a:pPr algn="ctr"/>
            <a:r>
              <a:rPr kumimoji="1" lang="en-US" altLang="zh-TW" sz="1600">
                <a:latin typeface="Arial" charset="0"/>
                <a:ea typeface="新細明體" pitchFamily="18" charset="-120"/>
              </a:rPr>
              <a:t>Ready</a:t>
            </a:r>
          </a:p>
        </p:txBody>
      </p:sp>
      <p:sp>
        <p:nvSpPr>
          <p:cNvPr id="15" name="Line 13">
            <a:extLst>
              <a:ext uri="{FF2B5EF4-FFF2-40B4-BE49-F238E27FC236}">
                <a16:creationId xmlns:a16="http://schemas.microsoft.com/office/drawing/2014/main" id="{A31E08BC-D08A-44BF-AE09-72CA078760CA}"/>
              </a:ext>
            </a:extLst>
          </p:cNvPr>
          <p:cNvSpPr>
            <a:spLocks noChangeShapeType="1"/>
          </p:cNvSpPr>
          <p:nvPr/>
        </p:nvSpPr>
        <p:spPr bwMode="auto">
          <a:xfrm>
            <a:off x="3993776" y="4840944"/>
            <a:ext cx="0" cy="228600"/>
          </a:xfrm>
          <a:prstGeom prst="line">
            <a:avLst/>
          </a:prstGeom>
          <a:noFill/>
          <a:ln w="9525">
            <a:solidFill>
              <a:schemeClr val="tx1"/>
            </a:solidFill>
            <a:round/>
            <a:headEnd/>
            <a:tailEnd type="triangle" w="med" len="med"/>
          </a:ln>
        </p:spPr>
        <p:txBody>
          <a:bodyPr wrap="none"/>
          <a:lstStyle/>
          <a:p>
            <a:endParaRPr lang="en-US"/>
          </a:p>
        </p:txBody>
      </p:sp>
      <p:sp>
        <p:nvSpPr>
          <p:cNvPr id="16" name="Line 14">
            <a:extLst>
              <a:ext uri="{FF2B5EF4-FFF2-40B4-BE49-F238E27FC236}">
                <a16:creationId xmlns:a16="http://schemas.microsoft.com/office/drawing/2014/main" id="{B555893F-3665-44F8-A16D-D311947DB9A0}"/>
              </a:ext>
            </a:extLst>
          </p:cNvPr>
          <p:cNvSpPr>
            <a:spLocks noChangeShapeType="1"/>
          </p:cNvSpPr>
          <p:nvPr/>
        </p:nvSpPr>
        <p:spPr bwMode="auto">
          <a:xfrm>
            <a:off x="7498976" y="4840944"/>
            <a:ext cx="0" cy="228600"/>
          </a:xfrm>
          <a:prstGeom prst="line">
            <a:avLst/>
          </a:prstGeom>
          <a:noFill/>
          <a:ln w="9525">
            <a:solidFill>
              <a:schemeClr val="tx1"/>
            </a:solidFill>
            <a:round/>
            <a:headEnd/>
            <a:tailEnd type="triangle" w="med" len="med"/>
          </a:ln>
        </p:spPr>
        <p:txBody>
          <a:bodyPr wrap="none"/>
          <a:lstStyle/>
          <a:p>
            <a:endParaRPr lang="en-US"/>
          </a:p>
        </p:txBody>
      </p:sp>
      <p:sp>
        <p:nvSpPr>
          <p:cNvPr id="17" name="Line 15">
            <a:extLst>
              <a:ext uri="{FF2B5EF4-FFF2-40B4-BE49-F238E27FC236}">
                <a16:creationId xmlns:a16="http://schemas.microsoft.com/office/drawing/2014/main" id="{7DAAD9B3-F4BC-4A47-8FF7-806AE9CD7CBC}"/>
              </a:ext>
            </a:extLst>
          </p:cNvPr>
          <p:cNvSpPr>
            <a:spLocks noChangeShapeType="1"/>
          </p:cNvSpPr>
          <p:nvPr/>
        </p:nvSpPr>
        <p:spPr bwMode="auto">
          <a:xfrm>
            <a:off x="3993776" y="5755344"/>
            <a:ext cx="0" cy="228600"/>
          </a:xfrm>
          <a:prstGeom prst="line">
            <a:avLst/>
          </a:prstGeom>
          <a:noFill/>
          <a:ln w="9525">
            <a:solidFill>
              <a:schemeClr val="tx1"/>
            </a:solidFill>
            <a:round/>
            <a:headEnd/>
            <a:tailEnd type="triangle" w="med" len="med"/>
          </a:ln>
        </p:spPr>
        <p:txBody>
          <a:bodyPr wrap="none"/>
          <a:lstStyle/>
          <a:p>
            <a:endParaRPr lang="en-US"/>
          </a:p>
        </p:txBody>
      </p:sp>
      <p:sp>
        <p:nvSpPr>
          <p:cNvPr id="18" name="Line 16">
            <a:extLst>
              <a:ext uri="{FF2B5EF4-FFF2-40B4-BE49-F238E27FC236}">
                <a16:creationId xmlns:a16="http://schemas.microsoft.com/office/drawing/2014/main" id="{25F4C234-7BAF-42B0-94CD-A1569A6D62A2}"/>
              </a:ext>
            </a:extLst>
          </p:cNvPr>
          <p:cNvSpPr>
            <a:spLocks noChangeShapeType="1"/>
          </p:cNvSpPr>
          <p:nvPr/>
        </p:nvSpPr>
        <p:spPr bwMode="auto">
          <a:xfrm>
            <a:off x="7498976" y="5755344"/>
            <a:ext cx="0" cy="228600"/>
          </a:xfrm>
          <a:prstGeom prst="line">
            <a:avLst/>
          </a:prstGeom>
          <a:noFill/>
          <a:ln w="9525">
            <a:solidFill>
              <a:schemeClr val="tx1"/>
            </a:solidFill>
            <a:round/>
            <a:headEnd/>
            <a:tailEnd type="triangle" w="med" len="med"/>
          </a:ln>
        </p:spPr>
        <p:txBody>
          <a:bodyPr wrap="none"/>
          <a:lstStyle/>
          <a:p>
            <a:endParaRPr lang="en-US"/>
          </a:p>
        </p:txBody>
      </p:sp>
      <p:sp>
        <p:nvSpPr>
          <p:cNvPr id="19" name="Line 17">
            <a:extLst>
              <a:ext uri="{FF2B5EF4-FFF2-40B4-BE49-F238E27FC236}">
                <a16:creationId xmlns:a16="http://schemas.microsoft.com/office/drawing/2014/main" id="{94B7DAA4-0DEB-46ED-898D-6A547276022E}"/>
              </a:ext>
            </a:extLst>
          </p:cNvPr>
          <p:cNvSpPr>
            <a:spLocks noChangeShapeType="1"/>
          </p:cNvSpPr>
          <p:nvPr/>
        </p:nvSpPr>
        <p:spPr bwMode="auto">
          <a:xfrm>
            <a:off x="5822576" y="3621744"/>
            <a:ext cx="1676400" cy="533400"/>
          </a:xfrm>
          <a:prstGeom prst="line">
            <a:avLst/>
          </a:prstGeom>
          <a:noFill/>
          <a:ln w="9525">
            <a:solidFill>
              <a:schemeClr val="tx1"/>
            </a:solidFill>
            <a:round/>
            <a:headEnd/>
            <a:tailEnd type="triangle" w="med" len="med"/>
          </a:ln>
        </p:spPr>
        <p:txBody>
          <a:bodyPr wrap="none"/>
          <a:lstStyle/>
          <a:p>
            <a:endParaRPr lang="en-US"/>
          </a:p>
        </p:txBody>
      </p:sp>
      <p:sp>
        <p:nvSpPr>
          <p:cNvPr id="20" name="Comment 18">
            <a:extLst>
              <a:ext uri="{FF2B5EF4-FFF2-40B4-BE49-F238E27FC236}">
                <a16:creationId xmlns:a16="http://schemas.microsoft.com/office/drawing/2014/main" id="{853957F9-A685-4AA0-A624-40325E84F29C}"/>
              </a:ext>
            </a:extLst>
          </p:cNvPr>
          <p:cNvSpPr>
            <a:spLocks noChangeArrowheads="1"/>
          </p:cNvSpPr>
          <p:nvPr/>
        </p:nvSpPr>
        <p:spPr bwMode="auto">
          <a:xfrm>
            <a:off x="3003176" y="1792944"/>
            <a:ext cx="2209800" cy="6096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defRPr/>
            </a:pPr>
            <a:r>
              <a:rPr kumimoji="1" lang="en-US" altLang="zh-TW" sz="1600" dirty="0">
                <a:latin typeface="Arial" charset="0"/>
                <a:ea typeface="新細明體" pitchFamily="18" charset="-120"/>
              </a:rPr>
              <a:t>The process starts an I/O operation</a:t>
            </a:r>
            <a:endParaRPr kumimoji="1" lang="en-US" altLang="zh-TW" sz="1600" dirty="0">
              <a:solidFill>
                <a:srgbClr val="000000"/>
              </a:solidFill>
              <a:latin typeface="Arial" charset="0"/>
              <a:ea typeface="新細明體" pitchFamily="18" charset="-120"/>
            </a:endParaRPr>
          </a:p>
        </p:txBody>
      </p:sp>
      <p:sp>
        <p:nvSpPr>
          <p:cNvPr id="21" name="Comment 19">
            <a:extLst>
              <a:ext uri="{FF2B5EF4-FFF2-40B4-BE49-F238E27FC236}">
                <a16:creationId xmlns:a16="http://schemas.microsoft.com/office/drawing/2014/main" id="{F34E7FD8-1C2A-4061-8B72-44A3FFAB4311}"/>
              </a:ext>
            </a:extLst>
          </p:cNvPr>
          <p:cNvSpPr>
            <a:spLocks noChangeArrowheads="1"/>
          </p:cNvSpPr>
          <p:nvPr/>
        </p:nvSpPr>
        <p:spPr bwMode="auto">
          <a:xfrm>
            <a:off x="6432176" y="2631144"/>
            <a:ext cx="3429000" cy="6096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defRPr/>
            </a:pPr>
            <a:r>
              <a:rPr kumimoji="1" lang="en-US" altLang="zh-TW" sz="1600">
                <a:latin typeface="Arial" charset="0"/>
                <a:ea typeface="新細明體" pitchFamily="18" charset="-120"/>
              </a:rPr>
              <a:t>The process is suspended while waiting for the I/O to finish</a:t>
            </a:r>
            <a:endParaRPr kumimoji="1" lang="en-US" altLang="zh-TW" sz="1600">
              <a:solidFill>
                <a:srgbClr val="000000"/>
              </a:solidFill>
              <a:latin typeface="Arial" charset="0"/>
              <a:ea typeface="新細明體" pitchFamily="18" charset="-120"/>
            </a:endParaRPr>
          </a:p>
        </p:txBody>
      </p:sp>
      <p:sp>
        <p:nvSpPr>
          <p:cNvPr id="22" name="Comment 20">
            <a:extLst>
              <a:ext uri="{FF2B5EF4-FFF2-40B4-BE49-F238E27FC236}">
                <a16:creationId xmlns:a16="http://schemas.microsoft.com/office/drawing/2014/main" id="{A92A440C-F1E1-42F9-AF68-9262C08A27CC}"/>
              </a:ext>
            </a:extLst>
          </p:cNvPr>
          <p:cNvSpPr>
            <a:spLocks noChangeArrowheads="1"/>
          </p:cNvSpPr>
          <p:nvPr/>
        </p:nvSpPr>
        <p:spPr bwMode="auto">
          <a:xfrm>
            <a:off x="3422276" y="3413314"/>
            <a:ext cx="1447800" cy="3810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defRPr/>
            </a:pPr>
            <a:r>
              <a:rPr kumimoji="1" lang="en-US" altLang="zh-TW" sz="1600" dirty="0">
                <a:latin typeface="Arial" charset="0"/>
                <a:ea typeface="新細明體" pitchFamily="18" charset="-120"/>
              </a:rPr>
              <a:t>I/O is finished</a:t>
            </a:r>
            <a:endParaRPr kumimoji="1" lang="en-US" altLang="zh-TW" sz="1600" dirty="0">
              <a:solidFill>
                <a:srgbClr val="000000"/>
              </a:solidFill>
              <a:latin typeface="Arial" charset="0"/>
              <a:ea typeface="新細明體" pitchFamily="18" charset="-120"/>
            </a:endParaRPr>
          </a:p>
        </p:txBody>
      </p:sp>
      <p:sp>
        <p:nvSpPr>
          <p:cNvPr id="23" name="Comment 21">
            <a:extLst>
              <a:ext uri="{FF2B5EF4-FFF2-40B4-BE49-F238E27FC236}">
                <a16:creationId xmlns:a16="http://schemas.microsoft.com/office/drawing/2014/main" id="{453071D5-98A0-42EB-90A6-3FFBF309EF04}"/>
              </a:ext>
            </a:extLst>
          </p:cNvPr>
          <p:cNvSpPr>
            <a:spLocks noChangeArrowheads="1"/>
          </p:cNvSpPr>
          <p:nvPr/>
        </p:nvSpPr>
        <p:spPr bwMode="auto">
          <a:xfrm>
            <a:off x="1783976" y="4536144"/>
            <a:ext cx="1600200" cy="8382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defRPr/>
            </a:pPr>
            <a:r>
              <a:rPr kumimoji="1" lang="en-US" altLang="zh-TW" sz="1600">
                <a:latin typeface="Arial" charset="0"/>
                <a:ea typeface="新細明體" pitchFamily="18" charset="-120"/>
              </a:rPr>
              <a:t>The process is activated afterwards</a:t>
            </a:r>
            <a:endParaRPr kumimoji="1" lang="en-US" altLang="zh-TW" sz="1600">
              <a:solidFill>
                <a:srgbClr val="000000"/>
              </a:solidFill>
              <a:latin typeface="Arial" charset="0"/>
              <a:ea typeface="新細明體" pitchFamily="18" charset="-120"/>
            </a:endParaRPr>
          </a:p>
        </p:txBody>
      </p:sp>
      <p:sp>
        <p:nvSpPr>
          <p:cNvPr id="24" name="Comment 22">
            <a:extLst>
              <a:ext uri="{FF2B5EF4-FFF2-40B4-BE49-F238E27FC236}">
                <a16:creationId xmlns:a16="http://schemas.microsoft.com/office/drawing/2014/main" id="{91AB0330-607E-4B90-9A1E-099B4EA8CFE1}"/>
              </a:ext>
            </a:extLst>
          </p:cNvPr>
          <p:cNvSpPr>
            <a:spLocks noChangeArrowheads="1"/>
          </p:cNvSpPr>
          <p:nvPr/>
        </p:nvSpPr>
        <p:spPr bwMode="auto">
          <a:xfrm>
            <a:off x="5512173" y="4047290"/>
            <a:ext cx="1371600" cy="10668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defRPr/>
            </a:pPr>
            <a:r>
              <a:rPr kumimoji="1" lang="en-US" altLang="zh-TW" sz="1600" dirty="0">
                <a:latin typeface="Arial" charset="0"/>
                <a:ea typeface="新細明體" pitchFamily="18" charset="-120"/>
              </a:rPr>
              <a:t>The process is activated before I/O is finished</a:t>
            </a:r>
            <a:endParaRPr kumimoji="1" lang="en-US" altLang="zh-TW" sz="1600" dirty="0">
              <a:solidFill>
                <a:srgbClr val="000000"/>
              </a:solidFill>
              <a:latin typeface="Arial" charset="0"/>
              <a:ea typeface="新細明體" pitchFamily="18" charset="-120"/>
            </a:endParaRPr>
          </a:p>
        </p:txBody>
      </p:sp>
      <p:sp>
        <p:nvSpPr>
          <p:cNvPr id="25" name="Comment 23">
            <a:extLst>
              <a:ext uri="{FF2B5EF4-FFF2-40B4-BE49-F238E27FC236}">
                <a16:creationId xmlns:a16="http://schemas.microsoft.com/office/drawing/2014/main" id="{6C7FEBB5-262F-4592-B3C1-B4E59F18620E}"/>
              </a:ext>
            </a:extLst>
          </p:cNvPr>
          <p:cNvSpPr>
            <a:spLocks noChangeArrowheads="1"/>
          </p:cNvSpPr>
          <p:nvPr/>
        </p:nvSpPr>
        <p:spPr bwMode="auto">
          <a:xfrm>
            <a:off x="7879976" y="4764744"/>
            <a:ext cx="1447800" cy="3810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defRPr/>
            </a:pPr>
            <a:r>
              <a:rPr kumimoji="1" lang="en-US" altLang="zh-TW" sz="1600">
                <a:latin typeface="Arial" charset="0"/>
                <a:ea typeface="新細明體" pitchFamily="18" charset="-120"/>
              </a:rPr>
              <a:t>I/O is finished</a:t>
            </a:r>
            <a:endParaRPr kumimoji="1" lang="en-US" altLang="zh-TW" sz="1600">
              <a:solidFill>
                <a:srgbClr val="000000"/>
              </a:solidFill>
              <a:latin typeface="Arial" charset="0"/>
              <a:ea typeface="新細明體" pitchFamily="18" charset="-120"/>
            </a:endParaRPr>
          </a:p>
        </p:txBody>
      </p:sp>
    </p:spTree>
    <p:extLst>
      <p:ext uri="{BB962C8B-B14F-4D97-AF65-F5344CB8AC3E}">
        <p14:creationId xmlns:p14="http://schemas.microsoft.com/office/powerpoint/2010/main" val="389555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B2F7A7-8003-445D-87D8-7B1EEDAC9BFE}"/>
              </a:ext>
            </a:extLst>
          </p:cNvPr>
          <p:cNvSpPr>
            <a:spLocks noGrp="1"/>
          </p:cNvSpPr>
          <p:nvPr>
            <p:ph idx="1"/>
          </p:nvPr>
        </p:nvSpPr>
        <p:spPr>
          <a:xfrm>
            <a:off x="370613" y="1274325"/>
            <a:ext cx="10700125" cy="883659"/>
          </a:xfrm>
        </p:spPr>
        <p:txBody>
          <a:bodyPr/>
          <a:lstStyle/>
          <a:p>
            <a:r>
              <a:rPr lang="en-US" dirty="0"/>
              <a:t>While the program is executing, this process can be </a:t>
            </a:r>
            <a:r>
              <a:rPr lang="en-US" dirty="0">
                <a:solidFill>
                  <a:srgbClr val="FF0000"/>
                </a:solidFill>
              </a:rPr>
              <a:t>uniquely characterized</a:t>
            </a:r>
            <a:r>
              <a:rPr lang="en-US" dirty="0"/>
              <a:t> by a number of elements, including:</a:t>
            </a:r>
          </a:p>
          <a:p>
            <a:endParaRPr lang="en-US" dirty="0"/>
          </a:p>
        </p:txBody>
      </p:sp>
      <p:sp>
        <p:nvSpPr>
          <p:cNvPr id="3" name="Title 2">
            <a:extLst>
              <a:ext uri="{FF2B5EF4-FFF2-40B4-BE49-F238E27FC236}">
                <a16:creationId xmlns:a16="http://schemas.microsoft.com/office/drawing/2014/main" id="{3A21F814-4D7F-42FF-9F58-FD8EE977E18E}"/>
              </a:ext>
            </a:extLst>
          </p:cNvPr>
          <p:cNvSpPr>
            <a:spLocks noGrp="1"/>
          </p:cNvSpPr>
          <p:nvPr>
            <p:ph type="title"/>
          </p:nvPr>
        </p:nvSpPr>
        <p:spPr>
          <a:xfrm>
            <a:off x="391238" y="231498"/>
            <a:ext cx="9198000" cy="672927"/>
          </a:xfrm>
        </p:spPr>
        <p:txBody>
          <a:bodyPr/>
          <a:lstStyle/>
          <a:p>
            <a:r>
              <a:rPr lang="en-US" altLang="zh-TW" dirty="0">
                <a:ea typeface="新細明體" pitchFamily="18" charset="-120"/>
              </a:rPr>
              <a:t>Process C</a:t>
            </a:r>
            <a:r>
              <a:rPr lang="en-US" altLang="zh-CN" dirty="0">
                <a:ea typeface="新細明體" pitchFamily="18" charset="-120"/>
              </a:rPr>
              <a:t>ontrol Block (1/4)</a:t>
            </a:r>
            <a:endParaRPr lang="en-US" dirty="0"/>
          </a:p>
        </p:txBody>
      </p:sp>
      <p:sp>
        <p:nvSpPr>
          <p:cNvPr id="4" name="Slide Number Placeholder 3">
            <a:extLst>
              <a:ext uri="{FF2B5EF4-FFF2-40B4-BE49-F238E27FC236}">
                <a16:creationId xmlns:a16="http://schemas.microsoft.com/office/drawing/2014/main" id="{0A3F2CBD-1A9E-42BC-B7C2-54F4F3B178B5}"/>
              </a:ext>
            </a:extLst>
          </p:cNvPr>
          <p:cNvSpPr>
            <a:spLocks noGrp="1"/>
          </p:cNvSpPr>
          <p:nvPr>
            <p:ph type="sldNum" sz="quarter" idx="15"/>
          </p:nvPr>
        </p:nvSpPr>
        <p:spPr/>
        <p:txBody>
          <a:bodyPr/>
          <a:lstStyle/>
          <a:p>
            <a:fld id="{19B51A1E-902D-48AF-9020-955120F399B6}" type="slidenum">
              <a:rPr lang="en-US" smtClean="0"/>
              <a:pPr/>
              <a:t>4</a:t>
            </a:fld>
            <a:endParaRPr lang="en-US" dirty="0"/>
          </a:p>
        </p:txBody>
      </p:sp>
      <p:grpSp>
        <p:nvGrpSpPr>
          <p:cNvPr id="29" name="Group 28">
            <a:extLst>
              <a:ext uri="{FF2B5EF4-FFF2-40B4-BE49-F238E27FC236}">
                <a16:creationId xmlns:a16="http://schemas.microsoft.com/office/drawing/2014/main" id="{A0F12436-043F-4198-890D-0B5F3A9D4AC7}"/>
              </a:ext>
            </a:extLst>
          </p:cNvPr>
          <p:cNvGrpSpPr/>
          <p:nvPr/>
        </p:nvGrpSpPr>
        <p:grpSpPr>
          <a:xfrm>
            <a:off x="4760140" y="2634273"/>
            <a:ext cx="1912739" cy="985951"/>
            <a:chOff x="3505190" y="309450"/>
            <a:chExt cx="1912739" cy="985951"/>
          </a:xfrm>
        </p:grpSpPr>
        <p:sp>
          <p:nvSpPr>
            <p:cNvPr id="51" name="Rectangle 50">
              <a:extLst>
                <a:ext uri="{FF2B5EF4-FFF2-40B4-BE49-F238E27FC236}">
                  <a16:creationId xmlns:a16="http://schemas.microsoft.com/office/drawing/2014/main" id="{02F89738-21CF-4E21-A043-4696CE0CE14D}"/>
                </a:ext>
              </a:extLst>
            </p:cNvPr>
            <p:cNvSpPr/>
            <p:nvPr/>
          </p:nvSpPr>
          <p:spPr>
            <a:xfrm>
              <a:off x="3505190" y="309450"/>
              <a:ext cx="1912739" cy="985951"/>
            </a:xfrm>
            <a:prstGeom prst="rect">
              <a:avLst/>
            </a:prstGeom>
            <a:solidFill>
              <a:srgbClr val="0D335E"/>
            </a:solidFill>
            <a:ln>
              <a:noFill/>
            </a:ln>
            <a:effectLst/>
          </p:spPr>
        </p:sp>
        <p:sp>
          <p:nvSpPr>
            <p:cNvPr id="52" name="TextBox 51">
              <a:extLst>
                <a:ext uri="{FF2B5EF4-FFF2-40B4-BE49-F238E27FC236}">
                  <a16:creationId xmlns:a16="http://schemas.microsoft.com/office/drawing/2014/main" id="{7FCD8BB2-0F46-435A-862E-F36FB857CE0D}"/>
                </a:ext>
              </a:extLst>
            </p:cNvPr>
            <p:cNvSpPr txBox="1"/>
            <p:nvPr/>
          </p:nvSpPr>
          <p:spPr>
            <a:xfrm>
              <a:off x="3505190" y="309450"/>
              <a:ext cx="1912739" cy="985951"/>
            </a:xfrm>
            <a:prstGeom prst="rect">
              <a:avLst/>
            </a:prstGeom>
            <a:noFill/>
            <a:ln>
              <a:noFill/>
            </a:ln>
            <a:effectLst/>
          </p:spPr>
          <p:txBody>
            <a:bodyPr spcFirstLastPara="0" vert="horz" wrap="square" lIns="99060" tIns="99060" rIns="99060" bIns="99060" numCol="1" spcCol="1270" anchor="ctr" anchorCtr="0">
              <a:noAutofit/>
            </a:bodyPr>
            <a:lstStyle/>
            <a:p>
              <a:pPr marL="0" marR="0" lvl="0" indent="0" algn="ctr" defTabSz="1155700" eaLnBrk="1" fontAlgn="auto" latinLnBrk="0" hangingPunct="1">
                <a:lnSpc>
                  <a:spcPct val="90000"/>
                </a:lnSpc>
                <a:spcBef>
                  <a:spcPct val="0"/>
                </a:spcBef>
                <a:spcAft>
                  <a:spcPct val="35000"/>
                </a:spcAft>
                <a:buClrTx/>
                <a:buSzTx/>
                <a:buFontTx/>
                <a:buNone/>
                <a:tabLst/>
                <a:defRPr/>
              </a:pPr>
              <a:r>
                <a:rPr kumimoji="0" lang="en-US" sz="2600" b="0" i="0" u="none" strike="noStrike" kern="120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rPr>
                <a:t>identifier</a:t>
              </a:r>
            </a:p>
          </p:txBody>
        </p:sp>
      </p:grpSp>
      <p:grpSp>
        <p:nvGrpSpPr>
          <p:cNvPr id="30" name="Group 29">
            <a:extLst>
              <a:ext uri="{FF2B5EF4-FFF2-40B4-BE49-F238E27FC236}">
                <a16:creationId xmlns:a16="http://schemas.microsoft.com/office/drawing/2014/main" id="{96BBEAE0-1E3C-4EC3-8FE3-4B672AC75119}"/>
              </a:ext>
            </a:extLst>
          </p:cNvPr>
          <p:cNvGrpSpPr/>
          <p:nvPr/>
        </p:nvGrpSpPr>
        <p:grpSpPr>
          <a:xfrm>
            <a:off x="2855148" y="3620219"/>
            <a:ext cx="1912739" cy="1147643"/>
            <a:chOff x="1600198" y="1295396"/>
            <a:chExt cx="1912739" cy="1147643"/>
          </a:xfrm>
        </p:grpSpPr>
        <p:sp>
          <p:nvSpPr>
            <p:cNvPr id="49" name="Rectangle 48">
              <a:extLst>
                <a:ext uri="{FF2B5EF4-FFF2-40B4-BE49-F238E27FC236}">
                  <a16:creationId xmlns:a16="http://schemas.microsoft.com/office/drawing/2014/main" id="{03202EA4-0E76-4B4D-8739-5072E68BC481}"/>
                </a:ext>
              </a:extLst>
            </p:cNvPr>
            <p:cNvSpPr/>
            <p:nvPr/>
          </p:nvSpPr>
          <p:spPr>
            <a:xfrm>
              <a:off x="1600198" y="1295396"/>
              <a:ext cx="1912739" cy="1147643"/>
            </a:xfrm>
            <a:prstGeom prst="rect">
              <a:avLst/>
            </a:prstGeom>
            <a:solidFill>
              <a:srgbClr val="78AC35">
                <a:lumMod val="75000"/>
              </a:srgbClr>
            </a:solidFill>
            <a:ln>
              <a:noFill/>
            </a:ln>
            <a:effectLst/>
          </p:spPr>
        </p:sp>
        <p:sp>
          <p:nvSpPr>
            <p:cNvPr id="50" name="TextBox 49">
              <a:extLst>
                <a:ext uri="{FF2B5EF4-FFF2-40B4-BE49-F238E27FC236}">
                  <a16:creationId xmlns:a16="http://schemas.microsoft.com/office/drawing/2014/main" id="{16DF568A-C731-4646-A763-FCF88ACF321C}"/>
                </a:ext>
              </a:extLst>
            </p:cNvPr>
            <p:cNvSpPr txBox="1"/>
            <p:nvPr/>
          </p:nvSpPr>
          <p:spPr>
            <a:xfrm>
              <a:off x="1600198" y="1295396"/>
              <a:ext cx="1912739" cy="1147643"/>
            </a:xfrm>
            <a:prstGeom prst="rect">
              <a:avLst/>
            </a:prstGeom>
            <a:noFill/>
            <a:ln>
              <a:noFill/>
            </a:ln>
            <a:effectLst/>
          </p:spPr>
          <p:txBody>
            <a:bodyPr spcFirstLastPara="0" vert="horz" wrap="square" lIns="99060" tIns="99060" rIns="99060" bIns="99060" numCol="1" spcCol="1270" anchor="ctr" anchorCtr="0">
              <a:noAutofit/>
            </a:bodyPr>
            <a:lstStyle/>
            <a:p>
              <a:pPr marL="0" marR="0" lvl="0" indent="0" algn="ctr" defTabSz="1155700" eaLnBrk="1" fontAlgn="auto" latinLnBrk="0" hangingPunct="1">
                <a:lnSpc>
                  <a:spcPct val="90000"/>
                </a:lnSpc>
                <a:spcBef>
                  <a:spcPct val="0"/>
                </a:spcBef>
                <a:spcAft>
                  <a:spcPct val="35000"/>
                </a:spcAft>
                <a:buClrTx/>
                <a:buSzTx/>
                <a:buFontTx/>
                <a:buNone/>
                <a:tabLst/>
                <a:defRPr/>
              </a:pPr>
              <a:r>
                <a:rPr kumimoji="0" lang="en-US" sz="2600" b="0" i="0" u="none" strike="noStrike" kern="1200" cap="none" spc="0" normalizeH="0" baseline="0" noProof="0">
                  <a:ln>
                    <a:noFill/>
                  </a:ln>
                  <a:solidFill>
                    <a:sysClr val="window" lastClr="FFFFFF"/>
                  </a:solidFill>
                  <a:effectLst/>
                  <a:uLnTx/>
                  <a:uFillTx/>
                  <a:latin typeface="Calibri" panose="020F0502020204030204" pitchFamily="34" charset="0"/>
                  <a:cs typeface="Calibri" panose="020F0502020204030204" pitchFamily="34" charset="0"/>
                </a:rPr>
                <a:t>state</a:t>
              </a:r>
              <a:endParaRPr kumimoji="0" lang="en-US" sz="2600" b="0" i="0" u="none" strike="noStrike" kern="120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endParaRPr>
            </a:p>
          </p:txBody>
        </p:sp>
      </p:grpSp>
      <p:grpSp>
        <p:nvGrpSpPr>
          <p:cNvPr id="31" name="Group 30">
            <a:extLst>
              <a:ext uri="{FF2B5EF4-FFF2-40B4-BE49-F238E27FC236}">
                <a16:creationId xmlns:a16="http://schemas.microsoft.com/office/drawing/2014/main" id="{41B7984D-55B6-459C-B0B4-FBA98C775F76}"/>
              </a:ext>
            </a:extLst>
          </p:cNvPr>
          <p:cNvGrpSpPr/>
          <p:nvPr/>
        </p:nvGrpSpPr>
        <p:grpSpPr>
          <a:xfrm>
            <a:off x="4760160" y="3620219"/>
            <a:ext cx="1912739" cy="1147643"/>
            <a:chOff x="3505210" y="1295396"/>
            <a:chExt cx="1912739" cy="1147643"/>
          </a:xfrm>
        </p:grpSpPr>
        <p:sp>
          <p:nvSpPr>
            <p:cNvPr id="47" name="Rectangle 46">
              <a:extLst>
                <a:ext uri="{FF2B5EF4-FFF2-40B4-BE49-F238E27FC236}">
                  <a16:creationId xmlns:a16="http://schemas.microsoft.com/office/drawing/2014/main" id="{9F1B2F84-82A3-4AD6-8452-C9B2CCA34A02}"/>
                </a:ext>
              </a:extLst>
            </p:cNvPr>
            <p:cNvSpPr/>
            <p:nvPr/>
          </p:nvSpPr>
          <p:spPr>
            <a:xfrm>
              <a:off x="3505210" y="1295396"/>
              <a:ext cx="1912739" cy="1147643"/>
            </a:xfrm>
            <a:prstGeom prst="rect">
              <a:avLst/>
            </a:prstGeom>
            <a:gradFill rotWithShape="1">
              <a:gsLst>
                <a:gs pos="0">
                  <a:srgbClr val="990000">
                    <a:hueOff val="0"/>
                    <a:satOff val="0"/>
                    <a:lumOff val="0"/>
                    <a:alphaOff val="0"/>
                    <a:shade val="51000"/>
                    <a:alpha val="90000"/>
                    <a:satMod val="115000"/>
                  </a:srgbClr>
                </a:gs>
                <a:gs pos="100000">
                  <a:srgbClr val="990000">
                    <a:hueOff val="0"/>
                    <a:satOff val="0"/>
                    <a:lumOff val="0"/>
                    <a:alphaOff val="0"/>
                    <a:shade val="94000"/>
                    <a:alpha val="90000"/>
                    <a:satMod val="135000"/>
                  </a:srgbClr>
                </a:gs>
              </a:gsLst>
              <a:lin ang="5400000" scaled="1"/>
            </a:gradFill>
            <a:ln>
              <a:noFill/>
            </a:ln>
            <a:effectLst/>
          </p:spPr>
        </p:sp>
        <p:sp>
          <p:nvSpPr>
            <p:cNvPr id="48" name="TextBox 47">
              <a:extLst>
                <a:ext uri="{FF2B5EF4-FFF2-40B4-BE49-F238E27FC236}">
                  <a16:creationId xmlns:a16="http://schemas.microsoft.com/office/drawing/2014/main" id="{FD2C3DAC-0883-4895-B5AC-822F0E337ABD}"/>
                </a:ext>
              </a:extLst>
            </p:cNvPr>
            <p:cNvSpPr txBox="1"/>
            <p:nvPr/>
          </p:nvSpPr>
          <p:spPr>
            <a:xfrm>
              <a:off x="3505210" y="1295396"/>
              <a:ext cx="1912739" cy="1147643"/>
            </a:xfrm>
            <a:prstGeom prst="rect">
              <a:avLst/>
            </a:prstGeom>
            <a:noFill/>
            <a:ln>
              <a:noFill/>
            </a:ln>
            <a:effectLst/>
          </p:spPr>
          <p:txBody>
            <a:bodyPr spcFirstLastPara="0" vert="horz" wrap="square" lIns="99060" tIns="99060" rIns="99060" bIns="99060" numCol="1" spcCol="1270" anchor="ctr" anchorCtr="0">
              <a:noAutofit/>
            </a:bodyPr>
            <a:lstStyle/>
            <a:p>
              <a:pPr marL="0" marR="0" lvl="0" indent="0" algn="ctr" defTabSz="1155700" eaLnBrk="1" fontAlgn="auto" latinLnBrk="0" hangingPunct="1">
                <a:lnSpc>
                  <a:spcPct val="90000"/>
                </a:lnSpc>
                <a:spcBef>
                  <a:spcPct val="0"/>
                </a:spcBef>
                <a:spcAft>
                  <a:spcPct val="35000"/>
                </a:spcAft>
                <a:buClrTx/>
                <a:buSzTx/>
                <a:buFontTx/>
                <a:buNone/>
                <a:tabLst/>
                <a:defRPr/>
              </a:pPr>
              <a:r>
                <a:rPr kumimoji="0" lang="en-US" sz="2600" b="0" i="0" u="none" strike="noStrike" kern="120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rPr>
                <a:t>priority</a:t>
              </a:r>
            </a:p>
          </p:txBody>
        </p:sp>
      </p:grpSp>
      <p:grpSp>
        <p:nvGrpSpPr>
          <p:cNvPr id="32" name="Group 31">
            <a:extLst>
              <a:ext uri="{FF2B5EF4-FFF2-40B4-BE49-F238E27FC236}">
                <a16:creationId xmlns:a16="http://schemas.microsoft.com/office/drawing/2014/main" id="{BAA58D40-C042-49EB-A1A5-ED3F8826CABE}"/>
              </a:ext>
            </a:extLst>
          </p:cNvPr>
          <p:cNvGrpSpPr/>
          <p:nvPr/>
        </p:nvGrpSpPr>
        <p:grpSpPr>
          <a:xfrm>
            <a:off x="6665152" y="3620219"/>
            <a:ext cx="1912739" cy="1147643"/>
            <a:chOff x="5410202" y="1295396"/>
            <a:chExt cx="1912739" cy="1147643"/>
          </a:xfrm>
        </p:grpSpPr>
        <p:sp>
          <p:nvSpPr>
            <p:cNvPr id="45" name="Rectangle 44">
              <a:extLst>
                <a:ext uri="{FF2B5EF4-FFF2-40B4-BE49-F238E27FC236}">
                  <a16:creationId xmlns:a16="http://schemas.microsoft.com/office/drawing/2014/main" id="{61F4598E-D4EF-4C04-B7A2-7F30EF3EC27C}"/>
                </a:ext>
              </a:extLst>
            </p:cNvPr>
            <p:cNvSpPr/>
            <p:nvPr/>
          </p:nvSpPr>
          <p:spPr>
            <a:xfrm>
              <a:off x="5410202" y="1295396"/>
              <a:ext cx="1912739" cy="1147643"/>
            </a:xfrm>
            <a:prstGeom prst="rect">
              <a:avLst/>
            </a:prstGeom>
            <a:solidFill>
              <a:srgbClr val="EFAB16">
                <a:lumMod val="75000"/>
              </a:srgbClr>
            </a:solidFill>
            <a:ln>
              <a:noFill/>
            </a:ln>
            <a:effectLst/>
          </p:spPr>
        </p:sp>
        <p:sp>
          <p:nvSpPr>
            <p:cNvPr id="46" name="TextBox 45">
              <a:extLst>
                <a:ext uri="{FF2B5EF4-FFF2-40B4-BE49-F238E27FC236}">
                  <a16:creationId xmlns:a16="http://schemas.microsoft.com/office/drawing/2014/main" id="{812F6004-02AB-4333-A22C-0EE54435F766}"/>
                </a:ext>
              </a:extLst>
            </p:cNvPr>
            <p:cNvSpPr txBox="1"/>
            <p:nvPr/>
          </p:nvSpPr>
          <p:spPr>
            <a:xfrm>
              <a:off x="5410202" y="1295396"/>
              <a:ext cx="1912739" cy="1147643"/>
            </a:xfrm>
            <a:prstGeom prst="rect">
              <a:avLst/>
            </a:prstGeom>
            <a:noFill/>
            <a:ln>
              <a:noFill/>
            </a:ln>
            <a:effectLst/>
          </p:spPr>
          <p:txBody>
            <a:bodyPr spcFirstLastPara="0" vert="horz" wrap="square" lIns="99060" tIns="99060" rIns="99060" bIns="99060" numCol="1" spcCol="1270" anchor="ctr" anchorCtr="0">
              <a:noAutofit/>
            </a:bodyPr>
            <a:lstStyle/>
            <a:p>
              <a:pPr marL="0" marR="0" lvl="0" indent="0" algn="ctr" defTabSz="1155700" eaLnBrk="1" fontAlgn="auto" latinLnBrk="0" hangingPunct="1">
                <a:lnSpc>
                  <a:spcPct val="90000"/>
                </a:lnSpc>
                <a:spcBef>
                  <a:spcPct val="0"/>
                </a:spcBef>
                <a:spcAft>
                  <a:spcPct val="35000"/>
                </a:spcAft>
                <a:buClrTx/>
                <a:buSzTx/>
                <a:buFontTx/>
                <a:buNone/>
                <a:tabLst/>
                <a:defRPr/>
              </a:pPr>
              <a:r>
                <a:rPr kumimoji="0" lang="en-US" sz="2600" b="0" i="0" u="none" strike="noStrike" kern="120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rPr>
                <a:t>program counter</a:t>
              </a:r>
            </a:p>
          </p:txBody>
        </p:sp>
      </p:grpSp>
      <p:grpSp>
        <p:nvGrpSpPr>
          <p:cNvPr id="33" name="Group 32">
            <a:extLst>
              <a:ext uri="{FF2B5EF4-FFF2-40B4-BE49-F238E27FC236}">
                <a16:creationId xmlns:a16="http://schemas.microsoft.com/office/drawing/2014/main" id="{777E7046-3C0A-44DE-9587-2C34FC3E0BD1}"/>
              </a:ext>
            </a:extLst>
          </p:cNvPr>
          <p:cNvGrpSpPr/>
          <p:nvPr/>
        </p:nvGrpSpPr>
        <p:grpSpPr>
          <a:xfrm>
            <a:off x="1788356" y="4758579"/>
            <a:ext cx="1912739" cy="1147643"/>
            <a:chOff x="533406" y="2433756"/>
            <a:chExt cx="1912739" cy="1147643"/>
          </a:xfrm>
        </p:grpSpPr>
        <p:sp>
          <p:nvSpPr>
            <p:cNvPr id="43" name="Rectangle 42">
              <a:extLst>
                <a:ext uri="{FF2B5EF4-FFF2-40B4-BE49-F238E27FC236}">
                  <a16:creationId xmlns:a16="http://schemas.microsoft.com/office/drawing/2014/main" id="{8D71E90E-916C-43E2-8E76-1FA40B25A411}"/>
                </a:ext>
              </a:extLst>
            </p:cNvPr>
            <p:cNvSpPr/>
            <p:nvPr/>
          </p:nvSpPr>
          <p:spPr>
            <a:xfrm>
              <a:off x="533406" y="2433756"/>
              <a:ext cx="1912739" cy="1147643"/>
            </a:xfrm>
            <a:prstGeom prst="rect">
              <a:avLst/>
            </a:prstGeom>
            <a:solidFill>
              <a:srgbClr val="660066"/>
            </a:solidFill>
            <a:ln>
              <a:noFill/>
            </a:ln>
            <a:effectLst/>
          </p:spPr>
        </p:sp>
        <p:sp>
          <p:nvSpPr>
            <p:cNvPr id="44" name="TextBox 43">
              <a:extLst>
                <a:ext uri="{FF2B5EF4-FFF2-40B4-BE49-F238E27FC236}">
                  <a16:creationId xmlns:a16="http://schemas.microsoft.com/office/drawing/2014/main" id="{3752945A-C009-4ACA-B547-0660F1B6D18D}"/>
                </a:ext>
              </a:extLst>
            </p:cNvPr>
            <p:cNvSpPr txBox="1"/>
            <p:nvPr/>
          </p:nvSpPr>
          <p:spPr>
            <a:xfrm>
              <a:off x="533406" y="2433756"/>
              <a:ext cx="1912739" cy="1147643"/>
            </a:xfrm>
            <a:prstGeom prst="rect">
              <a:avLst/>
            </a:prstGeom>
            <a:noFill/>
            <a:ln>
              <a:noFill/>
            </a:ln>
            <a:effectLst/>
          </p:spPr>
          <p:txBody>
            <a:bodyPr spcFirstLastPara="0" vert="horz" wrap="square" lIns="99060" tIns="99060" rIns="99060" bIns="99060" numCol="1" spcCol="1270" anchor="ctr" anchorCtr="0">
              <a:noAutofit/>
            </a:bodyPr>
            <a:lstStyle/>
            <a:p>
              <a:pPr marL="0" marR="0" lvl="0" indent="0" algn="ctr" defTabSz="1155700" eaLnBrk="1" fontAlgn="auto" latinLnBrk="0" hangingPunct="1">
                <a:lnSpc>
                  <a:spcPct val="90000"/>
                </a:lnSpc>
                <a:spcBef>
                  <a:spcPct val="0"/>
                </a:spcBef>
                <a:spcAft>
                  <a:spcPct val="35000"/>
                </a:spcAft>
                <a:buClrTx/>
                <a:buSzTx/>
                <a:buFontTx/>
                <a:buNone/>
                <a:tabLst/>
                <a:defRPr/>
              </a:pPr>
              <a:r>
                <a:rPr kumimoji="0" lang="en-US" sz="2600" b="0" i="0" u="none" strike="noStrike" kern="1200" cap="none" spc="0" normalizeH="0" baseline="0" noProof="0">
                  <a:ln>
                    <a:noFill/>
                  </a:ln>
                  <a:solidFill>
                    <a:sysClr val="window" lastClr="FFFFFF"/>
                  </a:solidFill>
                  <a:effectLst/>
                  <a:uLnTx/>
                  <a:uFillTx/>
                  <a:latin typeface="Calibri" panose="020F0502020204030204" pitchFamily="34" charset="0"/>
                  <a:cs typeface="Calibri" panose="020F0502020204030204" pitchFamily="34" charset="0"/>
                </a:rPr>
                <a:t>memory pointers</a:t>
              </a:r>
              <a:endParaRPr kumimoji="0" lang="en-US" sz="2600" b="0" i="0" u="none" strike="noStrike" kern="120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endParaRPr>
            </a:p>
          </p:txBody>
        </p:sp>
      </p:grpSp>
      <p:grpSp>
        <p:nvGrpSpPr>
          <p:cNvPr id="34" name="Group 33">
            <a:extLst>
              <a:ext uri="{FF2B5EF4-FFF2-40B4-BE49-F238E27FC236}">
                <a16:creationId xmlns:a16="http://schemas.microsoft.com/office/drawing/2014/main" id="{CF0841DB-D3B0-4F1B-99D1-3A1DD07A32EB}"/>
              </a:ext>
            </a:extLst>
          </p:cNvPr>
          <p:cNvGrpSpPr/>
          <p:nvPr/>
        </p:nvGrpSpPr>
        <p:grpSpPr>
          <a:xfrm>
            <a:off x="3693348" y="4758579"/>
            <a:ext cx="1912739" cy="1147643"/>
            <a:chOff x="2438398" y="2433756"/>
            <a:chExt cx="1912739" cy="1147643"/>
          </a:xfrm>
        </p:grpSpPr>
        <p:sp>
          <p:nvSpPr>
            <p:cNvPr id="41" name="Rectangle 40">
              <a:extLst>
                <a:ext uri="{FF2B5EF4-FFF2-40B4-BE49-F238E27FC236}">
                  <a16:creationId xmlns:a16="http://schemas.microsoft.com/office/drawing/2014/main" id="{506158D8-8290-42ED-A0EF-9E83C81C00B2}"/>
                </a:ext>
              </a:extLst>
            </p:cNvPr>
            <p:cNvSpPr/>
            <p:nvPr/>
          </p:nvSpPr>
          <p:spPr>
            <a:xfrm>
              <a:off x="2438398" y="2433756"/>
              <a:ext cx="1912739" cy="1147643"/>
            </a:xfrm>
            <a:prstGeom prst="rect">
              <a:avLst/>
            </a:prstGeom>
            <a:solidFill>
              <a:sysClr val="windowText" lastClr="000000"/>
            </a:solidFill>
            <a:ln>
              <a:noFill/>
            </a:ln>
            <a:effectLst/>
          </p:spPr>
        </p:sp>
        <p:sp>
          <p:nvSpPr>
            <p:cNvPr id="42" name="TextBox 41">
              <a:extLst>
                <a:ext uri="{FF2B5EF4-FFF2-40B4-BE49-F238E27FC236}">
                  <a16:creationId xmlns:a16="http://schemas.microsoft.com/office/drawing/2014/main" id="{9DB22A8D-1999-4DD4-BFA4-5A7EC2AB86D2}"/>
                </a:ext>
              </a:extLst>
            </p:cNvPr>
            <p:cNvSpPr txBox="1"/>
            <p:nvPr/>
          </p:nvSpPr>
          <p:spPr>
            <a:xfrm>
              <a:off x="2438398" y="2433756"/>
              <a:ext cx="1912739" cy="1147643"/>
            </a:xfrm>
            <a:prstGeom prst="rect">
              <a:avLst/>
            </a:prstGeom>
            <a:noFill/>
            <a:ln>
              <a:noFill/>
            </a:ln>
            <a:effectLst/>
          </p:spPr>
          <p:txBody>
            <a:bodyPr spcFirstLastPara="0" vert="horz" wrap="square" lIns="99060" tIns="99060" rIns="99060" bIns="99060" numCol="1" spcCol="1270" anchor="ctr" anchorCtr="0">
              <a:noAutofit/>
            </a:bodyPr>
            <a:lstStyle/>
            <a:p>
              <a:pPr marL="0" marR="0" lvl="0" indent="0" algn="ctr" defTabSz="1155700" eaLnBrk="1" fontAlgn="auto" latinLnBrk="0" hangingPunct="1">
                <a:lnSpc>
                  <a:spcPct val="90000"/>
                </a:lnSpc>
                <a:spcBef>
                  <a:spcPct val="0"/>
                </a:spcBef>
                <a:spcAft>
                  <a:spcPct val="35000"/>
                </a:spcAft>
                <a:buClrTx/>
                <a:buSzTx/>
                <a:buFontTx/>
                <a:buNone/>
                <a:tabLst/>
                <a:defRPr/>
              </a:pPr>
              <a:r>
                <a:rPr kumimoji="0" lang="en-US" sz="2600" b="0" i="0" u="none" strike="noStrike" kern="1200" cap="none" spc="0" normalizeH="0" baseline="0" noProof="0">
                  <a:ln>
                    <a:noFill/>
                  </a:ln>
                  <a:solidFill>
                    <a:sysClr val="window" lastClr="FFFFFF"/>
                  </a:solidFill>
                  <a:effectLst/>
                  <a:uLnTx/>
                  <a:uFillTx/>
                  <a:latin typeface="Calibri" panose="020F0502020204030204" pitchFamily="34" charset="0"/>
                  <a:cs typeface="Calibri" panose="020F0502020204030204" pitchFamily="34" charset="0"/>
                </a:rPr>
                <a:t>context data</a:t>
              </a:r>
              <a:endParaRPr kumimoji="0" lang="en-US" sz="2600" b="0" i="0" u="none" strike="noStrike" kern="120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a16="http://schemas.microsoft.com/office/drawing/2014/main" id="{A343F4EA-D25F-4D5D-881D-8EE9AA6B224E}"/>
              </a:ext>
            </a:extLst>
          </p:cNvPr>
          <p:cNvGrpSpPr/>
          <p:nvPr/>
        </p:nvGrpSpPr>
        <p:grpSpPr>
          <a:xfrm>
            <a:off x="5598341" y="4758579"/>
            <a:ext cx="1912739" cy="1147643"/>
            <a:chOff x="4343391" y="2433756"/>
            <a:chExt cx="1912739" cy="1147643"/>
          </a:xfrm>
        </p:grpSpPr>
        <p:sp>
          <p:nvSpPr>
            <p:cNvPr id="39" name="Rectangle 38">
              <a:extLst>
                <a:ext uri="{FF2B5EF4-FFF2-40B4-BE49-F238E27FC236}">
                  <a16:creationId xmlns:a16="http://schemas.microsoft.com/office/drawing/2014/main" id="{ECE30681-911D-49D8-A82C-4C9131B2DF93}"/>
                </a:ext>
              </a:extLst>
            </p:cNvPr>
            <p:cNvSpPr/>
            <p:nvPr/>
          </p:nvSpPr>
          <p:spPr>
            <a:xfrm>
              <a:off x="4343391" y="2433756"/>
              <a:ext cx="1912739" cy="1147643"/>
            </a:xfrm>
            <a:prstGeom prst="rect">
              <a:avLst/>
            </a:prstGeom>
            <a:solidFill>
              <a:srgbClr val="59564B"/>
            </a:solidFill>
            <a:ln>
              <a:noFill/>
            </a:ln>
            <a:effectLst/>
          </p:spPr>
        </p:sp>
        <p:sp>
          <p:nvSpPr>
            <p:cNvPr id="40" name="TextBox 39">
              <a:extLst>
                <a:ext uri="{FF2B5EF4-FFF2-40B4-BE49-F238E27FC236}">
                  <a16:creationId xmlns:a16="http://schemas.microsoft.com/office/drawing/2014/main" id="{365A2FDD-2B7C-455C-B850-8A07159F6506}"/>
                </a:ext>
              </a:extLst>
            </p:cNvPr>
            <p:cNvSpPr txBox="1"/>
            <p:nvPr/>
          </p:nvSpPr>
          <p:spPr>
            <a:xfrm>
              <a:off x="4343391" y="2433756"/>
              <a:ext cx="1912739" cy="1147643"/>
            </a:xfrm>
            <a:prstGeom prst="rect">
              <a:avLst/>
            </a:prstGeom>
            <a:noFill/>
            <a:ln>
              <a:noFill/>
            </a:ln>
            <a:effectLst/>
          </p:spPr>
          <p:txBody>
            <a:bodyPr spcFirstLastPara="0" vert="horz" wrap="square" lIns="99060" tIns="99060" rIns="99060" bIns="99060" numCol="1" spcCol="1270" anchor="ctr" anchorCtr="0">
              <a:noAutofit/>
            </a:bodyPr>
            <a:lstStyle/>
            <a:p>
              <a:pPr marL="0" marR="0" lvl="0" indent="0" algn="ctr" defTabSz="1155700" eaLnBrk="1" fontAlgn="auto" latinLnBrk="0" hangingPunct="1">
                <a:lnSpc>
                  <a:spcPct val="90000"/>
                </a:lnSpc>
                <a:spcBef>
                  <a:spcPct val="0"/>
                </a:spcBef>
                <a:spcAft>
                  <a:spcPct val="35000"/>
                </a:spcAft>
                <a:buClrTx/>
                <a:buSzTx/>
                <a:buFontTx/>
                <a:buNone/>
                <a:tabLst/>
                <a:defRPr/>
              </a:pPr>
              <a:r>
                <a:rPr kumimoji="0" lang="en-US" sz="2600" b="0" i="0" u="none" strike="noStrike" kern="120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rPr>
                <a:t>I/O status information</a:t>
              </a:r>
            </a:p>
          </p:txBody>
        </p:sp>
      </p:grpSp>
      <p:grpSp>
        <p:nvGrpSpPr>
          <p:cNvPr id="36" name="Group 35">
            <a:extLst>
              <a:ext uri="{FF2B5EF4-FFF2-40B4-BE49-F238E27FC236}">
                <a16:creationId xmlns:a16="http://schemas.microsoft.com/office/drawing/2014/main" id="{30F4C2EB-7337-445E-8167-113C97C39710}"/>
              </a:ext>
            </a:extLst>
          </p:cNvPr>
          <p:cNvGrpSpPr/>
          <p:nvPr/>
        </p:nvGrpSpPr>
        <p:grpSpPr>
          <a:xfrm>
            <a:off x="7503353" y="4758579"/>
            <a:ext cx="1912739" cy="1147643"/>
            <a:chOff x="6248403" y="2433756"/>
            <a:chExt cx="1912739" cy="1147643"/>
          </a:xfrm>
        </p:grpSpPr>
        <p:sp>
          <p:nvSpPr>
            <p:cNvPr id="37" name="Rectangle 36">
              <a:extLst>
                <a:ext uri="{FF2B5EF4-FFF2-40B4-BE49-F238E27FC236}">
                  <a16:creationId xmlns:a16="http://schemas.microsoft.com/office/drawing/2014/main" id="{764FE242-BBCA-4DA5-9AEE-8E4DF7745303}"/>
                </a:ext>
              </a:extLst>
            </p:cNvPr>
            <p:cNvSpPr/>
            <p:nvPr/>
          </p:nvSpPr>
          <p:spPr>
            <a:xfrm>
              <a:off x="6248403" y="2433756"/>
              <a:ext cx="1912739" cy="1147643"/>
            </a:xfrm>
            <a:prstGeom prst="rect">
              <a:avLst/>
            </a:prstGeom>
            <a:solidFill>
              <a:srgbClr val="35ACA2">
                <a:lumMod val="75000"/>
              </a:srgbClr>
            </a:solidFill>
            <a:ln>
              <a:noFill/>
            </a:ln>
            <a:effectLst/>
          </p:spPr>
        </p:sp>
        <p:sp>
          <p:nvSpPr>
            <p:cNvPr id="38" name="TextBox 37">
              <a:extLst>
                <a:ext uri="{FF2B5EF4-FFF2-40B4-BE49-F238E27FC236}">
                  <a16:creationId xmlns:a16="http://schemas.microsoft.com/office/drawing/2014/main" id="{CC08C212-376F-42FA-B885-34528DC75DA3}"/>
                </a:ext>
              </a:extLst>
            </p:cNvPr>
            <p:cNvSpPr txBox="1"/>
            <p:nvPr/>
          </p:nvSpPr>
          <p:spPr>
            <a:xfrm>
              <a:off x="6248403" y="2433756"/>
              <a:ext cx="1912739" cy="1147643"/>
            </a:xfrm>
            <a:prstGeom prst="rect">
              <a:avLst/>
            </a:prstGeom>
            <a:noFill/>
            <a:ln>
              <a:noFill/>
            </a:ln>
            <a:effectLst/>
          </p:spPr>
          <p:txBody>
            <a:bodyPr spcFirstLastPara="0" vert="horz" wrap="square" lIns="99060" tIns="99060" rIns="99060" bIns="99060" numCol="1" spcCol="1270" anchor="ctr" anchorCtr="0">
              <a:noAutofit/>
            </a:bodyPr>
            <a:lstStyle/>
            <a:p>
              <a:pPr marL="0" marR="0" lvl="0" indent="0" algn="ctr" defTabSz="1155700" eaLnBrk="1" fontAlgn="auto" latinLnBrk="0" hangingPunct="1">
                <a:lnSpc>
                  <a:spcPct val="90000"/>
                </a:lnSpc>
                <a:spcBef>
                  <a:spcPct val="0"/>
                </a:spcBef>
                <a:spcAft>
                  <a:spcPct val="35000"/>
                </a:spcAft>
                <a:buClrTx/>
                <a:buSzTx/>
                <a:buFontTx/>
                <a:buNone/>
                <a:tabLst/>
                <a:defRPr/>
              </a:pPr>
              <a:r>
                <a:rPr kumimoji="0" lang="en-US" sz="2600" b="0" i="0" u="none" strike="noStrike" kern="1200" cap="none" spc="0" normalizeH="0" baseline="0" noProof="0">
                  <a:ln>
                    <a:noFill/>
                  </a:ln>
                  <a:solidFill>
                    <a:sysClr val="window" lastClr="FFFFFF"/>
                  </a:solidFill>
                  <a:effectLst/>
                  <a:uLnTx/>
                  <a:uFillTx/>
                  <a:latin typeface="Calibri" panose="020F0502020204030204" pitchFamily="34" charset="0"/>
                  <a:cs typeface="Calibri" panose="020F0502020204030204" pitchFamily="34" charset="0"/>
                </a:rPr>
                <a:t>accounting information</a:t>
              </a:r>
              <a:endParaRPr kumimoji="0" lang="en-US" sz="2600" b="0" i="0" u="none" strike="noStrike" kern="120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983270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6DDE43E-8CAA-4DE2-91D7-8F43EB990555}"/>
              </a:ext>
            </a:extLst>
          </p:cNvPr>
          <p:cNvGraphicFramePr>
            <a:graphicFrameLocks noGrp="1"/>
          </p:cNvGraphicFramePr>
          <p:nvPr>
            <p:ph idx="1"/>
            <p:extLst>
              <p:ext uri="{D42A27DB-BD31-4B8C-83A1-F6EECF244321}">
                <p14:modId xmlns:p14="http://schemas.microsoft.com/office/powerpoint/2010/main" val="3735851284"/>
              </p:ext>
            </p:extLst>
          </p:nvPr>
        </p:nvGraphicFramePr>
        <p:xfrm>
          <a:off x="369888" y="1528763"/>
          <a:ext cx="10701338" cy="3749040"/>
        </p:xfrm>
        <a:graphic>
          <a:graphicData uri="http://schemas.openxmlformats.org/drawingml/2006/table">
            <a:tbl>
              <a:tblPr firstRow="1" bandRow="1">
                <a:tableStyleId>{8799B23B-EC83-4686-B30A-512413B5E67A}</a:tableStyleId>
              </a:tblPr>
              <a:tblGrid>
                <a:gridCol w="3484936">
                  <a:extLst>
                    <a:ext uri="{9D8B030D-6E8A-4147-A177-3AD203B41FA5}">
                      <a16:colId xmlns:a16="http://schemas.microsoft.com/office/drawing/2014/main" val="2908425435"/>
                    </a:ext>
                  </a:extLst>
                </a:gridCol>
                <a:gridCol w="7216402">
                  <a:extLst>
                    <a:ext uri="{9D8B030D-6E8A-4147-A177-3AD203B41FA5}">
                      <a16:colId xmlns:a16="http://schemas.microsoft.com/office/drawing/2014/main" val="4215992983"/>
                    </a:ext>
                  </a:extLst>
                </a:gridCol>
              </a:tblGrid>
              <a:tr h="0">
                <a:tc>
                  <a:txBody>
                    <a:bodyPr/>
                    <a:lstStyle/>
                    <a:p>
                      <a:pPr algn="ctr"/>
                      <a:r>
                        <a:rPr lang="en-US" b="0" dirty="0">
                          <a:latin typeface="+mj-lt"/>
                        </a:rPr>
                        <a:t>Swapping</a:t>
                      </a:r>
                    </a:p>
                  </a:txBody>
                  <a:tcPr anchor="ctr"/>
                </a:tc>
                <a:tc>
                  <a:txBody>
                    <a:bodyPr/>
                    <a:lstStyle/>
                    <a:p>
                      <a:r>
                        <a:rPr lang="en-US" b="0" dirty="0">
                          <a:latin typeface="+mj-lt"/>
                        </a:rPr>
                        <a:t>The OS needs to release sufficient main memory to bring in a process that is ready to execute.</a:t>
                      </a:r>
                    </a:p>
                  </a:txBody>
                  <a:tcPr anchor="ctr"/>
                </a:tc>
                <a:extLst>
                  <a:ext uri="{0D108BD9-81ED-4DB2-BD59-A6C34878D82A}">
                    <a16:rowId xmlns:a16="http://schemas.microsoft.com/office/drawing/2014/main" val="2914863033"/>
                  </a:ext>
                </a:extLst>
              </a:tr>
              <a:tr h="370840">
                <a:tc>
                  <a:txBody>
                    <a:bodyPr/>
                    <a:lstStyle/>
                    <a:p>
                      <a:pPr algn="ctr"/>
                      <a:r>
                        <a:rPr lang="en-US" dirty="0">
                          <a:latin typeface="+mj-lt"/>
                        </a:rPr>
                        <a:t>Other OS reason</a:t>
                      </a:r>
                    </a:p>
                  </a:txBody>
                  <a:tcPr anchor="ctr"/>
                </a:tc>
                <a:tc>
                  <a:txBody>
                    <a:bodyPr/>
                    <a:lstStyle/>
                    <a:p>
                      <a:r>
                        <a:rPr lang="en-US" dirty="0">
                          <a:latin typeface="+mj-lt"/>
                        </a:rPr>
                        <a:t>The OS may suspend a background or utility process or a process that is suspected of causing a problem.</a:t>
                      </a:r>
                    </a:p>
                  </a:txBody>
                  <a:tcPr anchor="ctr"/>
                </a:tc>
                <a:extLst>
                  <a:ext uri="{0D108BD9-81ED-4DB2-BD59-A6C34878D82A}">
                    <a16:rowId xmlns:a16="http://schemas.microsoft.com/office/drawing/2014/main" val="3417582663"/>
                  </a:ext>
                </a:extLst>
              </a:tr>
              <a:tr h="370840">
                <a:tc>
                  <a:txBody>
                    <a:bodyPr/>
                    <a:lstStyle/>
                    <a:p>
                      <a:pPr algn="ctr"/>
                      <a:r>
                        <a:rPr lang="en-US" dirty="0">
                          <a:latin typeface="+mj-lt"/>
                        </a:rPr>
                        <a:t>Interactive user request</a:t>
                      </a:r>
                    </a:p>
                  </a:txBody>
                  <a:tcPr anchor="ctr"/>
                </a:tc>
                <a:tc>
                  <a:txBody>
                    <a:bodyPr/>
                    <a:lstStyle/>
                    <a:p>
                      <a:r>
                        <a:rPr lang="en-US" dirty="0">
                          <a:latin typeface="+mj-lt"/>
                        </a:rPr>
                        <a:t>A user may wish to suspend execution of a program for purposes of debugging or in connection with the use of a resource.</a:t>
                      </a:r>
                    </a:p>
                  </a:txBody>
                  <a:tcPr anchor="ctr"/>
                </a:tc>
                <a:extLst>
                  <a:ext uri="{0D108BD9-81ED-4DB2-BD59-A6C34878D82A}">
                    <a16:rowId xmlns:a16="http://schemas.microsoft.com/office/drawing/2014/main" val="2620313906"/>
                  </a:ext>
                </a:extLst>
              </a:tr>
              <a:tr h="370840">
                <a:tc>
                  <a:txBody>
                    <a:bodyPr/>
                    <a:lstStyle/>
                    <a:p>
                      <a:pPr algn="ctr"/>
                      <a:r>
                        <a:rPr lang="en-US" dirty="0">
                          <a:latin typeface="+mj-lt"/>
                        </a:rPr>
                        <a:t>Timing </a:t>
                      </a:r>
                    </a:p>
                  </a:txBody>
                  <a:tcPr anchor="ctr"/>
                </a:tc>
                <a:tc>
                  <a:txBody>
                    <a:bodyPr/>
                    <a:lstStyle/>
                    <a:p>
                      <a:r>
                        <a:rPr lang="en-US" dirty="0">
                          <a:latin typeface="+mj-lt"/>
                        </a:rPr>
                        <a:t>A process may be executed periodically (e.g., an accounting or system monitoring process) and may be suspended while waiting for the next time interval.</a:t>
                      </a:r>
                    </a:p>
                  </a:txBody>
                  <a:tcPr anchor="ctr"/>
                </a:tc>
                <a:extLst>
                  <a:ext uri="{0D108BD9-81ED-4DB2-BD59-A6C34878D82A}">
                    <a16:rowId xmlns:a16="http://schemas.microsoft.com/office/drawing/2014/main" val="2719245413"/>
                  </a:ext>
                </a:extLst>
              </a:tr>
              <a:tr h="370840">
                <a:tc>
                  <a:txBody>
                    <a:bodyPr/>
                    <a:lstStyle/>
                    <a:p>
                      <a:pPr algn="ctr"/>
                      <a:r>
                        <a:rPr lang="en-US" dirty="0">
                          <a:latin typeface="+mj-lt"/>
                        </a:rPr>
                        <a:t>Parent process request </a:t>
                      </a:r>
                    </a:p>
                  </a:txBody>
                  <a:tcPr anchor="ctr"/>
                </a:tc>
                <a:tc>
                  <a:txBody>
                    <a:bodyPr/>
                    <a:lstStyle/>
                    <a:p>
                      <a:r>
                        <a:rPr lang="en-US" dirty="0">
                          <a:latin typeface="+mj-lt"/>
                        </a:rPr>
                        <a:t>A parent process may wish to suspend execution of a descendent to examine or modify the suspended process, or to coordinate the activity of various descendants.</a:t>
                      </a:r>
                    </a:p>
                  </a:txBody>
                  <a:tcPr anchor="ctr"/>
                </a:tc>
                <a:extLst>
                  <a:ext uri="{0D108BD9-81ED-4DB2-BD59-A6C34878D82A}">
                    <a16:rowId xmlns:a16="http://schemas.microsoft.com/office/drawing/2014/main" val="2674690457"/>
                  </a:ext>
                </a:extLst>
              </a:tr>
            </a:tbl>
          </a:graphicData>
        </a:graphic>
      </p:graphicFrame>
      <p:sp>
        <p:nvSpPr>
          <p:cNvPr id="3" name="Title 2">
            <a:extLst>
              <a:ext uri="{FF2B5EF4-FFF2-40B4-BE49-F238E27FC236}">
                <a16:creationId xmlns:a16="http://schemas.microsoft.com/office/drawing/2014/main" id="{104A2367-58CE-4449-B490-C3FDD50DC51D}"/>
              </a:ext>
            </a:extLst>
          </p:cNvPr>
          <p:cNvSpPr>
            <a:spLocks noGrp="1"/>
          </p:cNvSpPr>
          <p:nvPr>
            <p:ph type="title"/>
          </p:nvPr>
        </p:nvSpPr>
        <p:spPr/>
        <p:txBody>
          <a:bodyPr/>
          <a:lstStyle/>
          <a:p>
            <a:r>
              <a:rPr lang="en-US" dirty="0"/>
              <a:t>Reasons for Process Suspension</a:t>
            </a:r>
          </a:p>
        </p:txBody>
      </p:sp>
      <p:sp>
        <p:nvSpPr>
          <p:cNvPr id="4" name="Slide Number Placeholder 3">
            <a:extLst>
              <a:ext uri="{FF2B5EF4-FFF2-40B4-BE49-F238E27FC236}">
                <a16:creationId xmlns:a16="http://schemas.microsoft.com/office/drawing/2014/main" id="{F909E6A1-15F6-47E9-A1A9-39DB1C61BDF9}"/>
              </a:ext>
            </a:extLst>
          </p:cNvPr>
          <p:cNvSpPr>
            <a:spLocks noGrp="1"/>
          </p:cNvSpPr>
          <p:nvPr>
            <p:ph type="sldNum" sz="quarter" idx="15"/>
          </p:nvPr>
        </p:nvSpPr>
        <p:spPr/>
        <p:txBody>
          <a:bodyPr/>
          <a:lstStyle/>
          <a:p>
            <a:fld id="{19B51A1E-902D-48AF-9020-955120F399B6}" type="slidenum">
              <a:rPr lang="en-US" smtClean="0"/>
              <a:pPr/>
              <a:t>40</a:t>
            </a:fld>
            <a:endParaRPr lang="en-US" dirty="0"/>
          </a:p>
        </p:txBody>
      </p:sp>
    </p:spTree>
    <p:extLst>
      <p:ext uri="{BB962C8B-B14F-4D97-AF65-F5344CB8AC3E}">
        <p14:creationId xmlns:p14="http://schemas.microsoft.com/office/powerpoint/2010/main" val="4039553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67C6DA-4D4D-4D0C-B3F9-A116A78AEE3B}"/>
              </a:ext>
            </a:extLst>
          </p:cNvPr>
          <p:cNvSpPr>
            <a:spLocks noGrp="1"/>
          </p:cNvSpPr>
          <p:nvPr>
            <p:ph idx="1"/>
          </p:nvPr>
        </p:nvSpPr>
        <p:spPr>
          <a:xfrm>
            <a:off x="370613" y="1274325"/>
            <a:ext cx="5904681" cy="4679250"/>
          </a:xfrm>
        </p:spPr>
        <p:txBody>
          <a:bodyPr/>
          <a:lstStyle/>
          <a:p>
            <a:r>
              <a:rPr lang="en-US" dirty="0"/>
              <a:t>OS maintains the following for each process</a:t>
            </a:r>
          </a:p>
          <a:p>
            <a:pPr lvl="1"/>
            <a:r>
              <a:rPr lang="en-US" dirty="0"/>
              <a:t>Process control block (PCB)</a:t>
            </a:r>
          </a:p>
          <a:p>
            <a:pPr lvl="1"/>
            <a:r>
              <a:rPr lang="en-US" dirty="0"/>
              <a:t>User program (.EXE, .DLL, </a:t>
            </a:r>
            <a:r>
              <a:rPr lang="en-US" dirty="0" err="1"/>
              <a:t>etc</a:t>
            </a:r>
            <a:r>
              <a:rPr lang="en-US" dirty="0"/>
              <a:t>)</a:t>
            </a:r>
          </a:p>
          <a:p>
            <a:pPr lvl="1"/>
            <a:r>
              <a:rPr lang="en-US" dirty="0"/>
              <a:t>User data (global and dynamic variables, constant, buffer, …)</a:t>
            </a:r>
          </a:p>
          <a:p>
            <a:pPr lvl="1"/>
            <a:r>
              <a:rPr lang="en-US" dirty="0"/>
              <a:t>User stack (local variables, calling address of procedure)</a:t>
            </a:r>
          </a:p>
        </p:txBody>
      </p:sp>
      <p:sp>
        <p:nvSpPr>
          <p:cNvPr id="3" name="Title 2">
            <a:extLst>
              <a:ext uri="{FF2B5EF4-FFF2-40B4-BE49-F238E27FC236}">
                <a16:creationId xmlns:a16="http://schemas.microsoft.com/office/drawing/2014/main" id="{CCD0D492-DC3D-415B-967F-9B5E185B6166}"/>
              </a:ext>
            </a:extLst>
          </p:cNvPr>
          <p:cNvSpPr>
            <a:spLocks noGrp="1"/>
          </p:cNvSpPr>
          <p:nvPr>
            <p:ph type="title"/>
          </p:nvPr>
        </p:nvSpPr>
        <p:spPr/>
        <p:txBody>
          <a:bodyPr/>
          <a:lstStyle/>
          <a:p>
            <a:r>
              <a:rPr lang="en-US" dirty="0"/>
              <a:t>P</a:t>
            </a:r>
            <a:r>
              <a:rPr lang="en-US" altLang="zh-CN" dirty="0"/>
              <a:t>rocess Image</a:t>
            </a:r>
            <a:endParaRPr lang="en-US" dirty="0"/>
          </a:p>
        </p:txBody>
      </p:sp>
      <p:sp>
        <p:nvSpPr>
          <p:cNvPr id="4" name="Slide Number Placeholder 3">
            <a:extLst>
              <a:ext uri="{FF2B5EF4-FFF2-40B4-BE49-F238E27FC236}">
                <a16:creationId xmlns:a16="http://schemas.microsoft.com/office/drawing/2014/main" id="{D7CAD64F-22BE-4212-AADC-3629F2D294A2}"/>
              </a:ext>
            </a:extLst>
          </p:cNvPr>
          <p:cNvSpPr>
            <a:spLocks noGrp="1"/>
          </p:cNvSpPr>
          <p:nvPr>
            <p:ph type="sldNum" sz="quarter" idx="15"/>
          </p:nvPr>
        </p:nvSpPr>
        <p:spPr/>
        <p:txBody>
          <a:bodyPr/>
          <a:lstStyle/>
          <a:p>
            <a:fld id="{19B51A1E-902D-48AF-9020-955120F399B6}" type="slidenum">
              <a:rPr lang="en-US" smtClean="0"/>
              <a:pPr/>
              <a:t>41</a:t>
            </a:fld>
            <a:endParaRPr lang="en-US" dirty="0"/>
          </a:p>
        </p:txBody>
      </p:sp>
      <p:grpSp>
        <p:nvGrpSpPr>
          <p:cNvPr id="74" name="Group 73">
            <a:extLst>
              <a:ext uri="{FF2B5EF4-FFF2-40B4-BE49-F238E27FC236}">
                <a16:creationId xmlns:a16="http://schemas.microsoft.com/office/drawing/2014/main" id="{CEB3848D-FCC0-4EDB-B3EC-DA2CA23036D5}"/>
              </a:ext>
            </a:extLst>
          </p:cNvPr>
          <p:cNvGrpSpPr/>
          <p:nvPr/>
        </p:nvGrpSpPr>
        <p:grpSpPr>
          <a:xfrm>
            <a:off x="7449670" y="486330"/>
            <a:ext cx="1981200" cy="6033655"/>
            <a:chOff x="7162800" y="1143000"/>
            <a:chExt cx="1676400" cy="5105400"/>
          </a:xfrm>
        </p:grpSpPr>
        <p:sp>
          <p:nvSpPr>
            <p:cNvPr id="40" name="Rectangle 2">
              <a:extLst>
                <a:ext uri="{FF2B5EF4-FFF2-40B4-BE49-F238E27FC236}">
                  <a16:creationId xmlns:a16="http://schemas.microsoft.com/office/drawing/2014/main" id="{1030B308-F132-4E77-82E1-F7B4F3EF46DE}"/>
                </a:ext>
              </a:extLst>
            </p:cNvPr>
            <p:cNvSpPr>
              <a:spLocks noChangeArrowheads="1"/>
            </p:cNvSpPr>
            <p:nvPr/>
          </p:nvSpPr>
          <p:spPr bwMode="auto">
            <a:xfrm>
              <a:off x="7162800" y="1143000"/>
              <a:ext cx="1676400" cy="4724400"/>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1" name="Rectangle 5">
              <a:extLst>
                <a:ext uri="{FF2B5EF4-FFF2-40B4-BE49-F238E27FC236}">
                  <a16:creationId xmlns:a16="http://schemas.microsoft.com/office/drawing/2014/main" id="{025A8B91-4DA3-4B36-A85D-2E4200717BF2}"/>
                </a:ext>
              </a:extLst>
            </p:cNvPr>
            <p:cNvSpPr>
              <a:spLocks noChangeArrowheads="1"/>
            </p:cNvSpPr>
            <p:nvPr/>
          </p:nvSpPr>
          <p:spPr bwMode="auto">
            <a:xfrm>
              <a:off x="7391400" y="5943600"/>
              <a:ext cx="1219200" cy="304800"/>
            </a:xfrm>
            <a:prstGeom prst="rect">
              <a:avLst/>
            </a:prstGeom>
            <a:noFill/>
            <a:ln w="12700">
              <a:noFill/>
              <a:miter lim="800000"/>
              <a:headEnd type="none" w="sm" len="sm"/>
              <a:tailEnd type="none" w="sm" len="sm"/>
            </a:ln>
          </p:spPr>
          <p:txBody>
            <a:bodyPr wrap="none" anchor="ctr"/>
            <a:lstStyle/>
            <a:p>
              <a:pPr algn="ctr" eaLnBrk="0" fontAlgn="base" hangingPunct="0">
                <a:spcBef>
                  <a:spcPct val="0"/>
                </a:spcBef>
                <a:spcAft>
                  <a:spcPct val="0"/>
                </a:spcAft>
              </a:pPr>
              <a:r>
                <a:rPr kumimoji="1" lang="en-US" altLang="zh-TW" sz="1400">
                  <a:solidFill>
                    <a:prstClr val="black"/>
                  </a:solidFill>
                  <a:latin typeface="Arial" charset="0"/>
                  <a:ea typeface="新細明體" pitchFamily="18" charset="-120"/>
                </a:rPr>
                <a:t>RAM</a:t>
              </a:r>
              <a:endParaRPr kumimoji="1" lang="en-US" altLang="zh-TW" sz="1400">
                <a:solidFill>
                  <a:prstClr val="black"/>
                </a:solidFill>
                <a:ea typeface="新細明體" pitchFamily="18" charset="-120"/>
              </a:endParaRPr>
            </a:p>
          </p:txBody>
        </p:sp>
        <p:grpSp>
          <p:nvGrpSpPr>
            <p:cNvPr id="42" name="Group 6">
              <a:extLst>
                <a:ext uri="{FF2B5EF4-FFF2-40B4-BE49-F238E27FC236}">
                  <a16:creationId xmlns:a16="http://schemas.microsoft.com/office/drawing/2014/main" id="{0446CE1E-DE11-4938-97AA-6945064C6FCA}"/>
                </a:ext>
              </a:extLst>
            </p:cNvPr>
            <p:cNvGrpSpPr>
              <a:grpSpLocks/>
            </p:cNvGrpSpPr>
            <p:nvPr/>
          </p:nvGrpSpPr>
          <p:grpSpPr bwMode="auto">
            <a:xfrm>
              <a:off x="7239000" y="1219200"/>
              <a:ext cx="1447800" cy="2743200"/>
              <a:chOff x="4416" y="1104"/>
              <a:chExt cx="912" cy="1728"/>
            </a:xfrm>
          </p:grpSpPr>
          <p:sp>
            <p:nvSpPr>
              <p:cNvPr id="43" name="Rectangle 7">
                <a:extLst>
                  <a:ext uri="{FF2B5EF4-FFF2-40B4-BE49-F238E27FC236}">
                    <a16:creationId xmlns:a16="http://schemas.microsoft.com/office/drawing/2014/main" id="{65056F19-9188-43D2-A822-74B960578769}"/>
                  </a:ext>
                </a:extLst>
              </p:cNvPr>
              <p:cNvSpPr>
                <a:spLocks noChangeArrowheads="1"/>
              </p:cNvSpPr>
              <p:nvPr/>
            </p:nvSpPr>
            <p:spPr bwMode="auto">
              <a:xfrm>
                <a:off x="4416" y="1104"/>
                <a:ext cx="912" cy="1728"/>
              </a:xfrm>
              <a:prstGeom prst="rect">
                <a:avLst/>
              </a:prstGeom>
              <a:solidFill>
                <a:srgbClr val="4F81B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4" name="Rectangle 8">
                <a:extLst>
                  <a:ext uri="{FF2B5EF4-FFF2-40B4-BE49-F238E27FC236}">
                    <a16:creationId xmlns:a16="http://schemas.microsoft.com/office/drawing/2014/main" id="{F423C841-0D5B-4A30-B4BB-643BD0B21459}"/>
                  </a:ext>
                </a:extLst>
              </p:cNvPr>
              <p:cNvSpPr>
                <a:spLocks noChangeArrowheads="1"/>
              </p:cNvSpPr>
              <p:nvPr/>
            </p:nvSpPr>
            <p:spPr bwMode="auto">
              <a:xfrm>
                <a:off x="4464" y="1440"/>
                <a:ext cx="816" cy="384"/>
              </a:xfrm>
              <a:prstGeom prst="rect">
                <a:avLst/>
              </a:prstGeom>
              <a:solidFill>
                <a:srgbClr val="EEECE1"/>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srgbClr val="000000"/>
                    </a:solidFill>
                    <a:effectLst/>
                    <a:uLnTx/>
                    <a:uFillTx/>
                    <a:latin typeface="Arial" charset="0"/>
                    <a:ea typeface="新細明體" pitchFamily="18" charset="-120"/>
                  </a:rPr>
                  <a:t>if (a==100)</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srgbClr val="000000"/>
                    </a:solidFill>
                    <a:effectLst/>
                    <a:uLnTx/>
                    <a:uFillTx/>
                    <a:latin typeface="Arial" charset="0"/>
                    <a:ea typeface="新細明體" pitchFamily="18" charset="-120"/>
                  </a:rPr>
                  <a:t>  b++;</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srgbClr val="000000"/>
                    </a:solidFill>
                    <a:effectLst/>
                    <a:uLnTx/>
                    <a:uFillTx/>
                    <a:latin typeface="Arial" charset="0"/>
                    <a:ea typeface="新細明體" pitchFamily="18" charset="-120"/>
                  </a:rPr>
                  <a:t>printf(“done”);</a:t>
                </a:r>
                <a:endParaRPr kumimoji="1" lang="en-US" altLang="zh-TW" sz="1600" b="0" i="0" u="none" strike="noStrike" kern="0" cap="none" spc="0" normalizeH="0" baseline="0" noProof="0">
                  <a:ln>
                    <a:noFill/>
                  </a:ln>
                  <a:solidFill>
                    <a:srgbClr val="000000"/>
                  </a:solidFill>
                  <a:effectLst/>
                  <a:uLnTx/>
                  <a:uFillTx/>
                  <a:latin typeface="Arial" charset="0"/>
                  <a:ea typeface="新細明體" pitchFamily="18" charset="-120"/>
                </a:endParaRPr>
              </a:p>
            </p:txBody>
          </p:sp>
          <p:grpSp>
            <p:nvGrpSpPr>
              <p:cNvPr id="45" name="Group 9">
                <a:extLst>
                  <a:ext uri="{FF2B5EF4-FFF2-40B4-BE49-F238E27FC236}">
                    <a16:creationId xmlns:a16="http://schemas.microsoft.com/office/drawing/2014/main" id="{A42D9377-12EF-4EED-B7F2-B25004E7389E}"/>
                  </a:ext>
                </a:extLst>
              </p:cNvPr>
              <p:cNvGrpSpPr>
                <a:grpSpLocks/>
              </p:cNvGrpSpPr>
              <p:nvPr/>
            </p:nvGrpSpPr>
            <p:grpSpPr bwMode="auto">
              <a:xfrm>
                <a:off x="4464" y="1872"/>
                <a:ext cx="816" cy="480"/>
                <a:chOff x="2304" y="2400"/>
                <a:chExt cx="912" cy="720"/>
              </a:xfrm>
            </p:grpSpPr>
            <p:sp>
              <p:nvSpPr>
                <p:cNvPr id="56" name="Rectangle 10">
                  <a:extLst>
                    <a:ext uri="{FF2B5EF4-FFF2-40B4-BE49-F238E27FC236}">
                      <a16:creationId xmlns:a16="http://schemas.microsoft.com/office/drawing/2014/main" id="{F1508447-8372-4015-AFBC-6785AF949229}"/>
                    </a:ext>
                  </a:extLst>
                </p:cNvPr>
                <p:cNvSpPr>
                  <a:spLocks noChangeArrowheads="1"/>
                </p:cNvSpPr>
                <p:nvPr/>
              </p:nvSpPr>
              <p:spPr bwMode="auto">
                <a:xfrm>
                  <a:off x="2304" y="2400"/>
                  <a:ext cx="912" cy="720"/>
                </a:xfrm>
                <a:prstGeom prst="rect">
                  <a:avLst/>
                </a:prstGeom>
                <a:solidFill>
                  <a:srgbClr val="EEECE1"/>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000000"/>
                    </a:solidFill>
                    <a:effectLst/>
                    <a:uLnTx/>
                    <a:uFillTx/>
                    <a:latin typeface="Arial" charset="0"/>
                    <a:ea typeface="新細明體" pitchFamily="18" charset="-120"/>
                  </a:endParaRPr>
                </a:p>
              </p:txBody>
            </p:sp>
            <p:sp>
              <p:nvSpPr>
                <p:cNvPr id="57" name="Rectangle 11">
                  <a:extLst>
                    <a:ext uri="{FF2B5EF4-FFF2-40B4-BE49-F238E27FC236}">
                      <a16:creationId xmlns:a16="http://schemas.microsoft.com/office/drawing/2014/main" id="{6D94F1ED-65C1-4878-9591-EB9CC22BC1AC}"/>
                    </a:ext>
                  </a:extLst>
                </p:cNvPr>
                <p:cNvSpPr>
                  <a:spLocks noChangeArrowheads="1"/>
                </p:cNvSpPr>
                <p:nvPr/>
              </p:nvSpPr>
              <p:spPr bwMode="auto">
                <a:xfrm>
                  <a:off x="2592" y="2880"/>
                  <a:ext cx="480" cy="144"/>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8" name="Rectangle 12">
                  <a:extLst>
                    <a:ext uri="{FF2B5EF4-FFF2-40B4-BE49-F238E27FC236}">
                      <a16:creationId xmlns:a16="http://schemas.microsoft.com/office/drawing/2014/main" id="{F8EDA413-7339-4EDA-BEFA-76667E8A2BE6}"/>
                    </a:ext>
                  </a:extLst>
                </p:cNvPr>
                <p:cNvSpPr>
                  <a:spLocks noChangeArrowheads="1"/>
                </p:cNvSpPr>
                <p:nvPr/>
              </p:nvSpPr>
              <p:spPr bwMode="auto">
                <a:xfrm>
                  <a:off x="2304" y="2880"/>
                  <a:ext cx="288"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srgbClr val="000000"/>
                      </a:solidFill>
                      <a:effectLst/>
                      <a:uLnTx/>
                      <a:uFillTx/>
                      <a:latin typeface="Arial" charset="0"/>
                      <a:ea typeface="新細明體" pitchFamily="18" charset="-120"/>
                    </a:rPr>
                    <a:t>b</a:t>
                  </a:r>
                  <a:endParaRPr kumimoji="1" lang="en-US" altLang="zh-TW" sz="1200" b="0" i="0" u="none" strike="noStrike" kern="0" cap="none" spc="0" normalizeH="0" baseline="0" noProof="0">
                    <a:ln>
                      <a:noFill/>
                    </a:ln>
                    <a:solidFill>
                      <a:srgbClr val="000000"/>
                    </a:solidFill>
                    <a:effectLst/>
                    <a:uLnTx/>
                    <a:uFillTx/>
                    <a:ea typeface="新細明體" pitchFamily="18" charset="-120"/>
                  </a:endParaRPr>
                </a:p>
              </p:txBody>
            </p:sp>
            <p:sp>
              <p:nvSpPr>
                <p:cNvPr id="59" name="Rectangle 13">
                  <a:extLst>
                    <a:ext uri="{FF2B5EF4-FFF2-40B4-BE49-F238E27FC236}">
                      <a16:creationId xmlns:a16="http://schemas.microsoft.com/office/drawing/2014/main" id="{056C6F14-56EA-4C7C-93F7-E55E590C116E}"/>
                    </a:ext>
                  </a:extLst>
                </p:cNvPr>
                <p:cNvSpPr>
                  <a:spLocks noChangeArrowheads="1"/>
                </p:cNvSpPr>
                <p:nvPr/>
              </p:nvSpPr>
              <p:spPr bwMode="auto">
                <a:xfrm>
                  <a:off x="2592" y="2688"/>
                  <a:ext cx="480" cy="144"/>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0" name="Rectangle 14">
                  <a:extLst>
                    <a:ext uri="{FF2B5EF4-FFF2-40B4-BE49-F238E27FC236}">
                      <a16:creationId xmlns:a16="http://schemas.microsoft.com/office/drawing/2014/main" id="{84857673-7F80-4329-93B7-430CF0318B26}"/>
                    </a:ext>
                  </a:extLst>
                </p:cNvPr>
                <p:cNvSpPr>
                  <a:spLocks noChangeArrowheads="1"/>
                </p:cNvSpPr>
                <p:nvPr/>
              </p:nvSpPr>
              <p:spPr bwMode="auto">
                <a:xfrm>
                  <a:off x="2304" y="2688"/>
                  <a:ext cx="288" cy="144"/>
                </a:xfrm>
                <a:prstGeom prst="rect">
                  <a:avLst/>
                </a:prstGeom>
                <a:noFill/>
                <a:ln w="12700">
                  <a:noFill/>
                  <a:miter lim="800000"/>
                  <a:headEnd type="none" w="sm" len="sm"/>
                  <a:tailEnd type="none" w="sm" len="sm"/>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200" b="0" i="0" u="none" strike="noStrike" kern="0" cap="none" spc="0" normalizeH="0" baseline="0" noProof="0">
                      <a:ln>
                        <a:noFill/>
                      </a:ln>
                      <a:solidFill>
                        <a:srgbClr val="000000"/>
                      </a:solidFill>
                      <a:effectLst/>
                      <a:uLnTx/>
                      <a:uFillTx/>
                      <a:latin typeface="Arial" charset="0"/>
                      <a:ea typeface="新細明體" pitchFamily="18" charset="-120"/>
                    </a:rPr>
                    <a:t>a</a:t>
                  </a:r>
                  <a:endParaRPr kumimoji="1" lang="en-US" altLang="zh-TW" sz="1200" b="0" i="0" u="none" strike="noStrike" kern="0" cap="none" spc="0" normalizeH="0" baseline="0" noProof="0">
                    <a:ln>
                      <a:noFill/>
                    </a:ln>
                    <a:solidFill>
                      <a:srgbClr val="000000"/>
                    </a:solidFill>
                    <a:effectLst/>
                    <a:uLnTx/>
                    <a:uFillTx/>
                    <a:ea typeface="新細明體" pitchFamily="18" charset="-120"/>
                  </a:endParaRPr>
                </a:p>
              </p:txBody>
            </p:sp>
            <p:sp>
              <p:nvSpPr>
                <p:cNvPr id="61" name="Rectangle 15">
                  <a:extLst>
                    <a:ext uri="{FF2B5EF4-FFF2-40B4-BE49-F238E27FC236}">
                      <a16:creationId xmlns:a16="http://schemas.microsoft.com/office/drawing/2014/main" id="{4DD28CBE-3B6D-4599-A82A-5D7D4C4D07D6}"/>
                    </a:ext>
                  </a:extLst>
                </p:cNvPr>
                <p:cNvSpPr>
                  <a:spLocks noChangeArrowheads="1"/>
                </p:cNvSpPr>
                <p:nvPr/>
              </p:nvSpPr>
              <p:spPr bwMode="auto">
                <a:xfrm>
                  <a:off x="2592" y="2496"/>
                  <a:ext cx="480" cy="144"/>
                </a:xfrm>
                <a:prstGeom prst="rect">
                  <a:avLst/>
                </a:prstGeom>
                <a:solidFill>
                  <a:srgbClr val="FFFFFF"/>
                </a:solidFill>
                <a:ln w="12700">
                  <a:solidFill>
                    <a:sysClr val="windowText" lastClr="000000"/>
                  </a:solidFill>
                  <a:miter lim="800000"/>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TW" altLang="en-US" sz="1200" b="0" i="0" u="none" strike="noStrike" kern="0" cap="none" spc="0" normalizeH="0" baseline="0" noProof="0" dirty="0">
                      <a:ln>
                        <a:noFill/>
                      </a:ln>
                      <a:solidFill>
                        <a:srgbClr val="000000"/>
                      </a:solidFill>
                      <a:effectLst/>
                      <a:uLnTx/>
                      <a:uFillTx/>
                      <a:latin typeface="Arial" charset="0"/>
                      <a:ea typeface="新細明體" pitchFamily="18" charset="-120"/>
                    </a:rPr>
                    <a:t>“</a:t>
                  </a:r>
                  <a:r>
                    <a:rPr kumimoji="1" lang="en-US" altLang="zh-TW" sz="1200" b="0" i="0" u="none" strike="noStrike" kern="0" cap="none" spc="0" normalizeH="0" baseline="0" noProof="0" dirty="0">
                      <a:ln>
                        <a:noFill/>
                      </a:ln>
                      <a:solidFill>
                        <a:srgbClr val="000000"/>
                      </a:solidFill>
                      <a:effectLst/>
                      <a:uLnTx/>
                      <a:uFillTx/>
                      <a:latin typeface="Arial" charset="0"/>
                      <a:ea typeface="新細明體" pitchFamily="18" charset="-120"/>
                    </a:rPr>
                    <a:t>done”</a:t>
                  </a:r>
                </a:p>
              </p:txBody>
            </p:sp>
          </p:grpSp>
          <p:grpSp>
            <p:nvGrpSpPr>
              <p:cNvPr id="46" name="Group 16">
                <a:extLst>
                  <a:ext uri="{FF2B5EF4-FFF2-40B4-BE49-F238E27FC236}">
                    <a16:creationId xmlns:a16="http://schemas.microsoft.com/office/drawing/2014/main" id="{0AFE4B74-A414-4E2C-BB1C-78C9012B7025}"/>
                  </a:ext>
                </a:extLst>
              </p:cNvPr>
              <p:cNvGrpSpPr>
                <a:grpSpLocks/>
              </p:cNvGrpSpPr>
              <p:nvPr/>
            </p:nvGrpSpPr>
            <p:grpSpPr bwMode="auto">
              <a:xfrm>
                <a:off x="4464" y="2400"/>
                <a:ext cx="816" cy="384"/>
                <a:chOff x="2304" y="3120"/>
                <a:chExt cx="912" cy="624"/>
              </a:xfrm>
            </p:grpSpPr>
            <p:sp>
              <p:nvSpPr>
                <p:cNvPr id="48" name="Rectangle 17">
                  <a:extLst>
                    <a:ext uri="{FF2B5EF4-FFF2-40B4-BE49-F238E27FC236}">
                      <a16:creationId xmlns:a16="http://schemas.microsoft.com/office/drawing/2014/main" id="{D82FF10D-BD62-474E-8D78-A4F66CD61231}"/>
                    </a:ext>
                  </a:extLst>
                </p:cNvPr>
                <p:cNvSpPr>
                  <a:spLocks noChangeArrowheads="1"/>
                </p:cNvSpPr>
                <p:nvPr/>
              </p:nvSpPr>
              <p:spPr bwMode="auto">
                <a:xfrm>
                  <a:off x="2304" y="3120"/>
                  <a:ext cx="912" cy="624"/>
                </a:xfrm>
                <a:prstGeom prst="rect">
                  <a:avLst/>
                </a:prstGeom>
                <a:solidFill>
                  <a:srgbClr val="EEECE1"/>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000000"/>
                    </a:solidFill>
                    <a:effectLst/>
                    <a:uLnTx/>
                    <a:uFillTx/>
                    <a:latin typeface="Arial" charset="0"/>
                    <a:ea typeface="新細明體" pitchFamily="18" charset="-120"/>
                  </a:endParaRPr>
                </a:p>
              </p:txBody>
            </p:sp>
            <p:grpSp>
              <p:nvGrpSpPr>
                <p:cNvPr id="49" name="Group 18">
                  <a:extLst>
                    <a:ext uri="{FF2B5EF4-FFF2-40B4-BE49-F238E27FC236}">
                      <a16:creationId xmlns:a16="http://schemas.microsoft.com/office/drawing/2014/main" id="{409BA536-0E2E-4F80-9310-C83C5738CFC2}"/>
                    </a:ext>
                  </a:extLst>
                </p:cNvPr>
                <p:cNvGrpSpPr>
                  <a:grpSpLocks/>
                </p:cNvGrpSpPr>
                <p:nvPr/>
              </p:nvGrpSpPr>
              <p:grpSpPr bwMode="auto">
                <a:xfrm>
                  <a:off x="2640" y="3168"/>
                  <a:ext cx="336" cy="480"/>
                  <a:chOff x="960" y="2880"/>
                  <a:chExt cx="336" cy="480"/>
                </a:xfrm>
              </p:grpSpPr>
              <p:sp>
                <p:nvSpPr>
                  <p:cNvPr id="50" name="Rectangle 19">
                    <a:extLst>
                      <a:ext uri="{FF2B5EF4-FFF2-40B4-BE49-F238E27FC236}">
                        <a16:creationId xmlns:a16="http://schemas.microsoft.com/office/drawing/2014/main" id="{149B0591-8BD5-4AA7-B858-B89213871055}"/>
                      </a:ext>
                    </a:extLst>
                  </p:cNvPr>
                  <p:cNvSpPr>
                    <a:spLocks noChangeArrowheads="1"/>
                  </p:cNvSpPr>
                  <p:nvPr/>
                </p:nvSpPr>
                <p:spPr bwMode="auto">
                  <a:xfrm>
                    <a:off x="960" y="2976"/>
                    <a:ext cx="336" cy="96"/>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1" name="Rectangle 20">
                    <a:extLst>
                      <a:ext uri="{FF2B5EF4-FFF2-40B4-BE49-F238E27FC236}">
                        <a16:creationId xmlns:a16="http://schemas.microsoft.com/office/drawing/2014/main" id="{EBFE6C2F-7BD2-4872-8305-036A0C0498A1}"/>
                      </a:ext>
                    </a:extLst>
                  </p:cNvPr>
                  <p:cNvSpPr>
                    <a:spLocks noChangeArrowheads="1"/>
                  </p:cNvSpPr>
                  <p:nvPr/>
                </p:nvSpPr>
                <p:spPr bwMode="auto">
                  <a:xfrm>
                    <a:off x="960" y="3072"/>
                    <a:ext cx="336" cy="96"/>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2" name="Rectangle 21">
                    <a:extLst>
                      <a:ext uri="{FF2B5EF4-FFF2-40B4-BE49-F238E27FC236}">
                        <a16:creationId xmlns:a16="http://schemas.microsoft.com/office/drawing/2014/main" id="{344B2BD4-E7F7-4B7C-A4FF-47883F85ED87}"/>
                      </a:ext>
                    </a:extLst>
                  </p:cNvPr>
                  <p:cNvSpPr>
                    <a:spLocks noChangeArrowheads="1"/>
                  </p:cNvSpPr>
                  <p:nvPr/>
                </p:nvSpPr>
                <p:spPr bwMode="auto">
                  <a:xfrm>
                    <a:off x="960" y="3168"/>
                    <a:ext cx="336" cy="96"/>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3" name="Rectangle 22">
                    <a:extLst>
                      <a:ext uri="{FF2B5EF4-FFF2-40B4-BE49-F238E27FC236}">
                        <a16:creationId xmlns:a16="http://schemas.microsoft.com/office/drawing/2014/main" id="{E91B9D54-5ECF-4775-87E3-021032A06523}"/>
                      </a:ext>
                    </a:extLst>
                  </p:cNvPr>
                  <p:cNvSpPr>
                    <a:spLocks noChangeArrowheads="1"/>
                  </p:cNvSpPr>
                  <p:nvPr/>
                </p:nvSpPr>
                <p:spPr bwMode="auto">
                  <a:xfrm>
                    <a:off x="960" y="3264"/>
                    <a:ext cx="336" cy="96"/>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4" name="Line 23">
                    <a:extLst>
                      <a:ext uri="{FF2B5EF4-FFF2-40B4-BE49-F238E27FC236}">
                        <a16:creationId xmlns:a16="http://schemas.microsoft.com/office/drawing/2014/main" id="{ADDAA766-C6D9-4E0C-B82A-2BFBD335EBA8}"/>
                      </a:ext>
                    </a:extLst>
                  </p:cNvPr>
                  <p:cNvSpPr>
                    <a:spLocks noChangeShapeType="1"/>
                  </p:cNvSpPr>
                  <p:nvPr/>
                </p:nvSpPr>
                <p:spPr bwMode="auto">
                  <a:xfrm flipV="1">
                    <a:off x="960" y="2880"/>
                    <a:ext cx="0" cy="96"/>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5" name="Line 24">
                    <a:extLst>
                      <a:ext uri="{FF2B5EF4-FFF2-40B4-BE49-F238E27FC236}">
                        <a16:creationId xmlns:a16="http://schemas.microsoft.com/office/drawing/2014/main" id="{7125A5F7-AFF9-40DB-82EB-603A5B762DD5}"/>
                      </a:ext>
                    </a:extLst>
                  </p:cNvPr>
                  <p:cNvSpPr>
                    <a:spLocks noChangeShapeType="1"/>
                  </p:cNvSpPr>
                  <p:nvPr/>
                </p:nvSpPr>
                <p:spPr bwMode="auto">
                  <a:xfrm flipV="1">
                    <a:off x="1296" y="2880"/>
                    <a:ext cx="0" cy="96"/>
                  </a:xfrm>
                  <a:prstGeom prst="line">
                    <a:avLst/>
                  </a:prstGeom>
                  <a:noFill/>
                  <a:ln w="9525">
                    <a:solidFill>
                      <a:sysClr val="windowText" lastClr="000000"/>
                    </a:solidFill>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grpSp>
          <p:sp>
            <p:nvSpPr>
              <p:cNvPr id="47" name="Rectangle 25">
                <a:extLst>
                  <a:ext uri="{FF2B5EF4-FFF2-40B4-BE49-F238E27FC236}">
                    <a16:creationId xmlns:a16="http://schemas.microsoft.com/office/drawing/2014/main" id="{C278C2EE-2F06-42FF-88F8-A88016CE733A}"/>
                  </a:ext>
                </a:extLst>
              </p:cNvPr>
              <p:cNvSpPr>
                <a:spLocks noChangeArrowheads="1"/>
              </p:cNvSpPr>
              <p:nvPr/>
            </p:nvSpPr>
            <p:spPr bwMode="auto">
              <a:xfrm>
                <a:off x="4464" y="1152"/>
                <a:ext cx="816" cy="240"/>
              </a:xfrm>
              <a:prstGeom prst="rect">
                <a:avLst/>
              </a:prstGeom>
              <a:solidFill>
                <a:sysClr val="window" lastClr="FFFFFF"/>
              </a:solidFill>
              <a:ln w="12700">
                <a:solidFill>
                  <a:sysClr val="windowText" lastClr="000000"/>
                </a:solidFill>
                <a:miter lim="800000"/>
                <a:headEnd type="none" w="sm" len="sm"/>
                <a:tailEnd type="none" w="sm" len="sm"/>
              </a:ln>
            </p:spPr>
            <p:txBody>
              <a:bodyPr wrap="none"/>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rgbClr val="000000"/>
                    </a:solidFill>
                    <a:effectLst/>
                    <a:uLnTx/>
                    <a:uFillTx/>
                    <a:latin typeface="Arial" charset="0"/>
                    <a:ea typeface="新細明體" pitchFamily="18" charset="-120"/>
                  </a:rPr>
                  <a:t>PCB</a:t>
                </a:r>
              </a:p>
            </p:txBody>
          </p:sp>
        </p:grpSp>
        <p:grpSp>
          <p:nvGrpSpPr>
            <p:cNvPr id="62" name="Group 26">
              <a:extLst>
                <a:ext uri="{FF2B5EF4-FFF2-40B4-BE49-F238E27FC236}">
                  <a16:creationId xmlns:a16="http://schemas.microsoft.com/office/drawing/2014/main" id="{C14C53DD-E45B-4A6D-A706-14C63D3A88B7}"/>
                </a:ext>
              </a:extLst>
            </p:cNvPr>
            <p:cNvGrpSpPr>
              <a:grpSpLocks/>
            </p:cNvGrpSpPr>
            <p:nvPr/>
          </p:nvGrpSpPr>
          <p:grpSpPr bwMode="auto">
            <a:xfrm>
              <a:off x="7239000" y="4114800"/>
              <a:ext cx="685800" cy="1295400"/>
              <a:chOff x="2880" y="144"/>
              <a:chExt cx="502" cy="816"/>
            </a:xfrm>
          </p:grpSpPr>
          <p:sp>
            <p:nvSpPr>
              <p:cNvPr id="63" name="Rectangle 27">
                <a:extLst>
                  <a:ext uri="{FF2B5EF4-FFF2-40B4-BE49-F238E27FC236}">
                    <a16:creationId xmlns:a16="http://schemas.microsoft.com/office/drawing/2014/main" id="{F95C36D0-2F68-462B-91A7-A5473AF46E58}"/>
                  </a:ext>
                </a:extLst>
              </p:cNvPr>
              <p:cNvSpPr>
                <a:spLocks noChangeArrowheads="1"/>
              </p:cNvSpPr>
              <p:nvPr/>
            </p:nvSpPr>
            <p:spPr bwMode="auto">
              <a:xfrm>
                <a:off x="2880" y="144"/>
                <a:ext cx="502" cy="816"/>
              </a:xfrm>
              <a:prstGeom prst="rect">
                <a:avLst/>
              </a:prstGeom>
              <a:solidFill>
                <a:srgbClr val="4F81B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4" name="Rectangle 28">
                <a:extLst>
                  <a:ext uri="{FF2B5EF4-FFF2-40B4-BE49-F238E27FC236}">
                    <a16:creationId xmlns:a16="http://schemas.microsoft.com/office/drawing/2014/main" id="{B3BFC694-5F6A-47CD-B432-1C4AEEDE47EC}"/>
                  </a:ext>
                </a:extLst>
              </p:cNvPr>
              <p:cNvSpPr>
                <a:spLocks noChangeArrowheads="1"/>
              </p:cNvSpPr>
              <p:nvPr/>
            </p:nvSpPr>
            <p:spPr bwMode="auto">
              <a:xfrm>
                <a:off x="2910" y="377"/>
                <a:ext cx="450" cy="156"/>
              </a:xfrm>
              <a:prstGeom prst="rect">
                <a:avLst/>
              </a:prstGeom>
              <a:solidFill>
                <a:srgbClr val="EEECE1"/>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000000"/>
                  </a:solidFill>
                  <a:effectLst/>
                  <a:uLnTx/>
                  <a:uFillTx/>
                  <a:latin typeface="Arial" charset="0"/>
                  <a:ea typeface="新細明體" pitchFamily="18" charset="-120"/>
                </a:endParaRPr>
              </a:p>
            </p:txBody>
          </p:sp>
          <p:sp>
            <p:nvSpPr>
              <p:cNvPr id="65" name="Rectangle 29">
                <a:extLst>
                  <a:ext uri="{FF2B5EF4-FFF2-40B4-BE49-F238E27FC236}">
                    <a16:creationId xmlns:a16="http://schemas.microsoft.com/office/drawing/2014/main" id="{DE6CEC98-F79B-4C61-B2BF-713DA701493D}"/>
                  </a:ext>
                </a:extLst>
              </p:cNvPr>
              <p:cNvSpPr>
                <a:spLocks noChangeArrowheads="1"/>
              </p:cNvSpPr>
              <p:nvPr/>
            </p:nvSpPr>
            <p:spPr bwMode="auto">
              <a:xfrm>
                <a:off x="2910" y="183"/>
                <a:ext cx="450" cy="155"/>
              </a:xfrm>
              <a:prstGeom prst="rect">
                <a:avLst/>
              </a:prstGeom>
              <a:solidFill>
                <a:sysClr val="window" lastClr="FFFFFF"/>
              </a:solidFill>
              <a:ln w="12700">
                <a:solidFill>
                  <a:sysClr val="windowText" lastClr="000000"/>
                </a:solidFill>
                <a:miter lim="800000"/>
                <a:headEnd type="none" w="sm" len="sm"/>
                <a:tailEnd type="none" w="sm" len="sm"/>
              </a:ln>
            </p:spPr>
            <p:txBody>
              <a:bodyPr wrap="none" tIns="0" bIns="0"/>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srgbClr val="000000"/>
                    </a:solidFill>
                    <a:effectLst/>
                    <a:uLnTx/>
                    <a:uFillTx/>
                    <a:latin typeface="Arial" charset="0"/>
                    <a:ea typeface="新細明體" pitchFamily="18" charset="-120"/>
                  </a:rPr>
                  <a:t>PCB</a:t>
                </a:r>
              </a:p>
            </p:txBody>
          </p:sp>
          <p:sp>
            <p:nvSpPr>
              <p:cNvPr id="66" name="Rectangle 30">
                <a:extLst>
                  <a:ext uri="{FF2B5EF4-FFF2-40B4-BE49-F238E27FC236}">
                    <a16:creationId xmlns:a16="http://schemas.microsoft.com/office/drawing/2014/main" id="{AE99024D-DFB6-48EC-A341-B317C81FEF94}"/>
                  </a:ext>
                </a:extLst>
              </p:cNvPr>
              <p:cNvSpPr>
                <a:spLocks noChangeArrowheads="1"/>
              </p:cNvSpPr>
              <p:nvPr/>
            </p:nvSpPr>
            <p:spPr bwMode="auto">
              <a:xfrm>
                <a:off x="2910" y="571"/>
                <a:ext cx="450" cy="156"/>
              </a:xfrm>
              <a:prstGeom prst="rect">
                <a:avLst/>
              </a:prstGeom>
              <a:solidFill>
                <a:srgbClr val="EEECE1"/>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000000"/>
                  </a:solidFill>
                  <a:effectLst/>
                  <a:uLnTx/>
                  <a:uFillTx/>
                  <a:latin typeface="Arial" charset="0"/>
                  <a:ea typeface="新細明體" pitchFamily="18" charset="-120"/>
                </a:endParaRPr>
              </a:p>
            </p:txBody>
          </p:sp>
          <p:sp>
            <p:nvSpPr>
              <p:cNvPr id="67" name="Rectangle 31">
                <a:extLst>
                  <a:ext uri="{FF2B5EF4-FFF2-40B4-BE49-F238E27FC236}">
                    <a16:creationId xmlns:a16="http://schemas.microsoft.com/office/drawing/2014/main" id="{E9C84BA9-454B-483C-9E2C-6EF0025701AF}"/>
                  </a:ext>
                </a:extLst>
              </p:cNvPr>
              <p:cNvSpPr>
                <a:spLocks noChangeArrowheads="1"/>
              </p:cNvSpPr>
              <p:nvPr/>
            </p:nvSpPr>
            <p:spPr bwMode="auto">
              <a:xfrm>
                <a:off x="2910" y="766"/>
                <a:ext cx="450" cy="155"/>
              </a:xfrm>
              <a:prstGeom prst="rect">
                <a:avLst/>
              </a:prstGeom>
              <a:solidFill>
                <a:srgbClr val="EEECE1"/>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000000"/>
                  </a:solidFill>
                  <a:effectLst/>
                  <a:uLnTx/>
                  <a:uFillTx/>
                  <a:latin typeface="Arial" charset="0"/>
                  <a:ea typeface="新細明體" pitchFamily="18" charset="-120"/>
                </a:endParaRPr>
              </a:p>
            </p:txBody>
          </p:sp>
        </p:grpSp>
        <p:grpSp>
          <p:nvGrpSpPr>
            <p:cNvPr id="68" name="Group 32">
              <a:extLst>
                <a:ext uri="{FF2B5EF4-FFF2-40B4-BE49-F238E27FC236}">
                  <a16:creationId xmlns:a16="http://schemas.microsoft.com/office/drawing/2014/main" id="{01C8E0FB-085C-4106-918F-BD25CB1AD843}"/>
                </a:ext>
              </a:extLst>
            </p:cNvPr>
            <p:cNvGrpSpPr>
              <a:grpSpLocks/>
            </p:cNvGrpSpPr>
            <p:nvPr/>
          </p:nvGrpSpPr>
          <p:grpSpPr bwMode="auto">
            <a:xfrm>
              <a:off x="8001000" y="4495800"/>
              <a:ext cx="685800" cy="1295400"/>
              <a:chOff x="2880" y="144"/>
              <a:chExt cx="502" cy="816"/>
            </a:xfrm>
          </p:grpSpPr>
          <p:sp>
            <p:nvSpPr>
              <p:cNvPr id="69" name="Rectangle 33">
                <a:extLst>
                  <a:ext uri="{FF2B5EF4-FFF2-40B4-BE49-F238E27FC236}">
                    <a16:creationId xmlns:a16="http://schemas.microsoft.com/office/drawing/2014/main" id="{B66FAB31-6AE2-4A15-AC0C-1B1D44547EB8}"/>
                  </a:ext>
                </a:extLst>
              </p:cNvPr>
              <p:cNvSpPr>
                <a:spLocks noChangeArrowheads="1"/>
              </p:cNvSpPr>
              <p:nvPr/>
            </p:nvSpPr>
            <p:spPr bwMode="auto">
              <a:xfrm>
                <a:off x="2880" y="144"/>
                <a:ext cx="502" cy="816"/>
              </a:xfrm>
              <a:prstGeom prst="rect">
                <a:avLst/>
              </a:prstGeom>
              <a:solidFill>
                <a:srgbClr val="4F81B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0" name="Rectangle 34">
                <a:extLst>
                  <a:ext uri="{FF2B5EF4-FFF2-40B4-BE49-F238E27FC236}">
                    <a16:creationId xmlns:a16="http://schemas.microsoft.com/office/drawing/2014/main" id="{418F721C-3113-4781-8DEB-A4B9EB53EBD5}"/>
                  </a:ext>
                </a:extLst>
              </p:cNvPr>
              <p:cNvSpPr>
                <a:spLocks noChangeArrowheads="1"/>
              </p:cNvSpPr>
              <p:nvPr/>
            </p:nvSpPr>
            <p:spPr bwMode="auto">
              <a:xfrm>
                <a:off x="2910" y="377"/>
                <a:ext cx="450" cy="156"/>
              </a:xfrm>
              <a:prstGeom prst="rect">
                <a:avLst/>
              </a:prstGeom>
              <a:solidFill>
                <a:srgbClr val="EEECE1"/>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000000"/>
                  </a:solidFill>
                  <a:effectLst/>
                  <a:uLnTx/>
                  <a:uFillTx/>
                  <a:latin typeface="Arial" charset="0"/>
                  <a:ea typeface="新細明體" pitchFamily="18" charset="-120"/>
                </a:endParaRPr>
              </a:p>
            </p:txBody>
          </p:sp>
          <p:sp>
            <p:nvSpPr>
              <p:cNvPr id="71" name="Rectangle 35">
                <a:extLst>
                  <a:ext uri="{FF2B5EF4-FFF2-40B4-BE49-F238E27FC236}">
                    <a16:creationId xmlns:a16="http://schemas.microsoft.com/office/drawing/2014/main" id="{9EEE91C9-A2B0-4862-87AD-225F60742463}"/>
                  </a:ext>
                </a:extLst>
              </p:cNvPr>
              <p:cNvSpPr>
                <a:spLocks noChangeArrowheads="1"/>
              </p:cNvSpPr>
              <p:nvPr/>
            </p:nvSpPr>
            <p:spPr bwMode="auto">
              <a:xfrm>
                <a:off x="2910" y="183"/>
                <a:ext cx="450" cy="155"/>
              </a:xfrm>
              <a:prstGeom prst="rect">
                <a:avLst/>
              </a:prstGeom>
              <a:solidFill>
                <a:sysClr val="window" lastClr="FFFFFF"/>
              </a:solidFill>
              <a:ln w="12700">
                <a:solidFill>
                  <a:sysClr val="windowText" lastClr="000000"/>
                </a:solidFill>
                <a:miter lim="800000"/>
                <a:headEnd type="none" w="sm" len="sm"/>
                <a:tailEnd type="none" w="sm" len="sm"/>
              </a:ln>
            </p:spPr>
            <p:txBody>
              <a:bodyPr wrap="none" tIns="0" bIns="0"/>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srgbClr val="000000"/>
                    </a:solidFill>
                    <a:effectLst/>
                    <a:uLnTx/>
                    <a:uFillTx/>
                    <a:latin typeface="Arial" charset="0"/>
                    <a:ea typeface="新細明體" pitchFamily="18" charset="-120"/>
                  </a:rPr>
                  <a:t>PCB</a:t>
                </a:r>
              </a:p>
            </p:txBody>
          </p:sp>
          <p:sp>
            <p:nvSpPr>
              <p:cNvPr id="72" name="Rectangle 36">
                <a:extLst>
                  <a:ext uri="{FF2B5EF4-FFF2-40B4-BE49-F238E27FC236}">
                    <a16:creationId xmlns:a16="http://schemas.microsoft.com/office/drawing/2014/main" id="{163FA6CC-5D3C-4E00-A38D-B3E49BFC7FE1}"/>
                  </a:ext>
                </a:extLst>
              </p:cNvPr>
              <p:cNvSpPr>
                <a:spLocks noChangeArrowheads="1"/>
              </p:cNvSpPr>
              <p:nvPr/>
            </p:nvSpPr>
            <p:spPr bwMode="auto">
              <a:xfrm>
                <a:off x="2910" y="571"/>
                <a:ext cx="450" cy="156"/>
              </a:xfrm>
              <a:prstGeom prst="rect">
                <a:avLst/>
              </a:prstGeom>
              <a:solidFill>
                <a:srgbClr val="EEECE1"/>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000000"/>
                  </a:solidFill>
                  <a:effectLst/>
                  <a:uLnTx/>
                  <a:uFillTx/>
                  <a:latin typeface="Arial" charset="0"/>
                  <a:ea typeface="新細明體" pitchFamily="18" charset="-120"/>
                </a:endParaRPr>
              </a:p>
            </p:txBody>
          </p:sp>
          <p:sp>
            <p:nvSpPr>
              <p:cNvPr id="73" name="Rectangle 37">
                <a:extLst>
                  <a:ext uri="{FF2B5EF4-FFF2-40B4-BE49-F238E27FC236}">
                    <a16:creationId xmlns:a16="http://schemas.microsoft.com/office/drawing/2014/main" id="{18781837-87E2-4E58-A4BD-0E09167EB840}"/>
                  </a:ext>
                </a:extLst>
              </p:cNvPr>
              <p:cNvSpPr>
                <a:spLocks noChangeArrowheads="1"/>
              </p:cNvSpPr>
              <p:nvPr/>
            </p:nvSpPr>
            <p:spPr bwMode="auto">
              <a:xfrm>
                <a:off x="2910" y="766"/>
                <a:ext cx="450" cy="155"/>
              </a:xfrm>
              <a:prstGeom prst="rect">
                <a:avLst/>
              </a:prstGeom>
              <a:solidFill>
                <a:srgbClr val="EEECE1"/>
              </a:solidFill>
              <a:ln w="12700">
                <a:solidFill>
                  <a:sysClr val="windowText" lastClr="000000"/>
                </a:solidFill>
                <a:miter lim="800000"/>
                <a:headEnd type="none" w="sm" len="sm"/>
                <a:tailEnd type="none" w="sm" len="sm"/>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000000"/>
                  </a:solidFill>
                  <a:effectLst/>
                  <a:uLnTx/>
                  <a:uFillTx/>
                  <a:latin typeface="Arial" charset="0"/>
                  <a:ea typeface="新細明體" pitchFamily="18" charset="-120"/>
                </a:endParaRPr>
              </a:p>
            </p:txBody>
          </p:sp>
        </p:grpSp>
      </p:grpSp>
    </p:spTree>
    <p:extLst>
      <p:ext uri="{BB962C8B-B14F-4D97-AF65-F5344CB8AC3E}">
        <p14:creationId xmlns:p14="http://schemas.microsoft.com/office/powerpoint/2010/main" val="1695868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0620FB-C875-43A1-BD54-B4CE274FE810}"/>
              </a:ext>
            </a:extLst>
          </p:cNvPr>
          <p:cNvSpPr>
            <a:spLocks noGrp="1"/>
          </p:cNvSpPr>
          <p:nvPr>
            <p:ph idx="1"/>
          </p:nvPr>
        </p:nvSpPr>
        <p:spPr>
          <a:xfrm>
            <a:off x="370613" y="1274325"/>
            <a:ext cx="7607975" cy="4679250"/>
          </a:xfrm>
        </p:spPr>
        <p:txBody>
          <a:bodyPr/>
          <a:lstStyle/>
          <a:p>
            <a:r>
              <a:rPr lang="en-US" altLang="zh-TW" dirty="0">
                <a:ea typeface="新細明體" pitchFamily="18" charset="-120"/>
              </a:rPr>
              <a:t>PCB contains data that the OS needs to control the process</a:t>
            </a:r>
          </a:p>
          <a:p>
            <a:r>
              <a:rPr lang="en-US" altLang="zh-TW" dirty="0">
                <a:ea typeface="新細明體" pitchFamily="18" charset="-120"/>
              </a:rPr>
              <a:t>PCB consists of </a:t>
            </a:r>
          </a:p>
          <a:p>
            <a:pPr lvl="1"/>
            <a:r>
              <a:rPr lang="en-US" altLang="zh-TW" dirty="0">
                <a:ea typeface="新細明體" pitchFamily="18" charset="-120"/>
              </a:rPr>
              <a:t>Process identification</a:t>
            </a:r>
          </a:p>
          <a:p>
            <a:pPr lvl="1"/>
            <a:r>
              <a:rPr lang="en-US" altLang="zh-TW" dirty="0">
                <a:ea typeface="新細明體" pitchFamily="18" charset="-120"/>
              </a:rPr>
              <a:t>Processor state information</a:t>
            </a:r>
          </a:p>
          <a:p>
            <a:pPr lvl="1"/>
            <a:r>
              <a:rPr lang="en-US" altLang="zh-TW" dirty="0">
                <a:ea typeface="新細明體" pitchFamily="18" charset="-120"/>
              </a:rPr>
              <a:t>Process control information</a:t>
            </a:r>
          </a:p>
          <a:p>
            <a:endParaRPr lang="en-US" dirty="0"/>
          </a:p>
        </p:txBody>
      </p:sp>
      <p:sp>
        <p:nvSpPr>
          <p:cNvPr id="3" name="Title 2">
            <a:extLst>
              <a:ext uri="{FF2B5EF4-FFF2-40B4-BE49-F238E27FC236}">
                <a16:creationId xmlns:a16="http://schemas.microsoft.com/office/drawing/2014/main" id="{33FE2B00-37F3-4AC7-81F6-80E1E6550CE4}"/>
              </a:ext>
            </a:extLst>
          </p:cNvPr>
          <p:cNvSpPr>
            <a:spLocks noGrp="1"/>
          </p:cNvSpPr>
          <p:nvPr>
            <p:ph type="title"/>
          </p:nvPr>
        </p:nvSpPr>
        <p:spPr/>
        <p:txBody>
          <a:bodyPr/>
          <a:lstStyle/>
          <a:p>
            <a:r>
              <a:rPr lang="en-US" altLang="zh-TW" dirty="0">
                <a:ea typeface="新細明體" pitchFamily="18" charset="-120"/>
              </a:rPr>
              <a:t>Process Control Block</a:t>
            </a:r>
            <a:endParaRPr lang="en-US" dirty="0"/>
          </a:p>
        </p:txBody>
      </p:sp>
      <p:sp>
        <p:nvSpPr>
          <p:cNvPr id="4" name="Slide Number Placeholder 3">
            <a:extLst>
              <a:ext uri="{FF2B5EF4-FFF2-40B4-BE49-F238E27FC236}">
                <a16:creationId xmlns:a16="http://schemas.microsoft.com/office/drawing/2014/main" id="{6F97825E-A80E-4DCA-A3BC-6C339BF8B30D}"/>
              </a:ext>
            </a:extLst>
          </p:cNvPr>
          <p:cNvSpPr>
            <a:spLocks noGrp="1"/>
          </p:cNvSpPr>
          <p:nvPr>
            <p:ph type="sldNum" sz="quarter" idx="15"/>
          </p:nvPr>
        </p:nvSpPr>
        <p:spPr/>
        <p:txBody>
          <a:bodyPr/>
          <a:lstStyle/>
          <a:p>
            <a:fld id="{19B51A1E-902D-48AF-9020-955120F399B6}" type="slidenum">
              <a:rPr lang="en-US" smtClean="0"/>
              <a:pPr/>
              <a:t>42</a:t>
            </a:fld>
            <a:endParaRPr lang="en-US" dirty="0"/>
          </a:p>
        </p:txBody>
      </p:sp>
      <p:grpSp>
        <p:nvGrpSpPr>
          <p:cNvPr id="14" name="Group 13">
            <a:extLst>
              <a:ext uri="{FF2B5EF4-FFF2-40B4-BE49-F238E27FC236}">
                <a16:creationId xmlns:a16="http://schemas.microsoft.com/office/drawing/2014/main" id="{C26E7D16-7235-440C-897D-29CCE6FEC212}"/>
              </a:ext>
            </a:extLst>
          </p:cNvPr>
          <p:cNvGrpSpPr/>
          <p:nvPr/>
        </p:nvGrpSpPr>
        <p:grpSpPr>
          <a:xfrm>
            <a:off x="7978588" y="1524000"/>
            <a:ext cx="2667000" cy="3429000"/>
            <a:chOff x="6248400" y="2133600"/>
            <a:chExt cx="2667000" cy="3429000"/>
          </a:xfrm>
        </p:grpSpPr>
        <p:sp>
          <p:nvSpPr>
            <p:cNvPr id="10" name="Rectangle 4">
              <a:extLst>
                <a:ext uri="{FF2B5EF4-FFF2-40B4-BE49-F238E27FC236}">
                  <a16:creationId xmlns:a16="http://schemas.microsoft.com/office/drawing/2014/main" id="{E36D2FAD-A038-4435-822C-31F0A82315D2}"/>
                </a:ext>
              </a:extLst>
            </p:cNvPr>
            <p:cNvSpPr>
              <a:spLocks noChangeArrowheads="1"/>
            </p:cNvSpPr>
            <p:nvPr/>
          </p:nvSpPr>
          <p:spPr bwMode="auto">
            <a:xfrm>
              <a:off x="6248400" y="2133600"/>
              <a:ext cx="2667000" cy="3429000"/>
            </a:xfrm>
            <a:prstGeom prst="rect">
              <a:avLst/>
            </a:prstGeom>
            <a:solidFill>
              <a:sysClr val="window" lastClr="FFFFFF"/>
            </a:solidFill>
            <a:ln w="12700">
              <a:solidFill>
                <a:sysClr val="windowText" lastClr="000000"/>
              </a:solidFill>
              <a:miter lim="800000"/>
              <a:headEnd type="none" w="sm" len="sm"/>
              <a:tailEnd type="none" w="sm" len="sm"/>
            </a:ln>
          </p:spPr>
          <p:txBody>
            <a:bodyPr wrap="none"/>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TW" sz="2000" b="0" i="0" u="none" strike="noStrike" kern="0" cap="none" spc="0" normalizeH="0" baseline="0" noProof="0">
                  <a:ln>
                    <a:noFill/>
                  </a:ln>
                  <a:solidFill>
                    <a:srgbClr val="000000"/>
                  </a:solidFill>
                  <a:effectLst/>
                  <a:uLnTx/>
                  <a:uFillTx/>
                  <a:latin typeface="Arial" charset="0"/>
                  <a:ea typeface="新細明體" pitchFamily="18" charset="-120"/>
                </a:rPr>
                <a:t>PCB</a:t>
              </a:r>
            </a:p>
          </p:txBody>
        </p:sp>
        <p:sp>
          <p:nvSpPr>
            <p:cNvPr id="11" name="Rectangle 5">
              <a:extLst>
                <a:ext uri="{FF2B5EF4-FFF2-40B4-BE49-F238E27FC236}">
                  <a16:creationId xmlns:a16="http://schemas.microsoft.com/office/drawing/2014/main" id="{0D13E910-EC1A-44C0-8C8C-65EE488CD610}"/>
                </a:ext>
              </a:extLst>
            </p:cNvPr>
            <p:cNvSpPr>
              <a:spLocks noChangeArrowheads="1"/>
            </p:cNvSpPr>
            <p:nvPr/>
          </p:nvSpPr>
          <p:spPr bwMode="auto">
            <a:xfrm>
              <a:off x="6400800" y="2514600"/>
              <a:ext cx="2362200" cy="838200"/>
            </a:xfrm>
            <a:prstGeom prst="rect">
              <a:avLst/>
            </a:prstGeom>
            <a:solidFill>
              <a:srgbClr val="EEECE1"/>
            </a:solidFill>
            <a:ln w="9525">
              <a:solidFill>
                <a:sysClr val="windowText" lastClr="000000"/>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000000"/>
                  </a:solidFill>
                  <a:effectLst/>
                  <a:uLnTx/>
                  <a:uFillTx/>
                  <a:latin typeface="Arial" charset="0"/>
                  <a:ea typeface="新細明體" pitchFamily="18" charset="-120"/>
                </a:rPr>
                <a:t>Process identification</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rgbClr val="000000"/>
                  </a:solidFill>
                  <a:effectLst/>
                  <a:uLnTx/>
                  <a:uFillTx/>
                  <a:latin typeface="Arial" charset="0"/>
                  <a:ea typeface="新細明體" pitchFamily="18" charset="-120"/>
                </a:rPr>
                <a:t>pid:123</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rgbClr val="000000"/>
                  </a:solidFill>
                  <a:effectLst/>
                  <a:uLnTx/>
                  <a:uFillTx/>
                  <a:latin typeface="Arial" charset="0"/>
                  <a:ea typeface="新細明體" pitchFamily="18" charset="-120"/>
                </a:rPr>
                <a:t>uid:tom</a:t>
              </a:r>
            </a:p>
          </p:txBody>
        </p:sp>
        <p:sp>
          <p:nvSpPr>
            <p:cNvPr id="12" name="Rectangle 6">
              <a:extLst>
                <a:ext uri="{FF2B5EF4-FFF2-40B4-BE49-F238E27FC236}">
                  <a16:creationId xmlns:a16="http://schemas.microsoft.com/office/drawing/2014/main" id="{69C301B1-0C69-496D-8E3C-E2943BE4C074}"/>
                </a:ext>
              </a:extLst>
            </p:cNvPr>
            <p:cNvSpPr>
              <a:spLocks noChangeArrowheads="1"/>
            </p:cNvSpPr>
            <p:nvPr/>
          </p:nvSpPr>
          <p:spPr bwMode="auto">
            <a:xfrm>
              <a:off x="6400800" y="3505200"/>
              <a:ext cx="2362200" cy="838200"/>
            </a:xfrm>
            <a:prstGeom prst="rect">
              <a:avLst/>
            </a:prstGeom>
            <a:solidFill>
              <a:srgbClr val="EEECE1"/>
            </a:solidFill>
            <a:ln w="9525">
              <a:solidFill>
                <a:sysClr val="windowText" lastClr="000000"/>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dirty="0">
                  <a:ln>
                    <a:noFill/>
                  </a:ln>
                  <a:solidFill>
                    <a:srgbClr val="000000"/>
                  </a:solidFill>
                  <a:effectLst/>
                  <a:uLnTx/>
                  <a:uFillTx/>
                  <a:latin typeface="Arial" charset="0"/>
                  <a:ea typeface="新細明體" pitchFamily="18" charset="-120"/>
                </a:rPr>
                <a:t>Processor state info</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dirty="0" err="1">
                  <a:ln>
                    <a:noFill/>
                  </a:ln>
                  <a:solidFill>
                    <a:srgbClr val="000000"/>
                  </a:solidFill>
                  <a:effectLst/>
                  <a:uLnTx/>
                  <a:uFillTx/>
                  <a:latin typeface="Arial" charset="0"/>
                  <a:ea typeface="新細明體" pitchFamily="18" charset="-120"/>
                </a:rPr>
                <a:t>eax</a:t>
              </a:r>
              <a: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1600" b="0" i="0" u="none" strike="noStrike" kern="0" cap="none" spc="0" normalizeH="0" baseline="0" noProof="0" dirty="0" err="1">
                  <a:ln>
                    <a:noFill/>
                  </a:ln>
                  <a:solidFill>
                    <a:srgbClr val="000000"/>
                  </a:solidFill>
                  <a:effectLst/>
                  <a:uLnTx/>
                  <a:uFillTx/>
                  <a:latin typeface="Arial" charset="0"/>
                  <a:ea typeface="新細明體" pitchFamily="18" charset="-120"/>
                </a:rPr>
                <a:t>ebx</a:t>
              </a:r>
              <a: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1600" b="0" i="0" u="none" strike="noStrike" kern="0" cap="none" spc="0" normalizeH="0" baseline="0" noProof="0" dirty="0" err="1">
                  <a:ln>
                    <a:noFill/>
                  </a:ln>
                  <a:solidFill>
                    <a:srgbClr val="000000"/>
                  </a:solidFill>
                  <a:effectLst/>
                  <a:uLnTx/>
                  <a:uFillTx/>
                  <a:latin typeface="Arial" charset="0"/>
                  <a:ea typeface="新細明體" pitchFamily="18" charset="-120"/>
                </a:rPr>
                <a:t>ecx</a:t>
              </a:r>
              <a: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1600" b="0" i="0" u="none" strike="noStrike" kern="0" cap="none" spc="0" normalizeH="0" baseline="0" noProof="0" dirty="0" err="1">
                  <a:ln>
                    <a:noFill/>
                  </a:ln>
                  <a:solidFill>
                    <a:srgbClr val="000000"/>
                  </a:solidFill>
                  <a:effectLst/>
                  <a:uLnTx/>
                  <a:uFillTx/>
                  <a:latin typeface="Arial" charset="0"/>
                  <a:ea typeface="新細明體" pitchFamily="18" charset="-120"/>
                </a:rPr>
                <a:t>eflags</a:t>
              </a:r>
              <a: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t>, </a:t>
              </a:r>
              <a:b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br>
              <a:r>
                <a:rPr kumimoji="1" lang="en-US" altLang="zh-TW" sz="1600" b="0" i="0" u="none" strike="noStrike" kern="0" cap="none" spc="0" normalizeH="0" baseline="0" noProof="0" dirty="0" err="1">
                  <a:ln>
                    <a:noFill/>
                  </a:ln>
                  <a:solidFill>
                    <a:srgbClr val="000000"/>
                  </a:solidFill>
                  <a:effectLst/>
                  <a:uLnTx/>
                  <a:uFillTx/>
                  <a:latin typeface="Arial" charset="0"/>
                  <a:ea typeface="新細明體" pitchFamily="18" charset="-120"/>
                </a:rPr>
                <a:t>eip</a:t>
              </a:r>
              <a: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1600" b="0" i="0" u="none" strike="noStrike" kern="0" cap="none" spc="0" normalizeH="0" baseline="0" noProof="0" dirty="0" err="1">
                  <a:ln>
                    <a:noFill/>
                  </a:ln>
                  <a:solidFill>
                    <a:srgbClr val="000000"/>
                  </a:solidFill>
                  <a:effectLst/>
                  <a:uLnTx/>
                  <a:uFillTx/>
                  <a:latin typeface="Arial" charset="0"/>
                  <a:ea typeface="新細明體" pitchFamily="18" charset="-120"/>
                </a:rPr>
                <a:t>cs</a:t>
              </a:r>
              <a: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1600" b="0" i="0" u="none" strike="noStrike" kern="0" cap="none" spc="0" normalizeH="0" baseline="0" noProof="0" dirty="0" err="1">
                  <a:ln>
                    <a:noFill/>
                  </a:ln>
                  <a:solidFill>
                    <a:srgbClr val="000000"/>
                  </a:solidFill>
                  <a:effectLst/>
                  <a:uLnTx/>
                  <a:uFillTx/>
                  <a:latin typeface="Arial" charset="0"/>
                  <a:ea typeface="新細明體" pitchFamily="18" charset="-120"/>
                </a:rPr>
                <a:t>ds</a:t>
              </a:r>
              <a: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t>, </a:t>
              </a:r>
              <a:r>
                <a:rPr kumimoji="1" lang="en-US" altLang="zh-TW" sz="1600" b="0" i="0" u="none" strike="noStrike" kern="0" cap="none" spc="0" normalizeH="0" baseline="0" noProof="0" dirty="0" err="1">
                  <a:ln>
                    <a:noFill/>
                  </a:ln>
                  <a:solidFill>
                    <a:srgbClr val="000000"/>
                  </a:solidFill>
                  <a:effectLst/>
                  <a:uLnTx/>
                  <a:uFillTx/>
                  <a:latin typeface="Arial" charset="0"/>
                  <a:ea typeface="新細明體" pitchFamily="18" charset="-120"/>
                </a:rPr>
                <a:t>ss</a:t>
              </a:r>
              <a: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t>, …</a:t>
              </a:r>
            </a:p>
          </p:txBody>
        </p:sp>
        <p:sp>
          <p:nvSpPr>
            <p:cNvPr id="13" name="Rectangle 7">
              <a:extLst>
                <a:ext uri="{FF2B5EF4-FFF2-40B4-BE49-F238E27FC236}">
                  <a16:creationId xmlns:a16="http://schemas.microsoft.com/office/drawing/2014/main" id="{8D0DB24F-19DE-4CB6-BF5B-957286E4C6B7}"/>
                </a:ext>
              </a:extLst>
            </p:cNvPr>
            <p:cNvSpPr>
              <a:spLocks noChangeArrowheads="1"/>
            </p:cNvSpPr>
            <p:nvPr/>
          </p:nvSpPr>
          <p:spPr bwMode="auto">
            <a:xfrm>
              <a:off x="6400800" y="4495800"/>
              <a:ext cx="2362200" cy="838200"/>
            </a:xfrm>
            <a:prstGeom prst="rect">
              <a:avLst/>
            </a:prstGeom>
            <a:solidFill>
              <a:srgbClr val="EEECE1"/>
            </a:solidFill>
            <a:ln w="9525">
              <a:solidFill>
                <a:sysClr val="windowText" lastClr="000000"/>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dirty="0">
                  <a:ln>
                    <a:noFill/>
                  </a:ln>
                  <a:solidFill>
                    <a:srgbClr val="000000"/>
                  </a:solidFill>
                  <a:effectLst/>
                  <a:uLnTx/>
                  <a:uFillTx/>
                  <a:latin typeface="Arial" charset="0"/>
                  <a:ea typeface="新細明體" pitchFamily="18" charset="-120"/>
                </a:rPr>
                <a:t>Process control info</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t>…</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dirty="0">
                  <a:ln>
                    <a:noFill/>
                  </a:ln>
                  <a:solidFill>
                    <a:srgbClr val="000000"/>
                  </a:solidFill>
                  <a:effectLst/>
                  <a:uLnTx/>
                  <a:uFillTx/>
                  <a:latin typeface="Arial" charset="0"/>
                  <a:ea typeface="新細明體" pitchFamily="18" charset="-120"/>
                </a:rPr>
                <a:t>…</a:t>
              </a:r>
            </a:p>
          </p:txBody>
        </p:sp>
      </p:grpSp>
    </p:spTree>
    <p:extLst>
      <p:ext uri="{BB962C8B-B14F-4D97-AF65-F5344CB8AC3E}">
        <p14:creationId xmlns:p14="http://schemas.microsoft.com/office/powerpoint/2010/main" val="3922331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D4AC69-6CEF-4D50-8822-8902C83E906E}"/>
              </a:ext>
            </a:extLst>
          </p:cNvPr>
          <p:cNvSpPr>
            <a:spLocks noGrp="1"/>
          </p:cNvSpPr>
          <p:nvPr>
            <p:ph idx="1"/>
          </p:nvPr>
        </p:nvSpPr>
        <p:spPr/>
        <p:txBody>
          <a:bodyPr/>
          <a:lstStyle/>
          <a:p>
            <a:r>
              <a:rPr lang="en-US" altLang="zh-TW" dirty="0">
                <a:ea typeface="新細明體" pitchFamily="18" charset="-120"/>
              </a:rPr>
              <a:t>Process ID, a unique numeric identifier </a:t>
            </a:r>
          </a:p>
          <a:p>
            <a:r>
              <a:rPr lang="en-US" altLang="zh-TW" dirty="0">
                <a:ea typeface="新細明體" pitchFamily="18" charset="-120"/>
              </a:rPr>
              <a:t>User identifier</a:t>
            </a:r>
          </a:p>
          <a:p>
            <a:pPr lvl="1"/>
            <a:r>
              <a:rPr lang="en-US" altLang="zh-TW" dirty="0">
                <a:ea typeface="新細明體" pitchFamily="18" charset="-120"/>
              </a:rPr>
              <a:t>who is responsible for the job, or who runs the process</a:t>
            </a:r>
          </a:p>
          <a:p>
            <a:pPr lvl="1"/>
            <a:r>
              <a:rPr lang="en-US" altLang="zh-TW" dirty="0">
                <a:ea typeface="新細明體" pitchFamily="18" charset="-120"/>
              </a:rPr>
              <a:t>used to determine what access rights the process has</a:t>
            </a:r>
            <a:r>
              <a:rPr lang="en-US" altLang="zh-TW" dirty="0">
                <a:solidFill>
                  <a:srgbClr val="0033CC"/>
                </a:solidFill>
                <a:ea typeface="新細明體" pitchFamily="18" charset="-120"/>
              </a:rPr>
              <a:t> </a:t>
            </a:r>
          </a:p>
          <a:p>
            <a:endParaRPr lang="en-US" dirty="0"/>
          </a:p>
        </p:txBody>
      </p:sp>
      <p:sp>
        <p:nvSpPr>
          <p:cNvPr id="3" name="Title 2">
            <a:extLst>
              <a:ext uri="{FF2B5EF4-FFF2-40B4-BE49-F238E27FC236}">
                <a16:creationId xmlns:a16="http://schemas.microsoft.com/office/drawing/2014/main" id="{DDA70E8E-5690-4282-BC5B-8815EE4E2B12}"/>
              </a:ext>
            </a:extLst>
          </p:cNvPr>
          <p:cNvSpPr>
            <a:spLocks noGrp="1"/>
          </p:cNvSpPr>
          <p:nvPr>
            <p:ph type="title"/>
          </p:nvPr>
        </p:nvSpPr>
        <p:spPr/>
        <p:txBody>
          <a:bodyPr/>
          <a:lstStyle/>
          <a:p>
            <a:r>
              <a:rPr lang="en-US" altLang="zh-TW" dirty="0">
                <a:ea typeface="新細明體" pitchFamily="18" charset="-120"/>
              </a:rPr>
              <a:t>Process Identification</a:t>
            </a:r>
            <a:endParaRPr lang="en-US" dirty="0"/>
          </a:p>
        </p:txBody>
      </p:sp>
      <p:sp>
        <p:nvSpPr>
          <p:cNvPr id="4" name="Slide Number Placeholder 3">
            <a:extLst>
              <a:ext uri="{FF2B5EF4-FFF2-40B4-BE49-F238E27FC236}">
                <a16:creationId xmlns:a16="http://schemas.microsoft.com/office/drawing/2014/main" id="{C5FCF853-DD20-468A-B04C-FEF317A2B10B}"/>
              </a:ext>
            </a:extLst>
          </p:cNvPr>
          <p:cNvSpPr>
            <a:spLocks noGrp="1"/>
          </p:cNvSpPr>
          <p:nvPr>
            <p:ph type="sldNum" sz="quarter" idx="15"/>
          </p:nvPr>
        </p:nvSpPr>
        <p:spPr/>
        <p:txBody>
          <a:bodyPr/>
          <a:lstStyle/>
          <a:p>
            <a:fld id="{19B51A1E-902D-48AF-9020-955120F399B6}" type="slidenum">
              <a:rPr lang="en-US" smtClean="0"/>
              <a:pPr/>
              <a:t>43</a:t>
            </a:fld>
            <a:endParaRPr lang="en-US" dirty="0"/>
          </a:p>
        </p:txBody>
      </p:sp>
    </p:spTree>
    <p:extLst>
      <p:ext uri="{BB962C8B-B14F-4D97-AF65-F5344CB8AC3E}">
        <p14:creationId xmlns:p14="http://schemas.microsoft.com/office/powerpoint/2010/main" val="533727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3FBF8-9D00-4072-A9C5-E7C861E3C46F}"/>
              </a:ext>
            </a:extLst>
          </p:cNvPr>
          <p:cNvSpPr>
            <a:spLocks noGrp="1"/>
          </p:cNvSpPr>
          <p:nvPr>
            <p:ph idx="1"/>
          </p:nvPr>
        </p:nvSpPr>
        <p:spPr/>
        <p:txBody>
          <a:bodyPr/>
          <a:lstStyle/>
          <a:p>
            <a:r>
              <a:rPr lang="en-US" altLang="zh-TW" sz="2800" dirty="0">
                <a:ea typeface="新細明體" pitchFamily="18" charset="-120"/>
              </a:rPr>
              <a:t>Processor state: contents of processor registers, incl.</a:t>
            </a:r>
          </a:p>
          <a:p>
            <a:pPr lvl="1"/>
            <a:r>
              <a:rPr lang="en-US" altLang="zh-TW" sz="2400" dirty="0">
                <a:ea typeface="新細明體" pitchFamily="18" charset="-120"/>
              </a:rPr>
              <a:t>User-visible registers</a:t>
            </a:r>
          </a:p>
          <a:p>
            <a:pPr lvl="1"/>
            <a:r>
              <a:rPr lang="en-US" altLang="zh-TW" sz="2400" dirty="0">
                <a:ea typeface="新細明體" pitchFamily="18" charset="-120"/>
              </a:rPr>
              <a:t>Control and status registers, incl. </a:t>
            </a:r>
            <a:r>
              <a:rPr lang="en-US" altLang="zh-TW" sz="2400" dirty="0">
                <a:solidFill>
                  <a:schemeClr val="tx2"/>
                </a:solidFill>
                <a:ea typeface="新細明體" pitchFamily="18" charset="-120"/>
              </a:rPr>
              <a:t>Program Counter</a:t>
            </a:r>
            <a:r>
              <a:rPr lang="en-US" altLang="zh-TW" sz="2400" dirty="0">
                <a:ea typeface="新細明體" pitchFamily="18" charset="-120"/>
              </a:rPr>
              <a:t>, condition codes and status in PSW</a:t>
            </a:r>
          </a:p>
          <a:p>
            <a:pPr lvl="1"/>
            <a:r>
              <a:rPr lang="en-US" altLang="zh-TW" sz="2400" dirty="0">
                <a:ea typeface="新細明體" pitchFamily="18" charset="-120"/>
              </a:rPr>
              <a:t>Stack pointers (which point to the top of the stack)</a:t>
            </a:r>
          </a:p>
          <a:p>
            <a:r>
              <a:rPr lang="en-US" altLang="zh-TW" sz="2800" dirty="0">
                <a:ea typeface="新細明體" pitchFamily="18" charset="-120"/>
              </a:rPr>
              <a:t>Used to save and restore the processor state in process switching</a:t>
            </a:r>
          </a:p>
          <a:p>
            <a:endParaRPr lang="en-US" dirty="0"/>
          </a:p>
        </p:txBody>
      </p:sp>
      <p:sp>
        <p:nvSpPr>
          <p:cNvPr id="3" name="Title 2">
            <a:extLst>
              <a:ext uri="{FF2B5EF4-FFF2-40B4-BE49-F238E27FC236}">
                <a16:creationId xmlns:a16="http://schemas.microsoft.com/office/drawing/2014/main" id="{5FE90A21-E3F7-4F49-91CD-3D1BC7A2F999}"/>
              </a:ext>
            </a:extLst>
          </p:cNvPr>
          <p:cNvSpPr>
            <a:spLocks noGrp="1"/>
          </p:cNvSpPr>
          <p:nvPr>
            <p:ph type="title"/>
          </p:nvPr>
        </p:nvSpPr>
        <p:spPr/>
        <p:txBody>
          <a:bodyPr/>
          <a:lstStyle/>
          <a:p>
            <a:r>
              <a:rPr lang="en-US" altLang="zh-TW" dirty="0">
                <a:ea typeface="新細明體" pitchFamily="18" charset="-120"/>
              </a:rPr>
              <a:t>Processor State Information</a:t>
            </a:r>
            <a:endParaRPr lang="en-US" dirty="0"/>
          </a:p>
        </p:txBody>
      </p:sp>
      <p:sp>
        <p:nvSpPr>
          <p:cNvPr id="4" name="Slide Number Placeholder 3">
            <a:extLst>
              <a:ext uri="{FF2B5EF4-FFF2-40B4-BE49-F238E27FC236}">
                <a16:creationId xmlns:a16="http://schemas.microsoft.com/office/drawing/2014/main" id="{BE2B683E-83E9-4CFC-BAF1-77712CB8AFC6}"/>
              </a:ext>
            </a:extLst>
          </p:cNvPr>
          <p:cNvSpPr>
            <a:spLocks noGrp="1"/>
          </p:cNvSpPr>
          <p:nvPr>
            <p:ph type="sldNum" sz="quarter" idx="15"/>
          </p:nvPr>
        </p:nvSpPr>
        <p:spPr/>
        <p:txBody>
          <a:bodyPr/>
          <a:lstStyle/>
          <a:p>
            <a:fld id="{19B51A1E-902D-48AF-9020-955120F399B6}" type="slidenum">
              <a:rPr lang="en-US" smtClean="0"/>
              <a:pPr/>
              <a:t>44</a:t>
            </a:fld>
            <a:endParaRPr lang="en-US" dirty="0"/>
          </a:p>
        </p:txBody>
      </p:sp>
    </p:spTree>
    <p:extLst>
      <p:ext uri="{BB962C8B-B14F-4D97-AF65-F5344CB8AC3E}">
        <p14:creationId xmlns:p14="http://schemas.microsoft.com/office/powerpoint/2010/main" val="3314348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7601AA-5A49-4E78-A571-0CD61D7FBC3E}"/>
              </a:ext>
            </a:extLst>
          </p:cNvPr>
          <p:cNvSpPr>
            <a:spLocks noGrp="1"/>
          </p:cNvSpPr>
          <p:nvPr>
            <p:ph idx="1"/>
          </p:nvPr>
        </p:nvSpPr>
        <p:spPr/>
        <p:txBody>
          <a:bodyPr/>
          <a:lstStyle/>
          <a:p>
            <a:r>
              <a:rPr lang="en-US" altLang="zh-TW" dirty="0">
                <a:ea typeface="新細明體" pitchFamily="18" charset="-120"/>
              </a:rPr>
              <a:t>Additional information needed by the operating system to control and coordinate the various active processes</a:t>
            </a:r>
          </a:p>
          <a:p>
            <a:pPr lvl="1"/>
            <a:r>
              <a:rPr lang="en-US" altLang="zh-TW" dirty="0">
                <a:ea typeface="新細明體" pitchFamily="18" charset="-120"/>
              </a:rPr>
              <a:t>Scheduling and state information, </a:t>
            </a:r>
            <a:br>
              <a:rPr lang="en-US" altLang="zh-TW" dirty="0">
                <a:ea typeface="新細明體" pitchFamily="18" charset="-120"/>
              </a:rPr>
            </a:br>
            <a:r>
              <a:rPr lang="en-US" altLang="zh-TW" dirty="0">
                <a:ea typeface="新細明體" pitchFamily="18" charset="-120"/>
              </a:rPr>
              <a:t>e.g. process state, priority, waiting event, etc.</a:t>
            </a:r>
          </a:p>
          <a:p>
            <a:pPr lvl="1"/>
            <a:r>
              <a:rPr lang="en-US" altLang="zh-TW" dirty="0">
                <a:ea typeface="新細明體" pitchFamily="18" charset="-120"/>
              </a:rPr>
              <a:t>Data structuring, </a:t>
            </a:r>
            <a:br>
              <a:rPr lang="en-US" altLang="zh-TW" dirty="0">
                <a:ea typeface="新細明體" pitchFamily="18" charset="-120"/>
              </a:rPr>
            </a:br>
            <a:r>
              <a:rPr lang="en-US" altLang="zh-TW" dirty="0">
                <a:ea typeface="新細明體" pitchFamily="18" charset="-120"/>
              </a:rPr>
              <a:t>e.g. for keeping the ready queue as linked list, parent-child relationship</a:t>
            </a:r>
          </a:p>
          <a:p>
            <a:pPr marL="266700" lvl="1" indent="0">
              <a:buNone/>
            </a:pPr>
            <a:endParaRPr lang="en-US" dirty="0"/>
          </a:p>
        </p:txBody>
      </p:sp>
      <p:sp>
        <p:nvSpPr>
          <p:cNvPr id="3" name="Title 2">
            <a:extLst>
              <a:ext uri="{FF2B5EF4-FFF2-40B4-BE49-F238E27FC236}">
                <a16:creationId xmlns:a16="http://schemas.microsoft.com/office/drawing/2014/main" id="{AA7B2EAF-2A16-4319-A5E6-BA9C029D4FE8}"/>
              </a:ext>
            </a:extLst>
          </p:cNvPr>
          <p:cNvSpPr>
            <a:spLocks noGrp="1"/>
          </p:cNvSpPr>
          <p:nvPr>
            <p:ph type="title"/>
          </p:nvPr>
        </p:nvSpPr>
        <p:spPr/>
        <p:txBody>
          <a:bodyPr/>
          <a:lstStyle/>
          <a:p>
            <a:r>
              <a:rPr lang="en-US" altLang="zh-TW" dirty="0">
                <a:ea typeface="新細明體" pitchFamily="18" charset="-120"/>
              </a:rPr>
              <a:t>Process Control Information (1/2)</a:t>
            </a:r>
            <a:endParaRPr lang="en-US" dirty="0"/>
          </a:p>
        </p:txBody>
      </p:sp>
      <p:sp>
        <p:nvSpPr>
          <p:cNvPr id="4" name="Slide Number Placeholder 3">
            <a:extLst>
              <a:ext uri="{FF2B5EF4-FFF2-40B4-BE49-F238E27FC236}">
                <a16:creationId xmlns:a16="http://schemas.microsoft.com/office/drawing/2014/main" id="{CA8EFFDC-72FC-4E20-A304-5DD2759C6038}"/>
              </a:ext>
            </a:extLst>
          </p:cNvPr>
          <p:cNvSpPr>
            <a:spLocks noGrp="1"/>
          </p:cNvSpPr>
          <p:nvPr>
            <p:ph type="sldNum" sz="quarter" idx="15"/>
          </p:nvPr>
        </p:nvSpPr>
        <p:spPr/>
        <p:txBody>
          <a:bodyPr/>
          <a:lstStyle/>
          <a:p>
            <a:fld id="{19B51A1E-902D-48AF-9020-955120F399B6}" type="slidenum">
              <a:rPr lang="en-US" smtClean="0"/>
              <a:pPr/>
              <a:t>45</a:t>
            </a:fld>
            <a:endParaRPr lang="en-US" dirty="0"/>
          </a:p>
        </p:txBody>
      </p:sp>
    </p:spTree>
    <p:extLst>
      <p:ext uri="{BB962C8B-B14F-4D97-AF65-F5344CB8AC3E}">
        <p14:creationId xmlns:p14="http://schemas.microsoft.com/office/powerpoint/2010/main" val="1544927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7601AA-5A49-4E78-A571-0CD61D7FBC3E}"/>
              </a:ext>
            </a:extLst>
          </p:cNvPr>
          <p:cNvSpPr>
            <a:spLocks noGrp="1"/>
          </p:cNvSpPr>
          <p:nvPr>
            <p:ph idx="1"/>
          </p:nvPr>
        </p:nvSpPr>
        <p:spPr/>
        <p:txBody>
          <a:bodyPr/>
          <a:lstStyle/>
          <a:p>
            <a:pPr lvl="1"/>
            <a:r>
              <a:rPr lang="en-US" altLang="zh-TW" dirty="0" err="1">
                <a:ea typeface="新細明體" pitchFamily="18" charset="-120"/>
              </a:rPr>
              <a:t>Interprocess</a:t>
            </a:r>
            <a:r>
              <a:rPr lang="en-US" altLang="zh-TW" dirty="0">
                <a:ea typeface="新細明體" pitchFamily="18" charset="-120"/>
              </a:rPr>
              <a:t> communication</a:t>
            </a:r>
          </a:p>
          <a:p>
            <a:pPr lvl="1"/>
            <a:r>
              <a:rPr lang="en-US" altLang="zh-TW" dirty="0">
                <a:ea typeface="新細明體" pitchFamily="18" charset="-120"/>
              </a:rPr>
              <a:t>Process privileges</a:t>
            </a:r>
          </a:p>
          <a:p>
            <a:pPr lvl="1"/>
            <a:r>
              <a:rPr lang="en-US" altLang="zh-TW" dirty="0">
                <a:ea typeface="新細明體" pitchFamily="18" charset="-120"/>
              </a:rPr>
              <a:t>Memory management</a:t>
            </a:r>
            <a:endParaRPr lang="en-US" altLang="zh-TW" dirty="0">
              <a:solidFill>
                <a:schemeClr val="bg2"/>
              </a:solidFill>
              <a:ea typeface="新細明體" pitchFamily="18" charset="-120"/>
            </a:endParaRPr>
          </a:p>
          <a:p>
            <a:pPr lvl="1"/>
            <a:r>
              <a:rPr lang="en-US" altLang="zh-TW" dirty="0">
                <a:ea typeface="新細明體" pitchFamily="18" charset="-120"/>
              </a:rPr>
              <a:t>Resource ownership and utilization, </a:t>
            </a:r>
            <a:br>
              <a:rPr lang="en-US" altLang="zh-TW" dirty="0">
                <a:ea typeface="新細明體" pitchFamily="18" charset="-120"/>
              </a:rPr>
            </a:br>
            <a:r>
              <a:rPr lang="en-US" altLang="zh-TW" dirty="0">
                <a:ea typeface="新細明體" pitchFamily="18" charset="-120"/>
              </a:rPr>
              <a:t>e.g. open files, and a history of utilization of the processor or other resources</a:t>
            </a:r>
          </a:p>
          <a:p>
            <a:pPr marL="266700" lvl="1" indent="0">
              <a:buNone/>
            </a:pPr>
            <a:endParaRPr lang="en-US" dirty="0"/>
          </a:p>
        </p:txBody>
      </p:sp>
      <p:sp>
        <p:nvSpPr>
          <p:cNvPr id="3" name="Title 2">
            <a:extLst>
              <a:ext uri="{FF2B5EF4-FFF2-40B4-BE49-F238E27FC236}">
                <a16:creationId xmlns:a16="http://schemas.microsoft.com/office/drawing/2014/main" id="{AA7B2EAF-2A16-4319-A5E6-BA9C029D4FE8}"/>
              </a:ext>
            </a:extLst>
          </p:cNvPr>
          <p:cNvSpPr>
            <a:spLocks noGrp="1"/>
          </p:cNvSpPr>
          <p:nvPr>
            <p:ph type="title"/>
          </p:nvPr>
        </p:nvSpPr>
        <p:spPr/>
        <p:txBody>
          <a:bodyPr/>
          <a:lstStyle/>
          <a:p>
            <a:r>
              <a:rPr lang="en-US" altLang="zh-TW" dirty="0">
                <a:ea typeface="新細明體" pitchFamily="18" charset="-120"/>
              </a:rPr>
              <a:t>Process Control Information (2/2)</a:t>
            </a:r>
            <a:endParaRPr lang="en-US" dirty="0"/>
          </a:p>
        </p:txBody>
      </p:sp>
      <p:sp>
        <p:nvSpPr>
          <p:cNvPr id="4" name="Slide Number Placeholder 3">
            <a:extLst>
              <a:ext uri="{FF2B5EF4-FFF2-40B4-BE49-F238E27FC236}">
                <a16:creationId xmlns:a16="http://schemas.microsoft.com/office/drawing/2014/main" id="{CA8EFFDC-72FC-4E20-A304-5DD2759C6038}"/>
              </a:ext>
            </a:extLst>
          </p:cNvPr>
          <p:cNvSpPr>
            <a:spLocks noGrp="1"/>
          </p:cNvSpPr>
          <p:nvPr>
            <p:ph type="sldNum" sz="quarter" idx="15"/>
          </p:nvPr>
        </p:nvSpPr>
        <p:spPr/>
        <p:txBody>
          <a:bodyPr/>
          <a:lstStyle/>
          <a:p>
            <a:fld id="{19B51A1E-902D-48AF-9020-955120F399B6}" type="slidenum">
              <a:rPr lang="en-US" smtClean="0"/>
              <a:pPr/>
              <a:t>46</a:t>
            </a:fld>
            <a:endParaRPr lang="en-US" dirty="0"/>
          </a:p>
        </p:txBody>
      </p:sp>
      <p:sp>
        <p:nvSpPr>
          <p:cNvPr id="5" name="Comment 17">
            <a:extLst>
              <a:ext uri="{FF2B5EF4-FFF2-40B4-BE49-F238E27FC236}">
                <a16:creationId xmlns:a16="http://schemas.microsoft.com/office/drawing/2014/main" id="{830D945D-148F-48BB-BB02-655BF9DCD24F}"/>
              </a:ext>
            </a:extLst>
          </p:cNvPr>
          <p:cNvSpPr>
            <a:spLocks noChangeArrowheads="1"/>
          </p:cNvSpPr>
          <p:nvPr/>
        </p:nvSpPr>
        <p:spPr bwMode="auto">
          <a:xfrm>
            <a:off x="6324599" y="4840941"/>
            <a:ext cx="3264639" cy="707886"/>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a:spcBef>
                <a:spcPct val="50000"/>
              </a:spcBef>
              <a:defRPr/>
            </a:pPr>
            <a:r>
              <a:rPr kumimoji="1" lang="en-US" altLang="zh-TW" sz="2000" dirty="0">
                <a:solidFill>
                  <a:srgbClr val="000000"/>
                </a:solidFill>
                <a:latin typeface="Arial" charset="0"/>
                <a:ea typeface="新細明體" pitchFamily="18" charset="-120"/>
              </a:rPr>
              <a:t>Remember to read the detail description on p. 153</a:t>
            </a:r>
          </a:p>
        </p:txBody>
      </p:sp>
    </p:spTree>
    <p:extLst>
      <p:ext uri="{BB962C8B-B14F-4D97-AF65-F5344CB8AC3E}">
        <p14:creationId xmlns:p14="http://schemas.microsoft.com/office/powerpoint/2010/main" val="2569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3BBFCBC-DEB4-4273-A2F9-11F000EA8375}"/>
              </a:ext>
            </a:extLst>
          </p:cNvPr>
          <p:cNvGraphicFramePr>
            <a:graphicFrameLocks noGrp="1"/>
          </p:cNvGraphicFramePr>
          <p:nvPr>
            <p:ph idx="1"/>
            <p:extLst>
              <p:ext uri="{D42A27DB-BD31-4B8C-83A1-F6EECF244321}">
                <p14:modId xmlns:p14="http://schemas.microsoft.com/office/powerpoint/2010/main" val="2301827030"/>
              </p:ext>
            </p:extLst>
          </p:nvPr>
        </p:nvGraphicFramePr>
        <p:xfrm>
          <a:off x="1201058" y="2146300"/>
          <a:ext cx="9198000" cy="2565400"/>
        </p:xfrm>
        <a:graphic>
          <a:graphicData uri="http://schemas.openxmlformats.org/drawingml/2006/table">
            <a:tbl>
              <a:tblPr firstRow="1" bandRow="1">
                <a:tableStyleId>{F2DE63D5-997A-4646-A377-4702673A728D}</a:tableStyleId>
              </a:tblPr>
              <a:tblGrid>
                <a:gridCol w="2490867">
                  <a:extLst>
                    <a:ext uri="{9D8B030D-6E8A-4147-A177-3AD203B41FA5}">
                      <a16:colId xmlns:a16="http://schemas.microsoft.com/office/drawing/2014/main" val="1230664288"/>
                    </a:ext>
                  </a:extLst>
                </a:gridCol>
                <a:gridCol w="3967126">
                  <a:extLst>
                    <a:ext uri="{9D8B030D-6E8A-4147-A177-3AD203B41FA5}">
                      <a16:colId xmlns:a16="http://schemas.microsoft.com/office/drawing/2014/main" val="220166900"/>
                    </a:ext>
                  </a:extLst>
                </a:gridCol>
                <a:gridCol w="2740007">
                  <a:extLst>
                    <a:ext uri="{9D8B030D-6E8A-4147-A177-3AD203B41FA5}">
                      <a16:colId xmlns:a16="http://schemas.microsoft.com/office/drawing/2014/main" val="1430686601"/>
                    </a:ext>
                  </a:extLst>
                </a:gridCol>
              </a:tblGrid>
              <a:tr h="370840">
                <a:tc>
                  <a:txBody>
                    <a:bodyPr/>
                    <a:lstStyle/>
                    <a:p>
                      <a:pPr algn="ctr"/>
                      <a:r>
                        <a:rPr lang="en-US" dirty="0">
                          <a:latin typeface="Arial Black" panose="020B0A04020102020204" pitchFamily="34" charset="0"/>
                        </a:rPr>
                        <a:t>Mechanism</a:t>
                      </a:r>
                    </a:p>
                  </a:txBody>
                  <a:tcPr anchor="ctr"/>
                </a:tc>
                <a:tc>
                  <a:txBody>
                    <a:bodyPr/>
                    <a:lstStyle/>
                    <a:p>
                      <a:pPr algn="ctr"/>
                      <a:r>
                        <a:rPr lang="en-US" dirty="0">
                          <a:latin typeface="Arial Black" panose="020B0A04020102020204" pitchFamily="34" charset="0"/>
                        </a:rPr>
                        <a:t>Cause</a:t>
                      </a:r>
                    </a:p>
                  </a:txBody>
                  <a:tcPr anchor="ctr"/>
                </a:tc>
                <a:tc>
                  <a:txBody>
                    <a:bodyPr/>
                    <a:lstStyle/>
                    <a:p>
                      <a:pPr algn="ctr"/>
                      <a:r>
                        <a:rPr lang="en-US" dirty="0">
                          <a:latin typeface="Arial Black" panose="020B0A04020102020204" pitchFamily="34" charset="0"/>
                        </a:rPr>
                        <a:t>Use</a:t>
                      </a:r>
                    </a:p>
                  </a:txBody>
                  <a:tcPr anchor="ctr"/>
                </a:tc>
                <a:extLst>
                  <a:ext uri="{0D108BD9-81ED-4DB2-BD59-A6C34878D82A}">
                    <a16:rowId xmlns:a16="http://schemas.microsoft.com/office/drawing/2014/main" val="1463700890"/>
                  </a:ext>
                </a:extLst>
              </a:tr>
              <a:tr h="370840">
                <a:tc>
                  <a:txBody>
                    <a:bodyPr/>
                    <a:lstStyle/>
                    <a:p>
                      <a:pPr algn="ctr"/>
                      <a:r>
                        <a:rPr kumimoji="1" lang="en-US" sz="1800" kern="1200" dirty="0">
                          <a:solidFill>
                            <a:schemeClr val="tx1"/>
                          </a:solidFill>
                          <a:latin typeface="Arial" charset="0"/>
                          <a:ea typeface="新細明體" pitchFamily="18" charset="-120"/>
                          <a:cs typeface="+mn-cs"/>
                        </a:rPr>
                        <a:t>Interrupt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800" dirty="0">
                          <a:latin typeface="Arial" charset="0"/>
                          <a:ea typeface="新細明體" pitchFamily="18" charset="-120"/>
                        </a:rPr>
                        <a:t>External to the execution of the current instruction</a:t>
                      </a:r>
                      <a:endParaRPr lang="en-US" dirty="0">
                        <a:latin typeface="Microsoft YaHei" panose="020B0503020204020204" pitchFamily="34" charset="-122"/>
                        <a:ea typeface="Microsoft YaHei" panose="020B0503020204020204" pitchFamily="34" charset="-122"/>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800" dirty="0">
                          <a:latin typeface="Arial" charset="0"/>
                          <a:ea typeface="新細明體" pitchFamily="18" charset="-120"/>
                        </a:rPr>
                        <a:t>Reaction to an asynchronous external event</a:t>
                      </a:r>
                      <a:endParaRPr lang="en-US" dirty="0">
                        <a:latin typeface="Microsoft YaHei" panose="020B0503020204020204" pitchFamily="34" charset="-122"/>
                        <a:ea typeface="Microsoft YaHei" panose="020B0503020204020204" pitchFamily="34" charset="-122"/>
                        <a:cs typeface="Calibri" panose="020F0502020204030204" pitchFamily="34" charset="0"/>
                      </a:endParaRPr>
                    </a:p>
                  </a:txBody>
                  <a:tcPr anchor="ctr"/>
                </a:tc>
                <a:extLst>
                  <a:ext uri="{0D108BD9-81ED-4DB2-BD59-A6C34878D82A}">
                    <a16:rowId xmlns:a16="http://schemas.microsoft.com/office/drawing/2014/main" val="2302046783"/>
                  </a:ext>
                </a:extLst>
              </a:tr>
              <a:tr h="370840">
                <a:tc>
                  <a:txBody>
                    <a:bodyPr/>
                    <a:lstStyle/>
                    <a:p>
                      <a:pPr algn="ctr"/>
                      <a:r>
                        <a:rPr kumimoji="1" lang="en-US" sz="1800" kern="1200" dirty="0">
                          <a:solidFill>
                            <a:schemeClr val="tx1"/>
                          </a:solidFill>
                          <a:latin typeface="Arial" charset="0"/>
                          <a:ea typeface="新細明體" pitchFamily="18" charset="-120"/>
                          <a:cs typeface="+mn-cs"/>
                        </a:rPr>
                        <a:t>Trap</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800" dirty="0">
                          <a:latin typeface="Arial" charset="0"/>
                          <a:ea typeface="新細明體" pitchFamily="18" charset="-120"/>
                        </a:rPr>
                        <a:t>Associated with the execution of the current instruction</a:t>
                      </a:r>
                      <a:endParaRPr kumimoji="1" lang="en-US" sz="1800" kern="1200" dirty="0">
                        <a:solidFill>
                          <a:schemeClr val="tx1"/>
                        </a:solidFill>
                        <a:latin typeface="Arial" charset="0"/>
                        <a:ea typeface="新細明體" pitchFamily="18"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800" dirty="0">
                          <a:latin typeface="Arial" charset="0"/>
                          <a:ea typeface="新細明體" pitchFamily="18" charset="-120"/>
                        </a:rPr>
                        <a:t>Handling of an error or an exceptional condition</a:t>
                      </a:r>
                      <a:endParaRPr kumimoji="1" lang="en-US" sz="1800" kern="1200" dirty="0">
                        <a:solidFill>
                          <a:schemeClr val="tx1"/>
                        </a:solidFill>
                        <a:latin typeface="Arial" charset="0"/>
                        <a:ea typeface="新細明體" pitchFamily="18" charset="-120"/>
                        <a:cs typeface="+mn-cs"/>
                      </a:endParaRPr>
                    </a:p>
                  </a:txBody>
                  <a:tcPr anchor="ctr"/>
                </a:tc>
                <a:extLst>
                  <a:ext uri="{0D108BD9-81ED-4DB2-BD59-A6C34878D82A}">
                    <a16:rowId xmlns:a16="http://schemas.microsoft.com/office/drawing/2014/main" val="3218817537"/>
                  </a:ext>
                </a:extLst>
              </a:tr>
              <a:tr h="370840">
                <a:tc>
                  <a:txBody>
                    <a:bodyPr/>
                    <a:lstStyle/>
                    <a:p>
                      <a:pPr algn="ctr"/>
                      <a:r>
                        <a:rPr kumimoji="1" lang="en-US" sz="1800" kern="1200" dirty="0">
                          <a:solidFill>
                            <a:schemeClr val="tx1"/>
                          </a:solidFill>
                          <a:latin typeface="Arial" charset="0"/>
                          <a:ea typeface="新細明體" pitchFamily="18" charset="-120"/>
                          <a:cs typeface="+mn-cs"/>
                        </a:rPr>
                        <a:t>Supervisor call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800" dirty="0">
                          <a:latin typeface="Arial" charset="0"/>
                          <a:ea typeface="新細明體" pitchFamily="18" charset="-120"/>
                        </a:rPr>
                        <a:t>Associated with the execution of the current instruction</a:t>
                      </a:r>
                      <a:endParaRPr kumimoji="1" lang="en-US" sz="1800" kern="1200" dirty="0">
                        <a:solidFill>
                          <a:schemeClr val="tx1"/>
                        </a:solidFill>
                        <a:latin typeface="Arial" charset="0"/>
                        <a:ea typeface="新細明體" pitchFamily="18"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800" dirty="0">
                          <a:latin typeface="Arial" charset="0"/>
                          <a:ea typeface="新細明體" pitchFamily="18" charset="-120"/>
                        </a:rPr>
                        <a:t>Call to an operating system function</a:t>
                      </a:r>
                      <a:endParaRPr kumimoji="1" lang="en-US" sz="1800" kern="1200" dirty="0">
                        <a:solidFill>
                          <a:schemeClr val="tx1"/>
                        </a:solidFill>
                        <a:latin typeface="Arial" charset="0"/>
                        <a:ea typeface="新細明體" pitchFamily="18" charset="-120"/>
                        <a:cs typeface="+mn-cs"/>
                      </a:endParaRPr>
                    </a:p>
                  </a:txBody>
                  <a:tcPr anchor="ctr"/>
                </a:tc>
                <a:extLst>
                  <a:ext uri="{0D108BD9-81ED-4DB2-BD59-A6C34878D82A}">
                    <a16:rowId xmlns:a16="http://schemas.microsoft.com/office/drawing/2014/main" val="4245252672"/>
                  </a:ext>
                </a:extLst>
              </a:tr>
            </a:tbl>
          </a:graphicData>
        </a:graphic>
      </p:graphicFrame>
      <p:sp>
        <p:nvSpPr>
          <p:cNvPr id="3" name="Title 2">
            <a:extLst>
              <a:ext uri="{FF2B5EF4-FFF2-40B4-BE49-F238E27FC236}">
                <a16:creationId xmlns:a16="http://schemas.microsoft.com/office/drawing/2014/main" id="{5E984050-2FF9-4C92-BF7E-7FDBF292BB6A}"/>
              </a:ext>
            </a:extLst>
          </p:cNvPr>
          <p:cNvSpPr>
            <a:spLocks noGrp="1"/>
          </p:cNvSpPr>
          <p:nvPr>
            <p:ph type="title"/>
          </p:nvPr>
        </p:nvSpPr>
        <p:spPr>
          <a:xfrm>
            <a:off x="391238" y="231498"/>
            <a:ext cx="9198000" cy="1042827"/>
          </a:xfrm>
        </p:spPr>
        <p:txBody>
          <a:bodyPr/>
          <a:lstStyle/>
          <a:p>
            <a:r>
              <a:rPr lang="en-US" dirty="0"/>
              <a:t>Mechanisms for Interrupting Process Execution</a:t>
            </a:r>
          </a:p>
        </p:txBody>
      </p:sp>
      <p:sp>
        <p:nvSpPr>
          <p:cNvPr id="4" name="Slide Number Placeholder 3">
            <a:extLst>
              <a:ext uri="{FF2B5EF4-FFF2-40B4-BE49-F238E27FC236}">
                <a16:creationId xmlns:a16="http://schemas.microsoft.com/office/drawing/2014/main" id="{E891A530-E351-45CA-AE23-6B80741C128E}"/>
              </a:ext>
            </a:extLst>
          </p:cNvPr>
          <p:cNvSpPr>
            <a:spLocks noGrp="1"/>
          </p:cNvSpPr>
          <p:nvPr>
            <p:ph type="sldNum" sz="quarter" idx="15"/>
          </p:nvPr>
        </p:nvSpPr>
        <p:spPr/>
        <p:txBody>
          <a:bodyPr/>
          <a:lstStyle/>
          <a:p>
            <a:fld id="{19B51A1E-902D-48AF-9020-955120F399B6}" type="slidenum">
              <a:rPr lang="en-US" smtClean="0"/>
              <a:pPr/>
              <a:t>47</a:t>
            </a:fld>
            <a:endParaRPr lang="en-US" dirty="0"/>
          </a:p>
        </p:txBody>
      </p:sp>
    </p:spTree>
    <p:extLst>
      <p:ext uri="{BB962C8B-B14F-4D97-AF65-F5344CB8AC3E}">
        <p14:creationId xmlns:p14="http://schemas.microsoft.com/office/powerpoint/2010/main" val="1936962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AC309B-C8EA-4DEB-B888-660B8D041A36}"/>
              </a:ext>
            </a:extLst>
          </p:cNvPr>
          <p:cNvSpPr>
            <a:spLocks noGrp="1"/>
          </p:cNvSpPr>
          <p:nvPr>
            <p:ph idx="1"/>
          </p:nvPr>
        </p:nvSpPr>
        <p:spPr/>
        <p:txBody>
          <a:bodyPr/>
          <a:lstStyle/>
          <a:p>
            <a:r>
              <a:rPr lang="en-US" altLang="zh-TW" sz="2400" b="1" dirty="0">
                <a:solidFill>
                  <a:srgbClr val="FF0000"/>
                </a:solidFill>
                <a:ea typeface="新細明體" pitchFamily="18" charset="-120"/>
              </a:rPr>
              <a:t>Interrupt</a:t>
            </a:r>
            <a:r>
              <a:rPr lang="en-US" altLang="zh-TW" sz="2400" dirty="0">
                <a:ea typeface="新細明體" pitchFamily="18" charset="-120"/>
              </a:rPr>
              <a:t> - interruption request from hardware </a:t>
            </a:r>
            <a:r>
              <a:rPr lang="en-US" altLang="zh-TW" sz="2400" dirty="0">
                <a:solidFill>
                  <a:srgbClr val="0070C0"/>
                </a:solidFill>
                <a:ea typeface="新細明體" pitchFamily="18" charset="-120"/>
              </a:rPr>
              <a:t>external</a:t>
            </a:r>
            <a:r>
              <a:rPr lang="en-US" altLang="zh-TW" sz="2400" dirty="0">
                <a:ea typeface="新細明體" pitchFamily="18" charset="-120"/>
              </a:rPr>
              <a:t> to the CPU </a:t>
            </a:r>
          </a:p>
          <a:p>
            <a:pPr lvl="1"/>
            <a:r>
              <a:rPr lang="en-US" altLang="zh-TW" sz="2000" dirty="0">
                <a:ea typeface="新細明體" pitchFamily="18" charset="-120"/>
              </a:rPr>
              <a:t>Clock</a:t>
            </a:r>
          </a:p>
          <a:p>
            <a:pPr lvl="1"/>
            <a:r>
              <a:rPr lang="en-US" altLang="zh-TW" sz="2000" dirty="0">
                <a:ea typeface="新細明體" pitchFamily="18" charset="-120"/>
              </a:rPr>
              <a:t>I/O: I/O completion, I/O error </a:t>
            </a:r>
          </a:p>
          <a:p>
            <a:r>
              <a:rPr lang="en-US" altLang="zh-TW" sz="2400" b="1" dirty="0">
                <a:solidFill>
                  <a:srgbClr val="FF0000"/>
                </a:solidFill>
                <a:ea typeface="新細明體" pitchFamily="18" charset="-120"/>
              </a:rPr>
              <a:t>Traps</a:t>
            </a:r>
            <a:r>
              <a:rPr lang="en-US" altLang="zh-TW" sz="2400" dirty="0">
                <a:ea typeface="新細明體" pitchFamily="18" charset="-120"/>
              </a:rPr>
              <a:t> - an error condition or exceptional condition </a:t>
            </a:r>
            <a:r>
              <a:rPr lang="en-US" altLang="zh-TW" sz="2400" dirty="0">
                <a:solidFill>
                  <a:srgbClr val="0070C0"/>
                </a:solidFill>
                <a:ea typeface="新細明體" pitchFamily="18" charset="-120"/>
              </a:rPr>
              <a:t>associated with </a:t>
            </a:r>
            <a:r>
              <a:rPr lang="en-US" altLang="zh-TW" sz="2400" dirty="0">
                <a:ea typeface="新細明體" pitchFamily="18" charset="-120"/>
              </a:rPr>
              <a:t>the current instruction</a:t>
            </a:r>
          </a:p>
          <a:p>
            <a:pPr lvl="1"/>
            <a:r>
              <a:rPr lang="en-US" altLang="zh-TW" sz="2000" dirty="0">
                <a:ea typeface="新細明體" pitchFamily="18" charset="-120"/>
              </a:rPr>
              <a:t>memory fault, detail in chap 7, 8</a:t>
            </a:r>
          </a:p>
          <a:p>
            <a:r>
              <a:rPr lang="en-US" altLang="zh-TW" sz="2400" b="1" dirty="0">
                <a:solidFill>
                  <a:srgbClr val="FF0000"/>
                </a:solidFill>
                <a:ea typeface="新細明體" pitchFamily="18" charset="-120"/>
              </a:rPr>
              <a:t>Supervisor call </a:t>
            </a:r>
            <a:r>
              <a:rPr lang="en-US" altLang="zh-TW" sz="2400" dirty="0">
                <a:ea typeface="新細明體" pitchFamily="18" charset="-120"/>
              </a:rPr>
              <a:t>- call of some </a:t>
            </a:r>
            <a:r>
              <a:rPr lang="en-US" altLang="zh-TW" sz="2400" dirty="0">
                <a:solidFill>
                  <a:srgbClr val="0070C0"/>
                </a:solidFill>
                <a:ea typeface="新細明體" pitchFamily="18" charset="-120"/>
              </a:rPr>
              <a:t>special functions of the OS</a:t>
            </a:r>
          </a:p>
          <a:p>
            <a:pPr lvl="1"/>
            <a:r>
              <a:rPr lang="en-US" altLang="zh-TW" sz="2000" dirty="0">
                <a:ea typeface="新細明體" pitchFamily="18" charset="-120"/>
              </a:rPr>
              <a:t>file open</a:t>
            </a:r>
          </a:p>
          <a:p>
            <a:pPr lvl="1"/>
            <a:r>
              <a:rPr lang="en-US" altLang="zh-TW" sz="2000" dirty="0">
                <a:ea typeface="新細明體" pitchFamily="18" charset="-120"/>
              </a:rPr>
              <a:t>synchronization primitive, detail in chap 5</a:t>
            </a:r>
          </a:p>
          <a:p>
            <a:endParaRPr lang="en-US" dirty="0"/>
          </a:p>
        </p:txBody>
      </p:sp>
      <p:sp>
        <p:nvSpPr>
          <p:cNvPr id="3" name="Title 2">
            <a:extLst>
              <a:ext uri="{FF2B5EF4-FFF2-40B4-BE49-F238E27FC236}">
                <a16:creationId xmlns:a16="http://schemas.microsoft.com/office/drawing/2014/main" id="{FA842F60-A98E-48D5-8F02-C85530226CFF}"/>
              </a:ext>
            </a:extLst>
          </p:cNvPr>
          <p:cNvSpPr>
            <a:spLocks noGrp="1"/>
          </p:cNvSpPr>
          <p:nvPr>
            <p:ph type="title"/>
          </p:nvPr>
        </p:nvSpPr>
        <p:spPr/>
        <p:txBody>
          <a:bodyPr/>
          <a:lstStyle/>
          <a:p>
            <a:r>
              <a:rPr lang="en-US" dirty="0"/>
              <a:t>When to Switch Processes</a:t>
            </a:r>
          </a:p>
        </p:txBody>
      </p:sp>
      <p:sp>
        <p:nvSpPr>
          <p:cNvPr id="4" name="Slide Number Placeholder 3">
            <a:extLst>
              <a:ext uri="{FF2B5EF4-FFF2-40B4-BE49-F238E27FC236}">
                <a16:creationId xmlns:a16="http://schemas.microsoft.com/office/drawing/2014/main" id="{FB1E8603-01A1-421C-A117-C45295CB4889}"/>
              </a:ext>
            </a:extLst>
          </p:cNvPr>
          <p:cNvSpPr>
            <a:spLocks noGrp="1"/>
          </p:cNvSpPr>
          <p:nvPr>
            <p:ph type="sldNum" sz="quarter" idx="15"/>
          </p:nvPr>
        </p:nvSpPr>
        <p:spPr/>
        <p:txBody>
          <a:bodyPr/>
          <a:lstStyle/>
          <a:p>
            <a:fld id="{19B51A1E-902D-48AF-9020-955120F399B6}" type="slidenum">
              <a:rPr lang="en-US" smtClean="0"/>
              <a:pPr/>
              <a:t>48</a:t>
            </a:fld>
            <a:endParaRPr lang="en-US" dirty="0"/>
          </a:p>
        </p:txBody>
      </p:sp>
    </p:spTree>
    <p:extLst>
      <p:ext uri="{BB962C8B-B14F-4D97-AF65-F5344CB8AC3E}">
        <p14:creationId xmlns:p14="http://schemas.microsoft.com/office/powerpoint/2010/main" val="1525181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65C5BF-B374-4C32-BF43-52CDA7AAB379}"/>
              </a:ext>
            </a:extLst>
          </p:cNvPr>
          <p:cNvSpPr>
            <a:spLocks noGrp="1"/>
          </p:cNvSpPr>
          <p:nvPr>
            <p:ph type="title"/>
          </p:nvPr>
        </p:nvSpPr>
        <p:spPr/>
        <p:txBody>
          <a:bodyPr/>
          <a:lstStyle/>
          <a:p>
            <a:r>
              <a:rPr lang="en-US" altLang="zh-TW" dirty="0">
                <a:ea typeface="新細明體" pitchFamily="18" charset="-120"/>
              </a:rPr>
              <a:t>Process Switching at Clock Interrupt</a:t>
            </a:r>
            <a:endParaRPr lang="en-US" dirty="0"/>
          </a:p>
        </p:txBody>
      </p:sp>
      <p:sp>
        <p:nvSpPr>
          <p:cNvPr id="4" name="Slide Number Placeholder 3">
            <a:extLst>
              <a:ext uri="{FF2B5EF4-FFF2-40B4-BE49-F238E27FC236}">
                <a16:creationId xmlns:a16="http://schemas.microsoft.com/office/drawing/2014/main" id="{A886B937-D96F-44F5-82BB-5901825A9893}"/>
              </a:ext>
            </a:extLst>
          </p:cNvPr>
          <p:cNvSpPr>
            <a:spLocks noGrp="1"/>
          </p:cNvSpPr>
          <p:nvPr>
            <p:ph type="sldNum" sz="quarter" idx="15"/>
          </p:nvPr>
        </p:nvSpPr>
        <p:spPr/>
        <p:txBody>
          <a:bodyPr/>
          <a:lstStyle/>
          <a:p>
            <a:fld id="{19B51A1E-902D-48AF-9020-955120F399B6}" type="slidenum">
              <a:rPr lang="en-US" smtClean="0"/>
              <a:pPr/>
              <a:t>49</a:t>
            </a:fld>
            <a:endParaRPr lang="en-US" dirty="0"/>
          </a:p>
        </p:txBody>
      </p:sp>
      <p:sp>
        <p:nvSpPr>
          <p:cNvPr id="5" name="Rectangle 3">
            <a:extLst>
              <a:ext uri="{FF2B5EF4-FFF2-40B4-BE49-F238E27FC236}">
                <a16:creationId xmlns:a16="http://schemas.microsoft.com/office/drawing/2014/main" id="{5A21C8C4-10DE-4BCB-8ADD-2FFBE3219DB3}"/>
              </a:ext>
            </a:extLst>
          </p:cNvPr>
          <p:cNvSpPr>
            <a:spLocks noChangeArrowheads="1"/>
          </p:cNvSpPr>
          <p:nvPr/>
        </p:nvSpPr>
        <p:spPr bwMode="auto">
          <a:xfrm>
            <a:off x="6701491" y="3150631"/>
            <a:ext cx="331788" cy="312737"/>
          </a:xfrm>
          <a:prstGeom prst="rect">
            <a:avLst/>
          </a:prstGeom>
          <a:solidFill>
            <a:srgbClr val="FFFFCC"/>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6" name="Group 4">
            <a:extLst>
              <a:ext uri="{FF2B5EF4-FFF2-40B4-BE49-F238E27FC236}">
                <a16:creationId xmlns:a16="http://schemas.microsoft.com/office/drawing/2014/main" id="{27674215-4F5C-44B5-B158-46A01853773E}"/>
              </a:ext>
            </a:extLst>
          </p:cNvPr>
          <p:cNvGrpSpPr>
            <a:grpSpLocks/>
          </p:cNvGrpSpPr>
          <p:nvPr/>
        </p:nvGrpSpPr>
        <p:grpSpPr bwMode="auto">
          <a:xfrm>
            <a:off x="4305954" y="3150631"/>
            <a:ext cx="1330325" cy="312737"/>
            <a:chOff x="1536" y="1824"/>
            <a:chExt cx="960" cy="240"/>
          </a:xfrm>
        </p:grpSpPr>
        <p:sp>
          <p:nvSpPr>
            <p:cNvPr id="7" name="Rectangle 5">
              <a:extLst>
                <a:ext uri="{FF2B5EF4-FFF2-40B4-BE49-F238E27FC236}">
                  <a16:creationId xmlns:a16="http://schemas.microsoft.com/office/drawing/2014/main" id="{CBAE4A03-AF28-4453-9DE3-2776DC9B2CA2}"/>
                </a:ext>
              </a:extLst>
            </p:cNvPr>
            <p:cNvSpPr>
              <a:spLocks noChangeArrowheads="1"/>
            </p:cNvSpPr>
            <p:nvPr/>
          </p:nvSpPr>
          <p:spPr bwMode="auto">
            <a:xfrm>
              <a:off x="153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 name="Rectangle 6">
              <a:extLst>
                <a:ext uri="{FF2B5EF4-FFF2-40B4-BE49-F238E27FC236}">
                  <a16:creationId xmlns:a16="http://schemas.microsoft.com/office/drawing/2014/main" id="{DCB3E61D-83EB-4AC8-872C-1EFF49207DA0}"/>
                </a:ext>
              </a:extLst>
            </p:cNvPr>
            <p:cNvSpPr>
              <a:spLocks noChangeArrowheads="1"/>
            </p:cNvSpPr>
            <p:nvPr/>
          </p:nvSpPr>
          <p:spPr bwMode="auto">
            <a:xfrm>
              <a:off x="177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9" name="Rectangle 7">
              <a:extLst>
                <a:ext uri="{FF2B5EF4-FFF2-40B4-BE49-F238E27FC236}">
                  <a16:creationId xmlns:a16="http://schemas.microsoft.com/office/drawing/2014/main" id="{911CDB11-91B2-4895-B0AE-B3897978AA57}"/>
                </a:ext>
              </a:extLst>
            </p:cNvPr>
            <p:cNvSpPr>
              <a:spLocks noChangeArrowheads="1"/>
            </p:cNvSpPr>
            <p:nvPr/>
          </p:nvSpPr>
          <p:spPr bwMode="auto">
            <a:xfrm>
              <a:off x="201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0" name="Rectangle 8">
              <a:extLst>
                <a:ext uri="{FF2B5EF4-FFF2-40B4-BE49-F238E27FC236}">
                  <a16:creationId xmlns:a16="http://schemas.microsoft.com/office/drawing/2014/main" id="{88304B5C-7D7A-4808-8FA5-8AAF217D7CA5}"/>
                </a:ext>
              </a:extLst>
            </p:cNvPr>
            <p:cNvSpPr>
              <a:spLocks noChangeArrowheads="1"/>
            </p:cNvSpPr>
            <p:nvPr/>
          </p:nvSpPr>
          <p:spPr bwMode="auto">
            <a:xfrm>
              <a:off x="225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1" name="Line 9">
            <a:extLst>
              <a:ext uri="{FF2B5EF4-FFF2-40B4-BE49-F238E27FC236}">
                <a16:creationId xmlns:a16="http://schemas.microsoft.com/office/drawing/2014/main" id="{7C8A1C08-30DF-4A1F-B7D3-933F29BB01BF}"/>
              </a:ext>
            </a:extLst>
          </p:cNvPr>
          <p:cNvSpPr>
            <a:spLocks noChangeShapeType="1"/>
          </p:cNvSpPr>
          <p:nvPr/>
        </p:nvSpPr>
        <p:spPr bwMode="auto">
          <a:xfrm>
            <a:off x="5636279" y="3276043"/>
            <a:ext cx="998537"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2" name="Line 10">
            <a:extLst>
              <a:ext uri="{FF2B5EF4-FFF2-40B4-BE49-F238E27FC236}">
                <a16:creationId xmlns:a16="http://schemas.microsoft.com/office/drawing/2014/main" id="{AACE6CAC-0E3B-4724-ADB2-2B4816AB2306}"/>
              </a:ext>
            </a:extLst>
          </p:cNvPr>
          <p:cNvSpPr>
            <a:spLocks noChangeShapeType="1"/>
          </p:cNvSpPr>
          <p:nvPr/>
        </p:nvSpPr>
        <p:spPr bwMode="auto">
          <a:xfrm>
            <a:off x="3240741" y="3276043"/>
            <a:ext cx="931863"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3" name="Line 11">
            <a:extLst>
              <a:ext uri="{FF2B5EF4-FFF2-40B4-BE49-F238E27FC236}">
                <a16:creationId xmlns:a16="http://schemas.microsoft.com/office/drawing/2014/main" id="{30FB9BB9-EECB-448E-B2C6-E2A016EADA07}"/>
              </a:ext>
            </a:extLst>
          </p:cNvPr>
          <p:cNvSpPr>
            <a:spLocks noChangeShapeType="1"/>
          </p:cNvSpPr>
          <p:nvPr/>
        </p:nvSpPr>
        <p:spPr bwMode="auto">
          <a:xfrm>
            <a:off x="7099954" y="3276043"/>
            <a:ext cx="865187"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14" name="Group 12">
            <a:extLst>
              <a:ext uri="{FF2B5EF4-FFF2-40B4-BE49-F238E27FC236}">
                <a16:creationId xmlns:a16="http://schemas.microsoft.com/office/drawing/2014/main" id="{13B05758-9DC5-4012-BD0F-4E674B9C0D58}"/>
              </a:ext>
            </a:extLst>
          </p:cNvPr>
          <p:cNvGrpSpPr>
            <a:grpSpLocks/>
          </p:cNvGrpSpPr>
          <p:nvPr/>
        </p:nvGrpSpPr>
        <p:grpSpPr bwMode="auto">
          <a:xfrm>
            <a:off x="4971116" y="4028518"/>
            <a:ext cx="1463675" cy="312738"/>
            <a:chOff x="2256" y="2496"/>
            <a:chExt cx="1056" cy="240"/>
          </a:xfrm>
        </p:grpSpPr>
        <p:grpSp>
          <p:nvGrpSpPr>
            <p:cNvPr id="15" name="Group 13">
              <a:extLst>
                <a:ext uri="{FF2B5EF4-FFF2-40B4-BE49-F238E27FC236}">
                  <a16:creationId xmlns:a16="http://schemas.microsoft.com/office/drawing/2014/main" id="{12271C1F-3781-45B3-B601-F41DDAB239A8}"/>
                </a:ext>
              </a:extLst>
            </p:cNvPr>
            <p:cNvGrpSpPr>
              <a:grpSpLocks/>
            </p:cNvGrpSpPr>
            <p:nvPr/>
          </p:nvGrpSpPr>
          <p:grpSpPr bwMode="auto">
            <a:xfrm>
              <a:off x="2256" y="2496"/>
              <a:ext cx="960" cy="240"/>
              <a:chOff x="1392" y="3216"/>
              <a:chExt cx="960" cy="240"/>
            </a:xfrm>
          </p:grpSpPr>
          <p:sp>
            <p:nvSpPr>
              <p:cNvPr id="18" name="Rectangle 14">
                <a:extLst>
                  <a:ext uri="{FF2B5EF4-FFF2-40B4-BE49-F238E27FC236}">
                    <a16:creationId xmlns:a16="http://schemas.microsoft.com/office/drawing/2014/main" id="{4E2F898A-C74D-4014-A74E-AC594C92C7F2}"/>
                  </a:ext>
                </a:extLst>
              </p:cNvPr>
              <p:cNvSpPr>
                <a:spLocks noChangeArrowheads="1"/>
              </p:cNvSpPr>
              <p:nvPr/>
            </p:nvSpPr>
            <p:spPr bwMode="auto">
              <a:xfrm>
                <a:off x="139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Rectangle 15">
                <a:extLst>
                  <a:ext uri="{FF2B5EF4-FFF2-40B4-BE49-F238E27FC236}">
                    <a16:creationId xmlns:a16="http://schemas.microsoft.com/office/drawing/2014/main" id="{D50B19DD-1353-4498-B709-37C57E947A11}"/>
                  </a:ext>
                </a:extLst>
              </p:cNvPr>
              <p:cNvSpPr>
                <a:spLocks noChangeArrowheads="1"/>
              </p:cNvSpPr>
              <p:nvPr/>
            </p:nvSpPr>
            <p:spPr bwMode="auto">
              <a:xfrm>
                <a:off x="163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0" name="Rectangle 16">
                <a:extLst>
                  <a:ext uri="{FF2B5EF4-FFF2-40B4-BE49-F238E27FC236}">
                    <a16:creationId xmlns:a16="http://schemas.microsoft.com/office/drawing/2014/main" id="{7CD8F5E6-20D9-4F39-937C-0F9BCA132941}"/>
                  </a:ext>
                </a:extLst>
              </p:cNvPr>
              <p:cNvSpPr>
                <a:spLocks noChangeArrowheads="1"/>
              </p:cNvSpPr>
              <p:nvPr/>
            </p:nvSpPr>
            <p:spPr bwMode="auto">
              <a:xfrm>
                <a:off x="187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Rectangle 17">
                <a:extLst>
                  <a:ext uri="{FF2B5EF4-FFF2-40B4-BE49-F238E27FC236}">
                    <a16:creationId xmlns:a16="http://schemas.microsoft.com/office/drawing/2014/main" id="{055E3F46-743C-4710-84F2-95994AF019B1}"/>
                  </a:ext>
                </a:extLst>
              </p:cNvPr>
              <p:cNvSpPr>
                <a:spLocks noChangeArrowheads="1"/>
              </p:cNvSpPr>
              <p:nvPr/>
            </p:nvSpPr>
            <p:spPr bwMode="auto">
              <a:xfrm>
                <a:off x="211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6" name="Line 18">
              <a:extLst>
                <a:ext uri="{FF2B5EF4-FFF2-40B4-BE49-F238E27FC236}">
                  <a16:creationId xmlns:a16="http://schemas.microsoft.com/office/drawing/2014/main" id="{6FCEF415-F507-44C4-B6B3-81E263C48DBC}"/>
                </a:ext>
              </a:extLst>
            </p:cNvPr>
            <p:cNvSpPr>
              <a:spLocks noChangeShapeType="1"/>
            </p:cNvSpPr>
            <p:nvPr/>
          </p:nvSpPr>
          <p:spPr bwMode="auto">
            <a:xfrm>
              <a:off x="3216" y="2496"/>
              <a:ext cx="96"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7" name="Line 19">
              <a:extLst>
                <a:ext uri="{FF2B5EF4-FFF2-40B4-BE49-F238E27FC236}">
                  <a16:creationId xmlns:a16="http://schemas.microsoft.com/office/drawing/2014/main" id="{BEBBEEA3-29CF-4087-A020-192888E8FDA5}"/>
                </a:ext>
              </a:extLst>
            </p:cNvPr>
            <p:cNvSpPr>
              <a:spLocks noChangeShapeType="1"/>
            </p:cNvSpPr>
            <p:nvPr/>
          </p:nvSpPr>
          <p:spPr bwMode="auto">
            <a:xfrm>
              <a:off x="3216" y="2736"/>
              <a:ext cx="96"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22" name="Line 20">
            <a:extLst>
              <a:ext uri="{FF2B5EF4-FFF2-40B4-BE49-F238E27FC236}">
                <a16:creationId xmlns:a16="http://schemas.microsoft.com/office/drawing/2014/main" id="{3C5310D6-5616-4259-8B38-403159634EB7}"/>
              </a:ext>
            </a:extLst>
          </p:cNvPr>
          <p:cNvSpPr>
            <a:spLocks noChangeShapeType="1"/>
          </p:cNvSpPr>
          <p:nvPr/>
        </p:nvSpPr>
        <p:spPr bwMode="auto">
          <a:xfrm flipH="1">
            <a:off x="4172604" y="3150631"/>
            <a:ext cx="133350"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Line 21">
            <a:extLst>
              <a:ext uri="{FF2B5EF4-FFF2-40B4-BE49-F238E27FC236}">
                <a16:creationId xmlns:a16="http://schemas.microsoft.com/office/drawing/2014/main" id="{07BBD1D1-C233-45F8-988D-BE0096553028}"/>
              </a:ext>
            </a:extLst>
          </p:cNvPr>
          <p:cNvSpPr>
            <a:spLocks noChangeShapeType="1"/>
          </p:cNvSpPr>
          <p:nvPr/>
        </p:nvSpPr>
        <p:spPr bwMode="auto">
          <a:xfrm flipH="1">
            <a:off x="4172604" y="3463368"/>
            <a:ext cx="133350"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4" name="Oval 22">
            <a:extLst>
              <a:ext uri="{FF2B5EF4-FFF2-40B4-BE49-F238E27FC236}">
                <a16:creationId xmlns:a16="http://schemas.microsoft.com/office/drawing/2014/main" id="{D4B3962D-9C1F-446C-9097-6DDCA5104A77}"/>
              </a:ext>
            </a:extLst>
          </p:cNvPr>
          <p:cNvSpPr>
            <a:spLocks noChangeArrowheads="1"/>
          </p:cNvSpPr>
          <p:nvPr/>
        </p:nvSpPr>
        <p:spPr bwMode="auto">
          <a:xfrm>
            <a:off x="5369579" y="3212543"/>
            <a:ext cx="200025" cy="188913"/>
          </a:xfrm>
          <a:prstGeom prst="ellipse">
            <a:avLst/>
          </a:prstGeom>
          <a:solidFill>
            <a:srgbClr val="FF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25" name="Oval 23">
            <a:extLst>
              <a:ext uri="{FF2B5EF4-FFF2-40B4-BE49-F238E27FC236}">
                <a16:creationId xmlns:a16="http://schemas.microsoft.com/office/drawing/2014/main" id="{1A55E542-F9DB-4E76-8BC5-0326CA96D81E}"/>
              </a:ext>
            </a:extLst>
          </p:cNvPr>
          <p:cNvSpPr>
            <a:spLocks noChangeArrowheads="1"/>
          </p:cNvSpPr>
          <p:nvPr/>
        </p:nvSpPr>
        <p:spPr bwMode="auto">
          <a:xfrm>
            <a:off x="6768166" y="3209368"/>
            <a:ext cx="198438" cy="188913"/>
          </a:xfrm>
          <a:prstGeom prst="ellipse">
            <a:avLst/>
          </a:prstGeom>
          <a:solidFill>
            <a:srgbClr val="00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26" name="Oval 24">
            <a:extLst>
              <a:ext uri="{FF2B5EF4-FFF2-40B4-BE49-F238E27FC236}">
                <a16:creationId xmlns:a16="http://schemas.microsoft.com/office/drawing/2014/main" id="{0E945F68-43CF-4F93-A9F7-4230D34A80CF}"/>
              </a:ext>
            </a:extLst>
          </p:cNvPr>
          <p:cNvSpPr>
            <a:spLocks noChangeArrowheads="1"/>
          </p:cNvSpPr>
          <p:nvPr/>
        </p:nvSpPr>
        <p:spPr bwMode="auto">
          <a:xfrm>
            <a:off x="5037791" y="3212543"/>
            <a:ext cx="198438" cy="188913"/>
          </a:xfrm>
          <a:prstGeom prst="ellipse">
            <a:avLst/>
          </a:prstGeom>
          <a:solidFill>
            <a:srgbClr val="FF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27" name="Oval 25">
            <a:extLst>
              <a:ext uri="{FF2B5EF4-FFF2-40B4-BE49-F238E27FC236}">
                <a16:creationId xmlns:a16="http://schemas.microsoft.com/office/drawing/2014/main" id="{472AC3AC-E1B2-46B8-AF80-EE3CEA7EF830}"/>
              </a:ext>
            </a:extLst>
          </p:cNvPr>
          <p:cNvSpPr>
            <a:spLocks noChangeArrowheads="1"/>
          </p:cNvSpPr>
          <p:nvPr/>
        </p:nvSpPr>
        <p:spPr bwMode="auto">
          <a:xfrm>
            <a:off x="4704416" y="3212543"/>
            <a:ext cx="200025" cy="188913"/>
          </a:xfrm>
          <a:prstGeom prst="ellipse">
            <a:avLst/>
          </a:prstGeom>
          <a:solidFill>
            <a:srgbClr val="FF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28" name="Oval 26">
            <a:extLst>
              <a:ext uri="{FF2B5EF4-FFF2-40B4-BE49-F238E27FC236}">
                <a16:creationId xmlns:a16="http://schemas.microsoft.com/office/drawing/2014/main" id="{01142399-DFDB-453D-B0B0-533ABF0D261F}"/>
              </a:ext>
            </a:extLst>
          </p:cNvPr>
          <p:cNvSpPr>
            <a:spLocks noChangeArrowheads="1"/>
          </p:cNvSpPr>
          <p:nvPr/>
        </p:nvSpPr>
        <p:spPr bwMode="auto">
          <a:xfrm>
            <a:off x="5037791" y="4090431"/>
            <a:ext cx="198438" cy="188912"/>
          </a:xfrm>
          <a:prstGeom prst="ellipse">
            <a:avLst/>
          </a:prstGeom>
          <a:solidFill>
            <a:srgbClr val="FF00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29" name="Line 27">
            <a:extLst>
              <a:ext uri="{FF2B5EF4-FFF2-40B4-BE49-F238E27FC236}">
                <a16:creationId xmlns:a16="http://schemas.microsoft.com/office/drawing/2014/main" id="{36F4265F-95F3-46FE-8E98-088309032EBA}"/>
              </a:ext>
            </a:extLst>
          </p:cNvPr>
          <p:cNvSpPr>
            <a:spLocks noChangeShapeType="1"/>
          </p:cNvSpPr>
          <p:nvPr/>
        </p:nvSpPr>
        <p:spPr bwMode="auto">
          <a:xfrm>
            <a:off x="6899929" y="3463368"/>
            <a:ext cx="0" cy="690563"/>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0" name="Line 28">
            <a:extLst>
              <a:ext uri="{FF2B5EF4-FFF2-40B4-BE49-F238E27FC236}">
                <a16:creationId xmlns:a16="http://schemas.microsoft.com/office/drawing/2014/main" id="{F3ACA3A9-204B-4C2F-907F-7E2AC313C112}"/>
              </a:ext>
            </a:extLst>
          </p:cNvPr>
          <p:cNvSpPr>
            <a:spLocks noChangeShapeType="1"/>
          </p:cNvSpPr>
          <p:nvPr/>
        </p:nvSpPr>
        <p:spPr bwMode="auto">
          <a:xfrm flipH="1">
            <a:off x="6434791" y="4153931"/>
            <a:ext cx="465138"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1" name="Line 29">
            <a:extLst>
              <a:ext uri="{FF2B5EF4-FFF2-40B4-BE49-F238E27FC236}">
                <a16:creationId xmlns:a16="http://schemas.microsoft.com/office/drawing/2014/main" id="{140F01B7-6FCF-420E-886A-819F21707AC0}"/>
              </a:ext>
            </a:extLst>
          </p:cNvPr>
          <p:cNvSpPr>
            <a:spLocks noChangeShapeType="1"/>
          </p:cNvSpPr>
          <p:nvPr/>
        </p:nvSpPr>
        <p:spPr bwMode="auto">
          <a:xfrm flipV="1">
            <a:off x="6899929" y="2523568"/>
            <a:ext cx="0" cy="627063"/>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2" name="Line 30">
            <a:extLst>
              <a:ext uri="{FF2B5EF4-FFF2-40B4-BE49-F238E27FC236}">
                <a16:creationId xmlns:a16="http://schemas.microsoft.com/office/drawing/2014/main" id="{B0A932C6-6D02-4BA1-87FE-150DA974306C}"/>
              </a:ext>
            </a:extLst>
          </p:cNvPr>
          <p:cNvSpPr>
            <a:spLocks noChangeShapeType="1"/>
          </p:cNvSpPr>
          <p:nvPr/>
        </p:nvSpPr>
        <p:spPr bwMode="auto">
          <a:xfrm flipH="1">
            <a:off x="3839229" y="2523568"/>
            <a:ext cx="3060700"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3" name="Line 31">
            <a:extLst>
              <a:ext uri="{FF2B5EF4-FFF2-40B4-BE49-F238E27FC236}">
                <a16:creationId xmlns:a16="http://schemas.microsoft.com/office/drawing/2014/main" id="{BACC4D63-16B6-4B37-B91B-649B97FCF583}"/>
              </a:ext>
            </a:extLst>
          </p:cNvPr>
          <p:cNvSpPr>
            <a:spLocks noChangeShapeType="1"/>
          </p:cNvSpPr>
          <p:nvPr/>
        </p:nvSpPr>
        <p:spPr bwMode="auto">
          <a:xfrm>
            <a:off x="3839229" y="2523568"/>
            <a:ext cx="0" cy="688975"/>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4" name="Line 32">
            <a:extLst>
              <a:ext uri="{FF2B5EF4-FFF2-40B4-BE49-F238E27FC236}">
                <a16:creationId xmlns:a16="http://schemas.microsoft.com/office/drawing/2014/main" id="{EC431BE2-3BBA-4F23-A31D-23490345FCF1}"/>
              </a:ext>
            </a:extLst>
          </p:cNvPr>
          <p:cNvSpPr>
            <a:spLocks noChangeShapeType="1"/>
          </p:cNvSpPr>
          <p:nvPr/>
        </p:nvSpPr>
        <p:spPr bwMode="auto">
          <a:xfrm flipV="1">
            <a:off x="6899929" y="2523568"/>
            <a:ext cx="0" cy="627063"/>
          </a:xfrm>
          <a:prstGeom prst="line">
            <a:avLst/>
          </a:prstGeom>
          <a:noFill/>
          <a:ln w="19050">
            <a:solidFill>
              <a:srgbClr val="0033CC"/>
            </a:solidFill>
            <a:round/>
            <a:headEnd/>
            <a:tailEn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5" name="Line 33">
            <a:extLst>
              <a:ext uri="{FF2B5EF4-FFF2-40B4-BE49-F238E27FC236}">
                <a16:creationId xmlns:a16="http://schemas.microsoft.com/office/drawing/2014/main" id="{5D0B4C5B-5A5B-4163-8E90-CBA067333B03}"/>
              </a:ext>
            </a:extLst>
          </p:cNvPr>
          <p:cNvSpPr>
            <a:spLocks noChangeShapeType="1"/>
          </p:cNvSpPr>
          <p:nvPr/>
        </p:nvSpPr>
        <p:spPr bwMode="auto">
          <a:xfrm>
            <a:off x="3839229" y="2523568"/>
            <a:ext cx="0" cy="688975"/>
          </a:xfrm>
          <a:prstGeom prst="line">
            <a:avLst/>
          </a:prstGeom>
          <a:noFill/>
          <a:ln w="19050">
            <a:solidFill>
              <a:srgbClr val="0033CC"/>
            </a:solidFill>
            <a:round/>
            <a:headEnd/>
            <a:tailEnd type="triangle" w="med" len="me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6" name="Line 34">
            <a:extLst>
              <a:ext uri="{FF2B5EF4-FFF2-40B4-BE49-F238E27FC236}">
                <a16:creationId xmlns:a16="http://schemas.microsoft.com/office/drawing/2014/main" id="{0F63C05E-BFE2-4DA6-893A-EDDB0E6A969C}"/>
              </a:ext>
            </a:extLst>
          </p:cNvPr>
          <p:cNvSpPr>
            <a:spLocks noChangeShapeType="1"/>
          </p:cNvSpPr>
          <p:nvPr/>
        </p:nvSpPr>
        <p:spPr bwMode="auto">
          <a:xfrm flipH="1">
            <a:off x="3839229" y="2523568"/>
            <a:ext cx="3060700" cy="0"/>
          </a:xfrm>
          <a:prstGeom prst="line">
            <a:avLst/>
          </a:prstGeom>
          <a:noFill/>
          <a:ln w="19050">
            <a:solidFill>
              <a:srgbClr val="0033CC"/>
            </a:solidFill>
            <a:round/>
            <a:headEnd/>
            <a:tailEn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7" name="Comment 35">
            <a:extLst>
              <a:ext uri="{FF2B5EF4-FFF2-40B4-BE49-F238E27FC236}">
                <a16:creationId xmlns:a16="http://schemas.microsoft.com/office/drawing/2014/main" id="{0A6FB4AE-5996-4602-A5A4-CC0207BFBA88}"/>
              </a:ext>
            </a:extLst>
          </p:cNvPr>
          <p:cNvSpPr>
            <a:spLocks noChangeArrowheads="1"/>
          </p:cNvSpPr>
          <p:nvPr/>
        </p:nvSpPr>
        <p:spPr bwMode="auto">
          <a:xfrm>
            <a:off x="7203141" y="2066368"/>
            <a:ext cx="1981200" cy="6096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prstClr val="black"/>
                </a:solidFill>
                <a:effectLst/>
                <a:uLnTx/>
                <a:uFillTx/>
                <a:latin typeface="Arial" charset="0"/>
                <a:ea typeface="新細明體" pitchFamily="18" charset="-120"/>
              </a:rPr>
              <a:t>Timeout checked in clock interrupt</a:t>
            </a:r>
          </a:p>
        </p:txBody>
      </p:sp>
      <p:sp>
        <p:nvSpPr>
          <p:cNvPr id="38" name="Line 36">
            <a:extLst>
              <a:ext uri="{FF2B5EF4-FFF2-40B4-BE49-F238E27FC236}">
                <a16:creationId xmlns:a16="http://schemas.microsoft.com/office/drawing/2014/main" id="{49B7BDB6-684C-4087-A513-04BDC827C50F}"/>
              </a:ext>
            </a:extLst>
          </p:cNvPr>
          <p:cNvSpPr>
            <a:spLocks noChangeShapeType="1"/>
          </p:cNvSpPr>
          <p:nvPr/>
        </p:nvSpPr>
        <p:spPr bwMode="auto">
          <a:xfrm flipH="1">
            <a:off x="3839229" y="4153931"/>
            <a:ext cx="1131887"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9" name="Line 37">
            <a:extLst>
              <a:ext uri="{FF2B5EF4-FFF2-40B4-BE49-F238E27FC236}">
                <a16:creationId xmlns:a16="http://schemas.microsoft.com/office/drawing/2014/main" id="{03CD7053-48E9-415E-B1E3-D6C2C1D53411}"/>
              </a:ext>
            </a:extLst>
          </p:cNvPr>
          <p:cNvSpPr>
            <a:spLocks noChangeShapeType="1"/>
          </p:cNvSpPr>
          <p:nvPr/>
        </p:nvSpPr>
        <p:spPr bwMode="auto">
          <a:xfrm flipV="1">
            <a:off x="3839229" y="3337956"/>
            <a:ext cx="0" cy="815975"/>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0" name="Comment 38">
            <a:extLst>
              <a:ext uri="{FF2B5EF4-FFF2-40B4-BE49-F238E27FC236}">
                <a16:creationId xmlns:a16="http://schemas.microsoft.com/office/drawing/2014/main" id="{74A88271-C4F2-4D9E-8E9A-E32C99AC6C20}"/>
              </a:ext>
            </a:extLst>
          </p:cNvPr>
          <p:cNvSpPr>
            <a:spLocks noChangeArrowheads="1"/>
          </p:cNvSpPr>
          <p:nvPr/>
        </p:nvSpPr>
        <p:spPr bwMode="auto">
          <a:xfrm>
            <a:off x="2631140" y="4657167"/>
            <a:ext cx="6387352" cy="1252536"/>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prstClr val="black"/>
                </a:solidFill>
                <a:effectLst/>
                <a:uLnTx/>
                <a:uFillTx/>
                <a:latin typeface="Arial" charset="0"/>
                <a:ea typeface="新細明體" pitchFamily="18" charset="-120"/>
              </a:rPr>
              <a:t>The OS determines whether the currently running process has been executing for the maximum allowable unit of time, called </a:t>
            </a:r>
            <a:r>
              <a:rPr kumimoji="1" lang="en-US" altLang="zh-CN" b="0" i="0" u="none" strike="noStrike" kern="0" cap="none" spc="0" normalizeH="0" baseline="0" noProof="0" dirty="0">
                <a:ln>
                  <a:noFill/>
                </a:ln>
                <a:solidFill>
                  <a:srgbClr val="0070C0"/>
                </a:solidFill>
                <a:effectLst/>
                <a:uLnTx/>
                <a:uFillTx/>
                <a:latin typeface="Arial" charset="0"/>
                <a:ea typeface="新細明體" pitchFamily="18" charset="-120"/>
              </a:rPr>
              <a:t>time slice/</a:t>
            </a:r>
            <a:r>
              <a:rPr kumimoji="1" lang="en-US" altLang="zh-TW" b="0" i="0" u="none" strike="noStrike" kern="0" cap="none" spc="0" normalizeH="0" baseline="0" noProof="0" dirty="0">
                <a:ln>
                  <a:noFill/>
                </a:ln>
                <a:solidFill>
                  <a:srgbClr val="0070C0"/>
                </a:solidFill>
                <a:effectLst/>
                <a:uLnTx/>
                <a:uFillTx/>
                <a:latin typeface="Arial" charset="0"/>
                <a:ea typeface="新細明體" pitchFamily="18" charset="-120"/>
              </a:rPr>
              <a:t>quantum</a:t>
            </a:r>
            <a:r>
              <a:rPr kumimoji="1" lang="en-US" altLang="zh-TW" b="0" i="0" u="none" strike="noStrike" kern="0" cap="none" spc="0" normalizeH="0" baseline="0" noProof="0" dirty="0">
                <a:ln>
                  <a:noFill/>
                </a:ln>
                <a:solidFill>
                  <a:prstClr val="black"/>
                </a:solidFill>
                <a:effectLst/>
                <a:uLnTx/>
                <a:uFillTx/>
                <a:latin typeface="Arial" charset="0"/>
                <a:ea typeface="新細明體" pitchFamily="18" charset="-120"/>
              </a:rPr>
              <a:t>.  If so, this process must be switched to a Ready state and another process dispatched.</a:t>
            </a:r>
            <a:endPar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endParaRPr>
          </a:p>
        </p:txBody>
      </p:sp>
    </p:spTree>
    <p:extLst>
      <p:ext uri="{BB962C8B-B14F-4D97-AF65-F5344CB8AC3E}">
        <p14:creationId xmlns:p14="http://schemas.microsoft.com/office/powerpoint/2010/main" val="1416469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A12F6F-90E9-4F88-A623-7686EA54B603}"/>
              </a:ext>
            </a:extLst>
          </p:cNvPr>
          <p:cNvSpPr>
            <a:spLocks noGrp="1"/>
          </p:cNvSpPr>
          <p:nvPr>
            <p:ph idx="1"/>
          </p:nvPr>
        </p:nvSpPr>
        <p:spPr>
          <a:xfrm>
            <a:off x="370613" y="1274325"/>
            <a:ext cx="10949069" cy="5245660"/>
          </a:xfrm>
        </p:spPr>
        <p:txBody>
          <a:bodyPr/>
          <a:lstStyle/>
          <a:p>
            <a:r>
              <a:rPr lang="en-US" b="1" dirty="0"/>
              <a:t>Identifier</a:t>
            </a:r>
            <a:r>
              <a:rPr lang="en-US" dirty="0"/>
              <a:t>: A unique identifier associated with this process, to distinguish it from all other processes.</a:t>
            </a:r>
          </a:p>
          <a:p>
            <a:endParaRPr lang="en-US" dirty="0"/>
          </a:p>
          <a:p>
            <a:r>
              <a:rPr lang="en-US" b="1" dirty="0"/>
              <a:t>State</a:t>
            </a:r>
            <a:r>
              <a:rPr lang="en-US" dirty="0"/>
              <a:t>: If the process is currently executing, it is in the running state.</a:t>
            </a:r>
          </a:p>
          <a:p>
            <a:endParaRPr lang="en-US" dirty="0"/>
          </a:p>
          <a:p>
            <a:r>
              <a:rPr lang="en-US" b="1" dirty="0"/>
              <a:t>Priority</a:t>
            </a:r>
            <a:r>
              <a:rPr lang="en-US" dirty="0"/>
              <a:t>: Priority level relative to other processes.</a:t>
            </a:r>
          </a:p>
          <a:p>
            <a:endParaRPr lang="en-US" dirty="0"/>
          </a:p>
          <a:p>
            <a:r>
              <a:rPr lang="en-US" b="1" dirty="0"/>
              <a:t>Program counter</a:t>
            </a:r>
            <a:r>
              <a:rPr lang="en-US" dirty="0"/>
              <a:t>: The address of the next instruction in the program to be executed.</a:t>
            </a:r>
          </a:p>
          <a:p>
            <a:pPr marL="0" indent="0">
              <a:buNone/>
            </a:pPr>
            <a:endParaRPr lang="en-US" dirty="0"/>
          </a:p>
          <a:p>
            <a:endParaRPr lang="en-US" dirty="0"/>
          </a:p>
        </p:txBody>
      </p:sp>
      <p:sp>
        <p:nvSpPr>
          <p:cNvPr id="3" name="Title 2">
            <a:extLst>
              <a:ext uri="{FF2B5EF4-FFF2-40B4-BE49-F238E27FC236}">
                <a16:creationId xmlns:a16="http://schemas.microsoft.com/office/drawing/2014/main" id="{54BDD524-572E-4381-A994-7678BDA211FE}"/>
              </a:ext>
            </a:extLst>
          </p:cNvPr>
          <p:cNvSpPr>
            <a:spLocks noGrp="1"/>
          </p:cNvSpPr>
          <p:nvPr>
            <p:ph type="title"/>
          </p:nvPr>
        </p:nvSpPr>
        <p:spPr/>
        <p:txBody>
          <a:bodyPr/>
          <a:lstStyle/>
          <a:p>
            <a:r>
              <a:rPr lang="en-US" altLang="zh-TW" dirty="0">
                <a:ea typeface="新細明體" pitchFamily="18" charset="-120"/>
              </a:rPr>
              <a:t>Process C</a:t>
            </a:r>
            <a:r>
              <a:rPr lang="en-US" altLang="zh-CN" dirty="0">
                <a:ea typeface="新細明體" pitchFamily="18" charset="-120"/>
              </a:rPr>
              <a:t>ontrol Block (2/4)</a:t>
            </a:r>
            <a:endParaRPr lang="en-US" dirty="0"/>
          </a:p>
        </p:txBody>
      </p:sp>
      <p:sp>
        <p:nvSpPr>
          <p:cNvPr id="4" name="Slide Number Placeholder 3">
            <a:extLst>
              <a:ext uri="{FF2B5EF4-FFF2-40B4-BE49-F238E27FC236}">
                <a16:creationId xmlns:a16="http://schemas.microsoft.com/office/drawing/2014/main" id="{9463D28C-2C53-4793-ABC2-01BB4602F515}"/>
              </a:ext>
            </a:extLst>
          </p:cNvPr>
          <p:cNvSpPr>
            <a:spLocks noGrp="1"/>
          </p:cNvSpPr>
          <p:nvPr>
            <p:ph type="sldNum" sz="quarter" idx="15"/>
          </p:nvPr>
        </p:nvSpPr>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38650901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4D4564-27A1-4DC3-BCB0-D27781837C87}"/>
              </a:ext>
            </a:extLst>
          </p:cNvPr>
          <p:cNvSpPr>
            <a:spLocks noGrp="1"/>
          </p:cNvSpPr>
          <p:nvPr>
            <p:ph type="title"/>
          </p:nvPr>
        </p:nvSpPr>
        <p:spPr/>
        <p:txBody>
          <a:bodyPr/>
          <a:lstStyle/>
          <a:p>
            <a:r>
              <a:rPr lang="en-US" altLang="zh-TW" dirty="0">
                <a:ea typeface="新細明體" pitchFamily="18" charset="-120"/>
              </a:rPr>
              <a:t>Process Switching at I/O Interrupt</a:t>
            </a:r>
            <a:endParaRPr lang="en-US" dirty="0"/>
          </a:p>
        </p:txBody>
      </p:sp>
      <p:sp>
        <p:nvSpPr>
          <p:cNvPr id="4" name="Slide Number Placeholder 3">
            <a:extLst>
              <a:ext uri="{FF2B5EF4-FFF2-40B4-BE49-F238E27FC236}">
                <a16:creationId xmlns:a16="http://schemas.microsoft.com/office/drawing/2014/main" id="{EF0127DE-3703-4ED2-82E5-A1143B4DFCC3}"/>
              </a:ext>
            </a:extLst>
          </p:cNvPr>
          <p:cNvSpPr>
            <a:spLocks noGrp="1"/>
          </p:cNvSpPr>
          <p:nvPr>
            <p:ph type="sldNum" sz="quarter" idx="15"/>
          </p:nvPr>
        </p:nvSpPr>
        <p:spPr/>
        <p:txBody>
          <a:bodyPr/>
          <a:lstStyle/>
          <a:p>
            <a:fld id="{19B51A1E-902D-48AF-9020-955120F399B6}" type="slidenum">
              <a:rPr lang="en-US" smtClean="0"/>
              <a:pPr/>
              <a:t>50</a:t>
            </a:fld>
            <a:endParaRPr lang="en-US" dirty="0"/>
          </a:p>
        </p:txBody>
      </p:sp>
      <p:grpSp>
        <p:nvGrpSpPr>
          <p:cNvPr id="5" name="Group 3">
            <a:extLst>
              <a:ext uri="{FF2B5EF4-FFF2-40B4-BE49-F238E27FC236}">
                <a16:creationId xmlns:a16="http://schemas.microsoft.com/office/drawing/2014/main" id="{11B43A9B-618C-488D-998B-635823277BB3}"/>
              </a:ext>
            </a:extLst>
          </p:cNvPr>
          <p:cNvGrpSpPr>
            <a:grpSpLocks/>
          </p:cNvGrpSpPr>
          <p:nvPr/>
        </p:nvGrpSpPr>
        <p:grpSpPr bwMode="auto">
          <a:xfrm>
            <a:off x="4126656" y="2505175"/>
            <a:ext cx="1330325" cy="312737"/>
            <a:chOff x="1536" y="1824"/>
            <a:chExt cx="960" cy="240"/>
          </a:xfrm>
        </p:grpSpPr>
        <p:sp>
          <p:nvSpPr>
            <p:cNvPr id="6" name="Rectangle 4">
              <a:extLst>
                <a:ext uri="{FF2B5EF4-FFF2-40B4-BE49-F238E27FC236}">
                  <a16:creationId xmlns:a16="http://schemas.microsoft.com/office/drawing/2014/main" id="{15D1F209-AF49-43AA-99C7-1E13B8F53916}"/>
                </a:ext>
              </a:extLst>
            </p:cNvPr>
            <p:cNvSpPr>
              <a:spLocks noChangeArrowheads="1"/>
            </p:cNvSpPr>
            <p:nvPr/>
          </p:nvSpPr>
          <p:spPr bwMode="auto">
            <a:xfrm>
              <a:off x="153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7" name="Rectangle 5">
              <a:extLst>
                <a:ext uri="{FF2B5EF4-FFF2-40B4-BE49-F238E27FC236}">
                  <a16:creationId xmlns:a16="http://schemas.microsoft.com/office/drawing/2014/main" id="{810DAF68-DDA9-4A5A-A851-62D9F2E9462F}"/>
                </a:ext>
              </a:extLst>
            </p:cNvPr>
            <p:cNvSpPr>
              <a:spLocks noChangeArrowheads="1"/>
            </p:cNvSpPr>
            <p:nvPr/>
          </p:nvSpPr>
          <p:spPr bwMode="auto">
            <a:xfrm>
              <a:off x="177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 name="Rectangle 6">
              <a:extLst>
                <a:ext uri="{FF2B5EF4-FFF2-40B4-BE49-F238E27FC236}">
                  <a16:creationId xmlns:a16="http://schemas.microsoft.com/office/drawing/2014/main" id="{E621EE08-7B8A-4CBE-9036-621519FED2E5}"/>
                </a:ext>
              </a:extLst>
            </p:cNvPr>
            <p:cNvSpPr>
              <a:spLocks noChangeArrowheads="1"/>
            </p:cNvSpPr>
            <p:nvPr/>
          </p:nvSpPr>
          <p:spPr bwMode="auto">
            <a:xfrm>
              <a:off x="201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9" name="Rectangle 7">
              <a:extLst>
                <a:ext uri="{FF2B5EF4-FFF2-40B4-BE49-F238E27FC236}">
                  <a16:creationId xmlns:a16="http://schemas.microsoft.com/office/drawing/2014/main" id="{E16BFE17-FDE8-4A21-8AF1-2E072F5ECA03}"/>
                </a:ext>
              </a:extLst>
            </p:cNvPr>
            <p:cNvSpPr>
              <a:spLocks noChangeArrowheads="1"/>
            </p:cNvSpPr>
            <p:nvPr/>
          </p:nvSpPr>
          <p:spPr bwMode="auto">
            <a:xfrm>
              <a:off x="225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0" name="Line 8">
            <a:extLst>
              <a:ext uri="{FF2B5EF4-FFF2-40B4-BE49-F238E27FC236}">
                <a16:creationId xmlns:a16="http://schemas.microsoft.com/office/drawing/2014/main" id="{E7CD67B1-9578-4EC6-8D11-25AE1758E90D}"/>
              </a:ext>
            </a:extLst>
          </p:cNvPr>
          <p:cNvSpPr>
            <a:spLocks noChangeShapeType="1"/>
          </p:cNvSpPr>
          <p:nvPr/>
        </p:nvSpPr>
        <p:spPr bwMode="auto">
          <a:xfrm>
            <a:off x="5456981" y="2630587"/>
            <a:ext cx="652462"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1" name="Line 9">
            <a:extLst>
              <a:ext uri="{FF2B5EF4-FFF2-40B4-BE49-F238E27FC236}">
                <a16:creationId xmlns:a16="http://schemas.microsoft.com/office/drawing/2014/main" id="{0DB31B80-5988-4146-88B6-F435EB002011}"/>
              </a:ext>
            </a:extLst>
          </p:cNvPr>
          <p:cNvSpPr>
            <a:spLocks noChangeShapeType="1"/>
          </p:cNvSpPr>
          <p:nvPr/>
        </p:nvSpPr>
        <p:spPr bwMode="auto">
          <a:xfrm>
            <a:off x="3671043" y="2716312"/>
            <a:ext cx="322263" cy="0"/>
          </a:xfrm>
          <a:prstGeom prst="line">
            <a:avLst/>
          </a:prstGeom>
          <a:noFill/>
          <a:ln w="12700">
            <a:solidFill>
              <a:srgbClr val="0033CC"/>
            </a:solidFill>
            <a:round/>
            <a:headEnd/>
            <a:tailEnd type="triangle" w="med" len="me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12" name="Line 10">
            <a:extLst>
              <a:ext uri="{FF2B5EF4-FFF2-40B4-BE49-F238E27FC236}">
                <a16:creationId xmlns:a16="http://schemas.microsoft.com/office/drawing/2014/main" id="{6BF7DB4C-B19E-440B-87B9-5E89730A75E2}"/>
              </a:ext>
            </a:extLst>
          </p:cNvPr>
          <p:cNvSpPr>
            <a:spLocks noChangeShapeType="1"/>
          </p:cNvSpPr>
          <p:nvPr/>
        </p:nvSpPr>
        <p:spPr bwMode="auto">
          <a:xfrm>
            <a:off x="6920656" y="2155925"/>
            <a:ext cx="865187"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13" name="Group 11">
            <a:extLst>
              <a:ext uri="{FF2B5EF4-FFF2-40B4-BE49-F238E27FC236}">
                <a16:creationId xmlns:a16="http://schemas.microsoft.com/office/drawing/2014/main" id="{4796DC93-B998-469A-96C1-1F6D4FBA54F8}"/>
              </a:ext>
            </a:extLst>
          </p:cNvPr>
          <p:cNvGrpSpPr>
            <a:grpSpLocks/>
          </p:cNvGrpSpPr>
          <p:nvPr/>
        </p:nvGrpSpPr>
        <p:grpSpPr bwMode="auto">
          <a:xfrm>
            <a:off x="4791818" y="3383062"/>
            <a:ext cx="1463675" cy="312738"/>
            <a:chOff x="2256" y="2496"/>
            <a:chExt cx="1056" cy="240"/>
          </a:xfrm>
        </p:grpSpPr>
        <p:grpSp>
          <p:nvGrpSpPr>
            <p:cNvPr id="14" name="Group 12">
              <a:extLst>
                <a:ext uri="{FF2B5EF4-FFF2-40B4-BE49-F238E27FC236}">
                  <a16:creationId xmlns:a16="http://schemas.microsoft.com/office/drawing/2014/main" id="{1E9A8303-FCF5-49EE-9833-70FF0BDAE455}"/>
                </a:ext>
              </a:extLst>
            </p:cNvPr>
            <p:cNvGrpSpPr>
              <a:grpSpLocks/>
            </p:cNvGrpSpPr>
            <p:nvPr/>
          </p:nvGrpSpPr>
          <p:grpSpPr bwMode="auto">
            <a:xfrm>
              <a:off x="2256" y="2496"/>
              <a:ext cx="960" cy="240"/>
              <a:chOff x="1392" y="3216"/>
              <a:chExt cx="960" cy="240"/>
            </a:xfrm>
          </p:grpSpPr>
          <p:sp>
            <p:nvSpPr>
              <p:cNvPr id="17" name="Rectangle 13">
                <a:extLst>
                  <a:ext uri="{FF2B5EF4-FFF2-40B4-BE49-F238E27FC236}">
                    <a16:creationId xmlns:a16="http://schemas.microsoft.com/office/drawing/2014/main" id="{17C2E5DF-7316-4982-8A1A-98DBA03576DB}"/>
                  </a:ext>
                </a:extLst>
              </p:cNvPr>
              <p:cNvSpPr>
                <a:spLocks noChangeArrowheads="1"/>
              </p:cNvSpPr>
              <p:nvPr/>
            </p:nvSpPr>
            <p:spPr bwMode="auto">
              <a:xfrm>
                <a:off x="139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8" name="Rectangle 14">
                <a:extLst>
                  <a:ext uri="{FF2B5EF4-FFF2-40B4-BE49-F238E27FC236}">
                    <a16:creationId xmlns:a16="http://schemas.microsoft.com/office/drawing/2014/main" id="{52DA3867-065E-4AD2-9BA0-4E5182F8B0C7}"/>
                  </a:ext>
                </a:extLst>
              </p:cNvPr>
              <p:cNvSpPr>
                <a:spLocks noChangeArrowheads="1"/>
              </p:cNvSpPr>
              <p:nvPr/>
            </p:nvSpPr>
            <p:spPr bwMode="auto">
              <a:xfrm>
                <a:off x="163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Rectangle 15">
                <a:extLst>
                  <a:ext uri="{FF2B5EF4-FFF2-40B4-BE49-F238E27FC236}">
                    <a16:creationId xmlns:a16="http://schemas.microsoft.com/office/drawing/2014/main" id="{640BC1FF-8759-4FB0-8AED-F82544AD9175}"/>
                  </a:ext>
                </a:extLst>
              </p:cNvPr>
              <p:cNvSpPr>
                <a:spLocks noChangeArrowheads="1"/>
              </p:cNvSpPr>
              <p:nvPr/>
            </p:nvSpPr>
            <p:spPr bwMode="auto">
              <a:xfrm>
                <a:off x="187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0" name="Rectangle 16">
                <a:extLst>
                  <a:ext uri="{FF2B5EF4-FFF2-40B4-BE49-F238E27FC236}">
                    <a16:creationId xmlns:a16="http://schemas.microsoft.com/office/drawing/2014/main" id="{6165A776-77B7-417D-BB66-A94E04C3DBBB}"/>
                  </a:ext>
                </a:extLst>
              </p:cNvPr>
              <p:cNvSpPr>
                <a:spLocks noChangeArrowheads="1"/>
              </p:cNvSpPr>
              <p:nvPr/>
            </p:nvSpPr>
            <p:spPr bwMode="auto">
              <a:xfrm>
                <a:off x="211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5" name="Line 17">
              <a:extLst>
                <a:ext uri="{FF2B5EF4-FFF2-40B4-BE49-F238E27FC236}">
                  <a16:creationId xmlns:a16="http://schemas.microsoft.com/office/drawing/2014/main" id="{27A772FE-ECD9-411C-A564-57DD1DF92594}"/>
                </a:ext>
              </a:extLst>
            </p:cNvPr>
            <p:cNvSpPr>
              <a:spLocks noChangeShapeType="1"/>
            </p:cNvSpPr>
            <p:nvPr/>
          </p:nvSpPr>
          <p:spPr bwMode="auto">
            <a:xfrm>
              <a:off x="3216" y="2496"/>
              <a:ext cx="96"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6" name="Line 18">
              <a:extLst>
                <a:ext uri="{FF2B5EF4-FFF2-40B4-BE49-F238E27FC236}">
                  <a16:creationId xmlns:a16="http://schemas.microsoft.com/office/drawing/2014/main" id="{3E80AB88-3497-48C4-9E5C-607DE489DAD2}"/>
                </a:ext>
              </a:extLst>
            </p:cNvPr>
            <p:cNvSpPr>
              <a:spLocks noChangeShapeType="1"/>
            </p:cNvSpPr>
            <p:nvPr/>
          </p:nvSpPr>
          <p:spPr bwMode="auto">
            <a:xfrm>
              <a:off x="3216" y="2736"/>
              <a:ext cx="96"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21" name="Line 19">
            <a:extLst>
              <a:ext uri="{FF2B5EF4-FFF2-40B4-BE49-F238E27FC236}">
                <a16:creationId xmlns:a16="http://schemas.microsoft.com/office/drawing/2014/main" id="{3BD60A42-ED22-49C3-91BE-2752E3C19F4B}"/>
              </a:ext>
            </a:extLst>
          </p:cNvPr>
          <p:cNvSpPr>
            <a:spLocks noChangeShapeType="1"/>
          </p:cNvSpPr>
          <p:nvPr/>
        </p:nvSpPr>
        <p:spPr bwMode="auto">
          <a:xfrm flipH="1">
            <a:off x="3993306" y="2505175"/>
            <a:ext cx="133350"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Line 20">
            <a:extLst>
              <a:ext uri="{FF2B5EF4-FFF2-40B4-BE49-F238E27FC236}">
                <a16:creationId xmlns:a16="http://schemas.microsoft.com/office/drawing/2014/main" id="{FF515C79-39F9-4F9D-A4FE-44E9C39565A3}"/>
              </a:ext>
            </a:extLst>
          </p:cNvPr>
          <p:cNvSpPr>
            <a:spLocks noChangeShapeType="1"/>
          </p:cNvSpPr>
          <p:nvPr/>
        </p:nvSpPr>
        <p:spPr bwMode="auto">
          <a:xfrm flipH="1">
            <a:off x="3993306" y="2817912"/>
            <a:ext cx="133350"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Oval 21">
            <a:extLst>
              <a:ext uri="{FF2B5EF4-FFF2-40B4-BE49-F238E27FC236}">
                <a16:creationId xmlns:a16="http://schemas.microsoft.com/office/drawing/2014/main" id="{519960AB-20BB-458C-83D4-ADE017E4DD04}"/>
              </a:ext>
            </a:extLst>
          </p:cNvPr>
          <p:cNvSpPr>
            <a:spLocks noChangeArrowheads="1"/>
          </p:cNvSpPr>
          <p:nvPr/>
        </p:nvSpPr>
        <p:spPr bwMode="auto">
          <a:xfrm>
            <a:off x="5190281" y="2567087"/>
            <a:ext cx="200025" cy="188913"/>
          </a:xfrm>
          <a:prstGeom prst="ellipse">
            <a:avLst/>
          </a:prstGeom>
          <a:solidFill>
            <a:srgbClr val="FF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24" name="Oval 22">
            <a:extLst>
              <a:ext uri="{FF2B5EF4-FFF2-40B4-BE49-F238E27FC236}">
                <a16:creationId xmlns:a16="http://schemas.microsoft.com/office/drawing/2014/main" id="{8DB48B7F-75CD-4B4D-91DB-C1B533A8120D}"/>
              </a:ext>
            </a:extLst>
          </p:cNvPr>
          <p:cNvSpPr>
            <a:spLocks noChangeArrowheads="1"/>
          </p:cNvSpPr>
          <p:nvPr/>
        </p:nvSpPr>
        <p:spPr bwMode="auto">
          <a:xfrm>
            <a:off x="4858493" y="2567087"/>
            <a:ext cx="198438" cy="188913"/>
          </a:xfrm>
          <a:prstGeom prst="ellipse">
            <a:avLst/>
          </a:prstGeom>
          <a:solidFill>
            <a:srgbClr val="FF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25" name="Oval 23">
            <a:extLst>
              <a:ext uri="{FF2B5EF4-FFF2-40B4-BE49-F238E27FC236}">
                <a16:creationId xmlns:a16="http://schemas.microsoft.com/office/drawing/2014/main" id="{F9A8064C-EF7A-4063-9DD9-92DA747B97F0}"/>
              </a:ext>
            </a:extLst>
          </p:cNvPr>
          <p:cNvSpPr>
            <a:spLocks noChangeArrowheads="1"/>
          </p:cNvSpPr>
          <p:nvPr/>
        </p:nvSpPr>
        <p:spPr bwMode="auto">
          <a:xfrm>
            <a:off x="4525118" y="2567087"/>
            <a:ext cx="200025" cy="188913"/>
          </a:xfrm>
          <a:prstGeom prst="ellipse">
            <a:avLst/>
          </a:prstGeom>
          <a:solidFill>
            <a:srgbClr val="FF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26" name="Oval 24">
            <a:extLst>
              <a:ext uri="{FF2B5EF4-FFF2-40B4-BE49-F238E27FC236}">
                <a16:creationId xmlns:a16="http://schemas.microsoft.com/office/drawing/2014/main" id="{79292A1E-75E2-451B-9324-FB824CDEBF63}"/>
              </a:ext>
            </a:extLst>
          </p:cNvPr>
          <p:cNvSpPr>
            <a:spLocks noChangeArrowheads="1"/>
          </p:cNvSpPr>
          <p:nvPr/>
        </p:nvSpPr>
        <p:spPr bwMode="auto">
          <a:xfrm>
            <a:off x="4858493" y="3444975"/>
            <a:ext cx="198438" cy="188912"/>
          </a:xfrm>
          <a:prstGeom prst="ellipse">
            <a:avLst/>
          </a:prstGeom>
          <a:solidFill>
            <a:srgbClr val="FF00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27" name="Line 25">
            <a:extLst>
              <a:ext uri="{FF2B5EF4-FFF2-40B4-BE49-F238E27FC236}">
                <a16:creationId xmlns:a16="http://schemas.microsoft.com/office/drawing/2014/main" id="{DD0655BF-F9FD-475D-BAEA-5F26EB3BA855}"/>
              </a:ext>
            </a:extLst>
          </p:cNvPr>
          <p:cNvSpPr>
            <a:spLocks noChangeShapeType="1"/>
          </p:cNvSpPr>
          <p:nvPr/>
        </p:nvSpPr>
        <p:spPr bwMode="auto">
          <a:xfrm>
            <a:off x="6720631" y="2817912"/>
            <a:ext cx="0" cy="690563"/>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8" name="Line 26">
            <a:extLst>
              <a:ext uri="{FF2B5EF4-FFF2-40B4-BE49-F238E27FC236}">
                <a16:creationId xmlns:a16="http://schemas.microsoft.com/office/drawing/2014/main" id="{456C3752-82E1-48F4-B516-CD03864653B0}"/>
              </a:ext>
            </a:extLst>
          </p:cNvPr>
          <p:cNvSpPr>
            <a:spLocks noChangeShapeType="1"/>
          </p:cNvSpPr>
          <p:nvPr/>
        </p:nvSpPr>
        <p:spPr bwMode="auto">
          <a:xfrm flipH="1">
            <a:off x="6255493" y="3508475"/>
            <a:ext cx="465138"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9" name="Comment 27">
            <a:extLst>
              <a:ext uri="{FF2B5EF4-FFF2-40B4-BE49-F238E27FC236}">
                <a16:creationId xmlns:a16="http://schemas.microsoft.com/office/drawing/2014/main" id="{65D22B86-5AB2-4624-926C-800463CAA7C9}"/>
              </a:ext>
            </a:extLst>
          </p:cNvPr>
          <p:cNvSpPr>
            <a:spLocks noChangeArrowheads="1"/>
          </p:cNvSpPr>
          <p:nvPr/>
        </p:nvSpPr>
        <p:spPr bwMode="auto">
          <a:xfrm>
            <a:off x="5855072" y="4240312"/>
            <a:ext cx="3119997" cy="11430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In case of I/O error (interrupt), the blocked process that is waiting for the I/O may be terminated.</a:t>
            </a:r>
            <a:endParaRPr kumimoji="1" lang="en-US" altLang="zh-TW" b="0" i="0" u="none" strike="noStrike" kern="0" cap="none" spc="0" normalizeH="0" baseline="0" noProof="0">
              <a:ln>
                <a:noFill/>
              </a:ln>
              <a:solidFill>
                <a:srgbClr val="000000"/>
              </a:solidFill>
              <a:effectLst/>
              <a:uLnTx/>
              <a:uFillTx/>
              <a:latin typeface="Arial" charset="0"/>
              <a:ea typeface="新細明體" pitchFamily="18" charset="-120"/>
            </a:endParaRPr>
          </a:p>
        </p:txBody>
      </p:sp>
      <p:sp>
        <p:nvSpPr>
          <p:cNvPr id="30" name="Line 28">
            <a:extLst>
              <a:ext uri="{FF2B5EF4-FFF2-40B4-BE49-F238E27FC236}">
                <a16:creationId xmlns:a16="http://schemas.microsoft.com/office/drawing/2014/main" id="{3E6ED0F4-B04B-4DFC-BF64-77771C5F8B99}"/>
              </a:ext>
            </a:extLst>
          </p:cNvPr>
          <p:cNvSpPr>
            <a:spLocks noChangeShapeType="1"/>
          </p:cNvSpPr>
          <p:nvPr/>
        </p:nvSpPr>
        <p:spPr bwMode="auto">
          <a:xfrm flipV="1">
            <a:off x="6720631" y="1649512"/>
            <a:ext cx="0" cy="121920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1" name="Line 29">
            <a:extLst>
              <a:ext uri="{FF2B5EF4-FFF2-40B4-BE49-F238E27FC236}">
                <a16:creationId xmlns:a16="http://schemas.microsoft.com/office/drawing/2014/main" id="{0DD2D82E-2F74-46E6-873C-D0A85D19D9D7}"/>
              </a:ext>
            </a:extLst>
          </p:cNvPr>
          <p:cNvSpPr>
            <a:spLocks noChangeShapeType="1"/>
          </p:cNvSpPr>
          <p:nvPr/>
        </p:nvSpPr>
        <p:spPr bwMode="auto">
          <a:xfrm flipH="1">
            <a:off x="3659931" y="1649512"/>
            <a:ext cx="3060700"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2" name="Line 30">
            <a:extLst>
              <a:ext uri="{FF2B5EF4-FFF2-40B4-BE49-F238E27FC236}">
                <a16:creationId xmlns:a16="http://schemas.microsoft.com/office/drawing/2014/main" id="{60958AE6-DBC0-492A-9ECE-45064E3171D8}"/>
              </a:ext>
            </a:extLst>
          </p:cNvPr>
          <p:cNvSpPr>
            <a:spLocks noChangeShapeType="1"/>
          </p:cNvSpPr>
          <p:nvPr/>
        </p:nvSpPr>
        <p:spPr bwMode="auto">
          <a:xfrm>
            <a:off x="3659931" y="1649512"/>
            <a:ext cx="0" cy="53340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3" name="Line 31">
            <a:extLst>
              <a:ext uri="{FF2B5EF4-FFF2-40B4-BE49-F238E27FC236}">
                <a16:creationId xmlns:a16="http://schemas.microsoft.com/office/drawing/2014/main" id="{8C452572-D0BE-4B8B-8A5A-4427470800E3}"/>
              </a:ext>
            </a:extLst>
          </p:cNvPr>
          <p:cNvSpPr>
            <a:spLocks noChangeShapeType="1"/>
          </p:cNvSpPr>
          <p:nvPr/>
        </p:nvSpPr>
        <p:spPr bwMode="auto">
          <a:xfrm flipH="1">
            <a:off x="3659931" y="3508475"/>
            <a:ext cx="1131887"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4" name="Line 32">
            <a:extLst>
              <a:ext uri="{FF2B5EF4-FFF2-40B4-BE49-F238E27FC236}">
                <a16:creationId xmlns:a16="http://schemas.microsoft.com/office/drawing/2014/main" id="{A901A983-89A2-4867-9793-303BB1571434}"/>
              </a:ext>
            </a:extLst>
          </p:cNvPr>
          <p:cNvSpPr>
            <a:spLocks noChangeShapeType="1"/>
          </p:cNvSpPr>
          <p:nvPr/>
        </p:nvSpPr>
        <p:spPr bwMode="auto">
          <a:xfrm flipV="1">
            <a:off x="3659931" y="2692500"/>
            <a:ext cx="0" cy="815975"/>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5" name="Line 33">
            <a:extLst>
              <a:ext uri="{FF2B5EF4-FFF2-40B4-BE49-F238E27FC236}">
                <a16:creationId xmlns:a16="http://schemas.microsoft.com/office/drawing/2014/main" id="{998584D3-AA98-4A6F-BC92-1E9C76BB8244}"/>
              </a:ext>
            </a:extLst>
          </p:cNvPr>
          <p:cNvSpPr>
            <a:spLocks noChangeShapeType="1"/>
          </p:cNvSpPr>
          <p:nvPr/>
        </p:nvSpPr>
        <p:spPr bwMode="auto">
          <a:xfrm flipH="1">
            <a:off x="3659931" y="3508475"/>
            <a:ext cx="1131887" cy="0"/>
          </a:xfrm>
          <a:prstGeom prst="line">
            <a:avLst/>
          </a:prstGeom>
          <a:noFill/>
          <a:ln w="19050">
            <a:solidFill>
              <a:srgbClr val="0033CC"/>
            </a:solidFill>
            <a:round/>
            <a:headEnd/>
            <a:tailEn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6" name="Line 34">
            <a:extLst>
              <a:ext uri="{FF2B5EF4-FFF2-40B4-BE49-F238E27FC236}">
                <a16:creationId xmlns:a16="http://schemas.microsoft.com/office/drawing/2014/main" id="{2F0C65C1-D9A7-48F5-BB08-DFECBAADC356}"/>
              </a:ext>
            </a:extLst>
          </p:cNvPr>
          <p:cNvSpPr>
            <a:spLocks noChangeShapeType="1"/>
          </p:cNvSpPr>
          <p:nvPr/>
        </p:nvSpPr>
        <p:spPr bwMode="auto">
          <a:xfrm flipV="1">
            <a:off x="3671043" y="2692500"/>
            <a:ext cx="0" cy="815975"/>
          </a:xfrm>
          <a:prstGeom prst="line">
            <a:avLst/>
          </a:prstGeom>
          <a:noFill/>
          <a:ln w="19050">
            <a:solidFill>
              <a:srgbClr val="0033CC"/>
            </a:solidFill>
            <a:round/>
            <a:headEnd/>
            <a:tailEnd type="triangle" w="med" len="me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7" name="Comment 35">
            <a:extLst>
              <a:ext uri="{FF2B5EF4-FFF2-40B4-BE49-F238E27FC236}">
                <a16:creationId xmlns:a16="http://schemas.microsoft.com/office/drawing/2014/main" id="{F006397A-3C84-4861-84DF-18DC639E6766}"/>
              </a:ext>
            </a:extLst>
          </p:cNvPr>
          <p:cNvSpPr>
            <a:spLocks noChangeArrowheads="1"/>
          </p:cNvSpPr>
          <p:nvPr/>
        </p:nvSpPr>
        <p:spPr bwMode="auto">
          <a:xfrm>
            <a:off x="1488142" y="3935512"/>
            <a:ext cx="3783101" cy="1219200"/>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When the I/O operation is finished for a blocked process, the process is waken up (moved to Ready state or Ready/Suspend state).</a:t>
            </a:r>
          </a:p>
        </p:txBody>
      </p:sp>
      <p:grpSp>
        <p:nvGrpSpPr>
          <p:cNvPr id="38" name="Group 36">
            <a:extLst>
              <a:ext uri="{FF2B5EF4-FFF2-40B4-BE49-F238E27FC236}">
                <a16:creationId xmlns:a16="http://schemas.microsoft.com/office/drawing/2014/main" id="{4B49BCCA-47EB-4FF8-BDB6-9968691B90DE}"/>
              </a:ext>
            </a:extLst>
          </p:cNvPr>
          <p:cNvGrpSpPr>
            <a:grpSpLocks/>
          </p:cNvGrpSpPr>
          <p:nvPr/>
        </p:nvGrpSpPr>
        <p:grpSpPr bwMode="auto">
          <a:xfrm>
            <a:off x="4128243" y="2030512"/>
            <a:ext cx="1330325" cy="312738"/>
            <a:chOff x="1536" y="1824"/>
            <a:chExt cx="960" cy="240"/>
          </a:xfrm>
        </p:grpSpPr>
        <p:sp>
          <p:nvSpPr>
            <p:cNvPr id="39" name="Rectangle 37">
              <a:extLst>
                <a:ext uri="{FF2B5EF4-FFF2-40B4-BE49-F238E27FC236}">
                  <a16:creationId xmlns:a16="http://schemas.microsoft.com/office/drawing/2014/main" id="{EA08CF6D-822E-404D-AA8E-6574E3C903BA}"/>
                </a:ext>
              </a:extLst>
            </p:cNvPr>
            <p:cNvSpPr>
              <a:spLocks noChangeArrowheads="1"/>
            </p:cNvSpPr>
            <p:nvPr/>
          </p:nvSpPr>
          <p:spPr bwMode="auto">
            <a:xfrm>
              <a:off x="153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0" name="Rectangle 38">
              <a:extLst>
                <a:ext uri="{FF2B5EF4-FFF2-40B4-BE49-F238E27FC236}">
                  <a16:creationId xmlns:a16="http://schemas.microsoft.com/office/drawing/2014/main" id="{883E889C-76CC-4CF9-97BD-71C7F38BF50C}"/>
                </a:ext>
              </a:extLst>
            </p:cNvPr>
            <p:cNvSpPr>
              <a:spLocks noChangeArrowheads="1"/>
            </p:cNvSpPr>
            <p:nvPr/>
          </p:nvSpPr>
          <p:spPr bwMode="auto">
            <a:xfrm>
              <a:off x="177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1" name="Rectangle 39">
              <a:extLst>
                <a:ext uri="{FF2B5EF4-FFF2-40B4-BE49-F238E27FC236}">
                  <a16:creationId xmlns:a16="http://schemas.microsoft.com/office/drawing/2014/main" id="{559EAEFC-1BFC-4D19-8FD2-2890358A2A2D}"/>
                </a:ext>
              </a:extLst>
            </p:cNvPr>
            <p:cNvSpPr>
              <a:spLocks noChangeArrowheads="1"/>
            </p:cNvSpPr>
            <p:nvPr/>
          </p:nvSpPr>
          <p:spPr bwMode="auto">
            <a:xfrm>
              <a:off x="201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2" name="Rectangle 40">
              <a:extLst>
                <a:ext uri="{FF2B5EF4-FFF2-40B4-BE49-F238E27FC236}">
                  <a16:creationId xmlns:a16="http://schemas.microsoft.com/office/drawing/2014/main" id="{E6FEF37E-DF74-4C3C-BADD-F81C00A43EE0}"/>
                </a:ext>
              </a:extLst>
            </p:cNvPr>
            <p:cNvSpPr>
              <a:spLocks noChangeArrowheads="1"/>
            </p:cNvSpPr>
            <p:nvPr/>
          </p:nvSpPr>
          <p:spPr bwMode="auto">
            <a:xfrm>
              <a:off x="225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43" name="Line 41">
            <a:extLst>
              <a:ext uri="{FF2B5EF4-FFF2-40B4-BE49-F238E27FC236}">
                <a16:creationId xmlns:a16="http://schemas.microsoft.com/office/drawing/2014/main" id="{C367ED98-4116-4FAA-9526-5BEDAC82E73C}"/>
              </a:ext>
            </a:extLst>
          </p:cNvPr>
          <p:cNvSpPr>
            <a:spLocks noChangeShapeType="1"/>
          </p:cNvSpPr>
          <p:nvPr/>
        </p:nvSpPr>
        <p:spPr bwMode="auto">
          <a:xfrm flipH="1">
            <a:off x="3994893" y="2030512"/>
            <a:ext cx="133350"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4" name="Line 42">
            <a:extLst>
              <a:ext uri="{FF2B5EF4-FFF2-40B4-BE49-F238E27FC236}">
                <a16:creationId xmlns:a16="http://schemas.microsoft.com/office/drawing/2014/main" id="{08A507F0-F2E0-4B5F-8E41-2CCC837EC9F7}"/>
              </a:ext>
            </a:extLst>
          </p:cNvPr>
          <p:cNvSpPr>
            <a:spLocks noChangeShapeType="1"/>
          </p:cNvSpPr>
          <p:nvPr/>
        </p:nvSpPr>
        <p:spPr bwMode="auto">
          <a:xfrm flipH="1">
            <a:off x="3994893" y="2343250"/>
            <a:ext cx="133350"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5" name="Line 43">
            <a:extLst>
              <a:ext uri="{FF2B5EF4-FFF2-40B4-BE49-F238E27FC236}">
                <a16:creationId xmlns:a16="http://schemas.microsoft.com/office/drawing/2014/main" id="{F891E8D2-A8C9-47AD-91F4-B35DD2333632}"/>
              </a:ext>
            </a:extLst>
          </p:cNvPr>
          <p:cNvSpPr>
            <a:spLocks noChangeShapeType="1"/>
          </p:cNvSpPr>
          <p:nvPr/>
        </p:nvSpPr>
        <p:spPr bwMode="auto">
          <a:xfrm>
            <a:off x="5468093" y="2182912"/>
            <a:ext cx="998538"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6" name="Line 44">
            <a:extLst>
              <a:ext uri="{FF2B5EF4-FFF2-40B4-BE49-F238E27FC236}">
                <a16:creationId xmlns:a16="http://schemas.microsoft.com/office/drawing/2014/main" id="{AC070135-42B9-4F95-8FA3-4F373CF42A09}"/>
              </a:ext>
            </a:extLst>
          </p:cNvPr>
          <p:cNvSpPr>
            <a:spLocks noChangeShapeType="1"/>
          </p:cNvSpPr>
          <p:nvPr/>
        </p:nvSpPr>
        <p:spPr bwMode="auto">
          <a:xfrm>
            <a:off x="3061443" y="2182912"/>
            <a:ext cx="931863"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7" name="Line 45">
            <a:extLst>
              <a:ext uri="{FF2B5EF4-FFF2-40B4-BE49-F238E27FC236}">
                <a16:creationId xmlns:a16="http://schemas.microsoft.com/office/drawing/2014/main" id="{520180F1-D1CB-46CF-92D8-882A51A61030}"/>
              </a:ext>
            </a:extLst>
          </p:cNvPr>
          <p:cNvSpPr>
            <a:spLocks noChangeShapeType="1"/>
          </p:cNvSpPr>
          <p:nvPr/>
        </p:nvSpPr>
        <p:spPr bwMode="auto">
          <a:xfrm flipV="1">
            <a:off x="3671043" y="2182912"/>
            <a:ext cx="0" cy="53340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8" name="Line 46">
            <a:extLst>
              <a:ext uri="{FF2B5EF4-FFF2-40B4-BE49-F238E27FC236}">
                <a16:creationId xmlns:a16="http://schemas.microsoft.com/office/drawing/2014/main" id="{575566BF-E1CB-40FB-995D-541D55D8FB5C}"/>
              </a:ext>
            </a:extLst>
          </p:cNvPr>
          <p:cNvSpPr>
            <a:spLocks noChangeShapeType="1"/>
          </p:cNvSpPr>
          <p:nvPr/>
        </p:nvSpPr>
        <p:spPr bwMode="auto">
          <a:xfrm flipV="1">
            <a:off x="6109443" y="2182912"/>
            <a:ext cx="0" cy="45720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9" name="Rectangle 47">
            <a:extLst>
              <a:ext uri="{FF2B5EF4-FFF2-40B4-BE49-F238E27FC236}">
                <a16:creationId xmlns:a16="http://schemas.microsoft.com/office/drawing/2014/main" id="{18A04D37-C785-4B9A-BB75-7DCEB3DC60F1}"/>
              </a:ext>
            </a:extLst>
          </p:cNvPr>
          <p:cNvSpPr>
            <a:spLocks noChangeArrowheads="1"/>
          </p:cNvSpPr>
          <p:nvPr/>
        </p:nvSpPr>
        <p:spPr bwMode="auto">
          <a:xfrm>
            <a:off x="6522193" y="2030512"/>
            <a:ext cx="331788" cy="312738"/>
          </a:xfrm>
          <a:prstGeom prst="rect">
            <a:avLst/>
          </a:prstGeom>
          <a:solidFill>
            <a:srgbClr val="FFFFCC"/>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0" name="Oval 48">
            <a:extLst>
              <a:ext uri="{FF2B5EF4-FFF2-40B4-BE49-F238E27FC236}">
                <a16:creationId xmlns:a16="http://schemas.microsoft.com/office/drawing/2014/main" id="{958DB414-BA0E-4E1F-B097-49BCCED9005D}"/>
              </a:ext>
            </a:extLst>
          </p:cNvPr>
          <p:cNvSpPr>
            <a:spLocks noChangeArrowheads="1"/>
          </p:cNvSpPr>
          <p:nvPr/>
        </p:nvSpPr>
        <p:spPr bwMode="auto">
          <a:xfrm>
            <a:off x="6588868" y="2092425"/>
            <a:ext cx="198438" cy="188912"/>
          </a:xfrm>
          <a:prstGeom prst="ellipse">
            <a:avLst/>
          </a:prstGeom>
          <a:solidFill>
            <a:srgbClr val="00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grpSp>
        <p:nvGrpSpPr>
          <p:cNvPr id="51" name="Group 49">
            <a:extLst>
              <a:ext uri="{FF2B5EF4-FFF2-40B4-BE49-F238E27FC236}">
                <a16:creationId xmlns:a16="http://schemas.microsoft.com/office/drawing/2014/main" id="{6A42C242-B598-4AF6-974B-30F701F73AED}"/>
              </a:ext>
            </a:extLst>
          </p:cNvPr>
          <p:cNvGrpSpPr>
            <a:grpSpLocks/>
          </p:cNvGrpSpPr>
          <p:nvPr/>
        </p:nvGrpSpPr>
        <p:grpSpPr bwMode="auto">
          <a:xfrm>
            <a:off x="3663106" y="2182912"/>
            <a:ext cx="6118224" cy="1676400"/>
            <a:chOff x="1867" y="1872"/>
            <a:chExt cx="3854" cy="1056"/>
          </a:xfrm>
        </p:grpSpPr>
        <p:sp>
          <p:nvSpPr>
            <p:cNvPr id="52" name="Comment 50">
              <a:extLst>
                <a:ext uri="{FF2B5EF4-FFF2-40B4-BE49-F238E27FC236}">
                  <a16:creationId xmlns:a16="http://schemas.microsoft.com/office/drawing/2014/main" id="{51B056BD-FDD3-47D5-84D8-1C0F55490230}"/>
                </a:ext>
              </a:extLst>
            </p:cNvPr>
            <p:cNvSpPr>
              <a:spLocks noChangeArrowheads="1"/>
            </p:cNvSpPr>
            <p:nvPr/>
          </p:nvSpPr>
          <p:spPr bwMode="auto">
            <a:xfrm>
              <a:off x="3984" y="2208"/>
              <a:ext cx="1737" cy="720"/>
            </a:xfrm>
            <a:prstGeom prst="rect">
              <a:avLst/>
            </a:prstGeom>
            <a:solidFill>
              <a:srgbClr val="FFFFFF"/>
            </a:solidFill>
            <a:ln w="19050">
              <a:solidFill>
                <a:sysClr val="windowText" lastClr="000000"/>
              </a:solidFill>
              <a:miter lim="800000"/>
              <a:headEnd type="none" w="sm" len="sm"/>
              <a:tailEnd type="none" w="sm" len="sm"/>
            </a:ln>
            <a:effectLst>
              <a:outerShdw dist="107763" dir="2700000" algn="ctr" rotWithShape="0">
                <a:srgbClr val="EEECE1"/>
              </a:outerShdw>
            </a:effectLst>
          </p:spPr>
          <p:txBody>
            <a:bodyPr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prstClr val="black"/>
                  </a:solidFill>
                  <a:effectLst/>
                  <a:uLnTx/>
                  <a:uFillTx/>
                  <a:latin typeface="Arial" charset="0"/>
                  <a:ea typeface="新細明體" pitchFamily="18" charset="-120"/>
                </a:rPr>
                <a:t>In priority scheduling, if its priority is higher than the running process, it will be dispatched.</a:t>
              </a:r>
            </a:p>
          </p:txBody>
        </p:sp>
        <p:grpSp>
          <p:nvGrpSpPr>
            <p:cNvPr id="53" name="Group 51">
              <a:extLst>
                <a:ext uri="{FF2B5EF4-FFF2-40B4-BE49-F238E27FC236}">
                  <a16:creationId xmlns:a16="http://schemas.microsoft.com/office/drawing/2014/main" id="{1C4DC00C-80D1-48A1-99D9-BFB983D836FA}"/>
                </a:ext>
              </a:extLst>
            </p:cNvPr>
            <p:cNvGrpSpPr>
              <a:grpSpLocks/>
            </p:cNvGrpSpPr>
            <p:nvPr/>
          </p:nvGrpSpPr>
          <p:grpSpPr bwMode="auto">
            <a:xfrm>
              <a:off x="1867" y="1872"/>
              <a:ext cx="1781" cy="336"/>
              <a:chOff x="1867" y="1872"/>
              <a:chExt cx="1781" cy="336"/>
            </a:xfrm>
          </p:grpSpPr>
          <p:sp>
            <p:nvSpPr>
              <p:cNvPr id="54" name="Line 52">
                <a:extLst>
                  <a:ext uri="{FF2B5EF4-FFF2-40B4-BE49-F238E27FC236}">
                    <a16:creationId xmlns:a16="http://schemas.microsoft.com/office/drawing/2014/main" id="{668AECAC-11D5-467D-BF9D-F078BD191A0E}"/>
                  </a:ext>
                </a:extLst>
              </p:cNvPr>
              <p:cNvSpPr>
                <a:spLocks noChangeShapeType="1"/>
              </p:cNvSpPr>
              <p:nvPr/>
            </p:nvSpPr>
            <p:spPr bwMode="auto">
              <a:xfrm>
                <a:off x="1867" y="1872"/>
                <a:ext cx="203" cy="0"/>
              </a:xfrm>
              <a:prstGeom prst="line">
                <a:avLst/>
              </a:prstGeom>
              <a:noFill/>
              <a:ln w="19050">
                <a:solidFill>
                  <a:srgbClr val="0033CC"/>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5" name="Line 53">
                <a:extLst>
                  <a:ext uri="{FF2B5EF4-FFF2-40B4-BE49-F238E27FC236}">
                    <a16:creationId xmlns:a16="http://schemas.microsoft.com/office/drawing/2014/main" id="{8B6CB433-6974-4F35-B84E-529ABD5B689E}"/>
                  </a:ext>
                </a:extLst>
              </p:cNvPr>
              <p:cNvSpPr>
                <a:spLocks noChangeShapeType="1"/>
              </p:cNvSpPr>
              <p:nvPr/>
            </p:nvSpPr>
            <p:spPr bwMode="auto">
              <a:xfrm>
                <a:off x="3019" y="1872"/>
                <a:ext cx="629" cy="0"/>
              </a:xfrm>
              <a:prstGeom prst="line">
                <a:avLst/>
              </a:prstGeom>
              <a:noFill/>
              <a:ln w="19050">
                <a:solidFill>
                  <a:srgbClr val="0033CC"/>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6" name="Line 54">
                <a:extLst>
                  <a:ext uri="{FF2B5EF4-FFF2-40B4-BE49-F238E27FC236}">
                    <a16:creationId xmlns:a16="http://schemas.microsoft.com/office/drawing/2014/main" id="{A0F227B1-337A-482A-83C4-723261FEF9D1}"/>
                  </a:ext>
                </a:extLst>
              </p:cNvPr>
              <p:cNvSpPr>
                <a:spLocks noChangeShapeType="1"/>
              </p:cNvSpPr>
              <p:nvPr/>
            </p:nvSpPr>
            <p:spPr bwMode="auto">
              <a:xfrm>
                <a:off x="1867" y="2208"/>
                <a:ext cx="203" cy="0"/>
              </a:xfrm>
              <a:prstGeom prst="line">
                <a:avLst/>
              </a:prstGeom>
              <a:noFill/>
              <a:ln w="19050">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7" name="Line 55">
                <a:extLst>
                  <a:ext uri="{FF2B5EF4-FFF2-40B4-BE49-F238E27FC236}">
                    <a16:creationId xmlns:a16="http://schemas.microsoft.com/office/drawing/2014/main" id="{087A5CB9-CF91-4C98-9392-CEBAF4B4371F}"/>
                  </a:ext>
                </a:extLst>
              </p:cNvPr>
              <p:cNvSpPr>
                <a:spLocks noChangeShapeType="1"/>
              </p:cNvSpPr>
              <p:nvPr/>
            </p:nvSpPr>
            <p:spPr bwMode="auto">
              <a:xfrm flipV="1">
                <a:off x="1872" y="1872"/>
                <a:ext cx="0" cy="336"/>
              </a:xfrm>
              <a:prstGeom prst="line">
                <a:avLst/>
              </a:prstGeom>
              <a:noFill/>
              <a:ln w="19050">
                <a:solidFill>
                  <a:srgbClr val="0033CC"/>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grpSp>
    </p:spTree>
    <p:extLst>
      <p:ext uri="{BB962C8B-B14F-4D97-AF65-F5344CB8AC3E}">
        <p14:creationId xmlns:p14="http://schemas.microsoft.com/office/powerpoint/2010/main" val="184216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1866DB-8958-4BA3-903D-F5C6EA7916B3}"/>
              </a:ext>
            </a:extLst>
          </p:cNvPr>
          <p:cNvSpPr>
            <a:spLocks noGrp="1"/>
          </p:cNvSpPr>
          <p:nvPr>
            <p:ph type="title"/>
          </p:nvPr>
        </p:nvSpPr>
        <p:spPr/>
        <p:txBody>
          <a:bodyPr/>
          <a:lstStyle/>
          <a:p>
            <a:r>
              <a:rPr lang="en-US" altLang="zh-TW" dirty="0">
                <a:ea typeface="新細明體" pitchFamily="18" charset="-120"/>
              </a:rPr>
              <a:t>Process Switching at Trap</a:t>
            </a:r>
            <a:endParaRPr lang="en-US" dirty="0"/>
          </a:p>
        </p:txBody>
      </p:sp>
      <p:sp>
        <p:nvSpPr>
          <p:cNvPr id="4" name="Slide Number Placeholder 3">
            <a:extLst>
              <a:ext uri="{FF2B5EF4-FFF2-40B4-BE49-F238E27FC236}">
                <a16:creationId xmlns:a16="http://schemas.microsoft.com/office/drawing/2014/main" id="{30148CEE-1427-44B8-9413-0B0E85623B97}"/>
              </a:ext>
            </a:extLst>
          </p:cNvPr>
          <p:cNvSpPr>
            <a:spLocks noGrp="1"/>
          </p:cNvSpPr>
          <p:nvPr>
            <p:ph type="sldNum" sz="quarter" idx="15"/>
          </p:nvPr>
        </p:nvSpPr>
        <p:spPr/>
        <p:txBody>
          <a:bodyPr/>
          <a:lstStyle/>
          <a:p>
            <a:fld id="{19B51A1E-902D-48AF-9020-955120F399B6}" type="slidenum">
              <a:rPr lang="en-US" smtClean="0"/>
              <a:pPr/>
              <a:t>51</a:t>
            </a:fld>
            <a:endParaRPr lang="en-US" dirty="0"/>
          </a:p>
        </p:txBody>
      </p:sp>
      <p:sp>
        <p:nvSpPr>
          <p:cNvPr id="5" name="Rectangle 3">
            <a:extLst>
              <a:ext uri="{FF2B5EF4-FFF2-40B4-BE49-F238E27FC236}">
                <a16:creationId xmlns:a16="http://schemas.microsoft.com/office/drawing/2014/main" id="{877A154F-CB0D-4C97-87D7-B10D34D415F9}"/>
              </a:ext>
            </a:extLst>
          </p:cNvPr>
          <p:cNvSpPr>
            <a:spLocks noChangeArrowheads="1"/>
          </p:cNvSpPr>
          <p:nvPr/>
        </p:nvSpPr>
        <p:spPr bwMode="auto">
          <a:xfrm>
            <a:off x="6880783" y="2558958"/>
            <a:ext cx="331788" cy="312737"/>
          </a:xfrm>
          <a:prstGeom prst="rect">
            <a:avLst/>
          </a:prstGeom>
          <a:solidFill>
            <a:srgbClr val="FFFFCC"/>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6" name="Group 4">
            <a:extLst>
              <a:ext uri="{FF2B5EF4-FFF2-40B4-BE49-F238E27FC236}">
                <a16:creationId xmlns:a16="http://schemas.microsoft.com/office/drawing/2014/main" id="{4376DD2F-6877-45D7-801C-4A19F7A61749}"/>
              </a:ext>
            </a:extLst>
          </p:cNvPr>
          <p:cNvGrpSpPr>
            <a:grpSpLocks/>
          </p:cNvGrpSpPr>
          <p:nvPr/>
        </p:nvGrpSpPr>
        <p:grpSpPr bwMode="auto">
          <a:xfrm>
            <a:off x="4485246" y="2558958"/>
            <a:ext cx="1330325" cy="312737"/>
            <a:chOff x="1536" y="1824"/>
            <a:chExt cx="960" cy="240"/>
          </a:xfrm>
        </p:grpSpPr>
        <p:sp>
          <p:nvSpPr>
            <p:cNvPr id="7" name="Rectangle 5">
              <a:extLst>
                <a:ext uri="{FF2B5EF4-FFF2-40B4-BE49-F238E27FC236}">
                  <a16:creationId xmlns:a16="http://schemas.microsoft.com/office/drawing/2014/main" id="{F6DF24EE-931A-4F8C-8062-879176A653F9}"/>
                </a:ext>
              </a:extLst>
            </p:cNvPr>
            <p:cNvSpPr>
              <a:spLocks noChangeArrowheads="1"/>
            </p:cNvSpPr>
            <p:nvPr/>
          </p:nvSpPr>
          <p:spPr bwMode="auto">
            <a:xfrm>
              <a:off x="153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8" name="Rectangle 6">
              <a:extLst>
                <a:ext uri="{FF2B5EF4-FFF2-40B4-BE49-F238E27FC236}">
                  <a16:creationId xmlns:a16="http://schemas.microsoft.com/office/drawing/2014/main" id="{DE7020A4-09BD-425E-BCFB-97FCB1C50743}"/>
                </a:ext>
              </a:extLst>
            </p:cNvPr>
            <p:cNvSpPr>
              <a:spLocks noChangeArrowheads="1"/>
            </p:cNvSpPr>
            <p:nvPr/>
          </p:nvSpPr>
          <p:spPr bwMode="auto">
            <a:xfrm>
              <a:off x="177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9" name="Rectangle 7">
              <a:extLst>
                <a:ext uri="{FF2B5EF4-FFF2-40B4-BE49-F238E27FC236}">
                  <a16:creationId xmlns:a16="http://schemas.microsoft.com/office/drawing/2014/main" id="{91108464-7F1F-4E7B-9425-A60C00952C2D}"/>
                </a:ext>
              </a:extLst>
            </p:cNvPr>
            <p:cNvSpPr>
              <a:spLocks noChangeArrowheads="1"/>
            </p:cNvSpPr>
            <p:nvPr/>
          </p:nvSpPr>
          <p:spPr bwMode="auto">
            <a:xfrm>
              <a:off x="201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0" name="Rectangle 8">
              <a:extLst>
                <a:ext uri="{FF2B5EF4-FFF2-40B4-BE49-F238E27FC236}">
                  <a16:creationId xmlns:a16="http://schemas.microsoft.com/office/drawing/2014/main" id="{2EC8505E-DBAE-401D-BFA3-65772CDCE533}"/>
                </a:ext>
              </a:extLst>
            </p:cNvPr>
            <p:cNvSpPr>
              <a:spLocks noChangeArrowheads="1"/>
            </p:cNvSpPr>
            <p:nvPr/>
          </p:nvSpPr>
          <p:spPr bwMode="auto">
            <a:xfrm>
              <a:off x="225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1" name="Line 9">
            <a:extLst>
              <a:ext uri="{FF2B5EF4-FFF2-40B4-BE49-F238E27FC236}">
                <a16:creationId xmlns:a16="http://schemas.microsoft.com/office/drawing/2014/main" id="{47801258-68F1-41C7-A63A-7012D3D837B4}"/>
              </a:ext>
            </a:extLst>
          </p:cNvPr>
          <p:cNvSpPr>
            <a:spLocks noChangeShapeType="1"/>
          </p:cNvSpPr>
          <p:nvPr/>
        </p:nvSpPr>
        <p:spPr bwMode="auto">
          <a:xfrm>
            <a:off x="5815571" y="2684370"/>
            <a:ext cx="998537"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2" name="Line 10">
            <a:extLst>
              <a:ext uri="{FF2B5EF4-FFF2-40B4-BE49-F238E27FC236}">
                <a16:creationId xmlns:a16="http://schemas.microsoft.com/office/drawing/2014/main" id="{D6E7F977-5C86-4047-9F40-E82167E6A1F4}"/>
              </a:ext>
            </a:extLst>
          </p:cNvPr>
          <p:cNvSpPr>
            <a:spLocks noChangeShapeType="1"/>
          </p:cNvSpPr>
          <p:nvPr/>
        </p:nvSpPr>
        <p:spPr bwMode="auto">
          <a:xfrm flipH="1">
            <a:off x="4018521" y="3562258"/>
            <a:ext cx="1131887"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3" name="Line 11">
            <a:extLst>
              <a:ext uri="{FF2B5EF4-FFF2-40B4-BE49-F238E27FC236}">
                <a16:creationId xmlns:a16="http://schemas.microsoft.com/office/drawing/2014/main" id="{5CEF9AF8-589D-4991-B1D8-25352A6C2EA7}"/>
              </a:ext>
            </a:extLst>
          </p:cNvPr>
          <p:cNvSpPr>
            <a:spLocks noChangeShapeType="1"/>
          </p:cNvSpPr>
          <p:nvPr/>
        </p:nvSpPr>
        <p:spPr bwMode="auto">
          <a:xfrm>
            <a:off x="3420033" y="2684370"/>
            <a:ext cx="931863"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4" name="Line 12">
            <a:extLst>
              <a:ext uri="{FF2B5EF4-FFF2-40B4-BE49-F238E27FC236}">
                <a16:creationId xmlns:a16="http://schemas.microsoft.com/office/drawing/2014/main" id="{28D68B7F-088A-4EA7-8F60-885B489E787F}"/>
              </a:ext>
            </a:extLst>
          </p:cNvPr>
          <p:cNvSpPr>
            <a:spLocks noChangeShapeType="1"/>
          </p:cNvSpPr>
          <p:nvPr/>
        </p:nvSpPr>
        <p:spPr bwMode="auto">
          <a:xfrm flipV="1">
            <a:off x="4018521" y="2746283"/>
            <a:ext cx="0" cy="815975"/>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5" name="Line 13">
            <a:extLst>
              <a:ext uri="{FF2B5EF4-FFF2-40B4-BE49-F238E27FC236}">
                <a16:creationId xmlns:a16="http://schemas.microsoft.com/office/drawing/2014/main" id="{3D3C0573-28D2-456B-A7E6-F2FA12E094C4}"/>
              </a:ext>
            </a:extLst>
          </p:cNvPr>
          <p:cNvSpPr>
            <a:spLocks noChangeShapeType="1"/>
          </p:cNvSpPr>
          <p:nvPr/>
        </p:nvSpPr>
        <p:spPr bwMode="auto">
          <a:xfrm>
            <a:off x="7279246" y="2684370"/>
            <a:ext cx="865187" cy="0"/>
          </a:xfrm>
          <a:prstGeom prst="line">
            <a:avLst/>
          </a:prstGeom>
          <a:noFill/>
          <a:ln w="19050">
            <a:solidFill>
              <a:srgbClr val="0033CC"/>
            </a:solidFill>
            <a:round/>
            <a:headEnd/>
            <a:tailEnd type="triangle" w="med" len="me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grpSp>
        <p:nvGrpSpPr>
          <p:cNvPr id="16" name="Group 14">
            <a:extLst>
              <a:ext uri="{FF2B5EF4-FFF2-40B4-BE49-F238E27FC236}">
                <a16:creationId xmlns:a16="http://schemas.microsoft.com/office/drawing/2014/main" id="{9B9337A5-FE35-4A3F-8C9F-886E2A37B058}"/>
              </a:ext>
            </a:extLst>
          </p:cNvPr>
          <p:cNvGrpSpPr>
            <a:grpSpLocks/>
          </p:cNvGrpSpPr>
          <p:nvPr/>
        </p:nvGrpSpPr>
        <p:grpSpPr bwMode="auto">
          <a:xfrm>
            <a:off x="5150408" y="3436845"/>
            <a:ext cx="1463675" cy="312738"/>
            <a:chOff x="2256" y="2496"/>
            <a:chExt cx="1056" cy="240"/>
          </a:xfrm>
        </p:grpSpPr>
        <p:grpSp>
          <p:nvGrpSpPr>
            <p:cNvPr id="17" name="Group 15">
              <a:extLst>
                <a:ext uri="{FF2B5EF4-FFF2-40B4-BE49-F238E27FC236}">
                  <a16:creationId xmlns:a16="http://schemas.microsoft.com/office/drawing/2014/main" id="{BF30AC83-5286-4C16-B38C-8592C56DE0A3}"/>
                </a:ext>
              </a:extLst>
            </p:cNvPr>
            <p:cNvGrpSpPr>
              <a:grpSpLocks/>
            </p:cNvGrpSpPr>
            <p:nvPr/>
          </p:nvGrpSpPr>
          <p:grpSpPr bwMode="auto">
            <a:xfrm>
              <a:off x="2256" y="2496"/>
              <a:ext cx="960" cy="240"/>
              <a:chOff x="1392" y="3216"/>
              <a:chExt cx="960" cy="240"/>
            </a:xfrm>
          </p:grpSpPr>
          <p:sp>
            <p:nvSpPr>
              <p:cNvPr id="20" name="Rectangle 16">
                <a:extLst>
                  <a:ext uri="{FF2B5EF4-FFF2-40B4-BE49-F238E27FC236}">
                    <a16:creationId xmlns:a16="http://schemas.microsoft.com/office/drawing/2014/main" id="{C2E87E80-5ACF-4B2F-A043-2B23145BBC4F}"/>
                  </a:ext>
                </a:extLst>
              </p:cNvPr>
              <p:cNvSpPr>
                <a:spLocks noChangeArrowheads="1"/>
              </p:cNvSpPr>
              <p:nvPr/>
            </p:nvSpPr>
            <p:spPr bwMode="auto">
              <a:xfrm>
                <a:off x="139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1" name="Rectangle 17">
                <a:extLst>
                  <a:ext uri="{FF2B5EF4-FFF2-40B4-BE49-F238E27FC236}">
                    <a16:creationId xmlns:a16="http://schemas.microsoft.com/office/drawing/2014/main" id="{E964AECE-326C-4643-A1E3-0A82252D4578}"/>
                  </a:ext>
                </a:extLst>
              </p:cNvPr>
              <p:cNvSpPr>
                <a:spLocks noChangeArrowheads="1"/>
              </p:cNvSpPr>
              <p:nvPr/>
            </p:nvSpPr>
            <p:spPr bwMode="auto">
              <a:xfrm>
                <a:off x="163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2" name="Rectangle 18">
                <a:extLst>
                  <a:ext uri="{FF2B5EF4-FFF2-40B4-BE49-F238E27FC236}">
                    <a16:creationId xmlns:a16="http://schemas.microsoft.com/office/drawing/2014/main" id="{E531F396-43BC-4636-B91D-02F7FE06956F}"/>
                  </a:ext>
                </a:extLst>
              </p:cNvPr>
              <p:cNvSpPr>
                <a:spLocks noChangeArrowheads="1"/>
              </p:cNvSpPr>
              <p:nvPr/>
            </p:nvSpPr>
            <p:spPr bwMode="auto">
              <a:xfrm>
                <a:off x="187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3" name="Rectangle 19">
                <a:extLst>
                  <a:ext uri="{FF2B5EF4-FFF2-40B4-BE49-F238E27FC236}">
                    <a16:creationId xmlns:a16="http://schemas.microsoft.com/office/drawing/2014/main" id="{ADB614D3-D23F-45C8-9C56-A150DB0E53C6}"/>
                  </a:ext>
                </a:extLst>
              </p:cNvPr>
              <p:cNvSpPr>
                <a:spLocks noChangeArrowheads="1"/>
              </p:cNvSpPr>
              <p:nvPr/>
            </p:nvSpPr>
            <p:spPr bwMode="auto">
              <a:xfrm>
                <a:off x="211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18" name="Line 20">
              <a:extLst>
                <a:ext uri="{FF2B5EF4-FFF2-40B4-BE49-F238E27FC236}">
                  <a16:creationId xmlns:a16="http://schemas.microsoft.com/office/drawing/2014/main" id="{7220412D-C626-4982-AD98-A0383E621E19}"/>
                </a:ext>
              </a:extLst>
            </p:cNvPr>
            <p:cNvSpPr>
              <a:spLocks noChangeShapeType="1"/>
            </p:cNvSpPr>
            <p:nvPr/>
          </p:nvSpPr>
          <p:spPr bwMode="auto">
            <a:xfrm>
              <a:off x="3216" y="2496"/>
              <a:ext cx="96"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19" name="Line 21">
              <a:extLst>
                <a:ext uri="{FF2B5EF4-FFF2-40B4-BE49-F238E27FC236}">
                  <a16:creationId xmlns:a16="http://schemas.microsoft.com/office/drawing/2014/main" id="{A4D3AEAE-CFFB-4C42-B74E-68519BCCE942}"/>
                </a:ext>
              </a:extLst>
            </p:cNvPr>
            <p:cNvSpPr>
              <a:spLocks noChangeShapeType="1"/>
            </p:cNvSpPr>
            <p:nvPr/>
          </p:nvSpPr>
          <p:spPr bwMode="auto">
            <a:xfrm>
              <a:off x="3216" y="2736"/>
              <a:ext cx="96"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24" name="Line 22">
            <a:extLst>
              <a:ext uri="{FF2B5EF4-FFF2-40B4-BE49-F238E27FC236}">
                <a16:creationId xmlns:a16="http://schemas.microsoft.com/office/drawing/2014/main" id="{C8735BF5-674C-4DDE-912B-A580A928D11D}"/>
              </a:ext>
            </a:extLst>
          </p:cNvPr>
          <p:cNvSpPr>
            <a:spLocks noChangeShapeType="1"/>
          </p:cNvSpPr>
          <p:nvPr/>
        </p:nvSpPr>
        <p:spPr bwMode="auto">
          <a:xfrm flipH="1">
            <a:off x="4351896" y="2558958"/>
            <a:ext cx="133350"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5" name="Line 23">
            <a:extLst>
              <a:ext uri="{FF2B5EF4-FFF2-40B4-BE49-F238E27FC236}">
                <a16:creationId xmlns:a16="http://schemas.microsoft.com/office/drawing/2014/main" id="{2C7DFB2E-F863-4B0E-8207-5AED76843F65}"/>
              </a:ext>
            </a:extLst>
          </p:cNvPr>
          <p:cNvSpPr>
            <a:spLocks noChangeShapeType="1"/>
          </p:cNvSpPr>
          <p:nvPr/>
        </p:nvSpPr>
        <p:spPr bwMode="auto">
          <a:xfrm flipH="1">
            <a:off x="4351896" y="2871695"/>
            <a:ext cx="133350"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26" name="Oval 24">
            <a:extLst>
              <a:ext uri="{FF2B5EF4-FFF2-40B4-BE49-F238E27FC236}">
                <a16:creationId xmlns:a16="http://schemas.microsoft.com/office/drawing/2014/main" id="{F093DB40-68EC-4752-A808-EDE746999AE1}"/>
              </a:ext>
            </a:extLst>
          </p:cNvPr>
          <p:cNvSpPr>
            <a:spLocks noChangeArrowheads="1"/>
          </p:cNvSpPr>
          <p:nvPr/>
        </p:nvSpPr>
        <p:spPr bwMode="auto">
          <a:xfrm>
            <a:off x="5548871" y="2620870"/>
            <a:ext cx="200025" cy="188913"/>
          </a:xfrm>
          <a:prstGeom prst="ellipse">
            <a:avLst/>
          </a:prstGeom>
          <a:solidFill>
            <a:srgbClr val="FF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27" name="Oval 25">
            <a:extLst>
              <a:ext uri="{FF2B5EF4-FFF2-40B4-BE49-F238E27FC236}">
                <a16:creationId xmlns:a16="http://schemas.microsoft.com/office/drawing/2014/main" id="{7D4E2D27-AACD-4FA9-8679-3626415F95F7}"/>
              </a:ext>
            </a:extLst>
          </p:cNvPr>
          <p:cNvSpPr>
            <a:spLocks noChangeArrowheads="1"/>
          </p:cNvSpPr>
          <p:nvPr/>
        </p:nvSpPr>
        <p:spPr bwMode="auto">
          <a:xfrm>
            <a:off x="6947458" y="2620870"/>
            <a:ext cx="198438" cy="188913"/>
          </a:xfrm>
          <a:prstGeom prst="ellipse">
            <a:avLst/>
          </a:prstGeom>
          <a:solidFill>
            <a:srgbClr val="00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28" name="Oval 26">
            <a:extLst>
              <a:ext uri="{FF2B5EF4-FFF2-40B4-BE49-F238E27FC236}">
                <a16:creationId xmlns:a16="http://schemas.microsoft.com/office/drawing/2014/main" id="{47A82B41-9080-4175-AC2E-AF03C176CA8C}"/>
              </a:ext>
            </a:extLst>
          </p:cNvPr>
          <p:cNvSpPr>
            <a:spLocks noChangeArrowheads="1"/>
          </p:cNvSpPr>
          <p:nvPr/>
        </p:nvSpPr>
        <p:spPr bwMode="auto">
          <a:xfrm>
            <a:off x="5217083" y="2620870"/>
            <a:ext cx="198438" cy="188913"/>
          </a:xfrm>
          <a:prstGeom prst="ellipse">
            <a:avLst/>
          </a:prstGeom>
          <a:solidFill>
            <a:srgbClr val="FF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29" name="Oval 27">
            <a:extLst>
              <a:ext uri="{FF2B5EF4-FFF2-40B4-BE49-F238E27FC236}">
                <a16:creationId xmlns:a16="http://schemas.microsoft.com/office/drawing/2014/main" id="{0E7DA3FB-8327-41D9-AE4B-FA2A3DF3694A}"/>
              </a:ext>
            </a:extLst>
          </p:cNvPr>
          <p:cNvSpPr>
            <a:spLocks noChangeArrowheads="1"/>
          </p:cNvSpPr>
          <p:nvPr/>
        </p:nvSpPr>
        <p:spPr bwMode="auto">
          <a:xfrm>
            <a:off x="4883708" y="2620870"/>
            <a:ext cx="200025" cy="188913"/>
          </a:xfrm>
          <a:prstGeom prst="ellipse">
            <a:avLst/>
          </a:prstGeom>
          <a:solidFill>
            <a:srgbClr val="FF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30" name="Oval 28">
            <a:extLst>
              <a:ext uri="{FF2B5EF4-FFF2-40B4-BE49-F238E27FC236}">
                <a16:creationId xmlns:a16="http://schemas.microsoft.com/office/drawing/2014/main" id="{ADC37F16-D38B-454B-99BC-EDB8A567C942}"/>
              </a:ext>
            </a:extLst>
          </p:cNvPr>
          <p:cNvSpPr>
            <a:spLocks noChangeArrowheads="1"/>
          </p:cNvSpPr>
          <p:nvPr/>
        </p:nvSpPr>
        <p:spPr bwMode="auto">
          <a:xfrm>
            <a:off x="5217083" y="3498758"/>
            <a:ext cx="198438" cy="188912"/>
          </a:xfrm>
          <a:prstGeom prst="ellipse">
            <a:avLst/>
          </a:prstGeom>
          <a:solidFill>
            <a:srgbClr val="FF00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31" name="Line 29">
            <a:extLst>
              <a:ext uri="{FF2B5EF4-FFF2-40B4-BE49-F238E27FC236}">
                <a16:creationId xmlns:a16="http://schemas.microsoft.com/office/drawing/2014/main" id="{D1A665C3-758E-40E8-96C1-7CCC1BAAE30F}"/>
              </a:ext>
            </a:extLst>
          </p:cNvPr>
          <p:cNvSpPr>
            <a:spLocks noChangeShapeType="1"/>
          </p:cNvSpPr>
          <p:nvPr/>
        </p:nvSpPr>
        <p:spPr bwMode="auto">
          <a:xfrm>
            <a:off x="7079221" y="2871695"/>
            <a:ext cx="0" cy="690563"/>
          </a:xfrm>
          <a:prstGeom prst="line">
            <a:avLst/>
          </a:prstGeom>
          <a:noFill/>
          <a:ln w="19050">
            <a:solidFill>
              <a:srgbClr val="0033CC"/>
            </a:solidFill>
            <a:round/>
            <a:headEnd/>
            <a:tailEn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2" name="Line 30">
            <a:extLst>
              <a:ext uri="{FF2B5EF4-FFF2-40B4-BE49-F238E27FC236}">
                <a16:creationId xmlns:a16="http://schemas.microsoft.com/office/drawing/2014/main" id="{364CEC36-D8EA-40DB-835D-4D3A22AD1267}"/>
              </a:ext>
            </a:extLst>
          </p:cNvPr>
          <p:cNvSpPr>
            <a:spLocks noChangeShapeType="1"/>
          </p:cNvSpPr>
          <p:nvPr/>
        </p:nvSpPr>
        <p:spPr bwMode="auto">
          <a:xfrm flipH="1">
            <a:off x="6614083" y="3562258"/>
            <a:ext cx="465138" cy="0"/>
          </a:xfrm>
          <a:prstGeom prst="line">
            <a:avLst/>
          </a:prstGeom>
          <a:noFill/>
          <a:ln w="19050">
            <a:solidFill>
              <a:srgbClr val="0033CC"/>
            </a:solidFill>
            <a:round/>
            <a:headEnd/>
            <a:tailEnd type="triangle" w="med" len="me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33" name="Comment 31">
            <a:extLst>
              <a:ext uri="{FF2B5EF4-FFF2-40B4-BE49-F238E27FC236}">
                <a16:creationId xmlns:a16="http://schemas.microsoft.com/office/drawing/2014/main" id="{385FA491-D141-4C15-925E-C240147B5F11}"/>
              </a:ext>
            </a:extLst>
          </p:cNvPr>
          <p:cNvSpPr>
            <a:spLocks noChangeArrowheads="1"/>
          </p:cNvSpPr>
          <p:nvPr/>
        </p:nvSpPr>
        <p:spPr bwMode="auto">
          <a:xfrm>
            <a:off x="2814769" y="4230579"/>
            <a:ext cx="5468204" cy="1532965"/>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dirty="0">
                <a:ln>
                  <a:noFill/>
                </a:ln>
                <a:solidFill>
                  <a:prstClr val="black"/>
                </a:solidFill>
                <a:effectLst/>
                <a:uLnTx/>
                <a:uFillTx/>
                <a:latin typeface="Arial" charset="0"/>
                <a:ea typeface="新細明體" pitchFamily="18" charset="-120"/>
              </a:rPr>
              <a:t>If the error condition caught is fatal (e.g. illegal instruction), the OS moves the process to Exit state.   For other traps (e.g. memory fault), the OS may suspend the process and perform some recovery procedure before resuming the process.</a:t>
            </a:r>
            <a:endParaRPr kumimoji="1" lang="en-US" altLang="zh-TW" b="0" i="0" u="none" strike="noStrike" kern="0" cap="none" spc="0" normalizeH="0" baseline="0" noProof="0" dirty="0">
              <a:ln>
                <a:noFill/>
              </a:ln>
              <a:solidFill>
                <a:srgbClr val="000000"/>
              </a:solidFill>
              <a:effectLst/>
              <a:uLnTx/>
              <a:uFillTx/>
              <a:latin typeface="Arial" charset="0"/>
              <a:ea typeface="新細明體" pitchFamily="18" charset="-120"/>
            </a:endParaRPr>
          </a:p>
        </p:txBody>
      </p:sp>
      <p:sp>
        <p:nvSpPr>
          <p:cNvPr id="34" name="Line 32">
            <a:extLst>
              <a:ext uri="{FF2B5EF4-FFF2-40B4-BE49-F238E27FC236}">
                <a16:creationId xmlns:a16="http://schemas.microsoft.com/office/drawing/2014/main" id="{16BFA8B9-F77F-491D-B457-624FB472BF48}"/>
              </a:ext>
            </a:extLst>
          </p:cNvPr>
          <p:cNvSpPr>
            <a:spLocks noChangeShapeType="1"/>
          </p:cNvSpPr>
          <p:nvPr/>
        </p:nvSpPr>
        <p:spPr bwMode="auto">
          <a:xfrm flipV="1">
            <a:off x="7079221" y="1931895"/>
            <a:ext cx="0" cy="627063"/>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5" name="Line 33">
            <a:extLst>
              <a:ext uri="{FF2B5EF4-FFF2-40B4-BE49-F238E27FC236}">
                <a16:creationId xmlns:a16="http://schemas.microsoft.com/office/drawing/2014/main" id="{95CEA246-A0E7-4D7C-98B1-BD7CE9B7C362}"/>
              </a:ext>
            </a:extLst>
          </p:cNvPr>
          <p:cNvSpPr>
            <a:spLocks noChangeShapeType="1"/>
          </p:cNvSpPr>
          <p:nvPr/>
        </p:nvSpPr>
        <p:spPr bwMode="auto">
          <a:xfrm flipH="1">
            <a:off x="4018521" y="1931895"/>
            <a:ext cx="3060700"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36" name="Line 34">
            <a:extLst>
              <a:ext uri="{FF2B5EF4-FFF2-40B4-BE49-F238E27FC236}">
                <a16:creationId xmlns:a16="http://schemas.microsoft.com/office/drawing/2014/main" id="{2B44233C-48D8-4022-8707-30396FFF5E95}"/>
              </a:ext>
            </a:extLst>
          </p:cNvPr>
          <p:cNvSpPr>
            <a:spLocks noChangeShapeType="1"/>
          </p:cNvSpPr>
          <p:nvPr/>
        </p:nvSpPr>
        <p:spPr bwMode="auto">
          <a:xfrm>
            <a:off x="4018521" y="1931895"/>
            <a:ext cx="0" cy="688975"/>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Tree>
    <p:extLst>
      <p:ext uri="{BB962C8B-B14F-4D97-AF65-F5344CB8AC3E}">
        <p14:creationId xmlns:p14="http://schemas.microsoft.com/office/powerpoint/2010/main" val="4478295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33823-D259-4138-A988-EA39C246DE54}"/>
              </a:ext>
            </a:extLst>
          </p:cNvPr>
          <p:cNvSpPr>
            <a:spLocks noGrp="1"/>
          </p:cNvSpPr>
          <p:nvPr>
            <p:ph type="title"/>
          </p:nvPr>
        </p:nvSpPr>
        <p:spPr/>
        <p:txBody>
          <a:bodyPr/>
          <a:lstStyle/>
          <a:p>
            <a:r>
              <a:rPr lang="en-US" altLang="zh-TW" dirty="0">
                <a:ea typeface="新細明體" pitchFamily="18" charset="-120"/>
              </a:rPr>
              <a:t>Process Switching at Supervisor Call</a:t>
            </a:r>
            <a:endParaRPr lang="en-US" dirty="0"/>
          </a:p>
        </p:txBody>
      </p:sp>
      <p:sp>
        <p:nvSpPr>
          <p:cNvPr id="4" name="Slide Number Placeholder 3">
            <a:extLst>
              <a:ext uri="{FF2B5EF4-FFF2-40B4-BE49-F238E27FC236}">
                <a16:creationId xmlns:a16="http://schemas.microsoft.com/office/drawing/2014/main" id="{B8C387D6-AEEB-4A2C-8842-33ED4D359C5F}"/>
              </a:ext>
            </a:extLst>
          </p:cNvPr>
          <p:cNvSpPr>
            <a:spLocks noGrp="1"/>
          </p:cNvSpPr>
          <p:nvPr>
            <p:ph type="sldNum" sz="quarter" idx="15"/>
          </p:nvPr>
        </p:nvSpPr>
        <p:spPr/>
        <p:txBody>
          <a:bodyPr/>
          <a:lstStyle/>
          <a:p>
            <a:fld id="{19B51A1E-902D-48AF-9020-955120F399B6}" type="slidenum">
              <a:rPr lang="en-US" smtClean="0"/>
              <a:pPr/>
              <a:t>52</a:t>
            </a:fld>
            <a:endParaRPr lang="en-US" dirty="0"/>
          </a:p>
        </p:txBody>
      </p:sp>
      <p:sp>
        <p:nvSpPr>
          <p:cNvPr id="37" name="Rectangle 3">
            <a:extLst>
              <a:ext uri="{FF2B5EF4-FFF2-40B4-BE49-F238E27FC236}">
                <a16:creationId xmlns:a16="http://schemas.microsoft.com/office/drawing/2014/main" id="{5778D601-9F46-4ED1-B45A-1C78B95431B1}"/>
              </a:ext>
            </a:extLst>
          </p:cNvPr>
          <p:cNvSpPr>
            <a:spLocks noChangeArrowheads="1"/>
          </p:cNvSpPr>
          <p:nvPr/>
        </p:nvSpPr>
        <p:spPr bwMode="auto">
          <a:xfrm>
            <a:off x="7060083" y="2738258"/>
            <a:ext cx="331788" cy="312737"/>
          </a:xfrm>
          <a:prstGeom prst="rect">
            <a:avLst/>
          </a:prstGeom>
          <a:solidFill>
            <a:srgbClr val="FFFFCC"/>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38" name="Group 4">
            <a:extLst>
              <a:ext uri="{FF2B5EF4-FFF2-40B4-BE49-F238E27FC236}">
                <a16:creationId xmlns:a16="http://schemas.microsoft.com/office/drawing/2014/main" id="{A399499D-58C5-4896-9629-73C51C5C7E93}"/>
              </a:ext>
            </a:extLst>
          </p:cNvPr>
          <p:cNvGrpSpPr>
            <a:grpSpLocks/>
          </p:cNvGrpSpPr>
          <p:nvPr/>
        </p:nvGrpSpPr>
        <p:grpSpPr bwMode="auto">
          <a:xfrm>
            <a:off x="4664546" y="2738258"/>
            <a:ext cx="1330325" cy="312737"/>
            <a:chOff x="1536" y="1824"/>
            <a:chExt cx="960" cy="240"/>
          </a:xfrm>
        </p:grpSpPr>
        <p:sp>
          <p:nvSpPr>
            <p:cNvPr id="39" name="Rectangle 5">
              <a:extLst>
                <a:ext uri="{FF2B5EF4-FFF2-40B4-BE49-F238E27FC236}">
                  <a16:creationId xmlns:a16="http://schemas.microsoft.com/office/drawing/2014/main" id="{B9C56ACF-7F5A-4114-BD6A-C861E7BAA631}"/>
                </a:ext>
              </a:extLst>
            </p:cNvPr>
            <p:cNvSpPr>
              <a:spLocks noChangeArrowheads="1"/>
            </p:cNvSpPr>
            <p:nvPr/>
          </p:nvSpPr>
          <p:spPr bwMode="auto">
            <a:xfrm>
              <a:off x="153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0" name="Rectangle 6">
              <a:extLst>
                <a:ext uri="{FF2B5EF4-FFF2-40B4-BE49-F238E27FC236}">
                  <a16:creationId xmlns:a16="http://schemas.microsoft.com/office/drawing/2014/main" id="{13148FA3-CE0A-45E6-8B66-281CC0D10E9D}"/>
                </a:ext>
              </a:extLst>
            </p:cNvPr>
            <p:cNvSpPr>
              <a:spLocks noChangeArrowheads="1"/>
            </p:cNvSpPr>
            <p:nvPr/>
          </p:nvSpPr>
          <p:spPr bwMode="auto">
            <a:xfrm>
              <a:off x="177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1" name="Rectangle 7">
              <a:extLst>
                <a:ext uri="{FF2B5EF4-FFF2-40B4-BE49-F238E27FC236}">
                  <a16:creationId xmlns:a16="http://schemas.microsoft.com/office/drawing/2014/main" id="{7FA2CDA2-8BCF-48DD-90E5-76AC22117A47}"/>
                </a:ext>
              </a:extLst>
            </p:cNvPr>
            <p:cNvSpPr>
              <a:spLocks noChangeArrowheads="1"/>
            </p:cNvSpPr>
            <p:nvPr/>
          </p:nvSpPr>
          <p:spPr bwMode="auto">
            <a:xfrm>
              <a:off x="201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2" name="Rectangle 8">
              <a:extLst>
                <a:ext uri="{FF2B5EF4-FFF2-40B4-BE49-F238E27FC236}">
                  <a16:creationId xmlns:a16="http://schemas.microsoft.com/office/drawing/2014/main" id="{1D102D30-C391-446F-BED1-9FD70CEBA99E}"/>
                </a:ext>
              </a:extLst>
            </p:cNvPr>
            <p:cNvSpPr>
              <a:spLocks noChangeArrowheads="1"/>
            </p:cNvSpPr>
            <p:nvPr/>
          </p:nvSpPr>
          <p:spPr bwMode="auto">
            <a:xfrm>
              <a:off x="2256" y="1824"/>
              <a:ext cx="240" cy="240"/>
            </a:xfrm>
            <a:prstGeom prst="rect">
              <a:avLst/>
            </a:prstGeom>
            <a:solidFill>
              <a:srgbClr val="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43" name="Line 9">
            <a:extLst>
              <a:ext uri="{FF2B5EF4-FFF2-40B4-BE49-F238E27FC236}">
                <a16:creationId xmlns:a16="http://schemas.microsoft.com/office/drawing/2014/main" id="{83C5C766-DCD5-451F-8836-F62BB2D90A1D}"/>
              </a:ext>
            </a:extLst>
          </p:cNvPr>
          <p:cNvSpPr>
            <a:spLocks noChangeShapeType="1"/>
          </p:cNvSpPr>
          <p:nvPr/>
        </p:nvSpPr>
        <p:spPr bwMode="auto">
          <a:xfrm>
            <a:off x="5994871" y="2863670"/>
            <a:ext cx="998537"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4" name="Line 10">
            <a:extLst>
              <a:ext uri="{FF2B5EF4-FFF2-40B4-BE49-F238E27FC236}">
                <a16:creationId xmlns:a16="http://schemas.microsoft.com/office/drawing/2014/main" id="{8DAD50A4-2DCC-4A13-8303-77803CAF5F6A}"/>
              </a:ext>
            </a:extLst>
          </p:cNvPr>
          <p:cNvSpPr>
            <a:spLocks noChangeShapeType="1"/>
          </p:cNvSpPr>
          <p:nvPr/>
        </p:nvSpPr>
        <p:spPr bwMode="auto">
          <a:xfrm>
            <a:off x="3599333" y="2863670"/>
            <a:ext cx="931863"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5" name="Line 11">
            <a:extLst>
              <a:ext uri="{FF2B5EF4-FFF2-40B4-BE49-F238E27FC236}">
                <a16:creationId xmlns:a16="http://schemas.microsoft.com/office/drawing/2014/main" id="{4D8A0D12-666B-465F-AF6E-211FEC8E4486}"/>
              </a:ext>
            </a:extLst>
          </p:cNvPr>
          <p:cNvSpPr>
            <a:spLocks noChangeShapeType="1"/>
          </p:cNvSpPr>
          <p:nvPr/>
        </p:nvSpPr>
        <p:spPr bwMode="auto">
          <a:xfrm>
            <a:off x="7458546" y="2863670"/>
            <a:ext cx="865187" cy="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nvGrpSpPr>
          <p:cNvPr id="46" name="Group 12">
            <a:extLst>
              <a:ext uri="{FF2B5EF4-FFF2-40B4-BE49-F238E27FC236}">
                <a16:creationId xmlns:a16="http://schemas.microsoft.com/office/drawing/2014/main" id="{D25550BA-C77D-4E32-BF49-7FB01DDCD60C}"/>
              </a:ext>
            </a:extLst>
          </p:cNvPr>
          <p:cNvGrpSpPr>
            <a:grpSpLocks/>
          </p:cNvGrpSpPr>
          <p:nvPr/>
        </p:nvGrpSpPr>
        <p:grpSpPr bwMode="auto">
          <a:xfrm>
            <a:off x="5329708" y="3616145"/>
            <a:ext cx="1463675" cy="312738"/>
            <a:chOff x="2256" y="2496"/>
            <a:chExt cx="1056" cy="240"/>
          </a:xfrm>
        </p:grpSpPr>
        <p:grpSp>
          <p:nvGrpSpPr>
            <p:cNvPr id="47" name="Group 13">
              <a:extLst>
                <a:ext uri="{FF2B5EF4-FFF2-40B4-BE49-F238E27FC236}">
                  <a16:creationId xmlns:a16="http://schemas.microsoft.com/office/drawing/2014/main" id="{8F16963D-3A2E-4407-8A9E-044630C29D86}"/>
                </a:ext>
              </a:extLst>
            </p:cNvPr>
            <p:cNvGrpSpPr>
              <a:grpSpLocks/>
            </p:cNvGrpSpPr>
            <p:nvPr/>
          </p:nvGrpSpPr>
          <p:grpSpPr bwMode="auto">
            <a:xfrm>
              <a:off x="2256" y="2496"/>
              <a:ext cx="960" cy="240"/>
              <a:chOff x="1392" y="3216"/>
              <a:chExt cx="960" cy="240"/>
            </a:xfrm>
          </p:grpSpPr>
          <p:sp>
            <p:nvSpPr>
              <p:cNvPr id="50" name="Rectangle 14">
                <a:extLst>
                  <a:ext uri="{FF2B5EF4-FFF2-40B4-BE49-F238E27FC236}">
                    <a16:creationId xmlns:a16="http://schemas.microsoft.com/office/drawing/2014/main" id="{E518A880-1738-41B1-860C-35DDFA9A4556}"/>
                  </a:ext>
                </a:extLst>
              </p:cNvPr>
              <p:cNvSpPr>
                <a:spLocks noChangeArrowheads="1"/>
              </p:cNvSpPr>
              <p:nvPr/>
            </p:nvSpPr>
            <p:spPr bwMode="auto">
              <a:xfrm>
                <a:off x="139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1" name="Rectangle 15">
                <a:extLst>
                  <a:ext uri="{FF2B5EF4-FFF2-40B4-BE49-F238E27FC236}">
                    <a16:creationId xmlns:a16="http://schemas.microsoft.com/office/drawing/2014/main" id="{EEB8FAA4-14B5-4AB2-9D0C-CEA82B4A7D7A}"/>
                  </a:ext>
                </a:extLst>
              </p:cNvPr>
              <p:cNvSpPr>
                <a:spLocks noChangeArrowheads="1"/>
              </p:cNvSpPr>
              <p:nvPr/>
            </p:nvSpPr>
            <p:spPr bwMode="auto">
              <a:xfrm>
                <a:off x="163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2" name="Rectangle 16">
                <a:extLst>
                  <a:ext uri="{FF2B5EF4-FFF2-40B4-BE49-F238E27FC236}">
                    <a16:creationId xmlns:a16="http://schemas.microsoft.com/office/drawing/2014/main" id="{E0251882-286A-4C3E-AAC6-CC0CC2562D52}"/>
                  </a:ext>
                </a:extLst>
              </p:cNvPr>
              <p:cNvSpPr>
                <a:spLocks noChangeArrowheads="1"/>
              </p:cNvSpPr>
              <p:nvPr/>
            </p:nvSpPr>
            <p:spPr bwMode="auto">
              <a:xfrm>
                <a:off x="187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3" name="Rectangle 17">
                <a:extLst>
                  <a:ext uri="{FF2B5EF4-FFF2-40B4-BE49-F238E27FC236}">
                    <a16:creationId xmlns:a16="http://schemas.microsoft.com/office/drawing/2014/main" id="{1FA68202-4A04-428B-A3CC-96870B374C12}"/>
                  </a:ext>
                </a:extLst>
              </p:cNvPr>
              <p:cNvSpPr>
                <a:spLocks noChangeArrowheads="1"/>
              </p:cNvSpPr>
              <p:nvPr/>
            </p:nvSpPr>
            <p:spPr bwMode="auto">
              <a:xfrm>
                <a:off x="2112" y="3216"/>
                <a:ext cx="240" cy="240"/>
              </a:xfrm>
              <a:prstGeom prst="rect">
                <a:avLst/>
              </a:prstGeom>
              <a:solidFill>
                <a:srgbClr val="DDDDDD"/>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48" name="Line 18">
              <a:extLst>
                <a:ext uri="{FF2B5EF4-FFF2-40B4-BE49-F238E27FC236}">
                  <a16:creationId xmlns:a16="http://schemas.microsoft.com/office/drawing/2014/main" id="{4B08DEDD-D561-4A6C-A0AB-A35E3F94A859}"/>
                </a:ext>
              </a:extLst>
            </p:cNvPr>
            <p:cNvSpPr>
              <a:spLocks noChangeShapeType="1"/>
            </p:cNvSpPr>
            <p:nvPr/>
          </p:nvSpPr>
          <p:spPr bwMode="auto">
            <a:xfrm>
              <a:off x="3216" y="2496"/>
              <a:ext cx="96"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49" name="Line 19">
              <a:extLst>
                <a:ext uri="{FF2B5EF4-FFF2-40B4-BE49-F238E27FC236}">
                  <a16:creationId xmlns:a16="http://schemas.microsoft.com/office/drawing/2014/main" id="{3CE2450E-B341-4D8F-84BB-0488CE290741}"/>
                </a:ext>
              </a:extLst>
            </p:cNvPr>
            <p:cNvSpPr>
              <a:spLocks noChangeShapeType="1"/>
            </p:cNvSpPr>
            <p:nvPr/>
          </p:nvSpPr>
          <p:spPr bwMode="auto">
            <a:xfrm>
              <a:off x="3216" y="2736"/>
              <a:ext cx="96"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grpSp>
      <p:sp>
        <p:nvSpPr>
          <p:cNvPr id="54" name="Line 20">
            <a:extLst>
              <a:ext uri="{FF2B5EF4-FFF2-40B4-BE49-F238E27FC236}">
                <a16:creationId xmlns:a16="http://schemas.microsoft.com/office/drawing/2014/main" id="{E606A066-6EDC-42EA-8FD1-05082836D77A}"/>
              </a:ext>
            </a:extLst>
          </p:cNvPr>
          <p:cNvSpPr>
            <a:spLocks noChangeShapeType="1"/>
          </p:cNvSpPr>
          <p:nvPr/>
        </p:nvSpPr>
        <p:spPr bwMode="auto">
          <a:xfrm flipH="1">
            <a:off x="4531196" y="2738258"/>
            <a:ext cx="133350"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5" name="Line 21">
            <a:extLst>
              <a:ext uri="{FF2B5EF4-FFF2-40B4-BE49-F238E27FC236}">
                <a16:creationId xmlns:a16="http://schemas.microsoft.com/office/drawing/2014/main" id="{BA2F6342-E32C-46BA-B0FC-C4A3AE181115}"/>
              </a:ext>
            </a:extLst>
          </p:cNvPr>
          <p:cNvSpPr>
            <a:spLocks noChangeShapeType="1"/>
          </p:cNvSpPr>
          <p:nvPr/>
        </p:nvSpPr>
        <p:spPr bwMode="auto">
          <a:xfrm flipH="1">
            <a:off x="4531196" y="3050995"/>
            <a:ext cx="133350" cy="0"/>
          </a:xfrm>
          <a:prstGeom prst="line">
            <a:avLst/>
          </a:prstGeom>
          <a:noFill/>
          <a:ln w="9525">
            <a:solidFill>
              <a:sysClr val="windowText" lastClr="000000"/>
            </a:solidFill>
            <a:round/>
            <a:headEnd type="none" w="sm" len="sm"/>
            <a:tailEnd type="none" w="sm" len="sm"/>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56" name="Oval 22">
            <a:extLst>
              <a:ext uri="{FF2B5EF4-FFF2-40B4-BE49-F238E27FC236}">
                <a16:creationId xmlns:a16="http://schemas.microsoft.com/office/drawing/2014/main" id="{A1F76EFD-C41F-4FBD-9BAC-CF67C9B0A063}"/>
              </a:ext>
            </a:extLst>
          </p:cNvPr>
          <p:cNvSpPr>
            <a:spLocks noChangeArrowheads="1"/>
          </p:cNvSpPr>
          <p:nvPr/>
        </p:nvSpPr>
        <p:spPr bwMode="auto">
          <a:xfrm>
            <a:off x="5728171" y="2800170"/>
            <a:ext cx="200025" cy="188913"/>
          </a:xfrm>
          <a:prstGeom prst="ellipse">
            <a:avLst/>
          </a:prstGeom>
          <a:solidFill>
            <a:srgbClr val="FF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57" name="Oval 23">
            <a:extLst>
              <a:ext uri="{FF2B5EF4-FFF2-40B4-BE49-F238E27FC236}">
                <a16:creationId xmlns:a16="http://schemas.microsoft.com/office/drawing/2014/main" id="{91C750D2-21FB-475A-9B52-A47F35DF893A}"/>
              </a:ext>
            </a:extLst>
          </p:cNvPr>
          <p:cNvSpPr>
            <a:spLocks noChangeArrowheads="1"/>
          </p:cNvSpPr>
          <p:nvPr/>
        </p:nvSpPr>
        <p:spPr bwMode="auto">
          <a:xfrm>
            <a:off x="7126758" y="2800170"/>
            <a:ext cx="198438" cy="188913"/>
          </a:xfrm>
          <a:prstGeom prst="ellipse">
            <a:avLst/>
          </a:prstGeom>
          <a:solidFill>
            <a:srgbClr val="00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58" name="Oval 24">
            <a:extLst>
              <a:ext uri="{FF2B5EF4-FFF2-40B4-BE49-F238E27FC236}">
                <a16:creationId xmlns:a16="http://schemas.microsoft.com/office/drawing/2014/main" id="{E9CFF7ED-B571-4366-A150-00C5779C43D9}"/>
              </a:ext>
            </a:extLst>
          </p:cNvPr>
          <p:cNvSpPr>
            <a:spLocks noChangeArrowheads="1"/>
          </p:cNvSpPr>
          <p:nvPr/>
        </p:nvSpPr>
        <p:spPr bwMode="auto">
          <a:xfrm>
            <a:off x="5396383" y="2800170"/>
            <a:ext cx="198438" cy="188913"/>
          </a:xfrm>
          <a:prstGeom prst="ellipse">
            <a:avLst/>
          </a:prstGeom>
          <a:solidFill>
            <a:srgbClr val="FF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59" name="Oval 25">
            <a:extLst>
              <a:ext uri="{FF2B5EF4-FFF2-40B4-BE49-F238E27FC236}">
                <a16:creationId xmlns:a16="http://schemas.microsoft.com/office/drawing/2014/main" id="{682A0061-71F4-4FFD-8071-3DF6A0E257E1}"/>
              </a:ext>
            </a:extLst>
          </p:cNvPr>
          <p:cNvSpPr>
            <a:spLocks noChangeArrowheads="1"/>
          </p:cNvSpPr>
          <p:nvPr/>
        </p:nvSpPr>
        <p:spPr bwMode="auto">
          <a:xfrm>
            <a:off x="5063008" y="2800170"/>
            <a:ext cx="200025" cy="188913"/>
          </a:xfrm>
          <a:prstGeom prst="ellipse">
            <a:avLst/>
          </a:prstGeom>
          <a:solidFill>
            <a:srgbClr val="FFFF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16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60" name="Oval 26">
            <a:extLst>
              <a:ext uri="{FF2B5EF4-FFF2-40B4-BE49-F238E27FC236}">
                <a16:creationId xmlns:a16="http://schemas.microsoft.com/office/drawing/2014/main" id="{88EA9DD9-CF42-4BD1-8A6B-83E1D23857ED}"/>
              </a:ext>
            </a:extLst>
          </p:cNvPr>
          <p:cNvSpPr>
            <a:spLocks noChangeArrowheads="1"/>
          </p:cNvSpPr>
          <p:nvPr/>
        </p:nvSpPr>
        <p:spPr bwMode="auto">
          <a:xfrm>
            <a:off x="5396383" y="3678058"/>
            <a:ext cx="198438" cy="188912"/>
          </a:xfrm>
          <a:prstGeom prst="ellipse">
            <a:avLst/>
          </a:prstGeom>
          <a:solidFill>
            <a:srgbClr val="FF0000"/>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TW" altLang="en-US" sz="2400" b="0" i="0" u="none" strike="noStrike" kern="0" cap="none" spc="0" normalizeH="0" baseline="0" noProof="0">
              <a:ln>
                <a:noFill/>
              </a:ln>
              <a:solidFill>
                <a:srgbClr val="FF0000"/>
              </a:solidFill>
              <a:effectLst/>
              <a:uLnTx/>
              <a:uFillTx/>
              <a:latin typeface="Arial" charset="0"/>
              <a:ea typeface="新細明體" pitchFamily="18" charset="-120"/>
            </a:endParaRPr>
          </a:p>
        </p:txBody>
      </p:sp>
      <p:sp>
        <p:nvSpPr>
          <p:cNvPr id="61" name="Line 27">
            <a:extLst>
              <a:ext uri="{FF2B5EF4-FFF2-40B4-BE49-F238E27FC236}">
                <a16:creationId xmlns:a16="http://schemas.microsoft.com/office/drawing/2014/main" id="{B050988C-9B4A-4EC8-8C66-A8C7CD9F9408}"/>
              </a:ext>
            </a:extLst>
          </p:cNvPr>
          <p:cNvSpPr>
            <a:spLocks noChangeShapeType="1"/>
          </p:cNvSpPr>
          <p:nvPr/>
        </p:nvSpPr>
        <p:spPr bwMode="auto">
          <a:xfrm>
            <a:off x="7258521" y="3050995"/>
            <a:ext cx="0" cy="690563"/>
          </a:xfrm>
          <a:prstGeom prst="line">
            <a:avLst/>
          </a:prstGeom>
          <a:noFill/>
          <a:ln w="19050">
            <a:solidFill>
              <a:srgbClr val="0033CC"/>
            </a:solidFill>
            <a:round/>
            <a:headEnd/>
            <a:tailEn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62" name="Line 28">
            <a:extLst>
              <a:ext uri="{FF2B5EF4-FFF2-40B4-BE49-F238E27FC236}">
                <a16:creationId xmlns:a16="http://schemas.microsoft.com/office/drawing/2014/main" id="{B4DE70A8-5669-49CD-A539-EB14AC0E9CA5}"/>
              </a:ext>
            </a:extLst>
          </p:cNvPr>
          <p:cNvSpPr>
            <a:spLocks noChangeShapeType="1"/>
          </p:cNvSpPr>
          <p:nvPr/>
        </p:nvSpPr>
        <p:spPr bwMode="auto">
          <a:xfrm flipH="1">
            <a:off x="6793383" y="3741558"/>
            <a:ext cx="465138" cy="0"/>
          </a:xfrm>
          <a:prstGeom prst="line">
            <a:avLst/>
          </a:prstGeom>
          <a:noFill/>
          <a:ln w="19050">
            <a:solidFill>
              <a:srgbClr val="0033CC"/>
            </a:solidFill>
            <a:round/>
            <a:headEnd/>
            <a:tailEnd type="triangle" w="med" len="med"/>
          </a:ln>
        </p:spPr>
        <p:txBody>
          <a:bodyPr wrap="none" anchor="ctr"/>
          <a:lstStyle/>
          <a:p>
            <a:pPr eaLnBrk="0" fontAlgn="base" hangingPunct="0">
              <a:spcBef>
                <a:spcPct val="0"/>
              </a:spcBef>
              <a:spcAft>
                <a:spcPct val="0"/>
              </a:spcAft>
            </a:pPr>
            <a:endParaRPr lang="en-US">
              <a:solidFill>
                <a:prstClr val="black"/>
              </a:solidFill>
              <a:latin typeface="Tahoma" pitchFamily="34" charset="0"/>
            </a:endParaRPr>
          </a:p>
        </p:txBody>
      </p:sp>
      <p:sp>
        <p:nvSpPr>
          <p:cNvPr id="63" name="Comment 29">
            <a:extLst>
              <a:ext uri="{FF2B5EF4-FFF2-40B4-BE49-F238E27FC236}">
                <a16:creationId xmlns:a16="http://schemas.microsoft.com/office/drawing/2014/main" id="{352EC83F-1E37-4B54-81B2-B40057AC1C4C}"/>
              </a:ext>
            </a:extLst>
          </p:cNvPr>
          <p:cNvSpPr>
            <a:spLocks noChangeArrowheads="1"/>
          </p:cNvSpPr>
          <p:nvPr/>
        </p:nvSpPr>
        <p:spPr bwMode="auto">
          <a:xfrm>
            <a:off x="3446932" y="4320994"/>
            <a:ext cx="4710933" cy="1176337"/>
          </a:xfrm>
          <a:prstGeom prst="rect">
            <a:avLst/>
          </a:prstGeom>
          <a:solidFill>
            <a:srgbClr val="FFFFFF"/>
          </a:solidFill>
          <a:ln w="12700">
            <a:solidFill>
              <a:sysClr val="windowText" lastClr="000000"/>
            </a:solidFill>
            <a:miter lim="800000"/>
            <a:headEnd type="none" w="sm" len="sm"/>
            <a:tailEnd type="none" w="sm" len="sm"/>
          </a:ln>
          <a:effectLst>
            <a:outerShdw dist="107763" dir="2700000" algn="ctr" rotWithShape="0">
              <a:srgbClr val="EEECE1"/>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TW" b="0" i="0" u="none" strike="noStrike" kern="0" cap="none" spc="0" normalizeH="0" baseline="0" noProof="0">
                <a:ln>
                  <a:noFill/>
                </a:ln>
                <a:solidFill>
                  <a:prstClr val="black"/>
                </a:solidFill>
                <a:effectLst/>
                <a:uLnTx/>
                <a:uFillTx/>
                <a:latin typeface="Arial" charset="0"/>
                <a:ea typeface="新細明體" pitchFamily="18" charset="-120"/>
              </a:rPr>
              <a:t>When a process executes a supervisor call (e.g. for I/O, synchronization), the OS regains control and may move the process to a Blocked state.</a:t>
            </a:r>
            <a:endParaRPr kumimoji="1" lang="en-US" altLang="zh-TW" b="0" i="0" u="none" strike="noStrike" kern="0" cap="none" spc="0" normalizeH="0" baseline="0" noProof="0">
              <a:ln>
                <a:noFill/>
              </a:ln>
              <a:solidFill>
                <a:srgbClr val="000000"/>
              </a:solidFill>
              <a:effectLst/>
              <a:uLnTx/>
              <a:uFillTx/>
              <a:latin typeface="Arial" charset="0"/>
              <a:ea typeface="新細明體" pitchFamily="18" charset="-120"/>
            </a:endParaRPr>
          </a:p>
        </p:txBody>
      </p:sp>
      <p:sp>
        <p:nvSpPr>
          <p:cNvPr id="64" name="Line 30">
            <a:extLst>
              <a:ext uri="{FF2B5EF4-FFF2-40B4-BE49-F238E27FC236}">
                <a16:creationId xmlns:a16="http://schemas.microsoft.com/office/drawing/2014/main" id="{967DBDD8-F675-4AEA-8D5C-346D578256F0}"/>
              </a:ext>
            </a:extLst>
          </p:cNvPr>
          <p:cNvSpPr>
            <a:spLocks noChangeShapeType="1"/>
          </p:cNvSpPr>
          <p:nvPr/>
        </p:nvSpPr>
        <p:spPr bwMode="auto">
          <a:xfrm flipV="1">
            <a:off x="7258521" y="2111195"/>
            <a:ext cx="0" cy="627063"/>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5" name="Line 31">
            <a:extLst>
              <a:ext uri="{FF2B5EF4-FFF2-40B4-BE49-F238E27FC236}">
                <a16:creationId xmlns:a16="http://schemas.microsoft.com/office/drawing/2014/main" id="{AC5D5B1B-DD58-4235-A61E-35453A730506}"/>
              </a:ext>
            </a:extLst>
          </p:cNvPr>
          <p:cNvSpPr>
            <a:spLocks noChangeShapeType="1"/>
          </p:cNvSpPr>
          <p:nvPr/>
        </p:nvSpPr>
        <p:spPr bwMode="auto">
          <a:xfrm flipH="1">
            <a:off x="4197821" y="2111195"/>
            <a:ext cx="3060700"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6" name="Line 32">
            <a:extLst>
              <a:ext uri="{FF2B5EF4-FFF2-40B4-BE49-F238E27FC236}">
                <a16:creationId xmlns:a16="http://schemas.microsoft.com/office/drawing/2014/main" id="{31FC736B-4FA0-4891-82A9-80B1B5991000}"/>
              </a:ext>
            </a:extLst>
          </p:cNvPr>
          <p:cNvSpPr>
            <a:spLocks noChangeShapeType="1"/>
          </p:cNvSpPr>
          <p:nvPr/>
        </p:nvSpPr>
        <p:spPr bwMode="auto">
          <a:xfrm>
            <a:off x="4197821" y="2111195"/>
            <a:ext cx="0" cy="688975"/>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7" name="Line 33">
            <a:extLst>
              <a:ext uri="{FF2B5EF4-FFF2-40B4-BE49-F238E27FC236}">
                <a16:creationId xmlns:a16="http://schemas.microsoft.com/office/drawing/2014/main" id="{0A4D16E9-E0B4-44A5-93C6-12DE30A3C894}"/>
              </a:ext>
            </a:extLst>
          </p:cNvPr>
          <p:cNvSpPr>
            <a:spLocks noChangeShapeType="1"/>
          </p:cNvSpPr>
          <p:nvPr/>
        </p:nvSpPr>
        <p:spPr bwMode="auto">
          <a:xfrm flipH="1">
            <a:off x="4197821" y="3741558"/>
            <a:ext cx="1131887" cy="0"/>
          </a:xfrm>
          <a:prstGeom prst="line">
            <a:avLst/>
          </a:prstGeom>
          <a:no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
        <p:nvSpPr>
          <p:cNvPr id="68" name="Line 34">
            <a:extLst>
              <a:ext uri="{FF2B5EF4-FFF2-40B4-BE49-F238E27FC236}">
                <a16:creationId xmlns:a16="http://schemas.microsoft.com/office/drawing/2014/main" id="{91FCF95E-A5F2-42D0-9D51-658BFFB07C05}"/>
              </a:ext>
            </a:extLst>
          </p:cNvPr>
          <p:cNvSpPr>
            <a:spLocks noChangeShapeType="1"/>
          </p:cNvSpPr>
          <p:nvPr/>
        </p:nvSpPr>
        <p:spPr bwMode="auto">
          <a:xfrm flipV="1">
            <a:off x="4197821" y="2925583"/>
            <a:ext cx="0" cy="815975"/>
          </a:xfrm>
          <a:prstGeom prst="line">
            <a:avLst/>
          </a:prstGeom>
          <a:noFill/>
          <a:ln w="9525">
            <a:solidFill>
              <a:sysClr val="windowText" lastClr="000000"/>
            </a:solidFill>
            <a:round/>
            <a:headEnd/>
            <a:tailEnd type="triangle" w="med" len="me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ahoma" pitchFamily="34" charset="0"/>
            </a:endParaRPr>
          </a:p>
        </p:txBody>
      </p:sp>
    </p:spTree>
    <p:extLst>
      <p:ext uri="{BB962C8B-B14F-4D97-AF65-F5344CB8AC3E}">
        <p14:creationId xmlns:p14="http://schemas.microsoft.com/office/powerpoint/2010/main" val="38918187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3EC944-F774-42E0-B6CD-BF3A9AF92D2D}"/>
              </a:ext>
            </a:extLst>
          </p:cNvPr>
          <p:cNvSpPr>
            <a:spLocks noGrp="1"/>
          </p:cNvSpPr>
          <p:nvPr>
            <p:ph idx="1"/>
          </p:nvPr>
        </p:nvSpPr>
        <p:spPr>
          <a:xfrm>
            <a:off x="370613" y="1274325"/>
            <a:ext cx="10118093" cy="4679250"/>
          </a:xfrm>
        </p:spPr>
        <p:txBody>
          <a:bodyPr/>
          <a:lstStyle/>
          <a:p>
            <a:r>
              <a:rPr lang="en-US" altLang="zh-TW" dirty="0">
                <a:ea typeface="新細明體" pitchFamily="18" charset="-120"/>
              </a:rPr>
              <a:t>Consists of the following steps</a:t>
            </a:r>
          </a:p>
          <a:p>
            <a:pPr marL="971550" lvl="1" indent="-514350">
              <a:buFont typeface="+mj-lt"/>
              <a:buAutoNum type="arabicPeriod"/>
            </a:pPr>
            <a:r>
              <a:rPr lang="en-US" altLang="zh-TW" dirty="0">
                <a:ea typeface="新細明體" pitchFamily="18" charset="-120"/>
              </a:rPr>
              <a:t>Save </a:t>
            </a:r>
            <a:r>
              <a:rPr lang="en-US" altLang="zh-TW" dirty="0">
                <a:solidFill>
                  <a:srgbClr val="0070C0"/>
                </a:solidFill>
                <a:ea typeface="新細明體" pitchFamily="18" charset="-120"/>
              </a:rPr>
              <a:t>processor state </a:t>
            </a:r>
            <a:r>
              <a:rPr lang="en-US" altLang="zh-TW" dirty="0">
                <a:ea typeface="新細明體" pitchFamily="18" charset="-120"/>
              </a:rPr>
              <a:t>(incl. program counter and other registers) in the </a:t>
            </a:r>
            <a:r>
              <a:rPr lang="en-US" altLang="zh-TW" dirty="0">
                <a:solidFill>
                  <a:srgbClr val="FF0000"/>
                </a:solidFill>
                <a:ea typeface="新細明體" pitchFamily="18" charset="-120"/>
              </a:rPr>
              <a:t>PCB</a:t>
            </a:r>
            <a:r>
              <a:rPr lang="en-US" altLang="zh-TW" dirty="0">
                <a:ea typeface="新細明體" pitchFamily="18" charset="-120"/>
              </a:rPr>
              <a:t>: processor state information</a:t>
            </a:r>
          </a:p>
          <a:p>
            <a:pPr marL="971550" lvl="1" indent="-514350">
              <a:buFont typeface="+mj-lt"/>
              <a:buAutoNum type="arabicPeriod"/>
            </a:pPr>
            <a:r>
              <a:rPr lang="en-US" altLang="zh-TW" dirty="0">
                <a:solidFill>
                  <a:srgbClr val="FF0000"/>
                </a:solidFill>
                <a:ea typeface="新細明體" pitchFamily="18" charset="-120"/>
              </a:rPr>
              <a:t>Update the PCB </a:t>
            </a:r>
            <a:r>
              <a:rPr lang="en-US" altLang="zh-TW" dirty="0">
                <a:ea typeface="新細明體" pitchFamily="18" charset="-120"/>
              </a:rPr>
              <a:t>with the new state and any accounting information</a:t>
            </a:r>
          </a:p>
          <a:p>
            <a:pPr marL="971550" lvl="1" indent="-514350">
              <a:buFont typeface="+mj-lt"/>
              <a:buAutoNum type="arabicPeriod"/>
            </a:pPr>
            <a:r>
              <a:rPr lang="en-US" altLang="zh-TW" dirty="0">
                <a:solidFill>
                  <a:srgbClr val="FF0000"/>
                </a:solidFill>
                <a:ea typeface="新細明體" pitchFamily="18" charset="-120"/>
              </a:rPr>
              <a:t>Move</a:t>
            </a:r>
            <a:r>
              <a:rPr lang="en-US" altLang="zh-TW" dirty="0">
                <a:ea typeface="新細明體" pitchFamily="18" charset="-120"/>
              </a:rPr>
              <a:t> the PCB to appropriate queue – ready, blocked</a:t>
            </a:r>
          </a:p>
          <a:p>
            <a:endParaRPr lang="en-US" dirty="0"/>
          </a:p>
        </p:txBody>
      </p:sp>
      <p:sp>
        <p:nvSpPr>
          <p:cNvPr id="3" name="Title 2">
            <a:extLst>
              <a:ext uri="{FF2B5EF4-FFF2-40B4-BE49-F238E27FC236}">
                <a16:creationId xmlns:a16="http://schemas.microsoft.com/office/drawing/2014/main" id="{B8112710-FF0B-41E1-9EF9-7B4EF37E705E}"/>
              </a:ext>
            </a:extLst>
          </p:cNvPr>
          <p:cNvSpPr>
            <a:spLocks noGrp="1"/>
          </p:cNvSpPr>
          <p:nvPr>
            <p:ph type="title"/>
          </p:nvPr>
        </p:nvSpPr>
        <p:spPr/>
        <p:txBody>
          <a:bodyPr/>
          <a:lstStyle/>
          <a:p>
            <a:r>
              <a:rPr lang="en-US" altLang="zh-TW" dirty="0">
                <a:ea typeface="新細明體" pitchFamily="18" charset="-120"/>
              </a:rPr>
              <a:t>Steps of Process Switching (1/2)</a:t>
            </a:r>
            <a:endParaRPr lang="en-US" dirty="0"/>
          </a:p>
        </p:txBody>
      </p:sp>
      <p:sp>
        <p:nvSpPr>
          <p:cNvPr id="4" name="Slide Number Placeholder 3">
            <a:extLst>
              <a:ext uri="{FF2B5EF4-FFF2-40B4-BE49-F238E27FC236}">
                <a16:creationId xmlns:a16="http://schemas.microsoft.com/office/drawing/2014/main" id="{64D99E9D-D819-4FAF-9D6C-F0CB39136FBE}"/>
              </a:ext>
            </a:extLst>
          </p:cNvPr>
          <p:cNvSpPr>
            <a:spLocks noGrp="1"/>
          </p:cNvSpPr>
          <p:nvPr>
            <p:ph type="sldNum" sz="quarter" idx="15"/>
          </p:nvPr>
        </p:nvSpPr>
        <p:spPr/>
        <p:txBody>
          <a:bodyPr/>
          <a:lstStyle/>
          <a:p>
            <a:fld id="{19B51A1E-902D-48AF-9020-955120F399B6}" type="slidenum">
              <a:rPr lang="en-US" smtClean="0"/>
              <a:pPr/>
              <a:t>53</a:t>
            </a:fld>
            <a:endParaRPr lang="en-US" dirty="0"/>
          </a:p>
        </p:txBody>
      </p:sp>
    </p:spTree>
    <p:extLst>
      <p:ext uri="{BB962C8B-B14F-4D97-AF65-F5344CB8AC3E}">
        <p14:creationId xmlns:p14="http://schemas.microsoft.com/office/powerpoint/2010/main" val="29227611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3EC944-F774-42E0-B6CD-BF3A9AF92D2D}"/>
              </a:ext>
            </a:extLst>
          </p:cNvPr>
          <p:cNvSpPr>
            <a:spLocks noGrp="1"/>
          </p:cNvSpPr>
          <p:nvPr>
            <p:ph idx="1"/>
          </p:nvPr>
        </p:nvSpPr>
        <p:spPr/>
        <p:txBody>
          <a:bodyPr/>
          <a:lstStyle/>
          <a:p>
            <a:r>
              <a:rPr lang="en-US" altLang="zh-TW" dirty="0">
                <a:ea typeface="新細明體" pitchFamily="18" charset="-120"/>
              </a:rPr>
              <a:t>Consists of the following steps</a:t>
            </a:r>
          </a:p>
          <a:p>
            <a:pPr marL="971550" lvl="1" indent="-514350">
              <a:buFont typeface="+mj-lt"/>
              <a:buAutoNum type="arabicPeriod" startAt="4"/>
            </a:pPr>
            <a:r>
              <a:rPr lang="en-US" altLang="zh-TW" dirty="0">
                <a:solidFill>
                  <a:srgbClr val="FF0000"/>
                </a:solidFill>
                <a:ea typeface="新細明體" pitchFamily="18" charset="-120"/>
              </a:rPr>
              <a:t>Select</a:t>
            </a:r>
            <a:r>
              <a:rPr lang="en-US" altLang="zh-TW" dirty="0">
                <a:ea typeface="新細明體" pitchFamily="18" charset="-120"/>
              </a:rPr>
              <a:t> another process for execution</a:t>
            </a:r>
          </a:p>
          <a:p>
            <a:pPr marL="971550" lvl="1" indent="-514350">
              <a:buFont typeface="+mj-lt"/>
              <a:buAutoNum type="arabicPeriod" startAt="4"/>
            </a:pPr>
            <a:r>
              <a:rPr lang="en-US" altLang="zh-TW" dirty="0">
                <a:solidFill>
                  <a:srgbClr val="FF0000"/>
                </a:solidFill>
                <a:ea typeface="新細明體" pitchFamily="18" charset="-120"/>
              </a:rPr>
              <a:t>Update</a:t>
            </a:r>
            <a:r>
              <a:rPr lang="en-US" altLang="zh-TW" dirty="0">
                <a:ea typeface="新細明體" pitchFamily="18" charset="-120"/>
              </a:rPr>
              <a:t> the PCB of the process selected (new state and accounting information)</a:t>
            </a:r>
          </a:p>
          <a:p>
            <a:pPr marL="971550" lvl="1" indent="-514350">
              <a:buFont typeface="+mj-lt"/>
              <a:buAutoNum type="arabicPeriod" startAt="4"/>
            </a:pPr>
            <a:r>
              <a:rPr lang="en-US" altLang="zh-TW" dirty="0">
                <a:ea typeface="新細明體" pitchFamily="18" charset="-120"/>
              </a:rPr>
              <a:t>Update </a:t>
            </a:r>
            <a:r>
              <a:rPr lang="en-US" altLang="zh-TW" dirty="0">
                <a:solidFill>
                  <a:srgbClr val="FF0000"/>
                </a:solidFill>
                <a:ea typeface="新細明體" pitchFamily="18" charset="-120"/>
              </a:rPr>
              <a:t>memory-management</a:t>
            </a:r>
            <a:r>
              <a:rPr lang="en-US" altLang="zh-TW" dirty="0">
                <a:ea typeface="新細明體" pitchFamily="18" charset="-120"/>
              </a:rPr>
              <a:t> data structures </a:t>
            </a:r>
          </a:p>
          <a:p>
            <a:pPr marL="1238250" lvl="2" indent="-514350">
              <a:buFont typeface="Wingdings" panose="05000000000000000000" pitchFamily="2" charset="2"/>
              <a:buChar char="§"/>
            </a:pPr>
            <a:r>
              <a:rPr lang="en-US" altLang="zh-TW" dirty="0">
                <a:ea typeface="新細明體" pitchFamily="18" charset="-120"/>
              </a:rPr>
              <a:t>Depends on how address translation is managed</a:t>
            </a:r>
          </a:p>
          <a:p>
            <a:pPr marL="971550" lvl="1" indent="-514350">
              <a:buFont typeface="+mj-lt"/>
              <a:buAutoNum type="arabicPeriod" startAt="4"/>
            </a:pPr>
            <a:r>
              <a:rPr lang="en-US" altLang="zh-TW" dirty="0">
                <a:solidFill>
                  <a:srgbClr val="FF0000"/>
                </a:solidFill>
                <a:ea typeface="新細明體" pitchFamily="18" charset="-120"/>
              </a:rPr>
              <a:t>Restore</a:t>
            </a:r>
            <a:r>
              <a:rPr lang="en-US" altLang="zh-TW" dirty="0">
                <a:ea typeface="新細明體" pitchFamily="18" charset="-120"/>
              </a:rPr>
              <a:t> context of the selected process </a:t>
            </a:r>
          </a:p>
          <a:p>
            <a:pPr marL="1238250" lvl="2" indent="-514350">
              <a:buFont typeface="Wingdings" panose="05000000000000000000" pitchFamily="2" charset="2"/>
              <a:buChar char="§"/>
            </a:pPr>
            <a:r>
              <a:rPr lang="en-US" altLang="zh-TW" dirty="0">
                <a:ea typeface="新細明體" pitchFamily="18" charset="-120"/>
              </a:rPr>
              <a:t>When it was last switched out of the Running state</a:t>
            </a:r>
          </a:p>
          <a:p>
            <a:pPr marL="1238250" lvl="2" indent="-514350">
              <a:buFont typeface="Wingdings" panose="05000000000000000000" pitchFamily="2" charset="2"/>
              <a:buChar char="§"/>
            </a:pPr>
            <a:r>
              <a:rPr lang="en-US" altLang="zh-TW" dirty="0">
                <a:ea typeface="新細明體" pitchFamily="18" charset="-120"/>
              </a:rPr>
              <a:t>By loading in the previous value of the program counter and other registers</a:t>
            </a:r>
          </a:p>
          <a:p>
            <a:endParaRPr lang="en-US" dirty="0"/>
          </a:p>
        </p:txBody>
      </p:sp>
      <p:sp>
        <p:nvSpPr>
          <p:cNvPr id="3" name="Title 2">
            <a:extLst>
              <a:ext uri="{FF2B5EF4-FFF2-40B4-BE49-F238E27FC236}">
                <a16:creationId xmlns:a16="http://schemas.microsoft.com/office/drawing/2014/main" id="{B8112710-FF0B-41E1-9EF9-7B4EF37E705E}"/>
              </a:ext>
            </a:extLst>
          </p:cNvPr>
          <p:cNvSpPr>
            <a:spLocks noGrp="1"/>
          </p:cNvSpPr>
          <p:nvPr>
            <p:ph type="title"/>
          </p:nvPr>
        </p:nvSpPr>
        <p:spPr/>
        <p:txBody>
          <a:bodyPr/>
          <a:lstStyle/>
          <a:p>
            <a:r>
              <a:rPr lang="en-US" altLang="zh-TW" dirty="0">
                <a:ea typeface="新細明體" pitchFamily="18" charset="-120"/>
              </a:rPr>
              <a:t>Steps of Process Switching (2/2)</a:t>
            </a:r>
            <a:endParaRPr lang="en-US" dirty="0"/>
          </a:p>
        </p:txBody>
      </p:sp>
      <p:sp>
        <p:nvSpPr>
          <p:cNvPr id="4" name="Slide Number Placeholder 3">
            <a:extLst>
              <a:ext uri="{FF2B5EF4-FFF2-40B4-BE49-F238E27FC236}">
                <a16:creationId xmlns:a16="http://schemas.microsoft.com/office/drawing/2014/main" id="{64D99E9D-D819-4FAF-9D6C-F0CB39136FBE}"/>
              </a:ext>
            </a:extLst>
          </p:cNvPr>
          <p:cNvSpPr>
            <a:spLocks noGrp="1"/>
          </p:cNvSpPr>
          <p:nvPr>
            <p:ph type="sldNum" sz="quarter" idx="15"/>
          </p:nvPr>
        </p:nvSpPr>
        <p:spPr/>
        <p:txBody>
          <a:bodyPr/>
          <a:lstStyle/>
          <a:p>
            <a:fld id="{19B51A1E-902D-48AF-9020-955120F399B6}" type="slidenum">
              <a:rPr lang="en-US" smtClean="0"/>
              <a:pPr/>
              <a:t>54</a:t>
            </a:fld>
            <a:endParaRPr lang="en-US" dirty="0"/>
          </a:p>
        </p:txBody>
      </p:sp>
    </p:spTree>
    <p:extLst>
      <p:ext uri="{BB962C8B-B14F-4D97-AF65-F5344CB8AC3E}">
        <p14:creationId xmlns:p14="http://schemas.microsoft.com/office/powerpoint/2010/main" val="15784549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362200" y="1905000"/>
            <a:ext cx="7924800" cy="3810000"/>
            <a:chOff x="528" y="1200"/>
            <a:chExt cx="4992" cy="2400"/>
          </a:xfrm>
        </p:grpSpPr>
        <p:grpSp>
          <p:nvGrpSpPr>
            <p:cNvPr id="3" name="Group 3"/>
            <p:cNvGrpSpPr>
              <a:grpSpLocks/>
            </p:cNvGrpSpPr>
            <p:nvPr/>
          </p:nvGrpSpPr>
          <p:grpSpPr bwMode="auto">
            <a:xfrm>
              <a:off x="3696" y="2496"/>
              <a:ext cx="1824" cy="816"/>
              <a:chOff x="3552" y="2304"/>
              <a:chExt cx="1824" cy="816"/>
            </a:xfrm>
          </p:grpSpPr>
          <p:sp>
            <p:nvSpPr>
              <p:cNvPr id="64572" name="Rectangle 4"/>
              <p:cNvSpPr>
                <a:spLocks noChangeArrowheads="1"/>
              </p:cNvSpPr>
              <p:nvPr/>
            </p:nvSpPr>
            <p:spPr bwMode="auto">
              <a:xfrm>
                <a:off x="398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4573" name="Rectangle 5"/>
              <p:cNvSpPr>
                <a:spLocks noChangeArrowheads="1"/>
              </p:cNvSpPr>
              <p:nvPr/>
            </p:nvSpPr>
            <p:spPr bwMode="auto">
              <a:xfrm>
                <a:off x="422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4574" name="Rectangle 6"/>
              <p:cNvSpPr>
                <a:spLocks noChangeArrowheads="1"/>
              </p:cNvSpPr>
              <p:nvPr/>
            </p:nvSpPr>
            <p:spPr bwMode="auto">
              <a:xfrm>
                <a:off x="4896" y="2448"/>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4575" name="Line 7"/>
              <p:cNvSpPr>
                <a:spLocks noChangeShapeType="1"/>
              </p:cNvSpPr>
              <p:nvPr/>
            </p:nvSpPr>
            <p:spPr bwMode="auto">
              <a:xfrm>
                <a:off x="4464" y="2592"/>
                <a:ext cx="384" cy="0"/>
              </a:xfrm>
              <a:prstGeom prst="line">
                <a:avLst/>
              </a:prstGeom>
              <a:noFill/>
              <a:ln w="9525">
                <a:solidFill>
                  <a:schemeClr val="tx1"/>
                </a:solidFill>
                <a:round/>
                <a:headEnd/>
                <a:tailEnd type="triangle" w="med" len="med"/>
              </a:ln>
            </p:spPr>
            <p:txBody>
              <a:bodyPr wrap="none" anchor="ctr"/>
              <a:lstStyle/>
              <a:p>
                <a:endParaRPr lang="en-US"/>
              </a:p>
            </p:txBody>
          </p:sp>
          <p:sp>
            <p:nvSpPr>
              <p:cNvPr id="64576" name="Rectangle 8"/>
              <p:cNvSpPr>
                <a:spLocks noChangeArrowheads="1"/>
              </p:cNvSpPr>
              <p:nvPr/>
            </p:nvSpPr>
            <p:spPr bwMode="auto">
              <a:xfrm>
                <a:off x="422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64577" name="Rectangle 9"/>
              <p:cNvSpPr>
                <a:spLocks noChangeArrowheads="1"/>
              </p:cNvSpPr>
              <p:nvPr/>
            </p:nvSpPr>
            <p:spPr bwMode="auto">
              <a:xfrm>
                <a:off x="446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64578" name="Line 10"/>
              <p:cNvSpPr>
                <a:spLocks noChangeShapeType="1"/>
              </p:cNvSpPr>
              <p:nvPr/>
            </p:nvSpPr>
            <p:spPr bwMode="auto">
              <a:xfrm>
                <a:off x="5040" y="2784"/>
                <a:ext cx="0" cy="192"/>
              </a:xfrm>
              <a:prstGeom prst="line">
                <a:avLst/>
              </a:prstGeom>
              <a:noFill/>
              <a:ln w="9525">
                <a:solidFill>
                  <a:schemeClr val="tx1"/>
                </a:solidFill>
                <a:round/>
                <a:headEnd/>
                <a:tailEnd/>
              </a:ln>
            </p:spPr>
            <p:txBody>
              <a:bodyPr wrap="none" anchor="ctr"/>
              <a:lstStyle/>
              <a:p>
                <a:endParaRPr lang="en-US"/>
              </a:p>
            </p:txBody>
          </p:sp>
          <p:sp>
            <p:nvSpPr>
              <p:cNvPr id="64579" name="Line 11"/>
              <p:cNvSpPr>
                <a:spLocks noChangeShapeType="1"/>
              </p:cNvSpPr>
              <p:nvPr/>
            </p:nvSpPr>
            <p:spPr bwMode="auto">
              <a:xfrm flipH="1">
                <a:off x="4848" y="2976"/>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64580" name="Line 12"/>
              <p:cNvSpPr>
                <a:spLocks noChangeShapeType="1"/>
              </p:cNvSpPr>
              <p:nvPr/>
            </p:nvSpPr>
            <p:spPr bwMode="auto">
              <a:xfrm flipH="1">
                <a:off x="3744" y="2976"/>
                <a:ext cx="432" cy="0"/>
              </a:xfrm>
              <a:prstGeom prst="line">
                <a:avLst/>
              </a:prstGeom>
              <a:noFill/>
              <a:ln w="9525">
                <a:solidFill>
                  <a:schemeClr val="tx1"/>
                </a:solidFill>
                <a:round/>
                <a:headEnd/>
                <a:tailEnd/>
              </a:ln>
            </p:spPr>
            <p:txBody>
              <a:bodyPr wrap="none" anchor="ctr"/>
              <a:lstStyle/>
              <a:p>
                <a:endParaRPr lang="en-US"/>
              </a:p>
            </p:txBody>
          </p:sp>
          <p:sp>
            <p:nvSpPr>
              <p:cNvPr id="64581" name="Line 13"/>
              <p:cNvSpPr>
                <a:spLocks noChangeShapeType="1"/>
              </p:cNvSpPr>
              <p:nvPr/>
            </p:nvSpPr>
            <p:spPr bwMode="auto">
              <a:xfrm>
                <a:off x="3552" y="2592"/>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64582" name="Line 14"/>
              <p:cNvSpPr>
                <a:spLocks noChangeShapeType="1"/>
              </p:cNvSpPr>
              <p:nvPr/>
            </p:nvSpPr>
            <p:spPr bwMode="auto">
              <a:xfrm flipV="1">
                <a:off x="3744" y="2640"/>
                <a:ext cx="0" cy="336"/>
              </a:xfrm>
              <a:prstGeom prst="line">
                <a:avLst/>
              </a:prstGeom>
              <a:noFill/>
              <a:ln w="9525">
                <a:solidFill>
                  <a:schemeClr val="tx1"/>
                </a:solidFill>
                <a:round/>
                <a:headEnd/>
                <a:tailEnd type="triangle" w="med" len="med"/>
              </a:ln>
            </p:spPr>
            <p:txBody>
              <a:bodyPr wrap="none" anchor="ctr"/>
              <a:lstStyle/>
              <a:p>
                <a:endParaRPr lang="en-US"/>
              </a:p>
            </p:txBody>
          </p:sp>
          <p:sp>
            <p:nvSpPr>
              <p:cNvPr id="64583" name="Line 15"/>
              <p:cNvSpPr>
                <a:spLocks noChangeShapeType="1"/>
              </p:cNvSpPr>
              <p:nvPr/>
            </p:nvSpPr>
            <p:spPr bwMode="auto">
              <a:xfrm>
                <a:off x="5184" y="2592"/>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64584" name="Line 16"/>
              <p:cNvSpPr>
                <a:spLocks noChangeShapeType="1"/>
              </p:cNvSpPr>
              <p:nvPr/>
            </p:nvSpPr>
            <p:spPr bwMode="auto">
              <a:xfrm flipV="1">
                <a:off x="5040" y="2304"/>
                <a:ext cx="0" cy="144"/>
              </a:xfrm>
              <a:prstGeom prst="line">
                <a:avLst/>
              </a:prstGeom>
              <a:noFill/>
              <a:ln w="9525">
                <a:solidFill>
                  <a:schemeClr val="tx1"/>
                </a:solidFill>
                <a:round/>
                <a:headEnd/>
                <a:tailEnd/>
              </a:ln>
            </p:spPr>
            <p:txBody>
              <a:bodyPr wrap="none" anchor="ctr"/>
              <a:lstStyle/>
              <a:p>
                <a:endParaRPr lang="en-US"/>
              </a:p>
            </p:txBody>
          </p:sp>
          <p:sp>
            <p:nvSpPr>
              <p:cNvPr id="64585" name="Line 17"/>
              <p:cNvSpPr>
                <a:spLocks noChangeShapeType="1"/>
              </p:cNvSpPr>
              <p:nvPr/>
            </p:nvSpPr>
            <p:spPr bwMode="auto">
              <a:xfrm flipH="1">
                <a:off x="3744" y="2304"/>
                <a:ext cx="1296" cy="0"/>
              </a:xfrm>
              <a:prstGeom prst="line">
                <a:avLst/>
              </a:prstGeom>
              <a:noFill/>
              <a:ln w="9525">
                <a:solidFill>
                  <a:schemeClr val="tx1"/>
                </a:solidFill>
                <a:round/>
                <a:headEnd/>
                <a:tailEnd/>
              </a:ln>
            </p:spPr>
            <p:txBody>
              <a:bodyPr wrap="none" anchor="ctr"/>
              <a:lstStyle/>
              <a:p>
                <a:endParaRPr lang="en-US"/>
              </a:p>
            </p:txBody>
          </p:sp>
          <p:sp>
            <p:nvSpPr>
              <p:cNvPr id="64586" name="Line 18"/>
              <p:cNvSpPr>
                <a:spLocks noChangeShapeType="1"/>
              </p:cNvSpPr>
              <p:nvPr/>
            </p:nvSpPr>
            <p:spPr bwMode="auto">
              <a:xfrm>
                <a:off x="3744" y="2304"/>
                <a:ext cx="0" cy="240"/>
              </a:xfrm>
              <a:prstGeom prst="line">
                <a:avLst/>
              </a:prstGeom>
              <a:noFill/>
              <a:ln w="9525">
                <a:solidFill>
                  <a:schemeClr val="tx1"/>
                </a:solidFill>
                <a:round/>
                <a:headEnd/>
                <a:tailEnd type="triangle" w="med" len="med"/>
              </a:ln>
            </p:spPr>
            <p:txBody>
              <a:bodyPr wrap="none" anchor="ctr"/>
              <a:lstStyle/>
              <a:p>
                <a:endParaRPr lang="en-US"/>
              </a:p>
            </p:txBody>
          </p:sp>
          <p:sp>
            <p:nvSpPr>
              <p:cNvPr id="64587" name="Line 19"/>
              <p:cNvSpPr>
                <a:spLocks noChangeShapeType="1"/>
              </p:cNvSpPr>
              <p:nvPr/>
            </p:nvSpPr>
            <p:spPr bwMode="auto">
              <a:xfrm flipH="1">
                <a:off x="3888" y="249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4588" name="Line 20"/>
              <p:cNvSpPr>
                <a:spLocks noChangeShapeType="1"/>
              </p:cNvSpPr>
              <p:nvPr/>
            </p:nvSpPr>
            <p:spPr bwMode="auto">
              <a:xfrm flipH="1">
                <a:off x="3888" y="273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4589" name="Line 21"/>
              <p:cNvSpPr>
                <a:spLocks noChangeShapeType="1"/>
              </p:cNvSpPr>
              <p:nvPr/>
            </p:nvSpPr>
            <p:spPr bwMode="auto">
              <a:xfrm flipH="1">
                <a:off x="4704" y="2880"/>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4590" name="Line 22"/>
              <p:cNvSpPr>
                <a:spLocks noChangeShapeType="1"/>
              </p:cNvSpPr>
              <p:nvPr/>
            </p:nvSpPr>
            <p:spPr bwMode="auto">
              <a:xfrm flipH="1">
                <a:off x="4704" y="3120"/>
                <a:ext cx="96" cy="0"/>
              </a:xfrm>
              <a:prstGeom prst="line">
                <a:avLst/>
              </a:prstGeom>
              <a:noFill/>
              <a:ln w="9525">
                <a:solidFill>
                  <a:schemeClr val="tx1"/>
                </a:solidFill>
                <a:round/>
                <a:headEnd type="none" w="sm" len="sm"/>
                <a:tailEnd type="none" w="sm" len="sm"/>
              </a:ln>
            </p:spPr>
            <p:txBody>
              <a:bodyPr wrap="none" anchor="ctr"/>
              <a:lstStyle/>
              <a:p>
                <a:endParaRPr lang="en-US"/>
              </a:p>
            </p:txBody>
          </p:sp>
        </p:grpSp>
        <p:grpSp>
          <p:nvGrpSpPr>
            <p:cNvPr id="4" name="Group 23"/>
            <p:cNvGrpSpPr>
              <a:grpSpLocks/>
            </p:cNvGrpSpPr>
            <p:nvPr/>
          </p:nvGrpSpPr>
          <p:grpSpPr bwMode="auto">
            <a:xfrm>
              <a:off x="2112" y="2688"/>
              <a:ext cx="1008" cy="912"/>
              <a:chOff x="2064" y="2064"/>
              <a:chExt cx="1008" cy="912"/>
            </a:xfrm>
          </p:grpSpPr>
          <p:sp>
            <p:nvSpPr>
              <p:cNvPr id="64569" name="Rectangle 24"/>
              <p:cNvSpPr>
                <a:spLocks noChangeArrowheads="1"/>
              </p:cNvSpPr>
              <p:nvPr/>
            </p:nvSpPr>
            <p:spPr bwMode="auto">
              <a:xfrm>
                <a:off x="2064" y="2064"/>
                <a:ext cx="1008" cy="912"/>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 mov AX, 8</a:t>
                </a:r>
                <a:br>
                  <a:rPr kumimoji="1" lang="en-US" altLang="zh-TW" sz="1600">
                    <a:latin typeface="Arial" charset="0"/>
                    <a:ea typeface="新細明體" pitchFamily="18" charset="-120"/>
                  </a:rPr>
                </a:br>
                <a:r>
                  <a:rPr kumimoji="1" lang="en-US" altLang="zh-TW" sz="1600">
                    <a:latin typeface="Arial" charset="0"/>
                    <a:ea typeface="新細明體" pitchFamily="18" charset="-120"/>
                  </a:rPr>
                  <a:t>B1: mov b,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64570" name="Rectangle 25"/>
              <p:cNvSpPr>
                <a:spLocks noChangeArrowheads="1"/>
              </p:cNvSpPr>
              <p:nvPr/>
            </p:nvSpPr>
            <p:spPr bwMode="auto">
              <a:xfrm>
                <a:off x="2304"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4571" name="Rectangle 26"/>
              <p:cNvSpPr>
                <a:spLocks noChangeArrowheads="1"/>
              </p:cNvSpPr>
              <p:nvPr/>
            </p:nvSpPr>
            <p:spPr bwMode="auto">
              <a:xfrm>
                <a:off x="2112"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b</a:t>
                </a:r>
              </a:p>
            </p:txBody>
          </p:sp>
        </p:grpSp>
        <p:grpSp>
          <p:nvGrpSpPr>
            <p:cNvPr id="5" name="Group 27"/>
            <p:cNvGrpSpPr>
              <a:grpSpLocks/>
            </p:cNvGrpSpPr>
            <p:nvPr/>
          </p:nvGrpSpPr>
          <p:grpSpPr bwMode="auto">
            <a:xfrm>
              <a:off x="576" y="2688"/>
              <a:ext cx="1008" cy="912"/>
              <a:chOff x="528" y="2064"/>
              <a:chExt cx="1008" cy="912"/>
            </a:xfrm>
          </p:grpSpPr>
          <p:sp>
            <p:nvSpPr>
              <p:cNvPr id="64566" name="Rectangle 28"/>
              <p:cNvSpPr>
                <a:spLocks noChangeArrowheads="1"/>
              </p:cNvSpPr>
              <p:nvPr/>
            </p:nvSpPr>
            <p:spPr bwMode="auto">
              <a:xfrm>
                <a:off x="528" y="2064"/>
                <a:ext cx="1008" cy="912"/>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sym typeface="Wingdings" pitchFamily="2" charset="2"/>
                  </a:rPr>
                  <a:t>A0: </a:t>
                </a:r>
                <a:r>
                  <a:rPr kumimoji="1" lang="en-US" altLang="zh-TW" sz="1600">
                    <a:latin typeface="Arial" charset="0"/>
                    <a:ea typeface="新細明體" pitchFamily="18" charset="-120"/>
                  </a:rPr>
                  <a:t>mov AX, a</a:t>
                </a:r>
                <a:br>
                  <a:rPr kumimoji="1" lang="en-US" altLang="zh-TW" sz="1600">
                    <a:latin typeface="Arial" charset="0"/>
                    <a:ea typeface="新細明體" pitchFamily="18" charset="-120"/>
                  </a:rPr>
                </a:br>
                <a:r>
                  <a:rPr kumimoji="1" lang="en-US" altLang="zh-TW" sz="1600">
                    <a:latin typeface="Arial" charset="0"/>
                    <a:ea typeface="新細明體" pitchFamily="18" charset="-120"/>
                  </a:rPr>
                  <a:t>A1: inc AX</a:t>
                </a:r>
                <a:br>
                  <a:rPr kumimoji="1" lang="en-US" altLang="zh-TW" sz="1600">
                    <a:latin typeface="Arial" charset="0"/>
                    <a:ea typeface="新細明體" pitchFamily="18" charset="-120"/>
                  </a:rPr>
                </a:br>
                <a:r>
                  <a:rPr kumimoji="1" lang="en-US" altLang="zh-TW" sz="1600">
                    <a:latin typeface="Arial" charset="0"/>
                    <a:ea typeface="新細明體" pitchFamily="18" charset="-120"/>
                  </a:rPr>
                  <a:t>A2: mov a,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64567" name="Rectangle 29"/>
              <p:cNvSpPr>
                <a:spLocks noChangeArrowheads="1"/>
              </p:cNvSpPr>
              <p:nvPr/>
            </p:nvSpPr>
            <p:spPr bwMode="auto">
              <a:xfrm>
                <a:off x="768"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4568" name="Rectangle 30"/>
              <p:cNvSpPr>
                <a:spLocks noChangeArrowheads="1"/>
              </p:cNvSpPr>
              <p:nvPr/>
            </p:nvSpPr>
            <p:spPr bwMode="auto">
              <a:xfrm>
                <a:off x="576"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a</a:t>
                </a:r>
              </a:p>
            </p:txBody>
          </p:sp>
        </p:grpSp>
        <p:grpSp>
          <p:nvGrpSpPr>
            <p:cNvPr id="6" name="Group 31"/>
            <p:cNvGrpSpPr>
              <a:grpSpLocks/>
            </p:cNvGrpSpPr>
            <p:nvPr/>
          </p:nvGrpSpPr>
          <p:grpSpPr bwMode="auto">
            <a:xfrm>
              <a:off x="4080" y="1440"/>
              <a:ext cx="1008" cy="768"/>
              <a:chOff x="4080" y="1920"/>
              <a:chExt cx="1008" cy="768"/>
            </a:xfrm>
          </p:grpSpPr>
          <p:sp>
            <p:nvSpPr>
              <p:cNvPr id="476192" name="Rectangle 32"/>
              <p:cNvSpPr>
                <a:spLocks noChangeArrowheads="1"/>
              </p:cNvSpPr>
              <p:nvPr/>
            </p:nvSpPr>
            <p:spPr bwMode="auto">
              <a:xfrm>
                <a:off x="4080" y="1920"/>
                <a:ext cx="1008" cy="768"/>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lstStyle/>
              <a:p>
                <a:pPr eaLnBrk="1" hangingPunct="1">
                  <a:defRPr/>
                </a:pPr>
                <a:endParaRPr kumimoji="1" lang="zh-TW" altLang="en-US" sz="1600">
                  <a:latin typeface="Arial" charset="0"/>
                  <a:ea typeface="新細明體" pitchFamily="18" charset="-120"/>
                </a:endParaRPr>
              </a:p>
            </p:txBody>
          </p:sp>
          <p:sp>
            <p:nvSpPr>
              <p:cNvPr id="64562" name="Rectangle 33"/>
              <p:cNvSpPr>
                <a:spLocks noChangeArrowheads="1"/>
              </p:cNvSpPr>
              <p:nvPr/>
            </p:nvSpPr>
            <p:spPr bwMode="auto">
              <a:xfrm>
                <a:off x="4368" y="206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4563" name="Rectangle 34"/>
              <p:cNvSpPr>
                <a:spLocks noChangeArrowheads="1"/>
              </p:cNvSpPr>
              <p:nvPr/>
            </p:nvSpPr>
            <p:spPr bwMode="auto">
              <a:xfrm>
                <a:off x="4176" y="20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4564" name="Rectangle 35"/>
              <p:cNvSpPr>
                <a:spLocks noChangeArrowheads="1"/>
              </p:cNvSpPr>
              <p:nvPr/>
            </p:nvSpPr>
            <p:spPr bwMode="auto">
              <a:xfrm>
                <a:off x="4368" y="2352"/>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4565" name="Rectangle 36"/>
              <p:cNvSpPr>
                <a:spLocks noChangeArrowheads="1"/>
              </p:cNvSpPr>
              <p:nvPr/>
            </p:nvSpPr>
            <p:spPr bwMode="auto">
              <a:xfrm>
                <a:off x="4176" y="235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7" name="Group 37"/>
            <p:cNvGrpSpPr>
              <a:grpSpLocks/>
            </p:cNvGrpSpPr>
            <p:nvPr/>
          </p:nvGrpSpPr>
          <p:grpSpPr bwMode="auto">
            <a:xfrm>
              <a:off x="2112" y="1440"/>
              <a:ext cx="1008" cy="672"/>
              <a:chOff x="2448" y="1056"/>
              <a:chExt cx="1008" cy="672"/>
            </a:xfrm>
          </p:grpSpPr>
          <p:sp>
            <p:nvSpPr>
              <p:cNvPr id="64554" name="Rectangle 38"/>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4555" name="Rectangle 39"/>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4556" name="Rectangle 40"/>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64557" name="Rectangle 41"/>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4558" name="Rectangle 42"/>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4559" name="Rectangle 43"/>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4560" name="Rectangle 44"/>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8" name="Group 45"/>
            <p:cNvGrpSpPr>
              <a:grpSpLocks/>
            </p:cNvGrpSpPr>
            <p:nvPr/>
          </p:nvGrpSpPr>
          <p:grpSpPr bwMode="auto">
            <a:xfrm>
              <a:off x="576" y="1440"/>
              <a:ext cx="1008" cy="672"/>
              <a:chOff x="2448" y="1056"/>
              <a:chExt cx="1008" cy="672"/>
            </a:xfrm>
          </p:grpSpPr>
          <p:sp>
            <p:nvSpPr>
              <p:cNvPr id="64547" name="Rectangle 46"/>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4548" name="Rectangle 47"/>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4549" name="Rectangle 48"/>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64550" name="Rectangle 49"/>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4551" name="Rectangle 50"/>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4552" name="Rectangle 51"/>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4553" name="Rectangle 52"/>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64542" name="Rectangle 53"/>
            <p:cNvSpPr>
              <a:spLocks noChangeArrowheads="1"/>
            </p:cNvSpPr>
            <p:nvPr/>
          </p:nvSpPr>
          <p:spPr bwMode="auto">
            <a:xfrm>
              <a:off x="4080" y="1200"/>
              <a:ext cx="420" cy="231"/>
            </a:xfrm>
            <a:prstGeom prst="rect">
              <a:avLst/>
            </a:prstGeom>
            <a:noFill/>
            <a:ln w="9525">
              <a:noFill/>
              <a:miter lim="800000"/>
              <a:headEnd/>
              <a:tailEnd/>
            </a:ln>
          </p:spPr>
          <p:txBody>
            <a:bodyPr lIns="92075" tIns="46038" rIns="92075" bIns="46038">
              <a:spAutoFit/>
            </a:bodyPr>
            <a:lstStyle/>
            <a:p>
              <a:r>
                <a:rPr kumimoji="1" lang="en-US" altLang="zh-TW">
                  <a:latin typeface="Arial" charset="0"/>
                  <a:ea typeface="新細明體" pitchFamily="18" charset="-120"/>
                </a:rPr>
                <a:t>CPU</a:t>
              </a:r>
            </a:p>
          </p:txBody>
        </p:sp>
        <p:sp>
          <p:nvSpPr>
            <p:cNvPr id="64543" name="Rectangle 54"/>
            <p:cNvSpPr>
              <a:spLocks noChangeArrowheads="1"/>
            </p:cNvSpPr>
            <p:nvPr/>
          </p:nvSpPr>
          <p:spPr bwMode="auto">
            <a:xfrm>
              <a:off x="2064"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B</a:t>
              </a:r>
            </a:p>
          </p:txBody>
        </p:sp>
        <p:sp>
          <p:nvSpPr>
            <p:cNvPr id="64544" name="Rectangle 55"/>
            <p:cNvSpPr>
              <a:spLocks noChangeArrowheads="1"/>
            </p:cNvSpPr>
            <p:nvPr/>
          </p:nvSpPr>
          <p:spPr bwMode="auto">
            <a:xfrm>
              <a:off x="576"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A</a:t>
              </a:r>
            </a:p>
          </p:txBody>
        </p:sp>
        <p:sp>
          <p:nvSpPr>
            <p:cNvPr id="64545" name="Rectangle 56"/>
            <p:cNvSpPr>
              <a:spLocks noChangeArrowheads="1"/>
            </p:cNvSpPr>
            <p:nvPr/>
          </p:nvSpPr>
          <p:spPr bwMode="auto">
            <a:xfrm>
              <a:off x="528"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A</a:t>
              </a:r>
            </a:p>
          </p:txBody>
        </p:sp>
        <p:sp>
          <p:nvSpPr>
            <p:cNvPr id="64546" name="Rectangle 57"/>
            <p:cNvSpPr>
              <a:spLocks noChangeArrowheads="1"/>
            </p:cNvSpPr>
            <p:nvPr/>
          </p:nvSpPr>
          <p:spPr bwMode="auto">
            <a:xfrm>
              <a:off x="2064"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B</a:t>
              </a:r>
            </a:p>
          </p:txBody>
        </p:sp>
      </p:grpSp>
      <p:sp>
        <p:nvSpPr>
          <p:cNvPr id="64515" name="Rectangle 58"/>
          <p:cNvSpPr>
            <a:spLocks noGrp="1" noChangeArrowheads="1"/>
          </p:cNvSpPr>
          <p:nvPr>
            <p:ph type="title"/>
          </p:nvPr>
        </p:nvSpPr>
        <p:spPr>
          <a:xfrm>
            <a:off x="914401" y="387350"/>
            <a:ext cx="8915397" cy="1143000"/>
          </a:xfrm>
        </p:spPr>
        <p:txBody>
          <a:bodyPr/>
          <a:lstStyle/>
          <a:p>
            <a:pPr algn="ctr" eaLnBrk="1" hangingPunct="1"/>
            <a:r>
              <a:rPr lang="en-US" altLang="zh-TW" sz="4000" dirty="0">
                <a:ea typeface="新細明體" pitchFamily="18" charset="-120"/>
              </a:rPr>
              <a:t>Steps in Process Switching (1/10)</a:t>
            </a:r>
          </a:p>
        </p:txBody>
      </p:sp>
      <p:sp>
        <p:nvSpPr>
          <p:cNvPr id="64516" name="Oval 59"/>
          <p:cNvSpPr>
            <a:spLocks noChangeArrowheads="1"/>
          </p:cNvSpPr>
          <p:nvPr/>
        </p:nvSpPr>
        <p:spPr bwMode="auto">
          <a:xfrm>
            <a:off x="8534400" y="4343400"/>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64517" name="Oval 60"/>
          <p:cNvSpPr>
            <a:spLocks noChangeArrowheads="1"/>
          </p:cNvSpPr>
          <p:nvPr/>
        </p:nvSpPr>
        <p:spPr bwMode="auto">
          <a:xfrm>
            <a:off x="8153400" y="4343400"/>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64518" name="Oval 61"/>
          <p:cNvSpPr>
            <a:spLocks noChangeArrowheads="1"/>
          </p:cNvSpPr>
          <p:nvPr/>
        </p:nvSpPr>
        <p:spPr bwMode="auto">
          <a:xfrm>
            <a:off x="9906000" y="4343400"/>
            <a:ext cx="228600" cy="228600"/>
          </a:xfrm>
          <a:prstGeom prst="ellipse">
            <a:avLst/>
          </a:prstGeom>
          <a:solidFill>
            <a:srgbClr val="00CCFF"/>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64519" name="Rectangle 62"/>
          <p:cNvSpPr>
            <a:spLocks noChangeArrowheads="1"/>
          </p:cNvSpPr>
          <p:nvPr/>
        </p:nvSpPr>
        <p:spPr bwMode="auto">
          <a:xfrm>
            <a:off x="84582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xx</a:t>
            </a:r>
          </a:p>
        </p:txBody>
      </p:sp>
      <p:sp>
        <p:nvSpPr>
          <p:cNvPr id="64520" name="Rectangle 63"/>
          <p:cNvSpPr>
            <a:spLocks noChangeArrowheads="1"/>
          </p:cNvSpPr>
          <p:nvPr/>
        </p:nvSpPr>
        <p:spPr bwMode="auto">
          <a:xfrm>
            <a:off x="28194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2</a:t>
            </a:r>
          </a:p>
        </p:txBody>
      </p:sp>
      <p:sp>
        <p:nvSpPr>
          <p:cNvPr id="64521" name="Rectangle 64"/>
          <p:cNvSpPr>
            <a:spLocks noChangeArrowheads="1"/>
          </p:cNvSpPr>
          <p:nvPr/>
        </p:nvSpPr>
        <p:spPr bwMode="auto">
          <a:xfrm>
            <a:off x="52578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99</a:t>
            </a:r>
          </a:p>
        </p:txBody>
      </p:sp>
      <p:sp>
        <p:nvSpPr>
          <p:cNvPr id="64522" name="Rectangle 65"/>
          <p:cNvSpPr>
            <a:spLocks noChangeArrowheads="1"/>
          </p:cNvSpPr>
          <p:nvPr/>
        </p:nvSpPr>
        <p:spPr bwMode="auto">
          <a:xfrm>
            <a:off x="8458200" y="25146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xx</a:t>
            </a:r>
          </a:p>
        </p:txBody>
      </p:sp>
      <p:sp>
        <p:nvSpPr>
          <p:cNvPr id="64523" name="Rectangle 66"/>
          <p:cNvSpPr>
            <a:spLocks noChangeArrowheads="1"/>
          </p:cNvSpPr>
          <p:nvPr/>
        </p:nvSpPr>
        <p:spPr bwMode="auto">
          <a:xfrm>
            <a:off x="29718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ready</a:t>
            </a:r>
          </a:p>
        </p:txBody>
      </p:sp>
      <p:sp>
        <p:nvSpPr>
          <p:cNvPr id="64524" name="Rectangle 67"/>
          <p:cNvSpPr>
            <a:spLocks noChangeArrowheads="1"/>
          </p:cNvSpPr>
          <p:nvPr/>
        </p:nvSpPr>
        <p:spPr bwMode="auto">
          <a:xfrm>
            <a:off x="54102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ready</a:t>
            </a:r>
          </a:p>
        </p:txBody>
      </p:sp>
      <p:sp>
        <p:nvSpPr>
          <p:cNvPr id="64525" name="Rectangle 68"/>
          <p:cNvSpPr>
            <a:spLocks noChangeArrowheads="1"/>
          </p:cNvSpPr>
          <p:nvPr/>
        </p:nvSpPr>
        <p:spPr bwMode="auto">
          <a:xfrm>
            <a:off x="29718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0</a:t>
            </a:r>
          </a:p>
        </p:txBody>
      </p:sp>
      <p:sp>
        <p:nvSpPr>
          <p:cNvPr id="64526" name="Rectangle 69"/>
          <p:cNvSpPr>
            <a:spLocks noChangeArrowheads="1"/>
          </p:cNvSpPr>
          <p:nvPr/>
        </p:nvSpPr>
        <p:spPr bwMode="auto">
          <a:xfrm>
            <a:off x="29718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A0</a:t>
            </a:r>
          </a:p>
        </p:txBody>
      </p:sp>
      <p:sp>
        <p:nvSpPr>
          <p:cNvPr id="64527" name="Rectangle 70"/>
          <p:cNvSpPr>
            <a:spLocks noChangeArrowheads="1"/>
          </p:cNvSpPr>
          <p:nvPr/>
        </p:nvSpPr>
        <p:spPr bwMode="auto">
          <a:xfrm>
            <a:off x="54102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10</a:t>
            </a:r>
          </a:p>
        </p:txBody>
      </p:sp>
      <p:sp>
        <p:nvSpPr>
          <p:cNvPr id="64528" name="Rectangle 71"/>
          <p:cNvSpPr>
            <a:spLocks noChangeArrowheads="1"/>
          </p:cNvSpPr>
          <p:nvPr/>
        </p:nvSpPr>
        <p:spPr bwMode="auto">
          <a:xfrm>
            <a:off x="54102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a:t>
            </a:r>
          </a:p>
        </p:txBody>
      </p:sp>
      <p:sp>
        <p:nvSpPr>
          <p:cNvPr id="64529" name="Rectangle 72"/>
          <p:cNvSpPr>
            <a:spLocks noChangeArrowheads="1"/>
          </p:cNvSpPr>
          <p:nvPr/>
        </p:nvSpPr>
        <p:spPr bwMode="auto">
          <a:xfrm>
            <a:off x="2133600" y="42672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64530" name="Rectangle 73"/>
          <p:cNvSpPr>
            <a:spLocks noChangeArrowheads="1"/>
          </p:cNvSpPr>
          <p:nvPr/>
        </p:nvSpPr>
        <p:spPr bwMode="auto">
          <a:xfrm>
            <a:off x="4572000" y="42672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476234" name="Comment 74"/>
          <p:cNvSpPr>
            <a:spLocks noChangeArrowheads="1"/>
          </p:cNvSpPr>
          <p:nvPr/>
        </p:nvSpPr>
        <p:spPr bwMode="auto">
          <a:xfrm>
            <a:off x="2514600" y="5867400"/>
            <a:ext cx="838200" cy="349250"/>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eaLnBrk="1" hangingPunct="1">
              <a:spcBef>
                <a:spcPct val="50000"/>
              </a:spcBef>
              <a:defRPr/>
            </a:pPr>
            <a:r>
              <a:rPr lang="en-US" altLang="zh-TW" sz="1600">
                <a:solidFill>
                  <a:srgbClr val="000000"/>
                </a:solidFill>
                <a:latin typeface="Arial" charset="0"/>
                <a:ea typeface="新細明體" pitchFamily="18" charset="-120"/>
              </a:rPr>
              <a:t>a++</a:t>
            </a:r>
            <a:endParaRPr kumimoji="1" lang="en-US" altLang="zh-TW" sz="1600">
              <a:solidFill>
                <a:srgbClr val="000000"/>
              </a:solidFill>
              <a:latin typeface="Arial" charset="0"/>
              <a:ea typeface="新細明體" pitchFamily="18" charset="-120"/>
            </a:endParaRPr>
          </a:p>
        </p:txBody>
      </p:sp>
      <p:sp>
        <p:nvSpPr>
          <p:cNvPr id="476235" name="Comment 75"/>
          <p:cNvSpPr>
            <a:spLocks noChangeArrowheads="1"/>
          </p:cNvSpPr>
          <p:nvPr/>
        </p:nvSpPr>
        <p:spPr bwMode="auto">
          <a:xfrm>
            <a:off x="4953000" y="5867400"/>
            <a:ext cx="838200" cy="349250"/>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eaLnBrk="1" hangingPunct="1">
              <a:spcBef>
                <a:spcPct val="50000"/>
              </a:spcBef>
              <a:defRPr/>
            </a:pPr>
            <a:r>
              <a:rPr lang="en-US" altLang="zh-TW" sz="1600">
                <a:solidFill>
                  <a:srgbClr val="000000"/>
                </a:solidFill>
                <a:latin typeface="Arial" charset="0"/>
                <a:ea typeface="新細明體" pitchFamily="18" charset="-120"/>
              </a:rPr>
              <a:t>b = 8</a:t>
            </a:r>
            <a:endParaRPr kumimoji="1" lang="en-US" altLang="zh-TW" sz="1600">
              <a:solidFill>
                <a:srgbClr val="000000"/>
              </a:solidFill>
              <a:latin typeface="Arial" charset="0"/>
              <a:ea typeface="新細明體" pitchFamily="18" charset="-120"/>
            </a:endParaRPr>
          </a:p>
        </p:txBody>
      </p:sp>
      <p:sp>
        <p:nvSpPr>
          <p:cNvPr id="9" name="Slide Number Placeholder 8">
            <a:extLst>
              <a:ext uri="{FF2B5EF4-FFF2-40B4-BE49-F238E27FC236}">
                <a16:creationId xmlns:a16="http://schemas.microsoft.com/office/drawing/2014/main" id="{32CD7107-9D45-4461-ADD8-252FE0C1E74F}"/>
              </a:ext>
            </a:extLst>
          </p:cNvPr>
          <p:cNvSpPr>
            <a:spLocks noGrp="1"/>
          </p:cNvSpPr>
          <p:nvPr>
            <p:ph type="sldNum" sz="quarter" idx="33"/>
          </p:nvPr>
        </p:nvSpPr>
        <p:spPr/>
        <p:txBody>
          <a:bodyPr/>
          <a:lstStyle/>
          <a:p>
            <a:fld id="{19B51A1E-902D-48AF-9020-955120F399B6}" type="slidenum">
              <a:rPr lang="en-US" noProof="0" smtClean="0"/>
              <a:pPr/>
              <a:t>55</a:t>
            </a:fld>
            <a:endParaRPr lang="en-US" noProof="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362200" y="1905000"/>
            <a:ext cx="7924800" cy="3810000"/>
            <a:chOff x="528" y="1200"/>
            <a:chExt cx="4992" cy="2400"/>
          </a:xfrm>
        </p:grpSpPr>
        <p:grpSp>
          <p:nvGrpSpPr>
            <p:cNvPr id="3" name="Group 4"/>
            <p:cNvGrpSpPr>
              <a:grpSpLocks/>
            </p:cNvGrpSpPr>
            <p:nvPr/>
          </p:nvGrpSpPr>
          <p:grpSpPr bwMode="auto">
            <a:xfrm>
              <a:off x="3696" y="2496"/>
              <a:ext cx="1824" cy="816"/>
              <a:chOff x="3696" y="2496"/>
              <a:chExt cx="1824" cy="816"/>
            </a:xfrm>
          </p:grpSpPr>
          <p:sp>
            <p:nvSpPr>
              <p:cNvPr id="65596" name="Rectangle 5"/>
              <p:cNvSpPr>
                <a:spLocks noChangeArrowheads="1"/>
              </p:cNvSpPr>
              <p:nvPr/>
            </p:nvSpPr>
            <p:spPr bwMode="auto">
              <a:xfrm>
                <a:off x="4128" y="2688"/>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5597" name="Rectangle 6"/>
              <p:cNvSpPr>
                <a:spLocks noChangeArrowheads="1"/>
              </p:cNvSpPr>
              <p:nvPr/>
            </p:nvSpPr>
            <p:spPr bwMode="auto">
              <a:xfrm>
                <a:off x="4368" y="2688"/>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5598" name="Rectangle 7"/>
              <p:cNvSpPr>
                <a:spLocks noChangeArrowheads="1"/>
              </p:cNvSpPr>
              <p:nvPr/>
            </p:nvSpPr>
            <p:spPr bwMode="auto">
              <a:xfrm>
                <a:off x="5040" y="2640"/>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5599" name="Line 8"/>
              <p:cNvSpPr>
                <a:spLocks noChangeShapeType="1"/>
              </p:cNvSpPr>
              <p:nvPr/>
            </p:nvSpPr>
            <p:spPr bwMode="auto">
              <a:xfrm>
                <a:off x="4608" y="2784"/>
                <a:ext cx="384" cy="0"/>
              </a:xfrm>
              <a:prstGeom prst="line">
                <a:avLst/>
              </a:prstGeom>
              <a:noFill/>
              <a:ln w="9525">
                <a:solidFill>
                  <a:schemeClr val="tx1"/>
                </a:solidFill>
                <a:round/>
                <a:headEnd/>
                <a:tailEnd type="triangle" w="med" len="med"/>
              </a:ln>
            </p:spPr>
            <p:txBody>
              <a:bodyPr wrap="none" anchor="ctr"/>
              <a:lstStyle/>
              <a:p>
                <a:endParaRPr lang="en-US"/>
              </a:p>
            </p:txBody>
          </p:sp>
          <p:sp>
            <p:nvSpPr>
              <p:cNvPr id="65600" name="Rectangle 9"/>
              <p:cNvSpPr>
                <a:spLocks noChangeArrowheads="1"/>
              </p:cNvSpPr>
              <p:nvPr/>
            </p:nvSpPr>
            <p:spPr bwMode="auto">
              <a:xfrm>
                <a:off x="4368" y="3072"/>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65601" name="Rectangle 10"/>
              <p:cNvSpPr>
                <a:spLocks noChangeArrowheads="1"/>
              </p:cNvSpPr>
              <p:nvPr/>
            </p:nvSpPr>
            <p:spPr bwMode="auto">
              <a:xfrm>
                <a:off x="4608" y="3072"/>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65602" name="Line 11"/>
              <p:cNvSpPr>
                <a:spLocks noChangeShapeType="1"/>
              </p:cNvSpPr>
              <p:nvPr/>
            </p:nvSpPr>
            <p:spPr bwMode="auto">
              <a:xfrm>
                <a:off x="5184" y="2976"/>
                <a:ext cx="0" cy="192"/>
              </a:xfrm>
              <a:prstGeom prst="line">
                <a:avLst/>
              </a:prstGeom>
              <a:noFill/>
              <a:ln w="9525">
                <a:solidFill>
                  <a:schemeClr val="tx1"/>
                </a:solidFill>
                <a:round/>
                <a:headEnd/>
                <a:tailEnd/>
              </a:ln>
            </p:spPr>
            <p:txBody>
              <a:bodyPr wrap="none" anchor="ctr"/>
              <a:lstStyle/>
              <a:p>
                <a:endParaRPr lang="en-US"/>
              </a:p>
            </p:txBody>
          </p:sp>
          <p:sp>
            <p:nvSpPr>
              <p:cNvPr id="65603" name="Line 12"/>
              <p:cNvSpPr>
                <a:spLocks noChangeShapeType="1"/>
              </p:cNvSpPr>
              <p:nvPr/>
            </p:nvSpPr>
            <p:spPr bwMode="auto">
              <a:xfrm flipH="1">
                <a:off x="4992" y="3168"/>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65604" name="Line 13"/>
              <p:cNvSpPr>
                <a:spLocks noChangeShapeType="1"/>
              </p:cNvSpPr>
              <p:nvPr/>
            </p:nvSpPr>
            <p:spPr bwMode="auto">
              <a:xfrm flipH="1">
                <a:off x="3888" y="3168"/>
                <a:ext cx="432" cy="0"/>
              </a:xfrm>
              <a:prstGeom prst="line">
                <a:avLst/>
              </a:prstGeom>
              <a:noFill/>
              <a:ln w="9525">
                <a:solidFill>
                  <a:schemeClr val="tx1"/>
                </a:solidFill>
                <a:round/>
                <a:headEnd/>
                <a:tailEnd/>
              </a:ln>
            </p:spPr>
            <p:txBody>
              <a:bodyPr wrap="none" anchor="ctr"/>
              <a:lstStyle/>
              <a:p>
                <a:endParaRPr lang="en-US"/>
              </a:p>
            </p:txBody>
          </p:sp>
          <p:sp>
            <p:nvSpPr>
              <p:cNvPr id="65605" name="Line 14"/>
              <p:cNvSpPr>
                <a:spLocks noChangeShapeType="1"/>
              </p:cNvSpPr>
              <p:nvPr/>
            </p:nvSpPr>
            <p:spPr bwMode="auto">
              <a:xfrm>
                <a:off x="3696" y="2784"/>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65606" name="Line 15"/>
              <p:cNvSpPr>
                <a:spLocks noChangeShapeType="1"/>
              </p:cNvSpPr>
              <p:nvPr/>
            </p:nvSpPr>
            <p:spPr bwMode="auto">
              <a:xfrm flipV="1">
                <a:off x="3888" y="2832"/>
                <a:ext cx="0" cy="336"/>
              </a:xfrm>
              <a:prstGeom prst="line">
                <a:avLst/>
              </a:prstGeom>
              <a:noFill/>
              <a:ln w="9525">
                <a:solidFill>
                  <a:schemeClr val="tx1"/>
                </a:solidFill>
                <a:round/>
                <a:headEnd/>
                <a:tailEnd type="triangle" w="med" len="med"/>
              </a:ln>
            </p:spPr>
            <p:txBody>
              <a:bodyPr wrap="none" anchor="ctr"/>
              <a:lstStyle/>
              <a:p>
                <a:endParaRPr lang="en-US"/>
              </a:p>
            </p:txBody>
          </p:sp>
          <p:sp>
            <p:nvSpPr>
              <p:cNvPr id="65607" name="Line 16"/>
              <p:cNvSpPr>
                <a:spLocks noChangeShapeType="1"/>
              </p:cNvSpPr>
              <p:nvPr/>
            </p:nvSpPr>
            <p:spPr bwMode="auto">
              <a:xfrm>
                <a:off x="5328" y="2784"/>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65608" name="Line 17"/>
              <p:cNvSpPr>
                <a:spLocks noChangeShapeType="1"/>
              </p:cNvSpPr>
              <p:nvPr/>
            </p:nvSpPr>
            <p:spPr bwMode="auto">
              <a:xfrm flipV="1">
                <a:off x="5184" y="2496"/>
                <a:ext cx="0" cy="144"/>
              </a:xfrm>
              <a:prstGeom prst="line">
                <a:avLst/>
              </a:prstGeom>
              <a:noFill/>
              <a:ln w="9525">
                <a:solidFill>
                  <a:schemeClr val="tx1"/>
                </a:solidFill>
                <a:round/>
                <a:headEnd/>
                <a:tailEnd/>
              </a:ln>
            </p:spPr>
            <p:txBody>
              <a:bodyPr wrap="none" anchor="ctr"/>
              <a:lstStyle/>
              <a:p>
                <a:endParaRPr lang="en-US"/>
              </a:p>
            </p:txBody>
          </p:sp>
          <p:sp>
            <p:nvSpPr>
              <p:cNvPr id="65609" name="Line 18"/>
              <p:cNvSpPr>
                <a:spLocks noChangeShapeType="1"/>
              </p:cNvSpPr>
              <p:nvPr/>
            </p:nvSpPr>
            <p:spPr bwMode="auto">
              <a:xfrm flipH="1">
                <a:off x="3888" y="2496"/>
                <a:ext cx="1296" cy="0"/>
              </a:xfrm>
              <a:prstGeom prst="line">
                <a:avLst/>
              </a:prstGeom>
              <a:noFill/>
              <a:ln w="9525">
                <a:solidFill>
                  <a:schemeClr val="tx1"/>
                </a:solidFill>
                <a:round/>
                <a:headEnd/>
                <a:tailEnd/>
              </a:ln>
            </p:spPr>
            <p:txBody>
              <a:bodyPr wrap="none" anchor="ctr"/>
              <a:lstStyle/>
              <a:p>
                <a:endParaRPr lang="en-US"/>
              </a:p>
            </p:txBody>
          </p:sp>
          <p:sp>
            <p:nvSpPr>
              <p:cNvPr id="65610" name="Line 19"/>
              <p:cNvSpPr>
                <a:spLocks noChangeShapeType="1"/>
              </p:cNvSpPr>
              <p:nvPr/>
            </p:nvSpPr>
            <p:spPr bwMode="auto">
              <a:xfrm>
                <a:off x="3888" y="2496"/>
                <a:ext cx="0" cy="240"/>
              </a:xfrm>
              <a:prstGeom prst="line">
                <a:avLst/>
              </a:prstGeom>
              <a:noFill/>
              <a:ln w="9525">
                <a:solidFill>
                  <a:schemeClr val="tx1"/>
                </a:solidFill>
                <a:round/>
                <a:headEnd/>
                <a:tailEnd type="triangle" w="med" len="med"/>
              </a:ln>
            </p:spPr>
            <p:txBody>
              <a:bodyPr wrap="none" anchor="ctr"/>
              <a:lstStyle/>
              <a:p>
                <a:endParaRPr lang="en-US"/>
              </a:p>
            </p:txBody>
          </p:sp>
          <p:sp>
            <p:nvSpPr>
              <p:cNvPr id="65611" name="Line 20"/>
              <p:cNvSpPr>
                <a:spLocks noChangeShapeType="1"/>
              </p:cNvSpPr>
              <p:nvPr/>
            </p:nvSpPr>
            <p:spPr bwMode="auto">
              <a:xfrm flipH="1">
                <a:off x="4032" y="2688"/>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5612" name="Line 21"/>
              <p:cNvSpPr>
                <a:spLocks noChangeShapeType="1"/>
              </p:cNvSpPr>
              <p:nvPr/>
            </p:nvSpPr>
            <p:spPr bwMode="auto">
              <a:xfrm flipH="1">
                <a:off x="4032" y="2928"/>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5613" name="Line 22"/>
              <p:cNvSpPr>
                <a:spLocks noChangeShapeType="1"/>
              </p:cNvSpPr>
              <p:nvPr/>
            </p:nvSpPr>
            <p:spPr bwMode="auto">
              <a:xfrm flipH="1">
                <a:off x="4848" y="3072"/>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5614" name="Line 23"/>
              <p:cNvSpPr>
                <a:spLocks noChangeShapeType="1"/>
              </p:cNvSpPr>
              <p:nvPr/>
            </p:nvSpPr>
            <p:spPr bwMode="auto">
              <a:xfrm flipH="1">
                <a:off x="4848" y="3312"/>
                <a:ext cx="96" cy="0"/>
              </a:xfrm>
              <a:prstGeom prst="line">
                <a:avLst/>
              </a:prstGeom>
              <a:noFill/>
              <a:ln w="9525">
                <a:solidFill>
                  <a:schemeClr val="tx1"/>
                </a:solidFill>
                <a:round/>
                <a:headEnd type="none" w="sm" len="sm"/>
                <a:tailEnd type="none" w="sm" len="sm"/>
              </a:ln>
            </p:spPr>
            <p:txBody>
              <a:bodyPr wrap="none" anchor="ctr"/>
              <a:lstStyle/>
              <a:p>
                <a:endParaRPr lang="en-US"/>
              </a:p>
            </p:txBody>
          </p:sp>
        </p:grpSp>
        <p:grpSp>
          <p:nvGrpSpPr>
            <p:cNvPr id="4" name="Group 24"/>
            <p:cNvGrpSpPr>
              <a:grpSpLocks/>
            </p:cNvGrpSpPr>
            <p:nvPr/>
          </p:nvGrpSpPr>
          <p:grpSpPr bwMode="auto">
            <a:xfrm>
              <a:off x="2112" y="2688"/>
              <a:ext cx="1008" cy="912"/>
              <a:chOff x="2064" y="2064"/>
              <a:chExt cx="1008" cy="912"/>
            </a:xfrm>
          </p:grpSpPr>
          <p:sp>
            <p:nvSpPr>
              <p:cNvPr id="65593" name="Rectangle 25"/>
              <p:cNvSpPr>
                <a:spLocks noChangeArrowheads="1"/>
              </p:cNvSpPr>
              <p:nvPr/>
            </p:nvSpPr>
            <p:spPr bwMode="auto">
              <a:xfrm>
                <a:off x="2064" y="2064"/>
                <a:ext cx="1008" cy="912"/>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 mov AX, 8</a:t>
                </a:r>
                <a:br>
                  <a:rPr kumimoji="1" lang="en-US" altLang="zh-TW" sz="1600">
                    <a:latin typeface="Arial" charset="0"/>
                    <a:ea typeface="新細明體" pitchFamily="18" charset="-120"/>
                  </a:rPr>
                </a:br>
                <a:r>
                  <a:rPr kumimoji="1" lang="en-US" altLang="zh-TW" sz="1600">
                    <a:latin typeface="Arial" charset="0"/>
                    <a:ea typeface="新細明體" pitchFamily="18" charset="-120"/>
                  </a:rPr>
                  <a:t>B1: mov b,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65594" name="Rectangle 26"/>
              <p:cNvSpPr>
                <a:spLocks noChangeArrowheads="1"/>
              </p:cNvSpPr>
              <p:nvPr/>
            </p:nvSpPr>
            <p:spPr bwMode="auto">
              <a:xfrm>
                <a:off x="2304"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5595" name="Rectangle 27"/>
              <p:cNvSpPr>
                <a:spLocks noChangeArrowheads="1"/>
              </p:cNvSpPr>
              <p:nvPr/>
            </p:nvSpPr>
            <p:spPr bwMode="auto">
              <a:xfrm>
                <a:off x="2112"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b</a:t>
                </a:r>
              </a:p>
            </p:txBody>
          </p:sp>
        </p:grpSp>
        <p:grpSp>
          <p:nvGrpSpPr>
            <p:cNvPr id="5" name="Group 28"/>
            <p:cNvGrpSpPr>
              <a:grpSpLocks/>
            </p:cNvGrpSpPr>
            <p:nvPr/>
          </p:nvGrpSpPr>
          <p:grpSpPr bwMode="auto">
            <a:xfrm>
              <a:off x="576" y="2688"/>
              <a:ext cx="1008" cy="912"/>
              <a:chOff x="528" y="2064"/>
              <a:chExt cx="1008" cy="912"/>
            </a:xfrm>
          </p:grpSpPr>
          <p:sp>
            <p:nvSpPr>
              <p:cNvPr id="65590" name="Rectangle 29"/>
              <p:cNvSpPr>
                <a:spLocks noChangeArrowheads="1"/>
              </p:cNvSpPr>
              <p:nvPr/>
            </p:nvSpPr>
            <p:spPr bwMode="auto">
              <a:xfrm>
                <a:off x="528" y="2064"/>
                <a:ext cx="1008" cy="912"/>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sym typeface="Wingdings" pitchFamily="2" charset="2"/>
                  </a:rPr>
                  <a:t>A0: </a:t>
                </a:r>
                <a:r>
                  <a:rPr kumimoji="1" lang="en-US" altLang="zh-TW" sz="1600">
                    <a:latin typeface="Arial" charset="0"/>
                    <a:ea typeface="新細明體" pitchFamily="18" charset="-120"/>
                  </a:rPr>
                  <a:t>mov AX, a</a:t>
                </a:r>
                <a:br>
                  <a:rPr kumimoji="1" lang="en-US" altLang="zh-TW" sz="1600">
                    <a:latin typeface="Arial" charset="0"/>
                    <a:ea typeface="新細明體" pitchFamily="18" charset="-120"/>
                  </a:rPr>
                </a:br>
                <a:r>
                  <a:rPr kumimoji="1" lang="en-US" altLang="zh-TW" sz="1600">
                    <a:latin typeface="Arial" charset="0"/>
                    <a:ea typeface="新細明體" pitchFamily="18" charset="-120"/>
                  </a:rPr>
                  <a:t>A1: inc AX</a:t>
                </a:r>
                <a:br>
                  <a:rPr kumimoji="1" lang="en-US" altLang="zh-TW" sz="1600">
                    <a:latin typeface="Arial" charset="0"/>
                    <a:ea typeface="新細明體" pitchFamily="18" charset="-120"/>
                  </a:rPr>
                </a:br>
                <a:r>
                  <a:rPr kumimoji="1" lang="en-US" altLang="zh-TW" sz="1600">
                    <a:latin typeface="Arial" charset="0"/>
                    <a:ea typeface="新細明體" pitchFamily="18" charset="-120"/>
                  </a:rPr>
                  <a:t>A2: mov a,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65591" name="Rectangle 30"/>
              <p:cNvSpPr>
                <a:spLocks noChangeArrowheads="1"/>
              </p:cNvSpPr>
              <p:nvPr/>
            </p:nvSpPr>
            <p:spPr bwMode="auto">
              <a:xfrm>
                <a:off x="768"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5592" name="Rectangle 31"/>
              <p:cNvSpPr>
                <a:spLocks noChangeArrowheads="1"/>
              </p:cNvSpPr>
              <p:nvPr/>
            </p:nvSpPr>
            <p:spPr bwMode="auto">
              <a:xfrm>
                <a:off x="576"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a</a:t>
                </a:r>
              </a:p>
            </p:txBody>
          </p:sp>
        </p:grpSp>
        <p:grpSp>
          <p:nvGrpSpPr>
            <p:cNvPr id="6" name="Group 32"/>
            <p:cNvGrpSpPr>
              <a:grpSpLocks/>
            </p:cNvGrpSpPr>
            <p:nvPr/>
          </p:nvGrpSpPr>
          <p:grpSpPr bwMode="auto">
            <a:xfrm>
              <a:off x="4080" y="1440"/>
              <a:ext cx="1008" cy="768"/>
              <a:chOff x="4080" y="1920"/>
              <a:chExt cx="1008" cy="768"/>
            </a:xfrm>
          </p:grpSpPr>
          <p:sp>
            <p:nvSpPr>
              <p:cNvPr id="478241" name="Rectangle 33"/>
              <p:cNvSpPr>
                <a:spLocks noChangeArrowheads="1"/>
              </p:cNvSpPr>
              <p:nvPr/>
            </p:nvSpPr>
            <p:spPr bwMode="auto">
              <a:xfrm>
                <a:off x="4080" y="1920"/>
                <a:ext cx="1008" cy="768"/>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lstStyle/>
              <a:p>
                <a:pPr eaLnBrk="1" hangingPunct="1">
                  <a:defRPr/>
                </a:pPr>
                <a:endParaRPr kumimoji="1" lang="zh-TW" altLang="en-US" sz="1600">
                  <a:latin typeface="Arial" charset="0"/>
                  <a:ea typeface="新細明體" pitchFamily="18" charset="-120"/>
                </a:endParaRPr>
              </a:p>
            </p:txBody>
          </p:sp>
          <p:sp>
            <p:nvSpPr>
              <p:cNvPr id="65586" name="Rectangle 34"/>
              <p:cNvSpPr>
                <a:spLocks noChangeArrowheads="1"/>
              </p:cNvSpPr>
              <p:nvPr/>
            </p:nvSpPr>
            <p:spPr bwMode="auto">
              <a:xfrm>
                <a:off x="4368" y="206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5587" name="Rectangle 35"/>
              <p:cNvSpPr>
                <a:spLocks noChangeArrowheads="1"/>
              </p:cNvSpPr>
              <p:nvPr/>
            </p:nvSpPr>
            <p:spPr bwMode="auto">
              <a:xfrm>
                <a:off x="4176" y="20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5588" name="Rectangle 36"/>
              <p:cNvSpPr>
                <a:spLocks noChangeArrowheads="1"/>
              </p:cNvSpPr>
              <p:nvPr/>
            </p:nvSpPr>
            <p:spPr bwMode="auto">
              <a:xfrm>
                <a:off x="4368" y="2352"/>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5589" name="Rectangle 37"/>
              <p:cNvSpPr>
                <a:spLocks noChangeArrowheads="1"/>
              </p:cNvSpPr>
              <p:nvPr/>
            </p:nvSpPr>
            <p:spPr bwMode="auto">
              <a:xfrm>
                <a:off x="4176" y="235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7" name="Group 38"/>
            <p:cNvGrpSpPr>
              <a:grpSpLocks/>
            </p:cNvGrpSpPr>
            <p:nvPr/>
          </p:nvGrpSpPr>
          <p:grpSpPr bwMode="auto">
            <a:xfrm>
              <a:off x="2112" y="1440"/>
              <a:ext cx="1008" cy="672"/>
              <a:chOff x="2448" y="1056"/>
              <a:chExt cx="1008" cy="672"/>
            </a:xfrm>
          </p:grpSpPr>
          <p:sp>
            <p:nvSpPr>
              <p:cNvPr id="65578" name="Rectangle 39"/>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5579" name="Rectangle 40"/>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5580" name="Rectangle 41"/>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65581" name="Rectangle 42"/>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5582" name="Rectangle 43"/>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5583" name="Rectangle 44"/>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5584" name="Rectangle 45"/>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8" name="Group 46"/>
            <p:cNvGrpSpPr>
              <a:grpSpLocks/>
            </p:cNvGrpSpPr>
            <p:nvPr/>
          </p:nvGrpSpPr>
          <p:grpSpPr bwMode="auto">
            <a:xfrm>
              <a:off x="576" y="1440"/>
              <a:ext cx="1008" cy="672"/>
              <a:chOff x="2448" y="1056"/>
              <a:chExt cx="1008" cy="672"/>
            </a:xfrm>
          </p:grpSpPr>
          <p:sp>
            <p:nvSpPr>
              <p:cNvPr id="65571" name="Rectangle 47"/>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5572" name="Rectangle 48"/>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5573" name="Rectangle 49"/>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65574" name="Rectangle 50"/>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5575" name="Rectangle 51"/>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5576" name="Rectangle 52"/>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5577" name="Rectangle 53"/>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65566" name="Rectangle 54"/>
            <p:cNvSpPr>
              <a:spLocks noChangeArrowheads="1"/>
            </p:cNvSpPr>
            <p:nvPr/>
          </p:nvSpPr>
          <p:spPr bwMode="auto">
            <a:xfrm>
              <a:off x="4080" y="1200"/>
              <a:ext cx="420" cy="231"/>
            </a:xfrm>
            <a:prstGeom prst="rect">
              <a:avLst/>
            </a:prstGeom>
            <a:noFill/>
            <a:ln w="9525">
              <a:noFill/>
              <a:miter lim="800000"/>
              <a:headEnd/>
              <a:tailEnd/>
            </a:ln>
          </p:spPr>
          <p:txBody>
            <a:bodyPr lIns="92075" tIns="46038" rIns="92075" bIns="46038">
              <a:spAutoFit/>
            </a:bodyPr>
            <a:lstStyle/>
            <a:p>
              <a:r>
                <a:rPr kumimoji="1" lang="en-US" altLang="zh-TW">
                  <a:latin typeface="Arial" charset="0"/>
                  <a:ea typeface="新細明體" pitchFamily="18" charset="-120"/>
                </a:rPr>
                <a:t>CPU</a:t>
              </a:r>
            </a:p>
          </p:txBody>
        </p:sp>
        <p:sp>
          <p:nvSpPr>
            <p:cNvPr id="65567" name="Rectangle 55"/>
            <p:cNvSpPr>
              <a:spLocks noChangeArrowheads="1"/>
            </p:cNvSpPr>
            <p:nvPr/>
          </p:nvSpPr>
          <p:spPr bwMode="auto">
            <a:xfrm>
              <a:off x="2064"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B</a:t>
              </a:r>
            </a:p>
          </p:txBody>
        </p:sp>
        <p:sp>
          <p:nvSpPr>
            <p:cNvPr id="65568" name="Rectangle 56"/>
            <p:cNvSpPr>
              <a:spLocks noChangeArrowheads="1"/>
            </p:cNvSpPr>
            <p:nvPr/>
          </p:nvSpPr>
          <p:spPr bwMode="auto">
            <a:xfrm>
              <a:off x="576"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A</a:t>
              </a:r>
            </a:p>
          </p:txBody>
        </p:sp>
        <p:sp>
          <p:nvSpPr>
            <p:cNvPr id="65569" name="Rectangle 57"/>
            <p:cNvSpPr>
              <a:spLocks noChangeArrowheads="1"/>
            </p:cNvSpPr>
            <p:nvPr/>
          </p:nvSpPr>
          <p:spPr bwMode="auto">
            <a:xfrm>
              <a:off x="528"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A</a:t>
              </a:r>
            </a:p>
          </p:txBody>
        </p:sp>
        <p:sp>
          <p:nvSpPr>
            <p:cNvPr id="65570" name="Rectangle 58"/>
            <p:cNvSpPr>
              <a:spLocks noChangeArrowheads="1"/>
            </p:cNvSpPr>
            <p:nvPr/>
          </p:nvSpPr>
          <p:spPr bwMode="auto">
            <a:xfrm>
              <a:off x="2064"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B</a:t>
              </a:r>
            </a:p>
          </p:txBody>
        </p:sp>
      </p:grpSp>
      <p:sp>
        <p:nvSpPr>
          <p:cNvPr id="65540" name="Oval 59"/>
          <p:cNvSpPr>
            <a:spLocks noChangeArrowheads="1"/>
          </p:cNvSpPr>
          <p:nvPr/>
        </p:nvSpPr>
        <p:spPr bwMode="auto">
          <a:xfrm>
            <a:off x="9677400" y="4343400"/>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65541" name="Oval 60"/>
          <p:cNvSpPr>
            <a:spLocks noChangeArrowheads="1"/>
          </p:cNvSpPr>
          <p:nvPr/>
        </p:nvSpPr>
        <p:spPr bwMode="auto">
          <a:xfrm>
            <a:off x="8534400" y="4343400"/>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65542" name="Rectangle 61"/>
          <p:cNvSpPr>
            <a:spLocks noChangeArrowheads="1"/>
          </p:cNvSpPr>
          <p:nvPr/>
        </p:nvSpPr>
        <p:spPr bwMode="auto">
          <a:xfrm>
            <a:off x="8458200" y="29718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A0</a:t>
            </a:r>
          </a:p>
        </p:txBody>
      </p:sp>
      <p:sp>
        <p:nvSpPr>
          <p:cNvPr id="65543" name="Rectangle 62"/>
          <p:cNvSpPr>
            <a:spLocks noChangeArrowheads="1"/>
          </p:cNvSpPr>
          <p:nvPr/>
        </p:nvSpPr>
        <p:spPr bwMode="auto">
          <a:xfrm>
            <a:off x="28194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2</a:t>
            </a:r>
          </a:p>
        </p:txBody>
      </p:sp>
      <p:sp>
        <p:nvSpPr>
          <p:cNvPr id="65544" name="Rectangle 63"/>
          <p:cNvSpPr>
            <a:spLocks noChangeArrowheads="1"/>
          </p:cNvSpPr>
          <p:nvPr/>
        </p:nvSpPr>
        <p:spPr bwMode="auto">
          <a:xfrm>
            <a:off x="52578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99</a:t>
            </a:r>
          </a:p>
        </p:txBody>
      </p:sp>
      <p:sp>
        <p:nvSpPr>
          <p:cNvPr id="65545" name="Rectangle 64"/>
          <p:cNvSpPr>
            <a:spLocks noChangeArrowheads="1"/>
          </p:cNvSpPr>
          <p:nvPr/>
        </p:nvSpPr>
        <p:spPr bwMode="auto">
          <a:xfrm>
            <a:off x="8458200" y="25146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0</a:t>
            </a:r>
          </a:p>
        </p:txBody>
      </p:sp>
      <p:sp>
        <p:nvSpPr>
          <p:cNvPr id="65546" name="Rectangle 65"/>
          <p:cNvSpPr>
            <a:spLocks noChangeArrowheads="1"/>
          </p:cNvSpPr>
          <p:nvPr/>
        </p:nvSpPr>
        <p:spPr bwMode="auto">
          <a:xfrm>
            <a:off x="54102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ready</a:t>
            </a:r>
          </a:p>
        </p:txBody>
      </p:sp>
      <p:sp>
        <p:nvSpPr>
          <p:cNvPr id="65547" name="Rectangle 66"/>
          <p:cNvSpPr>
            <a:spLocks noChangeArrowheads="1"/>
          </p:cNvSpPr>
          <p:nvPr/>
        </p:nvSpPr>
        <p:spPr bwMode="auto">
          <a:xfrm>
            <a:off x="29718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0</a:t>
            </a:r>
          </a:p>
        </p:txBody>
      </p:sp>
      <p:sp>
        <p:nvSpPr>
          <p:cNvPr id="65548" name="Rectangle 67"/>
          <p:cNvSpPr>
            <a:spLocks noChangeArrowheads="1"/>
          </p:cNvSpPr>
          <p:nvPr/>
        </p:nvSpPr>
        <p:spPr bwMode="auto">
          <a:xfrm>
            <a:off x="29718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A0</a:t>
            </a:r>
          </a:p>
        </p:txBody>
      </p:sp>
      <p:sp>
        <p:nvSpPr>
          <p:cNvPr id="65549" name="Rectangle 68"/>
          <p:cNvSpPr>
            <a:spLocks noChangeArrowheads="1"/>
          </p:cNvSpPr>
          <p:nvPr/>
        </p:nvSpPr>
        <p:spPr bwMode="auto">
          <a:xfrm>
            <a:off x="54102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10</a:t>
            </a:r>
          </a:p>
        </p:txBody>
      </p:sp>
      <p:sp>
        <p:nvSpPr>
          <p:cNvPr id="65550" name="Rectangle 69"/>
          <p:cNvSpPr>
            <a:spLocks noChangeArrowheads="1"/>
          </p:cNvSpPr>
          <p:nvPr/>
        </p:nvSpPr>
        <p:spPr bwMode="auto">
          <a:xfrm>
            <a:off x="54102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a:t>
            </a:r>
          </a:p>
        </p:txBody>
      </p:sp>
      <p:sp>
        <p:nvSpPr>
          <p:cNvPr id="65551" name="Rectangle 70"/>
          <p:cNvSpPr>
            <a:spLocks noChangeArrowheads="1"/>
          </p:cNvSpPr>
          <p:nvPr/>
        </p:nvSpPr>
        <p:spPr bwMode="auto">
          <a:xfrm>
            <a:off x="2133600" y="42672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65552" name="Rectangle 71"/>
          <p:cNvSpPr>
            <a:spLocks noChangeArrowheads="1"/>
          </p:cNvSpPr>
          <p:nvPr/>
        </p:nvSpPr>
        <p:spPr bwMode="auto">
          <a:xfrm>
            <a:off x="4572000" y="42672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478280" name="Comment 72"/>
          <p:cNvSpPr>
            <a:spLocks noChangeArrowheads="1"/>
          </p:cNvSpPr>
          <p:nvPr/>
        </p:nvSpPr>
        <p:spPr bwMode="auto">
          <a:xfrm>
            <a:off x="2438400" y="5867401"/>
            <a:ext cx="6400800" cy="593725"/>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eaLnBrk="1" hangingPunct="1">
              <a:spcBef>
                <a:spcPct val="50000"/>
              </a:spcBef>
              <a:defRPr/>
            </a:pPr>
            <a:r>
              <a:rPr lang="en-US" altLang="zh-TW" sz="1600">
                <a:solidFill>
                  <a:srgbClr val="000000"/>
                </a:solidFill>
                <a:latin typeface="Arial" charset="0"/>
                <a:ea typeface="新細明體" pitchFamily="18" charset="-120"/>
              </a:rPr>
              <a:t>Process A is dispatched.  PCB of A is updated, and the processor state information is copied to the CPU.  </a:t>
            </a:r>
            <a:endParaRPr kumimoji="1" lang="en-US" altLang="zh-TW" sz="1600">
              <a:solidFill>
                <a:srgbClr val="000000"/>
              </a:solidFill>
              <a:latin typeface="Arial" charset="0"/>
              <a:ea typeface="新細明體" pitchFamily="18" charset="-120"/>
            </a:endParaRPr>
          </a:p>
        </p:txBody>
      </p:sp>
      <p:sp>
        <p:nvSpPr>
          <p:cNvPr id="65554" name="Rectangle 73"/>
          <p:cNvSpPr>
            <a:spLocks noChangeArrowheads="1"/>
          </p:cNvSpPr>
          <p:nvPr/>
        </p:nvSpPr>
        <p:spPr bwMode="auto">
          <a:xfrm>
            <a:off x="2971800" y="23622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running</a:t>
            </a:r>
          </a:p>
        </p:txBody>
      </p:sp>
      <p:sp>
        <p:nvSpPr>
          <p:cNvPr id="65555" name="Oval 74"/>
          <p:cNvSpPr>
            <a:spLocks noChangeArrowheads="1"/>
          </p:cNvSpPr>
          <p:nvPr/>
        </p:nvSpPr>
        <p:spPr bwMode="auto">
          <a:xfrm>
            <a:off x="9753600" y="27432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7</a:t>
            </a:r>
          </a:p>
        </p:txBody>
      </p:sp>
      <p:sp>
        <p:nvSpPr>
          <p:cNvPr id="65556" name="Oval 75"/>
          <p:cNvSpPr>
            <a:spLocks noChangeArrowheads="1"/>
          </p:cNvSpPr>
          <p:nvPr/>
        </p:nvSpPr>
        <p:spPr bwMode="auto">
          <a:xfrm>
            <a:off x="4114800" y="23622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5</a:t>
            </a:r>
          </a:p>
        </p:txBody>
      </p:sp>
      <p:sp>
        <p:nvSpPr>
          <p:cNvPr id="9" name="Slide Number Placeholder 8">
            <a:extLst>
              <a:ext uri="{FF2B5EF4-FFF2-40B4-BE49-F238E27FC236}">
                <a16:creationId xmlns:a16="http://schemas.microsoft.com/office/drawing/2014/main" id="{9604C4DA-196D-4CE6-B2B3-826306B0EA39}"/>
              </a:ext>
            </a:extLst>
          </p:cNvPr>
          <p:cNvSpPr>
            <a:spLocks noGrp="1"/>
          </p:cNvSpPr>
          <p:nvPr>
            <p:ph type="sldNum" sz="quarter" idx="33"/>
          </p:nvPr>
        </p:nvSpPr>
        <p:spPr/>
        <p:txBody>
          <a:bodyPr/>
          <a:lstStyle/>
          <a:p>
            <a:fld id="{19B51A1E-902D-48AF-9020-955120F399B6}" type="slidenum">
              <a:rPr lang="en-US" noProof="0" smtClean="0"/>
              <a:pPr/>
              <a:t>56</a:t>
            </a:fld>
            <a:endParaRPr lang="en-US" noProof="0" dirty="0"/>
          </a:p>
        </p:txBody>
      </p:sp>
      <p:sp>
        <p:nvSpPr>
          <p:cNvPr id="81" name="Rectangle 58">
            <a:extLst>
              <a:ext uri="{FF2B5EF4-FFF2-40B4-BE49-F238E27FC236}">
                <a16:creationId xmlns:a16="http://schemas.microsoft.com/office/drawing/2014/main" id="{CA2D9199-1AB6-494B-8DFC-BB3F00F0F93E}"/>
              </a:ext>
            </a:extLst>
          </p:cNvPr>
          <p:cNvSpPr txBox="1">
            <a:spLocks noChangeArrowheads="1"/>
          </p:cNvSpPr>
          <p:nvPr/>
        </p:nvSpPr>
        <p:spPr>
          <a:xfrm>
            <a:off x="914401" y="387350"/>
            <a:ext cx="8915397" cy="1143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ctr"/>
            <a:r>
              <a:rPr lang="en-US" altLang="zh-TW" sz="4000" dirty="0">
                <a:ea typeface="新細明體" pitchFamily="18" charset="-120"/>
              </a:rPr>
              <a:t>Steps in Process Switching (2/10)</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362200" y="1905000"/>
            <a:ext cx="7924800" cy="3810000"/>
            <a:chOff x="528" y="1200"/>
            <a:chExt cx="4992" cy="2400"/>
          </a:xfrm>
        </p:grpSpPr>
        <p:grpSp>
          <p:nvGrpSpPr>
            <p:cNvPr id="3" name="Group 4"/>
            <p:cNvGrpSpPr>
              <a:grpSpLocks/>
            </p:cNvGrpSpPr>
            <p:nvPr/>
          </p:nvGrpSpPr>
          <p:grpSpPr bwMode="auto">
            <a:xfrm>
              <a:off x="3696" y="2496"/>
              <a:ext cx="1824" cy="816"/>
              <a:chOff x="3552" y="2304"/>
              <a:chExt cx="1824" cy="816"/>
            </a:xfrm>
          </p:grpSpPr>
          <p:sp>
            <p:nvSpPr>
              <p:cNvPr id="66618" name="Rectangle 5"/>
              <p:cNvSpPr>
                <a:spLocks noChangeArrowheads="1"/>
              </p:cNvSpPr>
              <p:nvPr/>
            </p:nvSpPr>
            <p:spPr bwMode="auto">
              <a:xfrm>
                <a:off x="398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6619" name="Rectangle 6"/>
              <p:cNvSpPr>
                <a:spLocks noChangeArrowheads="1"/>
              </p:cNvSpPr>
              <p:nvPr/>
            </p:nvSpPr>
            <p:spPr bwMode="auto">
              <a:xfrm>
                <a:off x="422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6620" name="Rectangle 7"/>
              <p:cNvSpPr>
                <a:spLocks noChangeArrowheads="1"/>
              </p:cNvSpPr>
              <p:nvPr/>
            </p:nvSpPr>
            <p:spPr bwMode="auto">
              <a:xfrm>
                <a:off x="4896" y="2448"/>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6621" name="Line 8"/>
              <p:cNvSpPr>
                <a:spLocks noChangeShapeType="1"/>
              </p:cNvSpPr>
              <p:nvPr/>
            </p:nvSpPr>
            <p:spPr bwMode="auto">
              <a:xfrm>
                <a:off x="4464" y="2592"/>
                <a:ext cx="384" cy="0"/>
              </a:xfrm>
              <a:prstGeom prst="line">
                <a:avLst/>
              </a:prstGeom>
              <a:noFill/>
              <a:ln w="9525">
                <a:solidFill>
                  <a:schemeClr val="tx1"/>
                </a:solidFill>
                <a:round/>
                <a:headEnd/>
                <a:tailEnd type="triangle" w="med" len="med"/>
              </a:ln>
            </p:spPr>
            <p:txBody>
              <a:bodyPr wrap="none" anchor="ctr"/>
              <a:lstStyle/>
              <a:p>
                <a:endParaRPr lang="en-US"/>
              </a:p>
            </p:txBody>
          </p:sp>
          <p:sp>
            <p:nvSpPr>
              <p:cNvPr id="66622" name="Rectangle 9"/>
              <p:cNvSpPr>
                <a:spLocks noChangeArrowheads="1"/>
              </p:cNvSpPr>
              <p:nvPr/>
            </p:nvSpPr>
            <p:spPr bwMode="auto">
              <a:xfrm>
                <a:off x="422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66623" name="Rectangle 10"/>
              <p:cNvSpPr>
                <a:spLocks noChangeArrowheads="1"/>
              </p:cNvSpPr>
              <p:nvPr/>
            </p:nvSpPr>
            <p:spPr bwMode="auto">
              <a:xfrm>
                <a:off x="446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66624" name="Line 11"/>
              <p:cNvSpPr>
                <a:spLocks noChangeShapeType="1"/>
              </p:cNvSpPr>
              <p:nvPr/>
            </p:nvSpPr>
            <p:spPr bwMode="auto">
              <a:xfrm>
                <a:off x="5040" y="2784"/>
                <a:ext cx="0" cy="192"/>
              </a:xfrm>
              <a:prstGeom prst="line">
                <a:avLst/>
              </a:prstGeom>
              <a:noFill/>
              <a:ln w="9525">
                <a:solidFill>
                  <a:schemeClr val="tx1"/>
                </a:solidFill>
                <a:round/>
                <a:headEnd/>
                <a:tailEnd/>
              </a:ln>
            </p:spPr>
            <p:txBody>
              <a:bodyPr wrap="none" anchor="ctr"/>
              <a:lstStyle/>
              <a:p>
                <a:endParaRPr lang="en-US"/>
              </a:p>
            </p:txBody>
          </p:sp>
          <p:sp>
            <p:nvSpPr>
              <p:cNvPr id="66625" name="Line 12"/>
              <p:cNvSpPr>
                <a:spLocks noChangeShapeType="1"/>
              </p:cNvSpPr>
              <p:nvPr/>
            </p:nvSpPr>
            <p:spPr bwMode="auto">
              <a:xfrm flipH="1">
                <a:off x="4848" y="2976"/>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66626" name="Line 13"/>
              <p:cNvSpPr>
                <a:spLocks noChangeShapeType="1"/>
              </p:cNvSpPr>
              <p:nvPr/>
            </p:nvSpPr>
            <p:spPr bwMode="auto">
              <a:xfrm flipH="1">
                <a:off x="3744" y="2976"/>
                <a:ext cx="432" cy="0"/>
              </a:xfrm>
              <a:prstGeom prst="line">
                <a:avLst/>
              </a:prstGeom>
              <a:noFill/>
              <a:ln w="9525">
                <a:solidFill>
                  <a:schemeClr val="tx1"/>
                </a:solidFill>
                <a:round/>
                <a:headEnd/>
                <a:tailEnd/>
              </a:ln>
            </p:spPr>
            <p:txBody>
              <a:bodyPr wrap="none" anchor="ctr"/>
              <a:lstStyle/>
              <a:p>
                <a:endParaRPr lang="en-US"/>
              </a:p>
            </p:txBody>
          </p:sp>
          <p:sp>
            <p:nvSpPr>
              <p:cNvPr id="66627" name="Line 14"/>
              <p:cNvSpPr>
                <a:spLocks noChangeShapeType="1"/>
              </p:cNvSpPr>
              <p:nvPr/>
            </p:nvSpPr>
            <p:spPr bwMode="auto">
              <a:xfrm>
                <a:off x="3552" y="2592"/>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66628" name="Line 15"/>
              <p:cNvSpPr>
                <a:spLocks noChangeShapeType="1"/>
              </p:cNvSpPr>
              <p:nvPr/>
            </p:nvSpPr>
            <p:spPr bwMode="auto">
              <a:xfrm flipV="1">
                <a:off x="3744" y="2640"/>
                <a:ext cx="0" cy="336"/>
              </a:xfrm>
              <a:prstGeom prst="line">
                <a:avLst/>
              </a:prstGeom>
              <a:noFill/>
              <a:ln w="9525">
                <a:solidFill>
                  <a:schemeClr val="tx1"/>
                </a:solidFill>
                <a:round/>
                <a:headEnd/>
                <a:tailEnd type="triangle" w="med" len="med"/>
              </a:ln>
            </p:spPr>
            <p:txBody>
              <a:bodyPr wrap="none" anchor="ctr"/>
              <a:lstStyle/>
              <a:p>
                <a:endParaRPr lang="en-US"/>
              </a:p>
            </p:txBody>
          </p:sp>
          <p:sp>
            <p:nvSpPr>
              <p:cNvPr id="66629" name="Line 16"/>
              <p:cNvSpPr>
                <a:spLocks noChangeShapeType="1"/>
              </p:cNvSpPr>
              <p:nvPr/>
            </p:nvSpPr>
            <p:spPr bwMode="auto">
              <a:xfrm>
                <a:off x="5184" y="2592"/>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66630" name="Line 17"/>
              <p:cNvSpPr>
                <a:spLocks noChangeShapeType="1"/>
              </p:cNvSpPr>
              <p:nvPr/>
            </p:nvSpPr>
            <p:spPr bwMode="auto">
              <a:xfrm flipV="1">
                <a:off x="5040" y="2304"/>
                <a:ext cx="0" cy="144"/>
              </a:xfrm>
              <a:prstGeom prst="line">
                <a:avLst/>
              </a:prstGeom>
              <a:noFill/>
              <a:ln w="9525">
                <a:solidFill>
                  <a:schemeClr val="tx1"/>
                </a:solidFill>
                <a:round/>
                <a:headEnd/>
                <a:tailEnd/>
              </a:ln>
            </p:spPr>
            <p:txBody>
              <a:bodyPr wrap="none" anchor="ctr"/>
              <a:lstStyle/>
              <a:p>
                <a:endParaRPr lang="en-US"/>
              </a:p>
            </p:txBody>
          </p:sp>
          <p:sp>
            <p:nvSpPr>
              <p:cNvPr id="66631" name="Line 18"/>
              <p:cNvSpPr>
                <a:spLocks noChangeShapeType="1"/>
              </p:cNvSpPr>
              <p:nvPr/>
            </p:nvSpPr>
            <p:spPr bwMode="auto">
              <a:xfrm flipH="1">
                <a:off x="3744" y="2304"/>
                <a:ext cx="1296" cy="0"/>
              </a:xfrm>
              <a:prstGeom prst="line">
                <a:avLst/>
              </a:prstGeom>
              <a:noFill/>
              <a:ln w="9525">
                <a:solidFill>
                  <a:schemeClr val="tx1"/>
                </a:solidFill>
                <a:round/>
                <a:headEnd/>
                <a:tailEnd/>
              </a:ln>
            </p:spPr>
            <p:txBody>
              <a:bodyPr wrap="none" anchor="ctr"/>
              <a:lstStyle/>
              <a:p>
                <a:endParaRPr lang="en-US"/>
              </a:p>
            </p:txBody>
          </p:sp>
          <p:sp>
            <p:nvSpPr>
              <p:cNvPr id="66632" name="Line 19"/>
              <p:cNvSpPr>
                <a:spLocks noChangeShapeType="1"/>
              </p:cNvSpPr>
              <p:nvPr/>
            </p:nvSpPr>
            <p:spPr bwMode="auto">
              <a:xfrm>
                <a:off x="3744" y="2304"/>
                <a:ext cx="0" cy="240"/>
              </a:xfrm>
              <a:prstGeom prst="line">
                <a:avLst/>
              </a:prstGeom>
              <a:noFill/>
              <a:ln w="9525">
                <a:solidFill>
                  <a:schemeClr val="tx1"/>
                </a:solidFill>
                <a:round/>
                <a:headEnd/>
                <a:tailEnd type="triangle" w="med" len="med"/>
              </a:ln>
            </p:spPr>
            <p:txBody>
              <a:bodyPr wrap="none" anchor="ctr"/>
              <a:lstStyle/>
              <a:p>
                <a:endParaRPr lang="en-US"/>
              </a:p>
            </p:txBody>
          </p:sp>
          <p:sp>
            <p:nvSpPr>
              <p:cNvPr id="66633" name="Line 20"/>
              <p:cNvSpPr>
                <a:spLocks noChangeShapeType="1"/>
              </p:cNvSpPr>
              <p:nvPr/>
            </p:nvSpPr>
            <p:spPr bwMode="auto">
              <a:xfrm flipH="1">
                <a:off x="3888" y="249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6634" name="Line 21"/>
              <p:cNvSpPr>
                <a:spLocks noChangeShapeType="1"/>
              </p:cNvSpPr>
              <p:nvPr/>
            </p:nvSpPr>
            <p:spPr bwMode="auto">
              <a:xfrm flipH="1">
                <a:off x="3888" y="273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6635" name="Line 22"/>
              <p:cNvSpPr>
                <a:spLocks noChangeShapeType="1"/>
              </p:cNvSpPr>
              <p:nvPr/>
            </p:nvSpPr>
            <p:spPr bwMode="auto">
              <a:xfrm flipH="1">
                <a:off x="4704" y="2880"/>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6636" name="Line 23"/>
              <p:cNvSpPr>
                <a:spLocks noChangeShapeType="1"/>
              </p:cNvSpPr>
              <p:nvPr/>
            </p:nvSpPr>
            <p:spPr bwMode="auto">
              <a:xfrm flipH="1">
                <a:off x="4704" y="3120"/>
                <a:ext cx="96" cy="0"/>
              </a:xfrm>
              <a:prstGeom prst="line">
                <a:avLst/>
              </a:prstGeom>
              <a:noFill/>
              <a:ln w="9525">
                <a:solidFill>
                  <a:schemeClr val="tx1"/>
                </a:solidFill>
                <a:round/>
                <a:headEnd type="none" w="sm" len="sm"/>
                <a:tailEnd type="none" w="sm" len="sm"/>
              </a:ln>
            </p:spPr>
            <p:txBody>
              <a:bodyPr wrap="none" anchor="ctr"/>
              <a:lstStyle/>
              <a:p>
                <a:endParaRPr lang="en-US"/>
              </a:p>
            </p:txBody>
          </p:sp>
        </p:grpSp>
        <p:grpSp>
          <p:nvGrpSpPr>
            <p:cNvPr id="4" name="Group 24"/>
            <p:cNvGrpSpPr>
              <a:grpSpLocks/>
            </p:cNvGrpSpPr>
            <p:nvPr/>
          </p:nvGrpSpPr>
          <p:grpSpPr bwMode="auto">
            <a:xfrm>
              <a:off x="2112" y="2688"/>
              <a:ext cx="1008" cy="912"/>
              <a:chOff x="2064" y="2064"/>
              <a:chExt cx="1008" cy="912"/>
            </a:xfrm>
          </p:grpSpPr>
          <p:sp>
            <p:nvSpPr>
              <p:cNvPr id="66615" name="Rectangle 25"/>
              <p:cNvSpPr>
                <a:spLocks noChangeArrowheads="1"/>
              </p:cNvSpPr>
              <p:nvPr/>
            </p:nvSpPr>
            <p:spPr bwMode="auto">
              <a:xfrm>
                <a:off x="2064" y="2064"/>
                <a:ext cx="1008" cy="912"/>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 mov AX, 8</a:t>
                </a:r>
                <a:br>
                  <a:rPr kumimoji="1" lang="en-US" altLang="zh-TW" sz="1600">
                    <a:latin typeface="Arial" charset="0"/>
                    <a:ea typeface="新細明體" pitchFamily="18" charset="-120"/>
                  </a:rPr>
                </a:br>
                <a:r>
                  <a:rPr kumimoji="1" lang="en-US" altLang="zh-TW" sz="1600">
                    <a:latin typeface="Arial" charset="0"/>
                    <a:ea typeface="新細明體" pitchFamily="18" charset="-120"/>
                  </a:rPr>
                  <a:t>B1: mov b,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66616" name="Rectangle 26"/>
              <p:cNvSpPr>
                <a:spLocks noChangeArrowheads="1"/>
              </p:cNvSpPr>
              <p:nvPr/>
            </p:nvSpPr>
            <p:spPr bwMode="auto">
              <a:xfrm>
                <a:off x="2304"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6617" name="Rectangle 27"/>
              <p:cNvSpPr>
                <a:spLocks noChangeArrowheads="1"/>
              </p:cNvSpPr>
              <p:nvPr/>
            </p:nvSpPr>
            <p:spPr bwMode="auto">
              <a:xfrm>
                <a:off x="2112"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b</a:t>
                </a:r>
              </a:p>
            </p:txBody>
          </p:sp>
        </p:grpSp>
        <p:grpSp>
          <p:nvGrpSpPr>
            <p:cNvPr id="5" name="Group 28"/>
            <p:cNvGrpSpPr>
              <a:grpSpLocks/>
            </p:cNvGrpSpPr>
            <p:nvPr/>
          </p:nvGrpSpPr>
          <p:grpSpPr bwMode="auto">
            <a:xfrm>
              <a:off x="576" y="2688"/>
              <a:ext cx="1008" cy="912"/>
              <a:chOff x="528" y="2064"/>
              <a:chExt cx="1008" cy="912"/>
            </a:xfrm>
          </p:grpSpPr>
          <p:sp>
            <p:nvSpPr>
              <p:cNvPr id="66612" name="Rectangle 29"/>
              <p:cNvSpPr>
                <a:spLocks noChangeArrowheads="1"/>
              </p:cNvSpPr>
              <p:nvPr/>
            </p:nvSpPr>
            <p:spPr bwMode="auto">
              <a:xfrm>
                <a:off x="528" y="2064"/>
                <a:ext cx="1008" cy="912"/>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sym typeface="Wingdings" pitchFamily="2" charset="2"/>
                  </a:rPr>
                  <a:t>A0: </a:t>
                </a:r>
                <a:r>
                  <a:rPr kumimoji="1" lang="en-US" altLang="zh-TW" sz="1600">
                    <a:latin typeface="Arial" charset="0"/>
                    <a:ea typeface="新細明體" pitchFamily="18" charset="-120"/>
                  </a:rPr>
                  <a:t>mov AX, a</a:t>
                </a:r>
                <a:br>
                  <a:rPr kumimoji="1" lang="en-US" altLang="zh-TW" sz="1600">
                    <a:latin typeface="Arial" charset="0"/>
                    <a:ea typeface="新細明體" pitchFamily="18" charset="-120"/>
                  </a:rPr>
                </a:br>
                <a:r>
                  <a:rPr kumimoji="1" lang="en-US" altLang="zh-TW" sz="1600">
                    <a:latin typeface="Arial" charset="0"/>
                    <a:ea typeface="新細明體" pitchFamily="18" charset="-120"/>
                  </a:rPr>
                  <a:t>A1: inc AX</a:t>
                </a:r>
                <a:br>
                  <a:rPr kumimoji="1" lang="en-US" altLang="zh-TW" sz="1600">
                    <a:latin typeface="Arial" charset="0"/>
                    <a:ea typeface="新細明體" pitchFamily="18" charset="-120"/>
                  </a:rPr>
                </a:br>
                <a:r>
                  <a:rPr kumimoji="1" lang="en-US" altLang="zh-TW" sz="1600">
                    <a:latin typeface="Arial" charset="0"/>
                    <a:ea typeface="新細明體" pitchFamily="18" charset="-120"/>
                  </a:rPr>
                  <a:t>A2: mov a,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66613" name="Rectangle 30"/>
              <p:cNvSpPr>
                <a:spLocks noChangeArrowheads="1"/>
              </p:cNvSpPr>
              <p:nvPr/>
            </p:nvSpPr>
            <p:spPr bwMode="auto">
              <a:xfrm>
                <a:off x="768"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6614" name="Rectangle 31"/>
              <p:cNvSpPr>
                <a:spLocks noChangeArrowheads="1"/>
              </p:cNvSpPr>
              <p:nvPr/>
            </p:nvSpPr>
            <p:spPr bwMode="auto">
              <a:xfrm>
                <a:off x="576"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a</a:t>
                </a:r>
              </a:p>
            </p:txBody>
          </p:sp>
        </p:grpSp>
        <p:grpSp>
          <p:nvGrpSpPr>
            <p:cNvPr id="6" name="Group 32"/>
            <p:cNvGrpSpPr>
              <a:grpSpLocks/>
            </p:cNvGrpSpPr>
            <p:nvPr/>
          </p:nvGrpSpPr>
          <p:grpSpPr bwMode="auto">
            <a:xfrm>
              <a:off x="4080" y="1440"/>
              <a:ext cx="1008" cy="768"/>
              <a:chOff x="4080" y="1920"/>
              <a:chExt cx="1008" cy="768"/>
            </a:xfrm>
          </p:grpSpPr>
          <p:sp>
            <p:nvSpPr>
              <p:cNvPr id="480289" name="Rectangle 33"/>
              <p:cNvSpPr>
                <a:spLocks noChangeArrowheads="1"/>
              </p:cNvSpPr>
              <p:nvPr/>
            </p:nvSpPr>
            <p:spPr bwMode="auto">
              <a:xfrm>
                <a:off x="4080" y="1920"/>
                <a:ext cx="1008" cy="768"/>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lstStyle/>
              <a:p>
                <a:pPr eaLnBrk="1" hangingPunct="1">
                  <a:defRPr/>
                </a:pPr>
                <a:endParaRPr kumimoji="1" lang="zh-TW" altLang="en-US" sz="1600">
                  <a:latin typeface="Arial" charset="0"/>
                  <a:ea typeface="新細明體" pitchFamily="18" charset="-120"/>
                </a:endParaRPr>
              </a:p>
            </p:txBody>
          </p:sp>
          <p:sp>
            <p:nvSpPr>
              <p:cNvPr id="66608" name="Rectangle 34"/>
              <p:cNvSpPr>
                <a:spLocks noChangeArrowheads="1"/>
              </p:cNvSpPr>
              <p:nvPr/>
            </p:nvSpPr>
            <p:spPr bwMode="auto">
              <a:xfrm>
                <a:off x="4368" y="206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6609" name="Rectangle 35"/>
              <p:cNvSpPr>
                <a:spLocks noChangeArrowheads="1"/>
              </p:cNvSpPr>
              <p:nvPr/>
            </p:nvSpPr>
            <p:spPr bwMode="auto">
              <a:xfrm>
                <a:off x="4176" y="20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6610" name="Rectangle 36"/>
              <p:cNvSpPr>
                <a:spLocks noChangeArrowheads="1"/>
              </p:cNvSpPr>
              <p:nvPr/>
            </p:nvSpPr>
            <p:spPr bwMode="auto">
              <a:xfrm>
                <a:off x="4368" y="2352"/>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6611" name="Rectangle 37"/>
              <p:cNvSpPr>
                <a:spLocks noChangeArrowheads="1"/>
              </p:cNvSpPr>
              <p:nvPr/>
            </p:nvSpPr>
            <p:spPr bwMode="auto">
              <a:xfrm>
                <a:off x="4176" y="235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7" name="Group 38"/>
            <p:cNvGrpSpPr>
              <a:grpSpLocks/>
            </p:cNvGrpSpPr>
            <p:nvPr/>
          </p:nvGrpSpPr>
          <p:grpSpPr bwMode="auto">
            <a:xfrm>
              <a:off x="2112" y="1440"/>
              <a:ext cx="1008" cy="672"/>
              <a:chOff x="2448" y="1056"/>
              <a:chExt cx="1008" cy="672"/>
            </a:xfrm>
          </p:grpSpPr>
          <p:sp>
            <p:nvSpPr>
              <p:cNvPr id="66600" name="Rectangle 39"/>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6601" name="Rectangle 40"/>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6602" name="Rectangle 41"/>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66603" name="Rectangle 42"/>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6604" name="Rectangle 43"/>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6605" name="Rectangle 44"/>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6606" name="Rectangle 45"/>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8" name="Group 46"/>
            <p:cNvGrpSpPr>
              <a:grpSpLocks/>
            </p:cNvGrpSpPr>
            <p:nvPr/>
          </p:nvGrpSpPr>
          <p:grpSpPr bwMode="auto">
            <a:xfrm>
              <a:off x="576" y="1440"/>
              <a:ext cx="1008" cy="672"/>
              <a:chOff x="2448" y="1056"/>
              <a:chExt cx="1008" cy="672"/>
            </a:xfrm>
          </p:grpSpPr>
          <p:sp>
            <p:nvSpPr>
              <p:cNvPr id="66593" name="Rectangle 47"/>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6594" name="Rectangle 48"/>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6595" name="Rectangle 49"/>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66596" name="Rectangle 50"/>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6597" name="Rectangle 51"/>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6598" name="Rectangle 52"/>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6599" name="Rectangle 53"/>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66588" name="Rectangle 54"/>
            <p:cNvSpPr>
              <a:spLocks noChangeArrowheads="1"/>
            </p:cNvSpPr>
            <p:nvPr/>
          </p:nvSpPr>
          <p:spPr bwMode="auto">
            <a:xfrm>
              <a:off x="4080" y="1200"/>
              <a:ext cx="420" cy="231"/>
            </a:xfrm>
            <a:prstGeom prst="rect">
              <a:avLst/>
            </a:prstGeom>
            <a:noFill/>
            <a:ln w="9525">
              <a:noFill/>
              <a:miter lim="800000"/>
              <a:headEnd/>
              <a:tailEnd/>
            </a:ln>
          </p:spPr>
          <p:txBody>
            <a:bodyPr lIns="92075" tIns="46038" rIns="92075" bIns="46038">
              <a:spAutoFit/>
            </a:bodyPr>
            <a:lstStyle/>
            <a:p>
              <a:r>
                <a:rPr kumimoji="1" lang="en-US" altLang="zh-TW">
                  <a:latin typeface="Arial" charset="0"/>
                  <a:ea typeface="新細明體" pitchFamily="18" charset="-120"/>
                </a:rPr>
                <a:t>CPU</a:t>
              </a:r>
            </a:p>
          </p:txBody>
        </p:sp>
        <p:sp>
          <p:nvSpPr>
            <p:cNvPr id="66589" name="Rectangle 55"/>
            <p:cNvSpPr>
              <a:spLocks noChangeArrowheads="1"/>
            </p:cNvSpPr>
            <p:nvPr/>
          </p:nvSpPr>
          <p:spPr bwMode="auto">
            <a:xfrm>
              <a:off x="2064"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B</a:t>
              </a:r>
            </a:p>
          </p:txBody>
        </p:sp>
        <p:sp>
          <p:nvSpPr>
            <p:cNvPr id="66590" name="Rectangle 56"/>
            <p:cNvSpPr>
              <a:spLocks noChangeArrowheads="1"/>
            </p:cNvSpPr>
            <p:nvPr/>
          </p:nvSpPr>
          <p:spPr bwMode="auto">
            <a:xfrm>
              <a:off x="576"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A</a:t>
              </a:r>
            </a:p>
          </p:txBody>
        </p:sp>
        <p:sp>
          <p:nvSpPr>
            <p:cNvPr id="66591" name="Rectangle 57"/>
            <p:cNvSpPr>
              <a:spLocks noChangeArrowheads="1"/>
            </p:cNvSpPr>
            <p:nvPr/>
          </p:nvSpPr>
          <p:spPr bwMode="auto">
            <a:xfrm>
              <a:off x="528"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A</a:t>
              </a:r>
            </a:p>
          </p:txBody>
        </p:sp>
        <p:sp>
          <p:nvSpPr>
            <p:cNvPr id="66592" name="Rectangle 58"/>
            <p:cNvSpPr>
              <a:spLocks noChangeArrowheads="1"/>
            </p:cNvSpPr>
            <p:nvPr/>
          </p:nvSpPr>
          <p:spPr bwMode="auto">
            <a:xfrm>
              <a:off x="2064"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B</a:t>
              </a:r>
            </a:p>
          </p:txBody>
        </p:sp>
      </p:grpSp>
      <p:sp>
        <p:nvSpPr>
          <p:cNvPr id="66564" name="Oval 59"/>
          <p:cNvSpPr>
            <a:spLocks noChangeArrowheads="1"/>
          </p:cNvSpPr>
          <p:nvPr/>
        </p:nvSpPr>
        <p:spPr bwMode="auto">
          <a:xfrm>
            <a:off x="9677400" y="4343400"/>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66565" name="Oval 60"/>
          <p:cNvSpPr>
            <a:spLocks noChangeArrowheads="1"/>
          </p:cNvSpPr>
          <p:nvPr/>
        </p:nvSpPr>
        <p:spPr bwMode="auto">
          <a:xfrm>
            <a:off x="8534400" y="4343400"/>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66566" name="Rectangle 61"/>
          <p:cNvSpPr>
            <a:spLocks noChangeArrowheads="1"/>
          </p:cNvSpPr>
          <p:nvPr/>
        </p:nvSpPr>
        <p:spPr bwMode="auto">
          <a:xfrm>
            <a:off x="8458200" y="29718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A1</a:t>
            </a:r>
          </a:p>
        </p:txBody>
      </p:sp>
      <p:sp>
        <p:nvSpPr>
          <p:cNvPr id="66567" name="Rectangle 62"/>
          <p:cNvSpPr>
            <a:spLocks noChangeArrowheads="1"/>
          </p:cNvSpPr>
          <p:nvPr/>
        </p:nvSpPr>
        <p:spPr bwMode="auto">
          <a:xfrm>
            <a:off x="28194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2</a:t>
            </a:r>
          </a:p>
        </p:txBody>
      </p:sp>
      <p:sp>
        <p:nvSpPr>
          <p:cNvPr id="66568" name="Rectangle 63"/>
          <p:cNvSpPr>
            <a:spLocks noChangeArrowheads="1"/>
          </p:cNvSpPr>
          <p:nvPr/>
        </p:nvSpPr>
        <p:spPr bwMode="auto">
          <a:xfrm>
            <a:off x="52578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99</a:t>
            </a:r>
          </a:p>
        </p:txBody>
      </p:sp>
      <p:sp>
        <p:nvSpPr>
          <p:cNvPr id="66569" name="Rectangle 64"/>
          <p:cNvSpPr>
            <a:spLocks noChangeArrowheads="1"/>
          </p:cNvSpPr>
          <p:nvPr/>
        </p:nvSpPr>
        <p:spPr bwMode="auto">
          <a:xfrm>
            <a:off x="8458200" y="25146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2</a:t>
            </a:r>
          </a:p>
        </p:txBody>
      </p:sp>
      <p:sp>
        <p:nvSpPr>
          <p:cNvPr id="66570" name="Rectangle 65"/>
          <p:cNvSpPr>
            <a:spLocks noChangeArrowheads="1"/>
          </p:cNvSpPr>
          <p:nvPr/>
        </p:nvSpPr>
        <p:spPr bwMode="auto">
          <a:xfrm>
            <a:off x="29718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running</a:t>
            </a:r>
          </a:p>
        </p:txBody>
      </p:sp>
      <p:sp>
        <p:nvSpPr>
          <p:cNvPr id="66571" name="Rectangle 66"/>
          <p:cNvSpPr>
            <a:spLocks noChangeArrowheads="1"/>
          </p:cNvSpPr>
          <p:nvPr/>
        </p:nvSpPr>
        <p:spPr bwMode="auto">
          <a:xfrm>
            <a:off x="54102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ready</a:t>
            </a:r>
          </a:p>
        </p:txBody>
      </p:sp>
      <p:sp>
        <p:nvSpPr>
          <p:cNvPr id="66572" name="Rectangle 67"/>
          <p:cNvSpPr>
            <a:spLocks noChangeArrowheads="1"/>
          </p:cNvSpPr>
          <p:nvPr/>
        </p:nvSpPr>
        <p:spPr bwMode="auto">
          <a:xfrm>
            <a:off x="29718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0</a:t>
            </a:r>
          </a:p>
        </p:txBody>
      </p:sp>
      <p:sp>
        <p:nvSpPr>
          <p:cNvPr id="66573" name="Rectangle 68"/>
          <p:cNvSpPr>
            <a:spLocks noChangeArrowheads="1"/>
          </p:cNvSpPr>
          <p:nvPr/>
        </p:nvSpPr>
        <p:spPr bwMode="auto">
          <a:xfrm>
            <a:off x="29718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A0</a:t>
            </a:r>
          </a:p>
        </p:txBody>
      </p:sp>
      <p:sp>
        <p:nvSpPr>
          <p:cNvPr id="66574" name="Rectangle 69"/>
          <p:cNvSpPr>
            <a:spLocks noChangeArrowheads="1"/>
          </p:cNvSpPr>
          <p:nvPr/>
        </p:nvSpPr>
        <p:spPr bwMode="auto">
          <a:xfrm>
            <a:off x="54102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10</a:t>
            </a:r>
          </a:p>
        </p:txBody>
      </p:sp>
      <p:sp>
        <p:nvSpPr>
          <p:cNvPr id="66575" name="Rectangle 70"/>
          <p:cNvSpPr>
            <a:spLocks noChangeArrowheads="1"/>
          </p:cNvSpPr>
          <p:nvPr/>
        </p:nvSpPr>
        <p:spPr bwMode="auto">
          <a:xfrm>
            <a:off x="54102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a:t>
            </a:r>
          </a:p>
        </p:txBody>
      </p:sp>
      <p:sp>
        <p:nvSpPr>
          <p:cNvPr id="66576" name="Rectangle 71"/>
          <p:cNvSpPr>
            <a:spLocks noChangeArrowheads="1"/>
          </p:cNvSpPr>
          <p:nvPr/>
        </p:nvSpPr>
        <p:spPr bwMode="auto">
          <a:xfrm>
            <a:off x="2133600" y="44958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66577" name="Rectangle 72"/>
          <p:cNvSpPr>
            <a:spLocks noChangeArrowheads="1"/>
          </p:cNvSpPr>
          <p:nvPr/>
        </p:nvSpPr>
        <p:spPr bwMode="auto">
          <a:xfrm>
            <a:off x="4572000" y="42672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480329" name="Comment 73"/>
          <p:cNvSpPr>
            <a:spLocks noChangeArrowheads="1"/>
          </p:cNvSpPr>
          <p:nvPr/>
        </p:nvSpPr>
        <p:spPr bwMode="auto">
          <a:xfrm>
            <a:off x="2438400" y="5867400"/>
            <a:ext cx="2209800" cy="349250"/>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eaLnBrk="1" hangingPunct="1">
              <a:spcBef>
                <a:spcPct val="50000"/>
              </a:spcBef>
              <a:defRPr/>
            </a:pPr>
            <a:r>
              <a:rPr lang="en-US" altLang="zh-TW" sz="1600">
                <a:solidFill>
                  <a:srgbClr val="000000"/>
                </a:solidFill>
                <a:latin typeface="Arial" charset="0"/>
                <a:ea typeface="新細明體" pitchFamily="18" charset="-120"/>
              </a:rPr>
              <a:t>After executing A0</a:t>
            </a:r>
            <a:endParaRPr kumimoji="1" lang="en-US" altLang="zh-TW" sz="1600">
              <a:solidFill>
                <a:srgbClr val="000000"/>
              </a:solidFill>
              <a:latin typeface="Arial" charset="0"/>
              <a:ea typeface="新細明體" pitchFamily="18" charset="-120"/>
            </a:endParaRPr>
          </a:p>
        </p:txBody>
      </p:sp>
      <p:sp>
        <p:nvSpPr>
          <p:cNvPr id="9" name="Slide Number Placeholder 8">
            <a:extLst>
              <a:ext uri="{FF2B5EF4-FFF2-40B4-BE49-F238E27FC236}">
                <a16:creationId xmlns:a16="http://schemas.microsoft.com/office/drawing/2014/main" id="{B829A7E2-C201-42BA-8CFE-79FBC6456287}"/>
              </a:ext>
            </a:extLst>
          </p:cNvPr>
          <p:cNvSpPr>
            <a:spLocks noGrp="1"/>
          </p:cNvSpPr>
          <p:nvPr>
            <p:ph type="sldNum" sz="quarter" idx="33"/>
          </p:nvPr>
        </p:nvSpPr>
        <p:spPr/>
        <p:txBody>
          <a:bodyPr/>
          <a:lstStyle/>
          <a:p>
            <a:fld id="{19B51A1E-902D-48AF-9020-955120F399B6}" type="slidenum">
              <a:rPr lang="en-US" noProof="0" smtClean="0"/>
              <a:pPr/>
              <a:t>57</a:t>
            </a:fld>
            <a:endParaRPr lang="en-US" noProof="0" dirty="0"/>
          </a:p>
        </p:txBody>
      </p:sp>
      <p:sp>
        <p:nvSpPr>
          <p:cNvPr id="77" name="Rectangle 58">
            <a:extLst>
              <a:ext uri="{FF2B5EF4-FFF2-40B4-BE49-F238E27FC236}">
                <a16:creationId xmlns:a16="http://schemas.microsoft.com/office/drawing/2014/main" id="{A5D26D96-6863-4DE4-9C3E-2799CB232660}"/>
              </a:ext>
            </a:extLst>
          </p:cNvPr>
          <p:cNvSpPr>
            <a:spLocks noGrp="1" noChangeArrowheads="1"/>
          </p:cNvSpPr>
          <p:nvPr>
            <p:ph type="title"/>
          </p:nvPr>
        </p:nvSpPr>
        <p:spPr>
          <a:xfrm>
            <a:off x="914401" y="387350"/>
            <a:ext cx="8915397" cy="1143000"/>
          </a:xfrm>
        </p:spPr>
        <p:txBody>
          <a:bodyPr/>
          <a:lstStyle/>
          <a:p>
            <a:pPr algn="ctr" eaLnBrk="1" hangingPunct="1"/>
            <a:r>
              <a:rPr lang="en-US" altLang="zh-TW" sz="4000" dirty="0">
                <a:ea typeface="新細明體" pitchFamily="18" charset="-120"/>
              </a:rPr>
              <a:t>Steps in Process Switching (3/10)</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362200" y="1905000"/>
            <a:ext cx="7924800" cy="3810000"/>
            <a:chOff x="528" y="1200"/>
            <a:chExt cx="4992" cy="2400"/>
          </a:xfrm>
        </p:grpSpPr>
        <p:grpSp>
          <p:nvGrpSpPr>
            <p:cNvPr id="3" name="Group 4"/>
            <p:cNvGrpSpPr>
              <a:grpSpLocks/>
            </p:cNvGrpSpPr>
            <p:nvPr/>
          </p:nvGrpSpPr>
          <p:grpSpPr bwMode="auto">
            <a:xfrm>
              <a:off x="3696" y="2496"/>
              <a:ext cx="1824" cy="816"/>
              <a:chOff x="3552" y="2304"/>
              <a:chExt cx="1824" cy="816"/>
            </a:xfrm>
          </p:grpSpPr>
          <p:sp>
            <p:nvSpPr>
              <p:cNvPr id="67642" name="Rectangle 5"/>
              <p:cNvSpPr>
                <a:spLocks noChangeArrowheads="1"/>
              </p:cNvSpPr>
              <p:nvPr/>
            </p:nvSpPr>
            <p:spPr bwMode="auto">
              <a:xfrm>
                <a:off x="398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7643" name="Rectangle 6"/>
              <p:cNvSpPr>
                <a:spLocks noChangeArrowheads="1"/>
              </p:cNvSpPr>
              <p:nvPr/>
            </p:nvSpPr>
            <p:spPr bwMode="auto">
              <a:xfrm>
                <a:off x="422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7644" name="Rectangle 7"/>
              <p:cNvSpPr>
                <a:spLocks noChangeArrowheads="1"/>
              </p:cNvSpPr>
              <p:nvPr/>
            </p:nvSpPr>
            <p:spPr bwMode="auto">
              <a:xfrm>
                <a:off x="4896" y="2448"/>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7645" name="Line 8"/>
              <p:cNvSpPr>
                <a:spLocks noChangeShapeType="1"/>
              </p:cNvSpPr>
              <p:nvPr/>
            </p:nvSpPr>
            <p:spPr bwMode="auto">
              <a:xfrm>
                <a:off x="4464" y="2592"/>
                <a:ext cx="384" cy="0"/>
              </a:xfrm>
              <a:prstGeom prst="line">
                <a:avLst/>
              </a:prstGeom>
              <a:noFill/>
              <a:ln w="9525">
                <a:solidFill>
                  <a:schemeClr val="tx1"/>
                </a:solidFill>
                <a:round/>
                <a:headEnd/>
                <a:tailEnd type="triangle" w="med" len="med"/>
              </a:ln>
            </p:spPr>
            <p:txBody>
              <a:bodyPr wrap="none" anchor="ctr"/>
              <a:lstStyle/>
              <a:p>
                <a:endParaRPr lang="en-US"/>
              </a:p>
            </p:txBody>
          </p:sp>
          <p:sp>
            <p:nvSpPr>
              <p:cNvPr id="67646" name="Rectangle 9"/>
              <p:cNvSpPr>
                <a:spLocks noChangeArrowheads="1"/>
              </p:cNvSpPr>
              <p:nvPr/>
            </p:nvSpPr>
            <p:spPr bwMode="auto">
              <a:xfrm>
                <a:off x="422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67647" name="Rectangle 10"/>
              <p:cNvSpPr>
                <a:spLocks noChangeArrowheads="1"/>
              </p:cNvSpPr>
              <p:nvPr/>
            </p:nvSpPr>
            <p:spPr bwMode="auto">
              <a:xfrm>
                <a:off x="446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67648" name="Line 11"/>
              <p:cNvSpPr>
                <a:spLocks noChangeShapeType="1"/>
              </p:cNvSpPr>
              <p:nvPr/>
            </p:nvSpPr>
            <p:spPr bwMode="auto">
              <a:xfrm>
                <a:off x="5040" y="2784"/>
                <a:ext cx="0" cy="192"/>
              </a:xfrm>
              <a:prstGeom prst="line">
                <a:avLst/>
              </a:prstGeom>
              <a:noFill/>
              <a:ln w="9525">
                <a:solidFill>
                  <a:schemeClr val="tx1"/>
                </a:solidFill>
                <a:round/>
                <a:headEnd/>
                <a:tailEnd/>
              </a:ln>
            </p:spPr>
            <p:txBody>
              <a:bodyPr wrap="none" anchor="ctr"/>
              <a:lstStyle/>
              <a:p>
                <a:endParaRPr lang="en-US"/>
              </a:p>
            </p:txBody>
          </p:sp>
          <p:sp>
            <p:nvSpPr>
              <p:cNvPr id="67649" name="Line 12"/>
              <p:cNvSpPr>
                <a:spLocks noChangeShapeType="1"/>
              </p:cNvSpPr>
              <p:nvPr/>
            </p:nvSpPr>
            <p:spPr bwMode="auto">
              <a:xfrm flipH="1">
                <a:off x="4848" y="2976"/>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67650" name="Line 13"/>
              <p:cNvSpPr>
                <a:spLocks noChangeShapeType="1"/>
              </p:cNvSpPr>
              <p:nvPr/>
            </p:nvSpPr>
            <p:spPr bwMode="auto">
              <a:xfrm flipH="1">
                <a:off x="3744" y="2976"/>
                <a:ext cx="432" cy="0"/>
              </a:xfrm>
              <a:prstGeom prst="line">
                <a:avLst/>
              </a:prstGeom>
              <a:noFill/>
              <a:ln w="9525">
                <a:solidFill>
                  <a:schemeClr val="tx1"/>
                </a:solidFill>
                <a:round/>
                <a:headEnd/>
                <a:tailEnd/>
              </a:ln>
            </p:spPr>
            <p:txBody>
              <a:bodyPr wrap="none" anchor="ctr"/>
              <a:lstStyle/>
              <a:p>
                <a:endParaRPr lang="en-US"/>
              </a:p>
            </p:txBody>
          </p:sp>
          <p:sp>
            <p:nvSpPr>
              <p:cNvPr id="67651" name="Line 14"/>
              <p:cNvSpPr>
                <a:spLocks noChangeShapeType="1"/>
              </p:cNvSpPr>
              <p:nvPr/>
            </p:nvSpPr>
            <p:spPr bwMode="auto">
              <a:xfrm>
                <a:off x="3552" y="2592"/>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67652" name="Line 15"/>
              <p:cNvSpPr>
                <a:spLocks noChangeShapeType="1"/>
              </p:cNvSpPr>
              <p:nvPr/>
            </p:nvSpPr>
            <p:spPr bwMode="auto">
              <a:xfrm flipV="1">
                <a:off x="3744" y="2640"/>
                <a:ext cx="0" cy="336"/>
              </a:xfrm>
              <a:prstGeom prst="line">
                <a:avLst/>
              </a:prstGeom>
              <a:noFill/>
              <a:ln w="9525">
                <a:solidFill>
                  <a:schemeClr val="tx1"/>
                </a:solidFill>
                <a:round/>
                <a:headEnd/>
                <a:tailEnd type="triangle" w="med" len="med"/>
              </a:ln>
            </p:spPr>
            <p:txBody>
              <a:bodyPr wrap="none" anchor="ctr"/>
              <a:lstStyle/>
              <a:p>
                <a:endParaRPr lang="en-US"/>
              </a:p>
            </p:txBody>
          </p:sp>
          <p:sp>
            <p:nvSpPr>
              <p:cNvPr id="67653" name="Line 16"/>
              <p:cNvSpPr>
                <a:spLocks noChangeShapeType="1"/>
              </p:cNvSpPr>
              <p:nvPr/>
            </p:nvSpPr>
            <p:spPr bwMode="auto">
              <a:xfrm>
                <a:off x="5184" y="2592"/>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67654" name="Line 17"/>
              <p:cNvSpPr>
                <a:spLocks noChangeShapeType="1"/>
              </p:cNvSpPr>
              <p:nvPr/>
            </p:nvSpPr>
            <p:spPr bwMode="auto">
              <a:xfrm flipV="1">
                <a:off x="5040" y="2304"/>
                <a:ext cx="0" cy="144"/>
              </a:xfrm>
              <a:prstGeom prst="line">
                <a:avLst/>
              </a:prstGeom>
              <a:noFill/>
              <a:ln w="9525">
                <a:solidFill>
                  <a:schemeClr val="tx1"/>
                </a:solidFill>
                <a:round/>
                <a:headEnd/>
                <a:tailEnd/>
              </a:ln>
            </p:spPr>
            <p:txBody>
              <a:bodyPr wrap="none" anchor="ctr"/>
              <a:lstStyle/>
              <a:p>
                <a:endParaRPr lang="en-US"/>
              </a:p>
            </p:txBody>
          </p:sp>
          <p:sp>
            <p:nvSpPr>
              <p:cNvPr id="67655" name="Line 18"/>
              <p:cNvSpPr>
                <a:spLocks noChangeShapeType="1"/>
              </p:cNvSpPr>
              <p:nvPr/>
            </p:nvSpPr>
            <p:spPr bwMode="auto">
              <a:xfrm flipH="1">
                <a:off x="3744" y="2304"/>
                <a:ext cx="1296" cy="0"/>
              </a:xfrm>
              <a:prstGeom prst="line">
                <a:avLst/>
              </a:prstGeom>
              <a:noFill/>
              <a:ln w="9525">
                <a:solidFill>
                  <a:schemeClr val="tx1"/>
                </a:solidFill>
                <a:round/>
                <a:headEnd/>
                <a:tailEnd/>
              </a:ln>
            </p:spPr>
            <p:txBody>
              <a:bodyPr wrap="none" anchor="ctr"/>
              <a:lstStyle/>
              <a:p>
                <a:endParaRPr lang="en-US"/>
              </a:p>
            </p:txBody>
          </p:sp>
          <p:sp>
            <p:nvSpPr>
              <p:cNvPr id="67656" name="Line 19"/>
              <p:cNvSpPr>
                <a:spLocks noChangeShapeType="1"/>
              </p:cNvSpPr>
              <p:nvPr/>
            </p:nvSpPr>
            <p:spPr bwMode="auto">
              <a:xfrm>
                <a:off x="3744" y="2304"/>
                <a:ext cx="0" cy="240"/>
              </a:xfrm>
              <a:prstGeom prst="line">
                <a:avLst/>
              </a:prstGeom>
              <a:noFill/>
              <a:ln w="9525">
                <a:solidFill>
                  <a:schemeClr val="tx1"/>
                </a:solidFill>
                <a:round/>
                <a:headEnd/>
                <a:tailEnd type="triangle" w="med" len="med"/>
              </a:ln>
            </p:spPr>
            <p:txBody>
              <a:bodyPr wrap="none" anchor="ctr"/>
              <a:lstStyle/>
              <a:p>
                <a:endParaRPr lang="en-US"/>
              </a:p>
            </p:txBody>
          </p:sp>
          <p:sp>
            <p:nvSpPr>
              <p:cNvPr id="67657" name="Line 20"/>
              <p:cNvSpPr>
                <a:spLocks noChangeShapeType="1"/>
              </p:cNvSpPr>
              <p:nvPr/>
            </p:nvSpPr>
            <p:spPr bwMode="auto">
              <a:xfrm flipH="1">
                <a:off x="3888" y="249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7658" name="Line 21"/>
              <p:cNvSpPr>
                <a:spLocks noChangeShapeType="1"/>
              </p:cNvSpPr>
              <p:nvPr/>
            </p:nvSpPr>
            <p:spPr bwMode="auto">
              <a:xfrm flipH="1">
                <a:off x="3888" y="273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7659" name="Line 22"/>
              <p:cNvSpPr>
                <a:spLocks noChangeShapeType="1"/>
              </p:cNvSpPr>
              <p:nvPr/>
            </p:nvSpPr>
            <p:spPr bwMode="auto">
              <a:xfrm flipH="1">
                <a:off x="4704" y="2880"/>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7660" name="Line 23"/>
              <p:cNvSpPr>
                <a:spLocks noChangeShapeType="1"/>
              </p:cNvSpPr>
              <p:nvPr/>
            </p:nvSpPr>
            <p:spPr bwMode="auto">
              <a:xfrm flipH="1">
                <a:off x="4704" y="3120"/>
                <a:ext cx="96" cy="0"/>
              </a:xfrm>
              <a:prstGeom prst="line">
                <a:avLst/>
              </a:prstGeom>
              <a:noFill/>
              <a:ln w="9525">
                <a:solidFill>
                  <a:schemeClr val="tx1"/>
                </a:solidFill>
                <a:round/>
                <a:headEnd type="none" w="sm" len="sm"/>
                <a:tailEnd type="none" w="sm" len="sm"/>
              </a:ln>
            </p:spPr>
            <p:txBody>
              <a:bodyPr wrap="none" anchor="ctr"/>
              <a:lstStyle/>
              <a:p>
                <a:endParaRPr lang="en-US"/>
              </a:p>
            </p:txBody>
          </p:sp>
        </p:grpSp>
        <p:grpSp>
          <p:nvGrpSpPr>
            <p:cNvPr id="4" name="Group 24"/>
            <p:cNvGrpSpPr>
              <a:grpSpLocks/>
            </p:cNvGrpSpPr>
            <p:nvPr/>
          </p:nvGrpSpPr>
          <p:grpSpPr bwMode="auto">
            <a:xfrm>
              <a:off x="2112" y="2688"/>
              <a:ext cx="1008" cy="912"/>
              <a:chOff x="2064" y="2064"/>
              <a:chExt cx="1008" cy="912"/>
            </a:xfrm>
          </p:grpSpPr>
          <p:sp>
            <p:nvSpPr>
              <p:cNvPr id="67639" name="Rectangle 25"/>
              <p:cNvSpPr>
                <a:spLocks noChangeArrowheads="1"/>
              </p:cNvSpPr>
              <p:nvPr/>
            </p:nvSpPr>
            <p:spPr bwMode="auto">
              <a:xfrm>
                <a:off x="2064" y="2064"/>
                <a:ext cx="1008" cy="912"/>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 mov AX, 8</a:t>
                </a:r>
                <a:br>
                  <a:rPr kumimoji="1" lang="en-US" altLang="zh-TW" sz="1600">
                    <a:latin typeface="Arial" charset="0"/>
                    <a:ea typeface="新細明體" pitchFamily="18" charset="-120"/>
                  </a:rPr>
                </a:br>
                <a:r>
                  <a:rPr kumimoji="1" lang="en-US" altLang="zh-TW" sz="1600">
                    <a:latin typeface="Arial" charset="0"/>
                    <a:ea typeface="新細明體" pitchFamily="18" charset="-120"/>
                  </a:rPr>
                  <a:t>B1: mov b,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67640" name="Rectangle 26"/>
              <p:cNvSpPr>
                <a:spLocks noChangeArrowheads="1"/>
              </p:cNvSpPr>
              <p:nvPr/>
            </p:nvSpPr>
            <p:spPr bwMode="auto">
              <a:xfrm>
                <a:off x="2304"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7641" name="Rectangle 27"/>
              <p:cNvSpPr>
                <a:spLocks noChangeArrowheads="1"/>
              </p:cNvSpPr>
              <p:nvPr/>
            </p:nvSpPr>
            <p:spPr bwMode="auto">
              <a:xfrm>
                <a:off x="2112"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b</a:t>
                </a:r>
              </a:p>
            </p:txBody>
          </p:sp>
        </p:grpSp>
        <p:grpSp>
          <p:nvGrpSpPr>
            <p:cNvPr id="5" name="Group 28"/>
            <p:cNvGrpSpPr>
              <a:grpSpLocks/>
            </p:cNvGrpSpPr>
            <p:nvPr/>
          </p:nvGrpSpPr>
          <p:grpSpPr bwMode="auto">
            <a:xfrm>
              <a:off x="576" y="2688"/>
              <a:ext cx="1008" cy="912"/>
              <a:chOff x="528" y="2064"/>
              <a:chExt cx="1008" cy="912"/>
            </a:xfrm>
          </p:grpSpPr>
          <p:sp>
            <p:nvSpPr>
              <p:cNvPr id="67636" name="Rectangle 29"/>
              <p:cNvSpPr>
                <a:spLocks noChangeArrowheads="1"/>
              </p:cNvSpPr>
              <p:nvPr/>
            </p:nvSpPr>
            <p:spPr bwMode="auto">
              <a:xfrm>
                <a:off x="528" y="2064"/>
                <a:ext cx="1008" cy="912"/>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sym typeface="Wingdings" pitchFamily="2" charset="2"/>
                  </a:rPr>
                  <a:t>A0: </a:t>
                </a:r>
                <a:r>
                  <a:rPr kumimoji="1" lang="en-US" altLang="zh-TW" sz="1600">
                    <a:latin typeface="Arial" charset="0"/>
                    <a:ea typeface="新細明體" pitchFamily="18" charset="-120"/>
                  </a:rPr>
                  <a:t>mov AX, a</a:t>
                </a:r>
                <a:br>
                  <a:rPr kumimoji="1" lang="en-US" altLang="zh-TW" sz="1600">
                    <a:latin typeface="Arial" charset="0"/>
                    <a:ea typeface="新細明體" pitchFamily="18" charset="-120"/>
                  </a:rPr>
                </a:br>
                <a:r>
                  <a:rPr kumimoji="1" lang="en-US" altLang="zh-TW" sz="1600">
                    <a:latin typeface="Arial" charset="0"/>
                    <a:ea typeface="新細明體" pitchFamily="18" charset="-120"/>
                  </a:rPr>
                  <a:t>A1: inc AX</a:t>
                </a:r>
                <a:br>
                  <a:rPr kumimoji="1" lang="en-US" altLang="zh-TW" sz="1600">
                    <a:latin typeface="Arial" charset="0"/>
                    <a:ea typeface="新細明體" pitchFamily="18" charset="-120"/>
                  </a:rPr>
                </a:br>
                <a:r>
                  <a:rPr kumimoji="1" lang="en-US" altLang="zh-TW" sz="1600">
                    <a:latin typeface="Arial" charset="0"/>
                    <a:ea typeface="新細明體" pitchFamily="18" charset="-120"/>
                  </a:rPr>
                  <a:t>A2: mov a,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67637" name="Rectangle 30"/>
              <p:cNvSpPr>
                <a:spLocks noChangeArrowheads="1"/>
              </p:cNvSpPr>
              <p:nvPr/>
            </p:nvSpPr>
            <p:spPr bwMode="auto">
              <a:xfrm>
                <a:off x="768"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7638" name="Rectangle 31"/>
              <p:cNvSpPr>
                <a:spLocks noChangeArrowheads="1"/>
              </p:cNvSpPr>
              <p:nvPr/>
            </p:nvSpPr>
            <p:spPr bwMode="auto">
              <a:xfrm>
                <a:off x="576"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a</a:t>
                </a:r>
              </a:p>
            </p:txBody>
          </p:sp>
        </p:grpSp>
        <p:grpSp>
          <p:nvGrpSpPr>
            <p:cNvPr id="6" name="Group 32"/>
            <p:cNvGrpSpPr>
              <a:grpSpLocks/>
            </p:cNvGrpSpPr>
            <p:nvPr/>
          </p:nvGrpSpPr>
          <p:grpSpPr bwMode="auto">
            <a:xfrm>
              <a:off x="4080" y="1440"/>
              <a:ext cx="1008" cy="768"/>
              <a:chOff x="4080" y="1920"/>
              <a:chExt cx="1008" cy="768"/>
            </a:xfrm>
          </p:grpSpPr>
          <p:sp>
            <p:nvSpPr>
              <p:cNvPr id="482337" name="Rectangle 33"/>
              <p:cNvSpPr>
                <a:spLocks noChangeArrowheads="1"/>
              </p:cNvSpPr>
              <p:nvPr/>
            </p:nvSpPr>
            <p:spPr bwMode="auto">
              <a:xfrm>
                <a:off x="4080" y="1920"/>
                <a:ext cx="1008" cy="768"/>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lstStyle/>
              <a:p>
                <a:pPr eaLnBrk="1" hangingPunct="1">
                  <a:defRPr/>
                </a:pPr>
                <a:endParaRPr kumimoji="1" lang="zh-TW" altLang="en-US" sz="1600">
                  <a:latin typeface="Arial" charset="0"/>
                  <a:ea typeface="新細明體" pitchFamily="18" charset="-120"/>
                </a:endParaRPr>
              </a:p>
            </p:txBody>
          </p:sp>
          <p:sp>
            <p:nvSpPr>
              <p:cNvPr id="67632" name="Rectangle 34"/>
              <p:cNvSpPr>
                <a:spLocks noChangeArrowheads="1"/>
              </p:cNvSpPr>
              <p:nvPr/>
            </p:nvSpPr>
            <p:spPr bwMode="auto">
              <a:xfrm>
                <a:off x="4368" y="206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7633" name="Rectangle 35"/>
              <p:cNvSpPr>
                <a:spLocks noChangeArrowheads="1"/>
              </p:cNvSpPr>
              <p:nvPr/>
            </p:nvSpPr>
            <p:spPr bwMode="auto">
              <a:xfrm>
                <a:off x="4176" y="20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7634" name="Rectangle 36"/>
              <p:cNvSpPr>
                <a:spLocks noChangeArrowheads="1"/>
              </p:cNvSpPr>
              <p:nvPr/>
            </p:nvSpPr>
            <p:spPr bwMode="auto">
              <a:xfrm>
                <a:off x="4368" y="2352"/>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7635" name="Rectangle 37"/>
              <p:cNvSpPr>
                <a:spLocks noChangeArrowheads="1"/>
              </p:cNvSpPr>
              <p:nvPr/>
            </p:nvSpPr>
            <p:spPr bwMode="auto">
              <a:xfrm>
                <a:off x="4176" y="235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7" name="Group 38"/>
            <p:cNvGrpSpPr>
              <a:grpSpLocks/>
            </p:cNvGrpSpPr>
            <p:nvPr/>
          </p:nvGrpSpPr>
          <p:grpSpPr bwMode="auto">
            <a:xfrm>
              <a:off x="2112" y="1440"/>
              <a:ext cx="1008" cy="672"/>
              <a:chOff x="2448" y="1056"/>
              <a:chExt cx="1008" cy="672"/>
            </a:xfrm>
          </p:grpSpPr>
          <p:sp>
            <p:nvSpPr>
              <p:cNvPr id="67624" name="Rectangle 39"/>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7625" name="Rectangle 40"/>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7626" name="Rectangle 41"/>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67627" name="Rectangle 42"/>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7628" name="Rectangle 43"/>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7629" name="Rectangle 44"/>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7630" name="Rectangle 45"/>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8" name="Group 46"/>
            <p:cNvGrpSpPr>
              <a:grpSpLocks/>
            </p:cNvGrpSpPr>
            <p:nvPr/>
          </p:nvGrpSpPr>
          <p:grpSpPr bwMode="auto">
            <a:xfrm>
              <a:off x="576" y="1440"/>
              <a:ext cx="1008" cy="672"/>
              <a:chOff x="2448" y="1056"/>
              <a:chExt cx="1008" cy="672"/>
            </a:xfrm>
          </p:grpSpPr>
          <p:sp>
            <p:nvSpPr>
              <p:cNvPr id="67617" name="Rectangle 47"/>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7618" name="Rectangle 48"/>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7619" name="Rectangle 49"/>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67620" name="Rectangle 50"/>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7621" name="Rectangle 51"/>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7622" name="Rectangle 52"/>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7623" name="Rectangle 53"/>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67612" name="Rectangle 54"/>
            <p:cNvSpPr>
              <a:spLocks noChangeArrowheads="1"/>
            </p:cNvSpPr>
            <p:nvPr/>
          </p:nvSpPr>
          <p:spPr bwMode="auto">
            <a:xfrm>
              <a:off x="4080" y="1200"/>
              <a:ext cx="420" cy="231"/>
            </a:xfrm>
            <a:prstGeom prst="rect">
              <a:avLst/>
            </a:prstGeom>
            <a:noFill/>
            <a:ln w="9525">
              <a:noFill/>
              <a:miter lim="800000"/>
              <a:headEnd/>
              <a:tailEnd/>
            </a:ln>
          </p:spPr>
          <p:txBody>
            <a:bodyPr lIns="92075" tIns="46038" rIns="92075" bIns="46038">
              <a:spAutoFit/>
            </a:bodyPr>
            <a:lstStyle/>
            <a:p>
              <a:r>
                <a:rPr kumimoji="1" lang="en-US" altLang="zh-TW">
                  <a:latin typeface="Arial" charset="0"/>
                  <a:ea typeface="新細明體" pitchFamily="18" charset="-120"/>
                </a:rPr>
                <a:t>CPU</a:t>
              </a:r>
            </a:p>
          </p:txBody>
        </p:sp>
        <p:sp>
          <p:nvSpPr>
            <p:cNvPr id="67613" name="Rectangle 55"/>
            <p:cNvSpPr>
              <a:spLocks noChangeArrowheads="1"/>
            </p:cNvSpPr>
            <p:nvPr/>
          </p:nvSpPr>
          <p:spPr bwMode="auto">
            <a:xfrm>
              <a:off x="2064"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B</a:t>
              </a:r>
            </a:p>
          </p:txBody>
        </p:sp>
        <p:sp>
          <p:nvSpPr>
            <p:cNvPr id="67614" name="Rectangle 56"/>
            <p:cNvSpPr>
              <a:spLocks noChangeArrowheads="1"/>
            </p:cNvSpPr>
            <p:nvPr/>
          </p:nvSpPr>
          <p:spPr bwMode="auto">
            <a:xfrm>
              <a:off x="576"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A</a:t>
              </a:r>
            </a:p>
          </p:txBody>
        </p:sp>
        <p:sp>
          <p:nvSpPr>
            <p:cNvPr id="67615" name="Rectangle 57"/>
            <p:cNvSpPr>
              <a:spLocks noChangeArrowheads="1"/>
            </p:cNvSpPr>
            <p:nvPr/>
          </p:nvSpPr>
          <p:spPr bwMode="auto">
            <a:xfrm>
              <a:off x="528"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A</a:t>
              </a:r>
            </a:p>
          </p:txBody>
        </p:sp>
        <p:sp>
          <p:nvSpPr>
            <p:cNvPr id="67616" name="Rectangle 58"/>
            <p:cNvSpPr>
              <a:spLocks noChangeArrowheads="1"/>
            </p:cNvSpPr>
            <p:nvPr/>
          </p:nvSpPr>
          <p:spPr bwMode="auto">
            <a:xfrm>
              <a:off x="2064"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B</a:t>
              </a:r>
            </a:p>
          </p:txBody>
        </p:sp>
      </p:grpSp>
      <p:sp>
        <p:nvSpPr>
          <p:cNvPr id="67588" name="Oval 59"/>
          <p:cNvSpPr>
            <a:spLocks noChangeArrowheads="1"/>
          </p:cNvSpPr>
          <p:nvPr/>
        </p:nvSpPr>
        <p:spPr bwMode="auto">
          <a:xfrm>
            <a:off x="9677400" y="4343400"/>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67589" name="Oval 60"/>
          <p:cNvSpPr>
            <a:spLocks noChangeArrowheads="1"/>
          </p:cNvSpPr>
          <p:nvPr/>
        </p:nvSpPr>
        <p:spPr bwMode="auto">
          <a:xfrm>
            <a:off x="8534400" y="4343400"/>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67590" name="Rectangle 61"/>
          <p:cNvSpPr>
            <a:spLocks noChangeArrowheads="1"/>
          </p:cNvSpPr>
          <p:nvPr/>
        </p:nvSpPr>
        <p:spPr bwMode="auto">
          <a:xfrm>
            <a:off x="8458200" y="29718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A2</a:t>
            </a:r>
          </a:p>
        </p:txBody>
      </p:sp>
      <p:sp>
        <p:nvSpPr>
          <p:cNvPr id="67591" name="Rectangle 62"/>
          <p:cNvSpPr>
            <a:spLocks noChangeArrowheads="1"/>
          </p:cNvSpPr>
          <p:nvPr/>
        </p:nvSpPr>
        <p:spPr bwMode="auto">
          <a:xfrm>
            <a:off x="28194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2</a:t>
            </a:r>
          </a:p>
        </p:txBody>
      </p:sp>
      <p:sp>
        <p:nvSpPr>
          <p:cNvPr id="67592" name="Rectangle 63"/>
          <p:cNvSpPr>
            <a:spLocks noChangeArrowheads="1"/>
          </p:cNvSpPr>
          <p:nvPr/>
        </p:nvSpPr>
        <p:spPr bwMode="auto">
          <a:xfrm>
            <a:off x="52578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99</a:t>
            </a:r>
          </a:p>
        </p:txBody>
      </p:sp>
      <p:sp>
        <p:nvSpPr>
          <p:cNvPr id="67593" name="Rectangle 64"/>
          <p:cNvSpPr>
            <a:spLocks noChangeArrowheads="1"/>
          </p:cNvSpPr>
          <p:nvPr/>
        </p:nvSpPr>
        <p:spPr bwMode="auto">
          <a:xfrm>
            <a:off x="8458200" y="25146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3</a:t>
            </a:r>
          </a:p>
        </p:txBody>
      </p:sp>
      <p:sp>
        <p:nvSpPr>
          <p:cNvPr id="67594" name="Rectangle 65"/>
          <p:cNvSpPr>
            <a:spLocks noChangeArrowheads="1"/>
          </p:cNvSpPr>
          <p:nvPr/>
        </p:nvSpPr>
        <p:spPr bwMode="auto">
          <a:xfrm>
            <a:off x="29718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running</a:t>
            </a:r>
          </a:p>
        </p:txBody>
      </p:sp>
      <p:sp>
        <p:nvSpPr>
          <p:cNvPr id="67595" name="Rectangle 66"/>
          <p:cNvSpPr>
            <a:spLocks noChangeArrowheads="1"/>
          </p:cNvSpPr>
          <p:nvPr/>
        </p:nvSpPr>
        <p:spPr bwMode="auto">
          <a:xfrm>
            <a:off x="54102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ready</a:t>
            </a:r>
          </a:p>
        </p:txBody>
      </p:sp>
      <p:sp>
        <p:nvSpPr>
          <p:cNvPr id="67596" name="Rectangle 67"/>
          <p:cNvSpPr>
            <a:spLocks noChangeArrowheads="1"/>
          </p:cNvSpPr>
          <p:nvPr/>
        </p:nvSpPr>
        <p:spPr bwMode="auto">
          <a:xfrm>
            <a:off x="29718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0</a:t>
            </a:r>
          </a:p>
        </p:txBody>
      </p:sp>
      <p:sp>
        <p:nvSpPr>
          <p:cNvPr id="67597" name="Rectangle 68"/>
          <p:cNvSpPr>
            <a:spLocks noChangeArrowheads="1"/>
          </p:cNvSpPr>
          <p:nvPr/>
        </p:nvSpPr>
        <p:spPr bwMode="auto">
          <a:xfrm>
            <a:off x="29718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A0</a:t>
            </a:r>
          </a:p>
        </p:txBody>
      </p:sp>
      <p:sp>
        <p:nvSpPr>
          <p:cNvPr id="67598" name="Rectangle 69"/>
          <p:cNvSpPr>
            <a:spLocks noChangeArrowheads="1"/>
          </p:cNvSpPr>
          <p:nvPr/>
        </p:nvSpPr>
        <p:spPr bwMode="auto">
          <a:xfrm>
            <a:off x="54102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10</a:t>
            </a:r>
          </a:p>
        </p:txBody>
      </p:sp>
      <p:sp>
        <p:nvSpPr>
          <p:cNvPr id="67599" name="Rectangle 70"/>
          <p:cNvSpPr>
            <a:spLocks noChangeArrowheads="1"/>
          </p:cNvSpPr>
          <p:nvPr/>
        </p:nvSpPr>
        <p:spPr bwMode="auto">
          <a:xfrm>
            <a:off x="54102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a:t>
            </a:r>
          </a:p>
        </p:txBody>
      </p:sp>
      <p:sp>
        <p:nvSpPr>
          <p:cNvPr id="67600" name="Rectangle 71"/>
          <p:cNvSpPr>
            <a:spLocks noChangeArrowheads="1"/>
          </p:cNvSpPr>
          <p:nvPr/>
        </p:nvSpPr>
        <p:spPr bwMode="auto">
          <a:xfrm>
            <a:off x="2133600" y="47244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67601" name="Rectangle 72"/>
          <p:cNvSpPr>
            <a:spLocks noChangeArrowheads="1"/>
          </p:cNvSpPr>
          <p:nvPr/>
        </p:nvSpPr>
        <p:spPr bwMode="auto">
          <a:xfrm>
            <a:off x="4572000" y="42672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482377" name="Comment 73"/>
          <p:cNvSpPr>
            <a:spLocks noChangeArrowheads="1"/>
          </p:cNvSpPr>
          <p:nvPr/>
        </p:nvSpPr>
        <p:spPr bwMode="auto">
          <a:xfrm>
            <a:off x="2438400" y="5867400"/>
            <a:ext cx="2209800" cy="349250"/>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eaLnBrk="1" hangingPunct="1">
              <a:spcBef>
                <a:spcPct val="50000"/>
              </a:spcBef>
              <a:defRPr/>
            </a:pPr>
            <a:r>
              <a:rPr lang="en-US" altLang="zh-TW" sz="1600">
                <a:solidFill>
                  <a:srgbClr val="000000"/>
                </a:solidFill>
                <a:latin typeface="Arial" charset="0"/>
                <a:ea typeface="新細明體" pitchFamily="18" charset="-120"/>
              </a:rPr>
              <a:t>After executing A1</a:t>
            </a:r>
            <a:endParaRPr kumimoji="1" lang="en-US" altLang="zh-TW" sz="1600">
              <a:solidFill>
                <a:srgbClr val="000000"/>
              </a:solidFill>
              <a:latin typeface="Arial" charset="0"/>
              <a:ea typeface="新細明體" pitchFamily="18" charset="-120"/>
            </a:endParaRPr>
          </a:p>
        </p:txBody>
      </p:sp>
      <p:sp>
        <p:nvSpPr>
          <p:cNvPr id="9" name="Slide Number Placeholder 8">
            <a:extLst>
              <a:ext uri="{FF2B5EF4-FFF2-40B4-BE49-F238E27FC236}">
                <a16:creationId xmlns:a16="http://schemas.microsoft.com/office/drawing/2014/main" id="{DB0C695C-9443-4A10-ACFB-AB3057E35A56}"/>
              </a:ext>
            </a:extLst>
          </p:cNvPr>
          <p:cNvSpPr>
            <a:spLocks noGrp="1"/>
          </p:cNvSpPr>
          <p:nvPr>
            <p:ph type="sldNum" sz="quarter" idx="33"/>
          </p:nvPr>
        </p:nvSpPr>
        <p:spPr/>
        <p:txBody>
          <a:bodyPr/>
          <a:lstStyle/>
          <a:p>
            <a:fld id="{19B51A1E-902D-48AF-9020-955120F399B6}" type="slidenum">
              <a:rPr lang="en-US" noProof="0" smtClean="0"/>
              <a:pPr/>
              <a:t>58</a:t>
            </a:fld>
            <a:endParaRPr lang="en-US" noProof="0" dirty="0"/>
          </a:p>
        </p:txBody>
      </p:sp>
      <p:sp>
        <p:nvSpPr>
          <p:cNvPr id="77" name="Rectangle 58">
            <a:extLst>
              <a:ext uri="{FF2B5EF4-FFF2-40B4-BE49-F238E27FC236}">
                <a16:creationId xmlns:a16="http://schemas.microsoft.com/office/drawing/2014/main" id="{A1FA1CE6-3171-434D-AC35-A5054D13FA3D}"/>
              </a:ext>
            </a:extLst>
          </p:cNvPr>
          <p:cNvSpPr>
            <a:spLocks noGrp="1" noChangeArrowheads="1"/>
          </p:cNvSpPr>
          <p:nvPr>
            <p:ph type="title"/>
          </p:nvPr>
        </p:nvSpPr>
        <p:spPr>
          <a:xfrm>
            <a:off x="914401" y="387350"/>
            <a:ext cx="8915397" cy="1143000"/>
          </a:xfrm>
        </p:spPr>
        <p:txBody>
          <a:bodyPr/>
          <a:lstStyle/>
          <a:p>
            <a:pPr algn="ctr" eaLnBrk="1" hangingPunct="1"/>
            <a:r>
              <a:rPr lang="en-US" altLang="zh-TW" sz="4000" dirty="0">
                <a:ea typeface="新細明體" pitchFamily="18" charset="-120"/>
              </a:rPr>
              <a:t>Steps in Process Switching (4/10)</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362200" y="1905000"/>
            <a:ext cx="7924800" cy="3810000"/>
            <a:chOff x="528" y="1200"/>
            <a:chExt cx="4992" cy="2400"/>
          </a:xfrm>
        </p:grpSpPr>
        <p:grpSp>
          <p:nvGrpSpPr>
            <p:cNvPr id="3" name="Group 4"/>
            <p:cNvGrpSpPr>
              <a:grpSpLocks/>
            </p:cNvGrpSpPr>
            <p:nvPr/>
          </p:nvGrpSpPr>
          <p:grpSpPr bwMode="auto">
            <a:xfrm>
              <a:off x="3696" y="2496"/>
              <a:ext cx="1824" cy="816"/>
              <a:chOff x="3552" y="2304"/>
              <a:chExt cx="1824" cy="816"/>
            </a:xfrm>
          </p:grpSpPr>
          <p:sp>
            <p:nvSpPr>
              <p:cNvPr id="68670" name="Rectangle 5"/>
              <p:cNvSpPr>
                <a:spLocks noChangeArrowheads="1"/>
              </p:cNvSpPr>
              <p:nvPr/>
            </p:nvSpPr>
            <p:spPr bwMode="auto">
              <a:xfrm>
                <a:off x="398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8671" name="Rectangle 6"/>
              <p:cNvSpPr>
                <a:spLocks noChangeArrowheads="1"/>
              </p:cNvSpPr>
              <p:nvPr/>
            </p:nvSpPr>
            <p:spPr bwMode="auto">
              <a:xfrm>
                <a:off x="422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8672" name="Rectangle 7"/>
              <p:cNvSpPr>
                <a:spLocks noChangeArrowheads="1"/>
              </p:cNvSpPr>
              <p:nvPr/>
            </p:nvSpPr>
            <p:spPr bwMode="auto">
              <a:xfrm>
                <a:off x="4896" y="2448"/>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8673" name="Line 8"/>
              <p:cNvSpPr>
                <a:spLocks noChangeShapeType="1"/>
              </p:cNvSpPr>
              <p:nvPr/>
            </p:nvSpPr>
            <p:spPr bwMode="auto">
              <a:xfrm>
                <a:off x="4464" y="2592"/>
                <a:ext cx="384" cy="0"/>
              </a:xfrm>
              <a:prstGeom prst="line">
                <a:avLst/>
              </a:prstGeom>
              <a:noFill/>
              <a:ln w="9525">
                <a:solidFill>
                  <a:schemeClr val="tx1"/>
                </a:solidFill>
                <a:round/>
                <a:headEnd/>
                <a:tailEnd type="triangle" w="med" len="med"/>
              </a:ln>
            </p:spPr>
            <p:txBody>
              <a:bodyPr wrap="none" anchor="ctr"/>
              <a:lstStyle/>
              <a:p>
                <a:endParaRPr lang="en-US"/>
              </a:p>
            </p:txBody>
          </p:sp>
          <p:sp>
            <p:nvSpPr>
              <p:cNvPr id="68674" name="Rectangle 9"/>
              <p:cNvSpPr>
                <a:spLocks noChangeArrowheads="1"/>
              </p:cNvSpPr>
              <p:nvPr/>
            </p:nvSpPr>
            <p:spPr bwMode="auto">
              <a:xfrm>
                <a:off x="422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68675" name="Rectangle 10"/>
              <p:cNvSpPr>
                <a:spLocks noChangeArrowheads="1"/>
              </p:cNvSpPr>
              <p:nvPr/>
            </p:nvSpPr>
            <p:spPr bwMode="auto">
              <a:xfrm>
                <a:off x="446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68676" name="Line 11"/>
              <p:cNvSpPr>
                <a:spLocks noChangeShapeType="1"/>
              </p:cNvSpPr>
              <p:nvPr/>
            </p:nvSpPr>
            <p:spPr bwMode="auto">
              <a:xfrm>
                <a:off x="5040" y="2784"/>
                <a:ext cx="0" cy="192"/>
              </a:xfrm>
              <a:prstGeom prst="line">
                <a:avLst/>
              </a:prstGeom>
              <a:noFill/>
              <a:ln w="9525">
                <a:solidFill>
                  <a:schemeClr val="tx1"/>
                </a:solidFill>
                <a:round/>
                <a:headEnd/>
                <a:tailEnd/>
              </a:ln>
            </p:spPr>
            <p:txBody>
              <a:bodyPr wrap="none" anchor="ctr"/>
              <a:lstStyle/>
              <a:p>
                <a:endParaRPr lang="en-US"/>
              </a:p>
            </p:txBody>
          </p:sp>
          <p:sp>
            <p:nvSpPr>
              <p:cNvPr id="68677" name="Line 12"/>
              <p:cNvSpPr>
                <a:spLocks noChangeShapeType="1"/>
              </p:cNvSpPr>
              <p:nvPr/>
            </p:nvSpPr>
            <p:spPr bwMode="auto">
              <a:xfrm flipH="1">
                <a:off x="4848" y="2976"/>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68678" name="Line 13"/>
              <p:cNvSpPr>
                <a:spLocks noChangeShapeType="1"/>
              </p:cNvSpPr>
              <p:nvPr/>
            </p:nvSpPr>
            <p:spPr bwMode="auto">
              <a:xfrm flipH="1">
                <a:off x="3744" y="2976"/>
                <a:ext cx="432" cy="0"/>
              </a:xfrm>
              <a:prstGeom prst="line">
                <a:avLst/>
              </a:prstGeom>
              <a:noFill/>
              <a:ln w="9525">
                <a:solidFill>
                  <a:schemeClr val="tx1"/>
                </a:solidFill>
                <a:round/>
                <a:headEnd/>
                <a:tailEnd/>
              </a:ln>
            </p:spPr>
            <p:txBody>
              <a:bodyPr wrap="none" anchor="ctr"/>
              <a:lstStyle/>
              <a:p>
                <a:endParaRPr lang="en-US"/>
              </a:p>
            </p:txBody>
          </p:sp>
          <p:sp>
            <p:nvSpPr>
              <p:cNvPr id="68679" name="Line 14"/>
              <p:cNvSpPr>
                <a:spLocks noChangeShapeType="1"/>
              </p:cNvSpPr>
              <p:nvPr/>
            </p:nvSpPr>
            <p:spPr bwMode="auto">
              <a:xfrm>
                <a:off x="3552" y="2592"/>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68680" name="Line 15"/>
              <p:cNvSpPr>
                <a:spLocks noChangeShapeType="1"/>
              </p:cNvSpPr>
              <p:nvPr/>
            </p:nvSpPr>
            <p:spPr bwMode="auto">
              <a:xfrm flipV="1">
                <a:off x="3744" y="2640"/>
                <a:ext cx="0" cy="336"/>
              </a:xfrm>
              <a:prstGeom prst="line">
                <a:avLst/>
              </a:prstGeom>
              <a:noFill/>
              <a:ln w="9525">
                <a:solidFill>
                  <a:schemeClr val="tx1"/>
                </a:solidFill>
                <a:round/>
                <a:headEnd/>
                <a:tailEnd type="triangle" w="med" len="med"/>
              </a:ln>
            </p:spPr>
            <p:txBody>
              <a:bodyPr wrap="none" anchor="ctr"/>
              <a:lstStyle/>
              <a:p>
                <a:endParaRPr lang="en-US"/>
              </a:p>
            </p:txBody>
          </p:sp>
          <p:sp>
            <p:nvSpPr>
              <p:cNvPr id="68681" name="Line 16"/>
              <p:cNvSpPr>
                <a:spLocks noChangeShapeType="1"/>
              </p:cNvSpPr>
              <p:nvPr/>
            </p:nvSpPr>
            <p:spPr bwMode="auto">
              <a:xfrm>
                <a:off x="5184" y="2592"/>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68682" name="Line 17"/>
              <p:cNvSpPr>
                <a:spLocks noChangeShapeType="1"/>
              </p:cNvSpPr>
              <p:nvPr/>
            </p:nvSpPr>
            <p:spPr bwMode="auto">
              <a:xfrm flipV="1">
                <a:off x="5040" y="2304"/>
                <a:ext cx="0" cy="144"/>
              </a:xfrm>
              <a:prstGeom prst="line">
                <a:avLst/>
              </a:prstGeom>
              <a:noFill/>
              <a:ln w="9525">
                <a:solidFill>
                  <a:schemeClr val="tx1"/>
                </a:solidFill>
                <a:round/>
                <a:headEnd/>
                <a:tailEnd/>
              </a:ln>
            </p:spPr>
            <p:txBody>
              <a:bodyPr wrap="none" anchor="ctr"/>
              <a:lstStyle/>
              <a:p>
                <a:endParaRPr lang="en-US"/>
              </a:p>
            </p:txBody>
          </p:sp>
          <p:sp>
            <p:nvSpPr>
              <p:cNvPr id="68683" name="Line 18"/>
              <p:cNvSpPr>
                <a:spLocks noChangeShapeType="1"/>
              </p:cNvSpPr>
              <p:nvPr/>
            </p:nvSpPr>
            <p:spPr bwMode="auto">
              <a:xfrm flipH="1">
                <a:off x="3744" y="2304"/>
                <a:ext cx="1296" cy="0"/>
              </a:xfrm>
              <a:prstGeom prst="line">
                <a:avLst/>
              </a:prstGeom>
              <a:noFill/>
              <a:ln w="9525">
                <a:solidFill>
                  <a:schemeClr val="tx1"/>
                </a:solidFill>
                <a:round/>
                <a:headEnd/>
                <a:tailEnd/>
              </a:ln>
            </p:spPr>
            <p:txBody>
              <a:bodyPr wrap="none" anchor="ctr"/>
              <a:lstStyle/>
              <a:p>
                <a:endParaRPr lang="en-US"/>
              </a:p>
            </p:txBody>
          </p:sp>
          <p:sp>
            <p:nvSpPr>
              <p:cNvPr id="68684" name="Line 19"/>
              <p:cNvSpPr>
                <a:spLocks noChangeShapeType="1"/>
              </p:cNvSpPr>
              <p:nvPr/>
            </p:nvSpPr>
            <p:spPr bwMode="auto">
              <a:xfrm>
                <a:off x="3744" y="2304"/>
                <a:ext cx="0" cy="240"/>
              </a:xfrm>
              <a:prstGeom prst="line">
                <a:avLst/>
              </a:prstGeom>
              <a:noFill/>
              <a:ln w="9525">
                <a:solidFill>
                  <a:schemeClr val="tx1"/>
                </a:solidFill>
                <a:round/>
                <a:headEnd/>
                <a:tailEnd type="triangle" w="med" len="med"/>
              </a:ln>
            </p:spPr>
            <p:txBody>
              <a:bodyPr wrap="none" anchor="ctr"/>
              <a:lstStyle/>
              <a:p>
                <a:endParaRPr lang="en-US"/>
              </a:p>
            </p:txBody>
          </p:sp>
          <p:sp>
            <p:nvSpPr>
              <p:cNvPr id="68685" name="Line 20"/>
              <p:cNvSpPr>
                <a:spLocks noChangeShapeType="1"/>
              </p:cNvSpPr>
              <p:nvPr/>
            </p:nvSpPr>
            <p:spPr bwMode="auto">
              <a:xfrm flipH="1">
                <a:off x="3888" y="249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8686" name="Line 21"/>
              <p:cNvSpPr>
                <a:spLocks noChangeShapeType="1"/>
              </p:cNvSpPr>
              <p:nvPr/>
            </p:nvSpPr>
            <p:spPr bwMode="auto">
              <a:xfrm flipH="1">
                <a:off x="3888" y="273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8687" name="Line 22"/>
              <p:cNvSpPr>
                <a:spLocks noChangeShapeType="1"/>
              </p:cNvSpPr>
              <p:nvPr/>
            </p:nvSpPr>
            <p:spPr bwMode="auto">
              <a:xfrm flipH="1">
                <a:off x="4704" y="2880"/>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8688" name="Line 23"/>
              <p:cNvSpPr>
                <a:spLocks noChangeShapeType="1"/>
              </p:cNvSpPr>
              <p:nvPr/>
            </p:nvSpPr>
            <p:spPr bwMode="auto">
              <a:xfrm flipH="1">
                <a:off x="4704" y="3120"/>
                <a:ext cx="96" cy="0"/>
              </a:xfrm>
              <a:prstGeom prst="line">
                <a:avLst/>
              </a:prstGeom>
              <a:noFill/>
              <a:ln w="9525">
                <a:solidFill>
                  <a:schemeClr val="tx1"/>
                </a:solidFill>
                <a:round/>
                <a:headEnd type="none" w="sm" len="sm"/>
                <a:tailEnd type="none" w="sm" len="sm"/>
              </a:ln>
            </p:spPr>
            <p:txBody>
              <a:bodyPr wrap="none" anchor="ctr"/>
              <a:lstStyle/>
              <a:p>
                <a:endParaRPr lang="en-US"/>
              </a:p>
            </p:txBody>
          </p:sp>
        </p:grpSp>
        <p:grpSp>
          <p:nvGrpSpPr>
            <p:cNvPr id="4" name="Group 24"/>
            <p:cNvGrpSpPr>
              <a:grpSpLocks/>
            </p:cNvGrpSpPr>
            <p:nvPr/>
          </p:nvGrpSpPr>
          <p:grpSpPr bwMode="auto">
            <a:xfrm>
              <a:off x="2112" y="2688"/>
              <a:ext cx="1008" cy="912"/>
              <a:chOff x="2064" y="2064"/>
              <a:chExt cx="1008" cy="912"/>
            </a:xfrm>
          </p:grpSpPr>
          <p:sp>
            <p:nvSpPr>
              <p:cNvPr id="68667" name="Rectangle 25"/>
              <p:cNvSpPr>
                <a:spLocks noChangeArrowheads="1"/>
              </p:cNvSpPr>
              <p:nvPr/>
            </p:nvSpPr>
            <p:spPr bwMode="auto">
              <a:xfrm>
                <a:off x="2064" y="2064"/>
                <a:ext cx="1008" cy="912"/>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 mov AX, 8</a:t>
                </a:r>
                <a:br>
                  <a:rPr kumimoji="1" lang="en-US" altLang="zh-TW" sz="1600">
                    <a:latin typeface="Arial" charset="0"/>
                    <a:ea typeface="新細明體" pitchFamily="18" charset="-120"/>
                  </a:rPr>
                </a:br>
                <a:r>
                  <a:rPr kumimoji="1" lang="en-US" altLang="zh-TW" sz="1600">
                    <a:latin typeface="Arial" charset="0"/>
                    <a:ea typeface="新細明體" pitchFamily="18" charset="-120"/>
                  </a:rPr>
                  <a:t>B1: mov b,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68668" name="Rectangle 26"/>
              <p:cNvSpPr>
                <a:spLocks noChangeArrowheads="1"/>
              </p:cNvSpPr>
              <p:nvPr/>
            </p:nvSpPr>
            <p:spPr bwMode="auto">
              <a:xfrm>
                <a:off x="2304"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8669" name="Rectangle 27"/>
              <p:cNvSpPr>
                <a:spLocks noChangeArrowheads="1"/>
              </p:cNvSpPr>
              <p:nvPr/>
            </p:nvSpPr>
            <p:spPr bwMode="auto">
              <a:xfrm>
                <a:off x="2112"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b</a:t>
                </a:r>
              </a:p>
            </p:txBody>
          </p:sp>
        </p:grpSp>
        <p:grpSp>
          <p:nvGrpSpPr>
            <p:cNvPr id="5" name="Group 28"/>
            <p:cNvGrpSpPr>
              <a:grpSpLocks/>
            </p:cNvGrpSpPr>
            <p:nvPr/>
          </p:nvGrpSpPr>
          <p:grpSpPr bwMode="auto">
            <a:xfrm>
              <a:off x="576" y="2688"/>
              <a:ext cx="1008" cy="912"/>
              <a:chOff x="528" y="2064"/>
              <a:chExt cx="1008" cy="912"/>
            </a:xfrm>
          </p:grpSpPr>
          <p:sp>
            <p:nvSpPr>
              <p:cNvPr id="68664" name="Rectangle 29"/>
              <p:cNvSpPr>
                <a:spLocks noChangeArrowheads="1"/>
              </p:cNvSpPr>
              <p:nvPr/>
            </p:nvSpPr>
            <p:spPr bwMode="auto">
              <a:xfrm>
                <a:off x="528" y="2064"/>
                <a:ext cx="1008" cy="912"/>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sym typeface="Wingdings" pitchFamily="2" charset="2"/>
                  </a:rPr>
                  <a:t>A0: </a:t>
                </a:r>
                <a:r>
                  <a:rPr kumimoji="1" lang="en-US" altLang="zh-TW" sz="1600">
                    <a:latin typeface="Arial" charset="0"/>
                    <a:ea typeface="新細明體" pitchFamily="18" charset="-120"/>
                  </a:rPr>
                  <a:t>mov AX, a</a:t>
                </a:r>
                <a:br>
                  <a:rPr kumimoji="1" lang="en-US" altLang="zh-TW" sz="1600">
                    <a:latin typeface="Arial" charset="0"/>
                    <a:ea typeface="新細明體" pitchFamily="18" charset="-120"/>
                  </a:rPr>
                </a:br>
                <a:r>
                  <a:rPr kumimoji="1" lang="en-US" altLang="zh-TW" sz="1600">
                    <a:latin typeface="Arial" charset="0"/>
                    <a:ea typeface="新細明體" pitchFamily="18" charset="-120"/>
                  </a:rPr>
                  <a:t>A1: inc AX</a:t>
                </a:r>
                <a:br>
                  <a:rPr kumimoji="1" lang="en-US" altLang="zh-TW" sz="1600">
                    <a:latin typeface="Arial" charset="0"/>
                    <a:ea typeface="新細明體" pitchFamily="18" charset="-120"/>
                  </a:rPr>
                </a:br>
                <a:r>
                  <a:rPr kumimoji="1" lang="en-US" altLang="zh-TW" sz="1600">
                    <a:latin typeface="Arial" charset="0"/>
                    <a:ea typeface="新細明體" pitchFamily="18" charset="-120"/>
                  </a:rPr>
                  <a:t>A2: mov a,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68665" name="Rectangle 30"/>
              <p:cNvSpPr>
                <a:spLocks noChangeArrowheads="1"/>
              </p:cNvSpPr>
              <p:nvPr/>
            </p:nvSpPr>
            <p:spPr bwMode="auto">
              <a:xfrm>
                <a:off x="768"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8666" name="Rectangle 31"/>
              <p:cNvSpPr>
                <a:spLocks noChangeArrowheads="1"/>
              </p:cNvSpPr>
              <p:nvPr/>
            </p:nvSpPr>
            <p:spPr bwMode="auto">
              <a:xfrm>
                <a:off x="576"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a</a:t>
                </a:r>
              </a:p>
            </p:txBody>
          </p:sp>
        </p:grpSp>
        <p:grpSp>
          <p:nvGrpSpPr>
            <p:cNvPr id="6" name="Group 32"/>
            <p:cNvGrpSpPr>
              <a:grpSpLocks/>
            </p:cNvGrpSpPr>
            <p:nvPr/>
          </p:nvGrpSpPr>
          <p:grpSpPr bwMode="auto">
            <a:xfrm>
              <a:off x="4080" y="1440"/>
              <a:ext cx="1008" cy="768"/>
              <a:chOff x="4080" y="1920"/>
              <a:chExt cx="1008" cy="768"/>
            </a:xfrm>
          </p:grpSpPr>
          <p:sp>
            <p:nvSpPr>
              <p:cNvPr id="484385" name="Rectangle 33"/>
              <p:cNvSpPr>
                <a:spLocks noChangeArrowheads="1"/>
              </p:cNvSpPr>
              <p:nvPr/>
            </p:nvSpPr>
            <p:spPr bwMode="auto">
              <a:xfrm>
                <a:off x="4080" y="1920"/>
                <a:ext cx="1008" cy="768"/>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lstStyle/>
              <a:p>
                <a:pPr eaLnBrk="1" hangingPunct="1">
                  <a:defRPr/>
                </a:pPr>
                <a:endParaRPr kumimoji="1" lang="zh-TW" altLang="en-US" sz="1600">
                  <a:latin typeface="Arial" charset="0"/>
                  <a:ea typeface="新細明體" pitchFamily="18" charset="-120"/>
                </a:endParaRPr>
              </a:p>
            </p:txBody>
          </p:sp>
          <p:sp>
            <p:nvSpPr>
              <p:cNvPr id="68660" name="Rectangle 34"/>
              <p:cNvSpPr>
                <a:spLocks noChangeArrowheads="1"/>
              </p:cNvSpPr>
              <p:nvPr/>
            </p:nvSpPr>
            <p:spPr bwMode="auto">
              <a:xfrm>
                <a:off x="4368" y="206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8661" name="Rectangle 35"/>
              <p:cNvSpPr>
                <a:spLocks noChangeArrowheads="1"/>
              </p:cNvSpPr>
              <p:nvPr/>
            </p:nvSpPr>
            <p:spPr bwMode="auto">
              <a:xfrm>
                <a:off x="4176" y="20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8662" name="Rectangle 36"/>
              <p:cNvSpPr>
                <a:spLocks noChangeArrowheads="1"/>
              </p:cNvSpPr>
              <p:nvPr/>
            </p:nvSpPr>
            <p:spPr bwMode="auto">
              <a:xfrm>
                <a:off x="4368" y="2352"/>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8663" name="Rectangle 37"/>
              <p:cNvSpPr>
                <a:spLocks noChangeArrowheads="1"/>
              </p:cNvSpPr>
              <p:nvPr/>
            </p:nvSpPr>
            <p:spPr bwMode="auto">
              <a:xfrm>
                <a:off x="4176" y="235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7" name="Group 38"/>
            <p:cNvGrpSpPr>
              <a:grpSpLocks/>
            </p:cNvGrpSpPr>
            <p:nvPr/>
          </p:nvGrpSpPr>
          <p:grpSpPr bwMode="auto">
            <a:xfrm>
              <a:off x="2112" y="1440"/>
              <a:ext cx="1008" cy="672"/>
              <a:chOff x="2448" y="1056"/>
              <a:chExt cx="1008" cy="672"/>
            </a:xfrm>
          </p:grpSpPr>
          <p:sp>
            <p:nvSpPr>
              <p:cNvPr id="68652" name="Rectangle 39"/>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8653" name="Rectangle 40"/>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8654" name="Rectangle 41"/>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68655" name="Rectangle 42"/>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8656" name="Rectangle 43"/>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8657" name="Rectangle 44"/>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8658" name="Rectangle 45"/>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8" name="Group 46"/>
            <p:cNvGrpSpPr>
              <a:grpSpLocks/>
            </p:cNvGrpSpPr>
            <p:nvPr/>
          </p:nvGrpSpPr>
          <p:grpSpPr bwMode="auto">
            <a:xfrm>
              <a:off x="576" y="1440"/>
              <a:ext cx="1008" cy="672"/>
              <a:chOff x="2448" y="1056"/>
              <a:chExt cx="1008" cy="672"/>
            </a:xfrm>
          </p:grpSpPr>
          <p:sp>
            <p:nvSpPr>
              <p:cNvPr id="68645" name="Rectangle 47"/>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8646" name="Rectangle 48"/>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8647" name="Rectangle 49"/>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68648" name="Rectangle 50"/>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8649" name="Rectangle 51"/>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8650" name="Rectangle 52"/>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8651" name="Rectangle 53"/>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68640" name="Rectangle 54"/>
            <p:cNvSpPr>
              <a:spLocks noChangeArrowheads="1"/>
            </p:cNvSpPr>
            <p:nvPr/>
          </p:nvSpPr>
          <p:spPr bwMode="auto">
            <a:xfrm>
              <a:off x="4080" y="1200"/>
              <a:ext cx="420" cy="231"/>
            </a:xfrm>
            <a:prstGeom prst="rect">
              <a:avLst/>
            </a:prstGeom>
            <a:noFill/>
            <a:ln w="9525">
              <a:noFill/>
              <a:miter lim="800000"/>
              <a:headEnd/>
              <a:tailEnd/>
            </a:ln>
          </p:spPr>
          <p:txBody>
            <a:bodyPr lIns="92075" tIns="46038" rIns="92075" bIns="46038">
              <a:spAutoFit/>
            </a:bodyPr>
            <a:lstStyle/>
            <a:p>
              <a:r>
                <a:rPr kumimoji="1" lang="en-US" altLang="zh-TW">
                  <a:latin typeface="Arial" charset="0"/>
                  <a:ea typeface="新細明體" pitchFamily="18" charset="-120"/>
                </a:rPr>
                <a:t>CPU</a:t>
              </a:r>
            </a:p>
          </p:txBody>
        </p:sp>
        <p:sp>
          <p:nvSpPr>
            <p:cNvPr id="68641" name="Rectangle 55"/>
            <p:cNvSpPr>
              <a:spLocks noChangeArrowheads="1"/>
            </p:cNvSpPr>
            <p:nvPr/>
          </p:nvSpPr>
          <p:spPr bwMode="auto">
            <a:xfrm>
              <a:off x="2064"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B</a:t>
              </a:r>
            </a:p>
          </p:txBody>
        </p:sp>
        <p:sp>
          <p:nvSpPr>
            <p:cNvPr id="68642" name="Rectangle 56"/>
            <p:cNvSpPr>
              <a:spLocks noChangeArrowheads="1"/>
            </p:cNvSpPr>
            <p:nvPr/>
          </p:nvSpPr>
          <p:spPr bwMode="auto">
            <a:xfrm>
              <a:off x="576"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A</a:t>
              </a:r>
            </a:p>
          </p:txBody>
        </p:sp>
        <p:sp>
          <p:nvSpPr>
            <p:cNvPr id="68643" name="Rectangle 57"/>
            <p:cNvSpPr>
              <a:spLocks noChangeArrowheads="1"/>
            </p:cNvSpPr>
            <p:nvPr/>
          </p:nvSpPr>
          <p:spPr bwMode="auto">
            <a:xfrm>
              <a:off x="528"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A</a:t>
              </a:r>
            </a:p>
          </p:txBody>
        </p:sp>
        <p:sp>
          <p:nvSpPr>
            <p:cNvPr id="68644" name="Rectangle 58"/>
            <p:cNvSpPr>
              <a:spLocks noChangeArrowheads="1"/>
            </p:cNvSpPr>
            <p:nvPr/>
          </p:nvSpPr>
          <p:spPr bwMode="auto">
            <a:xfrm>
              <a:off x="2064"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B</a:t>
              </a:r>
            </a:p>
          </p:txBody>
        </p:sp>
      </p:grpSp>
      <p:sp>
        <p:nvSpPr>
          <p:cNvPr id="68612" name="Oval 59"/>
          <p:cNvSpPr>
            <a:spLocks noChangeArrowheads="1"/>
          </p:cNvSpPr>
          <p:nvPr/>
        </p:nvSpPr>
        <p:spPr bwMode="auto">
          <a:xfrm>
            <a:off x="9601200" y="3886200"/>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68613" name="Oval 60"/>
          <p:cNvSpPr>
            <a:spLocks noChangeArrowheads="1"/>
          </p:cNvSpPr>
          <p:nvPr/>
        </p:nvSpPr>
        <p:spPr bwMode="auto">
          <a:xfrm>
            <a:off x="8686800" y="4343400"/>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68614" name="Rectangle 61"/>
          <p:cNvSpPr>
            <a:spLocks noChangeArrowheads="1"/>
          </p:cNvSpPr>
          <p:nvPr/>
        </p:nvSpPr>
        <p:spPr bwMode="auto">
          <a:xfrm>
            <a:off x="84582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A2</a:t>
            </a:r>
          </a:p>
        </p:txBody>
      </p:sp>
      <p:sp>
        <p:nvSpPr>
          <p:cNvPr id="68615" name="Rectangle 62"/>
          <p:cNvSpPr>
            <a:spLocks noChangeArrowheads="1"/>
          </p:cNvSpPr>
          <p:nvPr/>
        </p:nvSpPr>
        <p:spPr bwMode="auto">
          <a:xfrm>
            <a:off x="28194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2</a:t>
            </a:r>
          </a:p>
        </p:txBody>
      </p:sp>
      <p:sp>
        <p:nvSpPr>
          <p:cNvPr id="68616" name="Rectangle 63"/>
          <p:cNvSpPr>
            <a:spLocks noChangeArrowheads="1"/>
          </p:cNvSpPr>
          <p:nvPr/>
        </p:nvSpPr>
        <p:spPr bwMode="auto">
          <a:xfrm>
            <a:off x="52578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99</a:t>
            </a:r>
          </a:p>
        </p:txBody>
      </p:sp>
      <p:sp>
        <p:nvSpPr>
          <p:cNvPr id="68617" name="Rectangle 64"/>
          <p:cNvSpPr>
            <a:spLocks noChangeArrowheads="1"/>
          </p:cNvSpPr>
          <p:nvPr/>
        </p:nvSpPr>
        <p:spPr bwMode="auto">
          <a:xfrm>
            <a:off x="8458200" y="25146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3</a:t>
            </a:r>
          </a:p>
        </p:txBody>
      </p:sp>
      <p:sp>
        <p:nvSpPr>
          <p:cNvPr id="68618" name="Rectangle 65"/>
          <p:cNvSpPr>
            <a:spLocks noChangeArrowheads="1"/>
          </p:cNvSpPr>
          <p:nvPr/>
        </p:nvSpPr>
        <p:spPr bwMode="auto">
          <a:xfrm>
            <a:off x="2971800" y="23622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ready</a:t>
            </a:r>
          </a:p>
        </p:txBody>
      </p:sp>
      <p:sp>
        <p:nvSpPr>
          <p:cNvPr id="68619" name="Rectangle 66"/>
          <p:cNvSpPr>
            <a:spLocks noChangeArrowheads="1"/>
          </p:cNvSpPr>
          <p:nvPr/>
        </p:nvSpPr>
        <p:spPr bwMode="auto">
          <a:xfrm>
            <a:off x="54102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ready</a:t>
            </a:r>
          </a:p>
        </p:txBody>
      </p:sp>
      <p:sp>
        <p:nvSpPr>
          <p:cNvPr id="68620" name="Rectangle 67"/>
          <p:cNvSpPr>
            <a:spLocks noChangeArrowheads="1"/>
          </p:cNvSpPr>
          <p:nvPr/>
        </p:nvSpPr>
        <p:spPr bwMode="auto">
          <a:xfrm>
            <a:off x="2971800" y="26670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3</a:t>
            </a:r>
          </a:p>
        </p:txBody>
      </p:sp>
      <p:sp>
        <p:nvSpPr>
          <p:cNvPr id="68621" name="Rectangle 68"/>
          <p:cNvSpPr>
            <a:spLocks noChangeArrowheads="1"/>
          </p:cNvSpPr>
          <p:nvPr/>
        </p:nvSpPr>
        <p:spPr bwMode="auto">
          <a:xfrm>
            <a:off x="2971800" y="29718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A2</a:t>
            </a:r>
          </a:p>
        </p:txBody>
      </p:sp>
      <p:sp>
        <p:nvSpPr>
          <p:cNvPr id="68622" name="Rectangle 69"/>
          <p:cNvSpPr>
            <a:spLocks noChangeArrowheads="1"/>
          </p:cNvSpPr>
          <p:nvPr/>
        </p:nvSpPr>
        <p:spPr bwMode="auto">
          <a:xfrm>
            <a:off x="54102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10</a:t>
            </a:r>
          </a:p>
        </p:txBody>
      </p:sp>
      <p:sp>
        <p:nvSpPr>
          <p:cNvPr id="68623" name="Rectangle 70"/>
          <p:cNvSpPr>
            <a:spLocks noChangeArrowheads="1"/>
          </p:cNvSpPr>
          <p:nvPr/>
        </p:nvSpPr>
        <p:spPr bwMode="auto">
          <a:xfrm>
            <a:off x="54102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a:t>
            </a:r>
          </a:p>
        </p:txBody>
      </p:sp>
      <p:sp>
        <p:nvSpPr>
          <p:cNvPr id="68624" name="Rectangle 71"/>
          <p:cNvSpPr>
            <a:spLocks noChangeArrowheads="1"/>
          </p:cNvSpPr>
          <p:nvPr/>
        </p:nvSpPr>
        <p:spPr bwMode="auto">
          <a:xfrm>
            <a:off x="2133600" y="47244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68625" name="Rectangle 72"/>
          <p:cNvSpPr>
            <a:spLocks noChangeArrowheads="1"/>
          </p:cNvSpPr>
          <p:nvPr/>
        </p:nvSpPr>
        <p:spPr bwMode="auto">
          <a:xfrm>
            <a:off x="4572000" y="42672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484425" name="Comment 73"/>
          <p:cNvSpPr>
            <a:spLocks noChangeArrowheads="1"/>
          </p:cNvSpPr>
          <p:nvPr/>
        </p:nvSpPr>
        <p:spPr bwMode="auto">
          <a:xfrm>
            <a:off x="2438400" y="5867401"/>
            <a:ext cx="6934200" cy="584775"/>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eaLnBrk="1" hangingPunct="1">
              <a:spcBef>
                <a:spcPct val="50000"/>
              </a:spcBef>
              <a:defRPr/>
            </a:pPr>
            <a:r>
              <a:rPr lang="en-US" altLang="zh-TW" sz="1600" dirty="0">
                <a:solidFill>
                  <a:srgbClr val="000000"/>
                </a:solidFill>
                <a:latin typeface="Arial" charset="0"/>
                <a:ea typeface="新細明體" pitchFamily="18" charset="-120"/>
              </a:rPr>
              <a:t>Timeout for Process A, which state changes from running to ready.  PCB of A is updated, and the processor state information is copied from the CPU.  </a:t>
            </a:r>
            <a:endParaRPr kumimoji="1" lang="en-US" altLang="zh-TW" sz="1600" dirty="0">
              <a:solidFill>
                <a:srgbClr val="000000"/>
              </a:solidFill>
              <a:latin typeface="Arial" charset="0"/>
              <a:ea typeface="新細明體" pitchFamily="18" charset="-120"/>
            </a:endParaRPr>
          </a:p>
        </p:txBody>
      </p:sp>
      <p:sp>
        <p:nvSpPr>
          <p:cNvPr id="68627" name="Oval 74"/>
          <p:cNvSpPr>
            <a:spLocks noChangeArrowheads="1"/>
          </p:cNvSpPr>
          <p:nvPr/>
        </p:nvSpPr>
        <p:spPr bwMode="auto">
          <a:xfrm>
            <a:off x="4114800" y="29718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2</a:t>
            </a:r>
          </a:p>
        </p:txBody>
      </p:sp>
      <p:sp>
        <p:nvSpPr>
          <p:cNvPr id="68628" name="Oval 75"/>
          <p:cNvSpPr>
            <a:spLocks noChangeArrowheads="1"/>
          </p:cNvSpPr>
          <p:nvPr/>
        </p:nvSpPr>
        <p:spPr bwMode="auto">
          <a:xfrm>
            <a:off x="4114800" y="23622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1</a:t>
            </a:r>
          </a:p>
        </p:txBody>
      </p:sp>
      <p:sp>
        <p:nvSpPr>
          <p:cNvPr id="68629" name="Oval 76"/>
          <p:cNvSpPr>
            <a:spLocks noChangeArrowheads="1"/>
          </p:cNvSpPr>
          <p:nvPr/>
        </p:nvSpPr>
        <p:spPr bwMode="auto">
          <a:xfrm>
            <a:off x="9906000" y="36576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3</a:t>
            </a:r>
          </a:p>
        </p:txBody>
      </p:sp>
      <p:sp>
        <p:nvSpPr>
          <p:cNvPr id="68630" name="Oval 77"/>
          <p:cNvSpPr>
            <a:spLocks noChangeArrowheads="1"/>
          </p:cNvSpPr>
          <p:nvPr/>
        </p:nvSpPr>
        <p:spPr bwMode="auto">
          <a:xfrm>
            <a:off x="8839200" y="39624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4</a:t>
            </a:r>
          </a:p>
        </p:txBody>
      </p:sp>
      <p:sp>
        <p:nvSpPr>
          <p:cNvPr id="9" name="Slide Number Placeholder 8">
            <a:extLst>
              <a:ext uri="{FF2B5EF4-FFF2-40B4-BE49-F238E27FC236}">
                <a16:creationId xmlns:a16="http://schemas.microsoft.com/office/drawing/2014/main" id="{02091DB7-6873-4DB4-87B3-1543BCAA1700}"/>
              </a:ext>
            </a:extLst>
          </p:cNvPr>
          <p:cNvSpPr>
            <a:spLocks noGrp="1"/>
          </p:cNvSpPr>
          <p:nvPr>
            <p:ph type="sldNum" sz="quarter" idx="33"/>
          </p:nvPr>
        </p:nvSpPr>
        <p:spPr/>
        <p:txBody>
          <a:bodyPr/>
          <a:lstStyle/>
          <a:p>
            <a:fld id="{19B51A1E-902D-48AF-9020-955120F399B6}" type="slidenum">
              <a:rPr lang="en-US" noProof="0" smtClean="0"/>
              <a:pPr/>
              <a:t>59</a:t>
            </a:fld>
            <a:endParaRPr lang="en-US" noProof="0" dirty="0"/>
          </a:p>
        </p:txBody>
      </p:sp>
      <p:sp>
        <p:nvSpPr>
          <p:cNvPr id="81" name="Rectangle 58">
            <a:extLst>
              <a:ext uri="{FF2B5EF4-FFF2-40B4-BE49-F238E27FC236}">
                <a16:creationId xmlns:a16="http://schemas.microsoft.com/office/drawing/2014/main" id="{03AB2256-6FB8-4317-ACD3-1EC15F480910}"/>
              </a:ext>
            </a:extLst>
          </p:cNvPr>
          <p:cNvSpPr txBox="1">
            <a:spLocks noChangeArrowheads="1"/>
          </p:cNvSpPr>
          <p:nvPr/>
        </p:nvSpPr>
        <p:spPr>
          <a:xfrm>
            <a:off x="914401" y="387350"/>
            <a:ext cx="8915397" cy="1143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pPr algn="ctr"/>
            <a:r>
              <a:rPr lang="en-US" altLang="zh-TW" sz="4000" dirty="0">
                <a:ea typeface="新細明體" pitchFamily="18" charset="-120"/>
              </a:rPr>
              <a:t>Steps in Process Switching (5/10)</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A12F6F-90E9-4F88-A623-7686EA54B603}"/>
              </a:ext>
            </a:extLst>
          </p:cNvPr>
          <p:cNvSpPr>
            <a:spLocks noGrp="1"/>
          </p:cNvSpPr>
          <p:nvPr>
            <p:ph idx="1"/>
          </p:nvPr>
        </p:nvSpPr>
        <p:spPr/>
        <p:txBody>
          <a:bodyPr/>
          <a:lstStyle/>
          <a:p>
            <a:r>
              <a:rPr lang="en-US" b="1" dirty="0"/>
              <a:t>Memory pointers</a:t>
            </a:r>
            <a:r>
              <a:rPr lang="en-US" dirty="0"/>
              <a:t>: Includes pointers to the program code and data associated with this process, plus any memory blocks shared with other processes.</a:t>
            </a:r>
          </a:p>
          <a:p>
            <a:endParaRPr lang="en-US" dirty="0"/>
          </a:p>
          <a:p>
            <a:r>
              <a:rPr lang="en-US" b="1" dirty="0"/>
              <a:t>Context data</a:t>
            </a:r>
            <a:r>
              <a:rPr lang="en-US" dirty="0"/>
              <a:t>: These are data that are present in registers in the processor while the process is executing.</a:t>
            </a:r>
          </a:p>
          <a:p>
            <a:endParaRPr lang="en-US" dirty="0"/>
          </a:p>
          <a:p>
            <a:endParaRPr lang="en-US" dirty="0"/>
          </a:p>
        </p:txBody>
      </p:sp>
      <p:sp>
        <p:nvSpPr>
          <p:cNvPr id="3" name="Title 2">
            <a:extLst>
              <a:ext uri="{FF2B5EF4-FFF2-40B4-BE49-F238E27FC236}">
                <a16:creationId xmlns:a16="http://schemas.microsoft.com/office/drawing/2014/main" id="{54BDD524-572E-4381-A994-7678BDA211FE}"/>
              </a:ext>
            </a:extLst>
          </p:cNvPr>
          <p:cNvSpPr>
            <a:spLocks noGrp="1"/>
          </p:cNvSpPr>
          <p:nvPr>
            <p:ph type="title"/>
          </p:nvPr>
        </p:nvSpPr>
        <p:spPr/>
        <p:txBody>
          <a:bodyPr/>
          <a:lstStyle/>
          <a:p>
            <a:r>
              <a:rPr lang="en-US" altLang="zh-TW" dirty="0">
                <a:ea typeface="新細明體" pitchFamily="18" charset="-120"/>
              </a:rPr>
              <a:t>Process C</a:t>
            </a:r>
            <a:r>
              <a:rPr lang="en-US" altLang="zh-CN" dirty="0">
                <a:ea typeface="新細明體" pitchFamily="18" charset="-120"/>
              </a:rPr>
              <a:t>ontrol Block (3/4)</a:t>
            </a:r>
            <a:endParaRPr lang="en-US" dirty="0"/>
          </a:p>
        </p:txBody>
      </p:sp>
      <p:sp>
        <p:nvSpPr>
          <p:cNvPr id="4" name="Slide Number Placeholder 3">
            <a:extLst>
              <a:ext uri="{FF2B5EF4-FFF2-40B4-BE49-F238E27FC236}">
                <a16:creationId xmlns:a16="http://schemas.microsoft.com/office/drawing/2014/main" id="{9463D28C-2C53-4793-ABC2-01BB4602F515}"/>
              </a:ext>
            </a:extLst>
          </p:cNvPr>
          <p:cNvSpPr>
            <a:spLocks noGrp="1"/>
          </p:cNvSpPr>
          <p:nvPr>
            <p:ph type="sldNum" sz="quarter" idx="15"/>
          </p:nvPr>
        </p:nvSpPr>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1110835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362200" y="1905000"/>
            <a:ext cx="7924800" cy="3810000"/>
            <a:chOff x="528" y="1200"/>
            <a:chExt cx="4992" cy="2400"/>
          </a:xfrm>
        </p:grpSpPr>
        <p:grpSp>
          <p:nvGrpSpPr>
            <p:cNvPr id="3" name="Group 4"/>
            <p:cNvGrpSpPr>
              <a:grpSpLocks/>
            </p:cNvGrpSpPr>
            <p:nvPr/>
          </p:nvGrpSpPr>
          <p:grpSpPr bwMode="auto">
            <a:xfrm>
              <a:off x="3696" y="2496"/>
              <a:ext cx="1824" cy="816"/>
              <a:chOff x="3552" y="2304"/>
              <a:chExt cx="1824" cy="816"/>
            </a:xfrm>
          </p:grpSpPr>
          <p:sp>
            <p:nvSpPr>
              <p:cNvPr id="69692" name="Rectangle 5"/>
              <p:cNvSpPr>
                <a:spLocks noChangeArrowheads="1"/>
              </p:cNvSpPr>
              <p:nvPr/>
            </p:nvSpPr>
            <p:spPr bwMode="auto">
              <a:xfrm>
                <a:off x="398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9693" name="Rectangle 6"/>
              <p:cNvSpPr>
                <a:spLocks noChangeArrowheads="1"/>
              </p:cNvSpPr>
              <p:nvPr/>
            </p:nvSpPr>
            <p:spPr bwMode="auto">
              <a:xfrm>
                <a:off x="422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9694" name="Rectangle 7"/>
              <p:cNvSpPr>
                <a:spLocks noChangeArrowheads="1"/>
              </p:cNvSpPr>
              <p:nvPr/>
            </p:nvSpPr>
            <p:spPr bwMode="auto">
              <a:xfrm>
                <a:off x="4896" y="2448"/>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9695" name="Line 8"/>
              <p:cNvSpPr>
                <a:spLocks noChangeShapeType="1"/>
              </p:cNvSpPr>
              <p:nvPr/>
            </p:nvSpPr>
            <p:spPr bwMode="auto">
              <a:xfrm>
                <a:off x="4464" y="2592"/>
                <a:ext cx="384" cy="0"/>
              </a:xfrm>
              <a:prstGeom prst="line">
                <a:avLst/>
              </a:prstGeom>
              <a:noFill/>
              <a:ln w="9525">
                <a:solidFill>
                  <a:schemeClr val="tx1"/>
                </a:solidFill>
                <a:round/>
                <a:headEnd/>
                <a:tailEnd type="triangle" w="med" len="med"/>
              </a:ln>
            </p:spPr>
            <p:txBody>
              <a:bodyPr wrap="none" anchor="ctr"/>
              <a:lstStyle/>
              <a:p>
                <a:endParaRPr lang="en-US"/>
              </a:p>
            </p:txBody>
          </p:sp>
          <p:sp>
            <p:nvSpPr>
              <p:cNvPr id="69696" name="Rectangle 9"/>
              <p:cNvSpPr>
                <a:spLocks noChangeArrowheads="1"/>
              </p:cNvSpPr>
              <p:nvPr/>
            </p:nvSpPr>
            <p:spPr bwMode="auto">
              <a:xfrm>
                <a:off x="422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69697" name="Rectangle 10"/>
              <p:cNvSpPr>
                <a:spLocks noChangeArrowheads="1"/>
              </p:cNvSpPr>
              <p:nvPr/>
            </p:nvSpPr>
            <p:spPr bwMode="auto">
              <a:xfrm>
                <a:off x="446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69698" name="Line 11"/>
              <p:cNvSpPr>
                <a:spLocks noChangeShapeType="1"/>
              </p:cNvSpPr>
              <p:nvPr/>
            </p:nvSpPr>
            <p:spPr bwMode="auto">
              <a:xfrm>
                <a:off x="5040" y="2784"/>
                <a:ext cx="0" cy="192"/>
              </a:xfrm>
              <a:prstGeom prst="line">
                <a:avLst/>
              </a:prstGeom>
              <a:noFill/>
              <a:ln w="9525">
                <a:solidFill>
                  <a:schemeClr val="tx1"/>
                </a:solidFill>
                <a:round/>
                <a:headEnd/>
                <a:tailEnd/>
              </a:ln>
            </p:spPr>
            <p:txBody>
              <a:bodyPr wrap="none" anchor="ctr"/>
              <a:lstStyle/>
              <a:p>
                <a:endParaRPr lang="en-US"/>
              </a:p>
            </p:txBody>
          </p:sp>
          <p:sp>
            <p:nvSpPr>
              <p:cNvPr id="69699" name="Line 12"/>
              <p:cNvSpPr>
                <a:spLocks noChangeShapeType="1"/>
              </p:cNvSpPr>
              <p:nvPr/>
            </p:nvSpPr>
            <p:spPr bwMode="auto">
              <a:xfrm flipH="1">
                <a:off x="4848" y="2976"/>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69700" name="Line 13"/>
              <p:cNvSpPr>
                <a:spLocks noChangeShapeType="1"/>
              </p:cNvSpPr>
              <p:nvPr/>
            </p:nvSpPr>
            <p:spPr bwMode="auto">
              <a:xfrm flipH="1">
                <a:off x="3744" y="2976"/>
                <a:ext cx="432" cy="0"/>
              </a:xfrm>
              <a:prstGeom prst="line">
                <a:avLst/>
              </a:prstGeom>
              <a:noFill/>
              <a:ln w="9525">
                <a:solidFill>
                  <a:schemeClr val="tx1"/>
                </a:solidFill>
                <a:round/>
                <a:headEnd/>
                <a:tailEnd/>
              </a:ln>
            </p:spPr>
            <p:txBody>
              <a:bodyPr wrap="none" anchor="ctr"/>
              <a:lstStyle/>
              <a:p>
                <a:endParaRPr lang="en-US"/>
              </a:p>
            </p:txBody>
          </p:sp>
          <p:sp>
            <p:nvSpPr>
              <p:cNvPr id="69701" name="Line 14"/>
              <p:cNvSpPr>
                <a:spLocks noChangeShapeType="1"/>
              </p:cNvSpPr>
              <p:nvPr/>
            </p:nvSpPr>
            <p:spPr bwMode="auto">
              <a:xfrm>
                <a:off x="3552" y="2592"/>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69702" name="Line 15"/>
              <p:cNvSpPr>
                <a:spLocks noChangeShapeType="1"/>
              </p:cNvSpPr>
              <p:nvPr/>
            </p:nvSpPr>
            <p:spPr bwMode="auto">
              <a:xfrm flipV="1">
                <a:off x="3744" y="2640"/>
                <a:ext cx="0" cy="336"/>
              </a:xfrm>
              <a:prstGeom prst="line">
                <a:avLst/>
              </a:prstGeom>
              <a:noFill/>
              <a:ln w="9525">
                <a:solidFill>
                  <a:schemeClr val="tx1"/>
                </a:solidFill>
                <a:round/>
                <a:headEnd/>
                <a:tailEnd type="triangle" w="med" len="med"/>
              </a:ln>
            </p:spPr>
            <p:txBody>
              <a:bodyPr wrap="none" anchor="ctr"/>
              <a:lstStyle/>
              <a:p>
                <a:endParaRPr lang="en-US"/>
              </a:p>
            </p:txBody>
          </p:sp>
          <p:sp>
            <p:nvSpPr>
              <p:cNvPr id="69703" name="Line 16"/>
              <p:cNvSpPr>
                <a:spLocks noChangeShapeType="1"/>
              </p:cNvSpPr>
              <p:nvPr/>
            </p:nvSpPr>
            <p:spPr bwMode="auto">
              <a:xfrm>
                <a:off x="5184" y="2592"/>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69704" name="Line 17"/>
              <p:cNvSpPr>
                <a:spLocks noChangeShapeType="1"/>
              </p:cNvSpPr>
              <p:nvPr/>
            </p:nvSpPr>
            <p:spPr bwMode="auto">
              <a:xfrm flipV="1">
                <a:off x="5040" y="2304"/>
                <a:ext cx="0" cy="144"/>
              </a:xfrm>
              <a:prstGeom prst="line">
                <a:avLst/>
              </a:prstGeom>
              <a:noFill/>
              <a:ln w="9525">
                <a:solidFill>
                  <a:schemeClr val="tx1"/>
                </a:solidFill>
                <a:round/>
                <a:headEnd/>
                <a:tailEnd/>
              </a:ln>
            </p:spPr>
            <p:txBody>
              <a:bodyPr wrap="none" anchor="ctr"/>
              <a:lstStyle/>
              <a:p>
                <a:endParaRPr lang="en-US"/>
              </a:p>
            </p:txBody>
          </p:sp>
          <p:sp>
            <p:nvSpPr>
              <p:cNvPr id="69705" name="Line 18"/>
              <p:cNvSpPr>
                <a:spLocks noChangeShapeType="1"/>
              </p:cNvSpPr>
              <p:nvPr/>
            </p:nvSpPr>
            <p:spPr bwMode="auto">
              <a:xfrm flipH="1">
                <a:off x="3744" y="2304"/>
                <a:ext cx="1296" cy="0"/>
              </a:xfrm>
              <a:prstGeom prst="line">
                <a:avLst/>
              </a:prstGeom>
              <a:noFill/>
              <a:ln w="9525">
                <a:solidFill>
                  <a:schemeClr val="tx1"/>
                </a:solidFill>
                <a:round/>
                <a:headEnd/>
                <a:tailEnd/>
              </a:ln>
            </p:spPr>
            <p:txBody>
              <a:bodyPr wrap="none" anchor="ctr"/>
              <a:lstStyle/>
              <a:p>
                <a:endParaRPr lang="en-US"/>
              </a:p>
            </p:txBody>
          </p:sp>
          <p:sp>
            <p:nvSpPr>
              <p:cNvPr id="69706" name="Line 19"/>
              <p:cNvSpPr>
                <a:spLocks noChangeShapeType="1"/>
              </p:cNvSpPr>
              <p:nvPr/>
            </p:nvSpPr>
            <p:spPr bwMode="auto">
              <a:xfrm>
                <a:off x="3744" y="2304"/>
                <a:ext cx="0" cy="240"/>
              </a:xfrm>
              <a:prstGeom prst="line">
                <a:avLst/>
              </a:prstGeom>
              <a:noFill/>
              <a:ln w="9525">
                <a:solidFill>
                  <a:schemeClr val="tx1"/>
                </a:solidFill>
                <a:round/>
                <a:headEnd/>
                <a:tailEnd type="triangle" w="med" len="med"/>
              </a:ln>
            </p:spPr>
            <p:txBody>
              <a:bodyPr wrap="none" anchor="ctr"/>
              <a:lstStyle/>
              <a:p>
                <a:endParaRPr lang="en-US"/>
              </a:p>
            </p:txBody>
          </p:sp>
          <p:sp>
            <p:nvSpPr>
              <p:cNvPr id="69707" name="Line 20"/>
              <p:cNvSpPr>
                <a:spLocks noChangeShapeType="1"/>
              </p:cNvSpPr>
              <p:nvPr/>
            </p:nvSpPr>
            <p:spPr bwMode="auto">
              <a:xfrm flipH="1">
                <a:off x="3888" y="249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9708" name="Line 21"/>
              <p:cNvSpPr>
                <a:spLocks noChangeShapeType="1"/>
              </p:cNvSpPr>
              <p:nvPr/>
            </p:nvSpPr>
            <p:spPr bwMode="auto">
              <a:xfrm flipH="1">
                <a:off x="3888" y="273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9709" name="Line 22"/>
              <p:cNvSpPr>
                <a:spLocks noChangeShapeType="1"/>
              </p:cNvSpPr>
              <p:nvPr/>
            </p:nvSpPr>
            <p:spPr bwMode="auto">
              <a:xfrm flipH="1">
                <a:off x="4704" y="2880"/>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9710" name="Line 23"/>
              <p:cNvSpPr>
                <a:spLocks noChangeShapeType="1"/>
              </p:cNvSpPr>
              <p:nvPr/>
            </p:nvSpPr>
            <p:spPr bwMode="auto">
              <a:xfrm flipH="1">
                <a:off x="4704" y="3120"/>
                <a:ext cx="96" cy="0"/>
              </a:xfrm>
              <a:prstGeom prst="line">
                <a:avLst/>
              </a:prstGeom>
              <a:noFill/>
              <a:ln w="9525">
                <a:solidFill>
                  <a:schemeClr val="tx1"/>
                </a:solidFill>
                <a:round/>
                <a:headEnd type="none" w="sm" len="sm"/>
                <a:tailEnd type="none" w="sm" len="sm"/>
              </a:ln>
            </p:spPr>
            <p:txBody>
              <a:bodyPr wrap="none" anchor="ctr"/>
              <a:lstStyle/>
              <a:p>
                <a:endParaRPr lang="en-US"/>
              </a:p>
            </p:txBody>
          </p:sp>
        </p:grpSp>
        <p:grpSp>
          <p:nvGrpSpPr>
            <p:cNvPr id="4" name="Group 24"/>
            <p:cNvGrpSpPr>
              <a:grpSpLocks/>
            </p:cNvGrpSpPr>
            <p:nvPr/>
          </p:nvGrpSpPr>
          <p:grpSpPr bwMode="auto">
            <a:xfrm>
              <a:off x="2112" y="2688"/>
              <a:ext cx="1008" cy="912"/>
              <a:chOff x="2064" y="2064"/>
              <a:chExt cx="1008" cy="912"/>
            </a:xfrm>
          </p:grpSpPr>
          <p:sp>
            <p:nvSpPr>
              <p:cNvPr id="69689" name="Rectangle 25"/>
              <p:cNvSpPr>
                <a:spLocks noChangeArrowheads="1"/>
              </p:cNvSpPr>
              <p:nvPr/>
            </p:nvSpPr>
            <p:spPr bwMode="auto">
              <a:xfrm>
                <a:off x="2064" y="2064"/>
                <a:ext cx="1008" cy="912"/>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 mov AX, 8</a:t>
                </a:r>
                <a:br>
                  <a:rPr kumimoji="1" lang="en-US" altLang="zh-TW" sz="1600">
                    <a:latin typeface="Arial" charset="0"/>
                    <a:ea typeface="新細明體" pitchFamily="18" charset="-120"/>
                  </a:rPr>
                </a:br>
                <a:r>
                  <a:rPr kumimoji="1" lang="en-US" altLang="zh-TW" sz="1600">
                    <a:latin typeface="Arial" charset="0"/>
                    <a:ea typeface="新細明體" pitchFamily="18" charset="-120"/>
                  </a:rPr>
                  <a:t>B1: mov b,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69690" name="Rectangle 26"/>
              <p:cNvSpPr>
                <a:spLocks noChangeArrowheads="1"/>
              </p:cNvSpPr>
              <p:nvPr/>
            </p:nvSpPr>
            <p:spPr bwMode="auto">
              <a:xfrm>
                <a:off x="2304"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9691" name="Rectangle 27"/>
              <p:cNvSpPr>
                <a:spLocks noChangeArrowheads="1"/>
              </p:cNvSpPr>
              <p:nvPr/>
            </p:nvSpPr>
            <p:spPr bwMode="auto">
              <a:xfrm>
                <a:off x="2112"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b</a:t>
                </a:r>
              </a:p>
            </p:txBody>
          </p:sp>
        </p:grpSp>
        <p:grpSp>
          <p:nvGrpSpPr>
            <p:cNvPr id="5" name="Group 28"/>
            <p:cNvGrpSpPr>
              <a:grpSpLocks/>
            </p:cNvGrpSpPr>
            <p:nvPr/>
          </p:nvGrpSpPr>
          <p:grpSpPr bwMode="auto">
            <a:xfrm>
              <a:off x="576" y="2688"/>
              <a:ext cx="1008" cy="912"/>
              <a:chOff x="528" y="2064"/>
              <a:chExt cx="1008" cy="912"/>
            </a:xfrm>
          </p:grpSpPr>
          <p:sp>
            <p:nvSpPr>
              <p:cNvPr id="69686" name="Rectangle 29"/>
              <p:cNvSpPr>
                <a:spLocks noChangeArrowheads="1"/>
              </p:cNvSpPr>
              <p:nvPr/>
            </p:nvSpPr>
            <p:spPr bwMode="auto">
              <a:xfrm>
                <a:off x="528" y="2064"/>
                <a:ext cx="1008" cy="912"/>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sym typeface="Wingdings" pitchFamily="2" charset="2"/>
                  </a:rPr>
                  <a:t>A0: </a:t>
                </a:r>
                <a:r>
                  <a:rPr kumimoji="1" lang="en-US" altLang="zh-TW" sz="1600">
                    <a:latin typeface="Arial" charset="0"/>
                    <a:ea typeface="新細明體" pitchFamily="18" charset="-120"/>
                  </a:rPr>
                  <a:t>mov AX, a</a:t>
                </a:r>
                <a:br>
                  <a:rPr kumimoji="1" lang="en-US" altLang="zh-TW" sz="1600">
                    <a:latin typeface="Arial" charset="0"/>
                    <a:ea typeface="新細明體" pitchFamily="18" charset="-120"/>
                  </a:rPr>
                </a:br>
                <a:r>
                  <a:rPr kumimoji="1" lang="en-US" altLang="zh-TW" sz="1600">
                    <a:latin typeface="Arial" charset="0"/>
                    <a:ea typeface="新細明體" pitchFamily="18" charset="-120"/>
                  </a:rPr>
                  <a:t>A1: inc AX</a:t>
                </a:r>
                <a:br>
                  <a:rPr kumimoji="1" lang="en-US" altLang="zh-TW" sz="1600">
                    <a:latin typeface="Arial" charset="0"/>
                    <a:ea typeface="新細明體" pitchFamily="18" charset="-120"/>
                  </a:rPr>
                </a:br>
                <a:r>
                  <a:rPr kumimoji="1" lang="en-US" altLang="zh-TW" sz="1600">
                    <a:latin typeface="Arial" charset="0"/>
                    <a:ea typeface="新細明體" pitchFamily="18" charset="-120"/>
                  </a:rPr>
                  <a:t>A2: mov a,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69687" name="Rectangle 30"/>
              <p:cNvSpPr>
                <a:spLocks noChangeArrowheads="1"/>
              </p:cNvSpPr>
              <p:nvPr/>
            </p:nvSpPr>
            <p:spPr bwMode="auto">
              <a:xfrm>
                <a:off x="768"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9688" name="Rectangle 31"/>
              <p:cNvSpPr>
                <a:spLocks noChangeArrowheads="1"/>
              </p:cNvSpPr>
              <p:nvPr/>
            </p:nvSpPr>
            <p:spPr bwMode="auto">
              <a:xfrm>
                <a:off x="576"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a</a:t>
                </a:r>
              </a:p>
            </p:txBody>
          </p:sp>
        </p:grpSp>
        <p:grpSp>
          <p:nvGrpSpPr>
            <p:cNvPr id="6" name="Group 32"/>
            <p:cNvGrpSpPr>
              <a:grpSpLocks/>
            </p:cNvGrpSpPr>
            <p:nvPr/>
          </p:nvGrpSpPr>
          <p:grpSpPr bwMode="auto">
            <a:xfrm>
              <a:off x="4080" y="1440"/>
              <a:ext cx="1008" cy="768"/>
              <a:chOff x="4080" y="1920"/>
              <a:chExt cx="1008" cy="768"/>
            </a:xfrm>
          </p:grpSpPr>
          <p:sp>
            <p:nvSpPr>
              <p:cNvPr id="486433" name="Rectangle 33"/>
              <p:cNvSpPr>
                <a:spLocks noChangeArrowheads="1"/>
              </p:cNvSpPr>
              <p:nvPr/>
            </p:nvSpPr>
            <p:spPr bwMode="auto">
              <a:xfrm>
                <a:off x="4080" y="1920"/>
                <a:ext cx="1008" cy="768"/>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lstStyle/>
              <a:p>
                <a:pPr eaLnBrk="1" hangingPunct="1">
                  <a:defRPr/>
                </a:pPr>
                <a:endParaRPr kumimoji="1" lang="zh-TW" altLang="en-US" sz="1600">
                  <a:latin typeface="Arial" charset="0"/>
                  <a:ea typeface="新細明體" pitchFamily="18" charset="-120"/>
                </a:endParaRPr>
              </a:p>
            </p:txBody>
          </p:sp>
          <p:sp>
            <p:nvSpPr>
              <p:cNvPr id="69682" name="Rectangle 34"/>
              <p:cNvSpPr>
                <a:spLocks noChangeArrowheads="1"/>
              </p:cNvSpPr>
              <p:nvPr/>
            </p:nvSpPr>
            <p:spPr bwMode="auto">
              <a:xfrm>
                <a:off x="4368" y="206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9683" name="Rectangle 35"/>
              <p:cNvSpPr>
                <a:spLocks noChangeArrowheads="1"/>
              </p:cNvSpPr>
              <p:nvPr/>
            </p:nvSpPr>
            <p:spPr bwMode="auto">
              <a:xfrm>
                <a:off x="4176" y="20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9684" name="Rectangle 36"/>
              <p:cNvSpPr>
                <a:spLocks noChangeArrowheads="1"/>
              </p:cNvSpPr>
              <p:nvPr/>
            </p:nvSpPr>
            <p:spPr bwMode="auto">
              <a:xfrm>
                <a:off x="4368" y="2352"/>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9685" name="Rectangle 37"/>
              <p:cNvSpPr>
                <a:spLocks noChangeArrowheads="1"/>
              </p:cNvSpPr>
              <p:nvPr/>
            </p:nvSpPr>
            <p:spPr bwMode="auto">
              <a:xfrm>
                <a:off x="4176" y="235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7" name="Group 38"/>
            <p:cNvGrpSpPr>
              <a:grpSpLocks/>
            </p:cNvGrpSpPr>
            <p:nvPr/>
          </p:nvGrpSpPr>
          <p:grpSpPr bwMode="auto">
            <a:xfrm>
              <a:off x="2112" y="1440"/>
              <a:ext cx="1008" cy="672"/>
              <a:chOff x="2448" y="1056"/>
              <a:chExt cx="1008" cy="672"/>
            </a:xfrm>
          </p:grpSpPr>
          <p:sp>
            <p:nvSpPr>
              <p:cNvPr id="69674" name="Rectangle 39"/>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9675" name="Rectangle 40"/>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9676" name="Rectangle 41"/>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69677" name="Rectangle 42"/>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9678" name="Rectangle 43"/>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9679" name="Rectangle 44"/>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9680" name="Rectangle 45"/>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8" name="Group 46"/>
            <p:cNvGrpSpPr>
              <a:grpSpLocks/>
            </p:cNvGrpSpPr>
            <p:nvPr/>
          </p:nvGrpSpPr>
          <p:grpSpPr bwMode="auto">
            <a:xfrm>
              <a:off x="576" y="1440"/>
              <a:ext cx="1008" cy="672"/>
              <a:chOff x="2448" y="1056"/>
              <a:chExt cx="1008" cy="672"/>
            </a:xfrm>
          </p:grpSpPr>
          <p:sp>
            <p:nvSpPr>
              <p:cNvPr id="69667" name="Rectangle 47"/>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9668" name="Rectangle 48"/>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9669" name="Rectangle 49"/>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69670" name="Rectangle 50"/>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9671" name="Rectangle 51"/>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69672" name="Rectangle 52"/>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69673" name="Rectangle 53"/>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69662" name="Rectangle 54"/>
            <p:cNvSpPr>
              <a:spLocks noChangeArrowheads="1"/>
            </p:cNvSpPr>
            <p:nvPr/>
          </p:nvSpPr>
          <p:spPr bwMode="auto">
            <a:xfrm>
              <a:off x="4080" y="1200"/>
              <a:ext cx="420" cy="231"/>
            </a:xfrm>
            <a:prstGeom prst="rect">
              <a:avLst/>
            </a:prstGeom>
            <a:noFill/>
            <a:ln w="9525">
              <a:noFill/>
              <a:miter lim="800000"/>
              <a:headEnd/>
              <a:tailEnd/>
            </a:ln>
          </p:spPr>
          <p:txBody>
            <a:bodyPr lIns="92075" tIns="46038" rIns="92075" bIns="46038">
              <a:spAutoFit/>
            </a:bodyPr>
            <a:lstStyle/>
            <a:p>
              <a:r>
                <a:rPr kumimoji="1" lang="en-US" altLang="zh-TW">
                  <a:latin typeface="Arial" charset="0"/>
                  <a:ea typeface="新細明體" pitchFamily="18" charset="-120"/>
                </a:rPr>
                <a:t>CPU</a:t>
              </a:r>
            </a:p>
          </p:txBody>
        </p:sp>
        <p:sp>
          <p:nvSpPr>
            <p:cNvPr id="69663" name="Rectangle 55"/>
            <p:cNvSpPr>
              <a:spLocks noChangeArrowheads="1"/>
            </p:cNvSpPr>
            <p:nvPr/>
          </p:nvSpPr>
          <p:spPr bwMode="auto">
            <a:xfrm>
              <a:off x="2064"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B</a:t>
              </a:r>
            </a:p>
          </p:txBody>
        </p:sp>
        <p:sp>
          <p:nvSpPr>
            <p:cNvPr id="69664" name="Rectangle 56"/>
            <p:cNvSpPr>
              <a:spLocks noChangeArrowheads="1"/>
            </p:cNvSpPr>
            <p:nvPr/>
          </p:nvSpPr>
          <p:spPr bwMode="auto">
            <a:xfrm>
              <a:off x="576"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A</a:t>
              </a:r>
            </a:p>
          </p:txBody>
        </p:sp>
        <p:sp>
          <p:nvSpPr>
            <p:cNvPr id="69665" name="Rectangle 57"/>
            <p:cNvSpPr>
              <a:spLocks noChangeArrowheads="1"/>
            </p:cNvSpPr>
            <p:nvPr/>
          </p:nvSpPr>
          <p:spPr bwMode="auto">
            <a:xfrm>
              <a:off x="528"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A</a:t>
              </a:r>
            </a:p>
          </p:txBody>
        </p:sp>
        <p:sp>
          <p:nvSpPr>
            <p:cNvPr id="69666" name="Rectangle 58"/>
            <p:cNvSpPr>
              <a:spLocks noChangeArrowheads="1"/>
            </p:cNvSpPr>
            <p:nvPr/>
          </p:nvSpPr>
          <p:spPr bwMode="auto">
            <a:xfrm>
              <a:off x="2064"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B</a:t>
              </a:r>
            </a:p>
          </p:txBody>
        </p:sp>
      </p:grpSp>
      <p:sp>
        <p:nvSpPr>
          <p:cNvPr id="69636" name="Oval 59"/>
          <p:cNvSpPr>
            <a:spLocks noChangeArrowheads="1"/>
          </p:cNvSpPr>
          <p:nvPr/>
        </p:nvSpPr>
        <p:spPr bwMode="auto">
          <a:xfrm>
            <a:off x="8534400" y="4343400"/>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69637" name="Oval 60"/>
          <p:cNvSpPr>
            <a:spLocks noChangeArrowheads="1"/>
          </p:cNvSpPr>
          <p:nvPr/>
        </p:nvSpPr>
        <p:spPr bwMode="auto">
          <a:xfrm>
            <a:off x="9677400" y="4343400"/>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69638" name="Rectangle 61"/>
          <p:cNvSpPr>
            <a:spLocks noChangeArrowheads="1"/>
          </p:cNvSpPr>
          <p:nvPr/>
        </p:nvSpPr>
        <p:spPr bwMode="auto">
          <a:xfrm>
            <a:off x="8458200" y="29718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B0</a:t>
            </a:r>
          </a:p>
        </p:txBody>
      </p:sp>
      <p:sp>
        <p:nvSpPr>
          <p:cNvPr id="69639" name="Rectangle 62"/>
          <p:cNvSpPr>
            <a:spLocks noChangeArrowheads="1"/>
          </p:cNvSpPr>
          <p:nvPr/>
        </p:nvSpPr>
        <p:spPr bwMode="auto">
          <a:xfrm>
            <a:off x="28194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2</a:t>
            </a:r>
          </a:p>
        </p:txBody>
      </p:sp>
      <p:sp>
        <p:nvSpPr>
          <p:cNvPr id="69640" name="Rectangle 63"/>
          <p:cNvSpPr>
            <a:spLocks noChangeArrowheads="1"/>
          </p:cNvSpPr>
          <p:nvPr/>
        </p:nvSpPr>
        <p:spPr bwMode="auto">
          <a:xfrm>
            <a:off x="52578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99</a:t>
            </a:r>
          </a:p>
        </p:txBody>
      </p:sp>
      <p:sp>
        <p:nvSpPr>
          <p:cNvPr id="69641" name="Rectangle 64"/>
          <p:cNvSpPr>
            <a:spLocks noChangeArrowheads="1"/>
          </p:cNvSpPr>
          <p:nvPr/>
        </p:nvSpPr>
        <p:spPr bwMode="auto">
          <a:xfrm>
            <a:off x="8458200" y="25146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10</a:t>
            </a:r>
          </a:p>
        </p:txBody>
      </p:sp>
      <p:sp>
        <p:nvSpPr>
          <p:cNvPr id="69642" name="Rectangle 65"/>
          <p:cNvSpPr>
            <a:spLocks noChangeArrowheads="1"/>
          </p:cNvSpPr>
          <p:nvPr/>
        </p:nvSpPr>
        <p:spPr bwMode="auto">
          <a:xfrm>
            <a:off x="29718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ready</a:t>
            </a:r>
          </a:p>
        </p:txBody>
      </p:sp>
      <p:sp>
        <p:nvSpPr>
          <p:cNvPr id="69643" name="Rectangle 66"/>
          <p:cNvSpPr>
            <a:spLocks noChangeArrowheads="1"/>
          </p:cNvSpPr>
          <p:nvPr/>
        </p:nvSpPr>
        <p:spPr bwMode="auto">
          <a:xfrm>
            <a:off x="29718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3</a:t>
            </a:r>
          </a:p>
        </p:txBody>
      </p:sp>
      <p:sp>
        <p:nvSpPr>
          <p:cNvPr id="69644" name="Rectangle 67"/>
          <p:cNvSpPr>
            <a:spLocks noChangeArrowheads="1"/>
          </p:cNvSpPr>
          <p:nvPr/>
        </p:nvSpPr>
        <p:spPr bwMode="auto">
          <a:xfrm>
            <a:off x="29718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A2</a:t>
            </a:r>
          </a:p>
        </p:txBody>
      </p:sp>
      <p:sp>
        <p:nvSpPr>
          <p:cNvPr id="69645" name="Rectangle 68"/>
          <p:cNvSpPr>
            <a:spLocks noChangeArrowheads="1"/>
          </p:cNvSpPr>
          <p:nvPr/>
        </p:nvSpPr>
        <p:spPr bwMode="auto">
          <a:xfrm>
            <a:off x="54102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10</a:t>
            </a:r>
          </a:p>
        </p:txBody>
      </p:sp>
      <p:sp>
        <p:nvSpPr>
          <p:cNvPr id="69646" name="Rectangle 69"/>
          <p:cNvSpPr>
            <a:spLocks noChangeArrowheads="1"/>
          </p:cNvSpPr>
          <p:nvPr/>
        </p:nvSpPr>
        <p:spPr bwMode="auto">
          <a:xfrm>
            <a:off x="54102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a:t>
            </a:r>
          </a:p>
        </p:txBody>
      </p:sp>
      <p:sp>
        <p:nvSpPr>
          <p:cNvPr id="69647" name="Rectangle 70"/>
          <p:cNvSpPr>
            <a:spLocks noChangeArrowheads="1"/>
          </p:cNvSpPr>
          <p:nvPr/>
        </p:nvSpPr>
        <p:spPr bwMode="auto">
          <a:xfrm>
            <a:off x="2133600" y="47244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69648" name="Rectangle 71"/>
          <p:cNvSpPr>
            <a:spLocks noChangeArrowheads="1"/>
          </p:cNvSpPr>
          <p:nvPr/>
        </p:nvSpPr>
        <p:spPr bwMode="auto">
          <a:xfrm>
            <a:off x="4572000" y="42672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486472" name="Comment 72"/>
          <p:cNvSpPr>
            <a:spLocks noChangeArrowheads="1"/>
          </p:cNvSpPr>
          <p:nvPr/>
        </p:nvSpPr>
        <p:spPr bwMode="auto">
          <a:xfrm>
            <a:off x="2438400" y="5867401"/>
            <a:ext cx="6400800" cy="593725"/>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eaLnBrk="1" hangingPunct="1">
              <a:spcBef>
                <a:spcPct val="50000"/>
              </a:spcBef>
              <a:defRPr/>
            </a:pPr>
            <a:r>
              <a:rPr lang="en-US" altLang="zh-TW" sz="1600">
                <a:solidFill>
                  <a:srgbClr val="000000"/>
                </a:solidFill>
                <a:latin typeface="Arial" charset="0"/>
                <a:ea typeface="新細明體" pitchFamily="18" charset="-120"/>
              </a:rPr>
              <a:t>Process B is dispatched.  PCB of B is updated, and the processor state information is copied to the CPU.  </a:t>
            </a:r>
            <a:endParaRPr kumimoji="1" lang="en-US" altLang="zh-TW" sz="1600">
              <a:solidFill>
                <a:srgbClr val="000000"/>
              </a:solidFill>
              <a:latin typeface="Arial" charset="0"/>
              <a:ea typeface="新細明體" pitchFamily="18" charset="-120"/>
            </a:endParaRPr>
          </a:p>
        </p:txBody>
      </p:sp>
      <p:sp>
        <p:nvSpPr>
          <p:cNvPr id="69650" name="Rectangle 73"/>
          <p:cNvSpPr>
            <a:spLocks noChangeArrowheads="1"/>
          </p:cNvSpPr>
          <p:nvPr/>
        </p:nvSpPr>
        <p:spPr bwMode="auto">
          <a:xfrm>
            <a:off x="5410200" y="23622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running</a:t>
            </a:r>
          </a:p>
        </p:txBody>
      </p:sp>
      <p:sp>
        <p:nvSpPr>
          <p:cNvPr id="69651" name="Oval 74"/>
          <p:cNvSpPr>
            <a:spLocks noChangeArrowheads="1"/>
          </p:cNvSpPr>
          <p:nvPr/>
        </p:nvSpPr>
        <p:spPr bwMode="auto">
          <a:xfrm>
            <a:off x="9753600" y="27432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7</a:t>
            </a:r>
          </a:p>
        </p:txBody>
      </p:sp>
      <p:sp>
        <p:nvSpPr>
          <p:cNvPr id="69652" name="Oval 75"/>
          <p:cNvSpPr>
            <a:spLocks noChangeArrowheads="1"/>
          </p:cNvSpPr>
          <p:nvPr/>
        </p:nvSpPr>
        <p:spPr bwMode="auto">
          <a:xfrm>
            <a:off x="6553200" y="23622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5</a:t>
            </a:r>
          </a:p>
        </p:txBody>
      </p:sp>
      <p:sp>
        <p:nvSpPr>
          <p:cNvPr id="9" name="Slide Number Placeholder 8">
            <a:extLst>
              <a:ext uri="{FF2B5EF4-FFF2-40B4-BE49-F238E27FC236}">
                <a16:creationId xmlns:a16="http://schemas.microsoft.com/office/drawing/2014/main" id="{3555D7EB-9D64-48DF-A28A-DAB3BC6E430C}"/>
              </a:ext>
            </a:extLst>
          </p:cNvPr>
          <p:cNvSpPr>
            <a:spLocks noGrp="1"/>
          </p:cNvSpPr>
          <p:nvPr>
            <p:ph type="sldNum" sz="quarter" idx="33"/>
          </p:nvPr>
        </p:nvSpPr>
        <p:spPr/>
        <p:txBody>
          <a:bodyPr/>
          <a:lstStyle/>
          <a:p>
            <a:fld id="{19B51A1E-902D-48AF-9020-955120F399B6}" type="slidenum">
              <a:rPr lang="en-US" noProof="0" smtClean="0"/>
              <a:pPr/>
              <a:t>60</a:t>
            </a:fld>
            <a:endParaRPr lang="en-US" noProof="0" dirty="0"/>
          </a:p>
        </p:txBody>
      </p:sp>
      <p:sp>
        <p:nvSpPr>
          <p:cNvPr id="79" name="Rectangle 58">
            <a:extLst>
              <a:ext uri="{FF2B5EF4-FFF2-40B4-BE49-F238E27FC236}">
                <a16:creationId xmlns:a16="http://schemas.microsoft.com/office/drawing/2014/main" id="{22567CEA-6B69-4718-A848-79CFDA0F2375}"/>
              </a:ext>
            </a:extLst>
          </p:cNvPr>
          <p:cNvSpPr>
            <a:spLocks noGrp="1" noChangeArrowheads="1"/>
          </p:cNvSpPr>
          <p:nvPr>
            <p:ph type="title"/>
          </p:nvPr>
        </p:nvSpPr>
        <p:spPr>
          <a:xfrm>
            <a:off x="914401" y="387350"/>
            <a:ext cx="8915397" cy="1143000"/>
          </a:xfrm>
        </p:spPr>
        <p:txBody>
          <a:bodyPr/>
          <a:lstStyle/>
          <a:p>
            <a:pPr algn="ctr" eaLnBrk="1" hangingPunct="1"/>
            <a:r>
              <a:rPr lang="en-US" altLang="zh-TW" sz="4000" dirty="0">
                <a:ea typeface="新細明體" pitchFamily="18" charset="-120"/>
              </a:rPr>
              <a:t>Steps in Process Switching (6/10)</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362200" y="1905000"/>
            <a:ext cx="7924800" cy="3810000"/>
            <a:chOff x="528" y="1200"/>
            <a:chExt cx="4992" cy="2400"/>
          </a:xfrm>
        </p:grpSpPr>
        <p:grpSp>
          <p:nvGrpSpPr>
            <p:cNvPr id="3" name="Group 4"/>
            <p:cNvGrpSpPr>
              <a:grpSpLocks/>
            </p:cNvGrpSpPr>
            <p:nvPr/>
          </p:nvGrpSpPr>
          <p:grpSpPr bwMode="auto">
            <a:xfrm>
              <a:off x="3696" y="2496"/>
              <a:ext cx="1824" cy="816"/>
              <a:chOff x="3552" y="2304"/>
              <a:chExt cx="1824" cy="816"/>
            </a:xfrm>
          </p:grpSpPr>
          <p:sp>
            <p:nvSpPr>
              <p:cNvPr id="70714" name="Rectangle 5"/>
              <p:cNvSpPr>
                <a:spLocks noChangeArrowheads="1"/>
              </p:cNvSpPr>
              <p:nvPr/>
            </p:nvSpPr>
            <p:spPr bwMode="auto">
              <a:xfrm>
                <a:off x="398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70715" name="Rectangle 6"/>
              <p:cNvSpPr>
                <a:spLocks noChangeArrowheads="1"/>
              </p:cNvSpPr>
              <p:nvPr/>
            </p:nvSpPr>
            <p:spPr bwMode="auto">
              <a:xfrm>
                <a:off x="422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70716" name="Rectangle 7"/>
              <p:cNvSpPr>
                <a:spLocks noChangeArrowheads="1"/>
              </p:cNvSpPr>
              <p:nvPr/>
            </p:nvSpPr>
            <p:spPr bwMode="auto">
              <a:xfrm>
                <a:off x="4896" y="2448"/>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70717" name="Line 8"/>
              <p:cNvSpPr>
                <a:spLocks noChangeShapeType="1"/>
              </p:cNvSpPr>
              <p:nvPr/>
            </p:nvSpPr>
            <p:spPr bwMode="auto">
              <a:xfrm>
                <a:off x="4464" y="2592"/>
                <a:ext cx="384" cy="0"/>
              </a:xfrm>
              <a:prstGeom prst="line">
                <a:avLst/>
              </a:prstGeom>
              <a:noFill/>
              <a:ln w="9525">
                <a:solidFill>
                  <a:schemeClr val="tx1"/>
                </a:solidFill>
                <a:round/>
                <a:headEnd/>
                <a:tailEnd type="triangle" w="med" len="med"/>
              </a:ln>
            </p:spPr>
            <p:txBody>
              <a:bodyPr wrap="none" anchor="ctr"/>
              <a:lstStyle/>
              <a:p>
                <a:endParaRPr lang="en-US"/>
              </a:p>
            </p:txBody>
          </p:sp>
          <p:sp>
            <p:nvSpPr>
              <p:cNvPr id="70718" name="Rectangle 9"/>
              <p:cNvSpPr>
                <a:spLocks noChangeArrowheads="1"/>
              </p:cNvSpPr>
              <p:nvPr/>
            </p:nvSpPr>
            <p:spPr bwMode="auto">
              <a:xfrm>
                <a:off x="422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70719" name="Rectangle 10"/>
              <p:cNvSpPr>
                <a:spLocks noChangeArrowheads="1"/>
              </p:cNvSpPr>
              <p:nvPr/>
            </p:nvSpPr>
            <p:spPr bwMode="auto">
              <a:xfrm>
                <a:off x="446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70720" name="Line 11"/>
              <p:cNvSpPr>
                <a:spLocks noChangeShapeType="1"/>
              </p:cNvSpPr>
              <p:nvPr/>
            </p:nvSpPr>
            <p:spPr bwMode="auto">
              <a:xfrm>
                <a:off x="5040" y="2784"/>
                <a:ext cx="0" cy="192"/>
              </a:xfrm>
              <a:prstGeom prst="line">
                <a:avLst/>
              </a:prstGeom>
              <a:noFill/>
              <a:ln w="9525">
                <a:solidFill>
                  <a:schemeClr val="tx1"/>
                </a:solidFill>
                <a:round/>
                <a:headEnd/>
                <a:tailEnd/>
              </a:ln>
            </p:spPr>
            <p:txBody>
              <a:bodyPr wrap="none" anchor="ctr"/>
              <a:lstStyle/>
              <a:p>
                <a:endParaRPr lang="en-US"/>
              </a:p>
            </p:txBody>
          </p:sp>
          <p:sp>
            <p:nvSpPr>
              <p:cNvPr id="70721" name="Line 12"/>
              <p:cNvSpPr>
                <a:spLocks noChangeShapeType="1"/>
              </p:cNvSpPr>
              <p:nvPr/>
            </p:nvSpPr>
            <p:spPr bwMode="auto">
              <a:xfrm flipH="1">
                <a:off x="4848" y="2976"/>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70722" name="Line 13"/>
              <p:cNvSpPr>
                <a:spLocks noChangeShapeType="1"/>
              </p:cNvSpPr>
              <p:nvPr/>
            </p:nvSpPr>
            <p:spPr bwMode="auto">
              <a:xfrm flipH="1">
                <a:off x="3744" y="2976"/>
                <a:ext cx="432" cy="0"/>
              </a:xfrm>
              <a:prstGeom prst="line">
                <a:avLst/>
              </a:prstGeom>
              <a:noFill/>
              <a:ln w="9525">
                <a:solidFill>
                  <a:schemeClr val="tx1"/>
                </a:solidFill>
                <a:round/>
                <a:headEnd/>
                <a:tailEnd/>
              </a:ln>
            </p:spPr>
            <p:txBody>
              <a:bodyPr wrap="none" anchor="ctr"/>
              <a:lstStyle/>
              <a:p>
                <a:endParaRPr lang="en-US"/>
              </a:p>
            </p:txBody>
          </p:sp>
          <p:sp>
            <p:nvSpPr>
              <p:cNvPr id="70723" name="Line 14"/>
              <p:cNvSpPr>
                <a:spLocks noChangeShapeType="1"/>
              </p:cNvSpPr>
              <p:nvPr/>
            </p:nvSpPr>
            <p:spPr bwMode="auto">
              <a:xfrm>
                <a:off x="3552" y="2592"/>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70724" name="Line 15"/>
              <p:cNvSpPr>
                <a:spLocks noChangeShapeType="1"/>
              </p:cNvSpPr>
              <p:nvPr/>
            </p:nvSpPr>
            <p:spPr bwMode="auto">
              <a:xfrm flipV="1">
                <a:off x="3744" y="2640"/>
                <a:ext cx="0" cy="336"/>
              </a:xfrm>
              <a:prstGeom prst="line">
                <a:avLst/>
              </a:prstGeom>
              <a:noFill/>
              <a:ln w="9525">
                <a:solidFill>
                  <a:schemeClr val="tx1"/>
                </a:solidFill>
                <a:round/>
                <a:headEnd/>
                <a:tailEnd type="triangle" w="med" len="med"/>
              </a:ln>
            </p:spPr>
            <p:txBody>
              <a:bodyPr wrap="none" anchor="ctr"/>
              <a:lstStyle/>
              <a:p>
                <a:endParaRPr lang="en-US"/>
              </a:p>
            </p:txBody>
          </p:sp>
          <p:sp>
            <p:nvSpPr>
              <p:cNvPr id="70725" name="Line 16"/>
              <p:cNvSpPr>
                <a:spLocks noChangeShapeType="1"/>
              </p:cNvSpPr>
              <p:nvPr/>
            </p:nvSpPr>
            <p:spPr bwMode="auto">
              <a:xfrm>
                <a:off x="5184" y="2592"/>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70726" name="Line 17"/>
              <p:cNvSpPr>
                <a:spLocks noChangeShapeType="1"/>
              </p:cNvSpPr>
              <p:nvPr/>
            </p:nvSpPr>
            <p:spPr bwMode="auto">
              <a:xfrm flipV="1">
                <a:off x="5040" y="2304"/>
                <a:ext cx="0" cy="144"/>
              </a:xfrm>
              <a:prstGeom prst="line">
                <a:avLst/>
              </a:prstGeom>
              <a:noFill/>
              <a:ln w="9525">
                <a:solidFill>
                  <a:schemeClr val="tx1"/>
                </a:solidFill>
                <a:round/>
                <a:headEnd/>
                <a:tailEnd/>
              </a:ln>
            </p:spPr>
            <p:txBody>
              <a:bodyPr wrap="none" anchor="ctr"/>
              <a:lstStyle/>
              <a:p>
                <a:endParaRPr lang="en-US"/>
              </a:p>
            </p:txBody>
          </p:sp>
          <p:sp>
            <p:nvSpPr>
              <p:cNvPr id="70727" name="Line 18"/>
              <p:cNvSpPr>
                <a:spLocks noChangeShapeType="1"/>
              </p:cNvSpPr>
              <p:nvPr/>
            </p:nvSpPr>
            <p:spPr bwMode="auto">
              <a:xfrm flipH="1">
                <a:off x="3744" y="2304"/>
                <a:ext cx="1296" cy="0"/>
              </a:xfrm>
              <a:prstGeom prst="line">
                <a:avLst/>
              </a:prstGeom>
              <a:noFill/>
              <a:ln w="9525">
                <a:solidFill>
                  <a:schemeClr val="tx1"/>
                </a:solidFill>
                <a:round/>
                <a:headEnd/>
                <a:tailEnd/>
              </a:ln>
            </p:spPr>
            <p:txBody>
              <a:bodyPr wrap="none" anchor="ctr"/>
              <a:lstStyle/>
              <a:p>
                <a:endParaRPr lang="en-US"/>
              </a:p>
            </p:txBody>
          </p:sp>
          <p:sp>
            <p:nvSpPr>
              <p:cNvPr id="70728" name="Line 19"/>
              <p:cNvSpPr>
                <a:spLocks noChangeShapeType="1"/>
              </p:cNvSpPr>
              <p:nvPr/>
            </p:nvSpPr>
            <p:spPr bwMode="auto">
              <a:xfrm>
                <a:off x="3744" y="2304"/>
                <a:ext cx="0" cy="240"/>
              </a:xfrm>
              <a:prstGeom prst="line">
                <a:avLst/>
              </a:prstGeom>
              <a:noFill/>
              <a:ln w="9525">
                <a:solidFill>
                  <a:schemeClr val="tx1"/>
                </a:solidFill>
                <a:round/>
                <a:headEnd/>
                <a:tailEnd type="triangle" w="med" len="med"/>
              </a:ln>
            </p:spPr>
            <p:txBody>
              <a:bodyPr wrap="none" anchor="ctr"/>
              <a:lstStyle/>
              <a:p>
                <a:endParaRPr lang="en-US"/>
              </a:p>
            </p:txBody>
          </p:sp>
          <p:sp>
            <p:nvSpPr>
              <p:cNvPr id="70729" name="Line 20"/>
              <p:cNvSpPr>
                <a:spLocks noChangeShapeType="1"/>
              </p:cNvSpPr>
              <p:nvPr/>
            </p:nvSpPr>
            <p:spPr bwMode="auto">
              <a:xfrm flipH="1">
                <a:off x="3888" y="249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70730" name="Line 21"/>
              <p:cNvSpPr>
                <a:spLocks noChangeShapeType="1"/>
              </p:cNvSpPr>
              <p:nvPr/>
            </p:nvSpPr>
            <p:spPr bwMode="auto">
              <a:xfrm flipH="1">
                <a:off x="3888" y="273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70731" name="Line 22"/>
              <p:cNvSpPr>
                <a:spLocks noChangeShapeType="1"/>
              </p:cNvSpPr>
              <p:nvPr/>
            </p:nvSpPr>
            <p:spPr bwMode="auto">
              <a:xfrm flipH="1">
                <a:off x="4704" y="2880"/>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70732" name="Line 23"/>
              <p:cNvSpPr>
                <a:spLocks noChangeShapeType="1"/>
              </p:cNvSpPr>
              <p:nvPr/>
            </p:nvSpPr>
            <p:spPr bwMode="auto">
              <a:xfrm flipH="1">
                <a:off x="4704" y="3120"/>
                <a:ext cx="96" cy="0"/>
              </a:xfrm>
              <a:prstGeom prst="line">
                <a:avLst/>
              </a:prstGeom>
              <a:noFill/>
              <a:ln w="9525">
                <a:solidFill>
                  <a:schemeClr val="tx1"/>
                </a:solidFill>
                <a:round/>
                <a:headEnd type="none" w="sm" len="sm"/>
                <a:tailEnd type="none" w="sm" len="sm"/>
              </a:ln>
            </p:spPr>
            <p:txBody>
              <a:bodyPr wrap="none" anchor="ctr"/>
              <a:lstStyle/>
              <a:p>
                <a:endParaRPr lang="en-US"/>
              </a:p>
            </p:txBody>
          </p:sp>
        </p:grpSp>
        <p:grpSp>
          <p:nvGrpSpPr>
            <p:cNvPr id="4" name="Group 24"/>
            <p:cNvGrpSpPr>
              <a:grpSpLocks/>
            </p:cNvGrpSpPr>
            <p:nvPr/>
          </p:nvGrpSpPr>
          <p:grpSpPr bwMode="auto">
            <a:xfrm>
              <a:off x="2112" y="2688"/>
              <a:ext cx="1008" cy="912"/>
              <a:chOff x="2064" y="2064"/>
              <a:chExt cx="1008" cy="912"/>
            </a:xfrm>
          </p:grpSpPr>
          <p:sp>
            <p:nvSpPr>
              <p:cNvPr id="70711" name="Rectangle 25"/>
              <p:cNvSpPr>
                <a:spLocks noChangeArrowheads="1"/>
              </p:cNvSpPr>
              <p:nvPr/>
            </p:nvSpPr>
            <p:spPr bwMode="auto">
              <a:xfrm>
                <a:off x="2064" y="2064"/>
                <a:ext cx="1008" cy="912"/>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 mov AX, 8</a:t>
                </a:r>
                <a:br>
                  <a:rPr kumimoji="1" lang="en-US" altLang="zh-TW" sz="1600">
                    <a:latin typeface="Arial" charset="0"/>
                    <a:ea typeface="新細明體" pitchFamily="18" charset="-120"/>
                  </a:rPr>
                </a:br>
                <a:r>
                  <a:rPr kumimoji="1" lang="en-US" altLang="zh-TW" sz="1600">
                    <a:latin typeface="Arial" charset="0"/>
                    <a:ea typeface="新細明體" pitchFamily="18" charset="-120"/>
                  </a:rPr>
                  <a:t>B1: mov b,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70712" name="Rectangle 26"/>
              <p:cNvSpPr>
                <a:spLocks noChangeArrowheads="1"/>
              </p:cNvSpPr>
              <p:nvPr/>
            </p:nvSpPr>
            <p:spPr bwMode="auto">
              <a:xfrm>
                <a:off x="2304"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0713" name="Rectangle 27"/>
              <p:cNvSpPr>
                <a:spLocks noChangeArrowheads="1"/>
              </p:cNvSpPr>
              <p:nvPr/>
            </p:nvSpPr>
            <p:spPr bwMode="auto">
              <a:xfrm>
                <a:off x="2112"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b</a:t>
                </a:r>
              </a:p>
            </p:txBody>
          </p:sp>
        </p:grpSp>
        <p:grpSp>
          <p:nvGrpSpPr>
            <p:cNvPr id="5" name="Group 28"/>
            <p:cNvGrpSpPr>
              <a:grpSpLocks/>
            </p:cNvGrpSpPr>
            <p:nvPr/>
          </p:nvGrpSpPr>
          <p:grpSpPr bwMode="auto">
            <a:xfrm>
              <a:off x="576" y="2688"/>
              <a:ext cx="1008" cy="912"/>
              <a:chOff x="528" y="2064"/>
              <a:chExt cx="1008" cy="912"/>
            </a:xfrm>
          </p:grpSpPr>
          <p:sp>
            <p:nvSpPr>
              <p:cNvPr id="70708" name="Rectangle 29"/>
              <p:cNvSpPr>
                <a:spLocks noChangeArrowheads="1"/>
              </p:cNvSpPr>
              <p:nvPr/>
            </p:nvSpPr>
            <p:spPr bwMode="auto">
              <a:xfrm>
                <a:off x="528" y="2064"/>
                <a:ext cx="1008" cy="912"/>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sym typeface="Wingdings" pitchFamily="2" charset="2"/>
                  </a:rPr>
                  <a:t>A0: </a:t>
                </a:r>
                <a:r>
                  <a:rPr kumimoji="1" lang="en-US" altLang="zh-TW" sz="1600">
                    <a:latin typeface="Arial" charset="0"/>
                    <a:ea typeface="新細明體" pitchFamily="18" charset="-120"/>
                  </a:rPr>
                  <a:t>mov AX, a</a:t>
                </a:r>
                <a:br>
                  <a:rPr kumimoji="1" lang="en-US" altLang="zh-TW" sz="1600">
                    <a:latin typeface="Arial" charset="0"/>
                    <a:ea typeface="新細明體" pitchFamily="18" charset="-120"/>
                  </a:rPr>
                </a:br>
                <a:r>
                  <a:rPr kumimoji="1" lang="en-US" altLang="zh-TW" sz="1600">
                    <a:latin typeface="Arial" charset="0"/>
                    <a:ea typeface="新細明體" pitchFamily="18" charset="-120"/>
                  </a:rPr>
                  <a:t>A1: inc AX</a:t>
                </a:r>
                <a:br>
                  <a:rPr kumimoji="1" lang="en-US" altLang="zh-TW" sz="1600">
                    <a:latin typeface="Arial" charset="0"/>
                    <a:ea typeface="新細明體" pitchFamily="18" charset="-120"/>
                  </a:rPr>
                </a:br>
                <a:r>
                  <a:rPr kumimoji="1" lang="en-US" altLang="zh-TW" sz="1600">
                    <a:latin typeface="Arial" charset="0"/>
                    <a:ea typeface="新細明體" pitchFamily="18" charset="-120"/>
                  </a:rPr>
                  <a:t>A2: mov a,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70709" name="Rectangle 30"/>
              <p:cNvSpPr>
                <a:spLocks noChangeArrowheads="1"/>
              </p:cNvSpPr>
              <p:nvPr/>
            </p:nvSpPr>
            <p:spPr bwMode="auto">
              <a:xfrm>
                <a:off x="768"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0710" name="Rectangle 31"/>
              <p:cNvSpPr>
                <a:spLocks noChangeArrowheads="1"/>
              </p:cNvSpPr>
              <p:nvPr/>
            </p:nvSpPr>
            <p:spPr bwMode="auto">
              <a:xfrm>
                <a:off x="576"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a</a:t>
                </a:r>
              </a:p>
            </p:txBody>
          </p:sp>
        </p:grpSp>
        <p:grpSp>
          <p:nvGrpSpPr>
            <p:cNvPr id="6" name="Group 32"/>
            <p:cNvGrpSpPr>
              <a:grpSpLocks/>
            </p:cNvGrpSpPr>
            <p:nvPr/>
          </p:nvGrpSpPr>
          <p:grpSpPr bwMode="auto">
            <a:xfrm>
              <a:off x="4080" y="1440"/>
              <a:ext cx="1008" cy="768"/>
              <a:chOff x="4080" y="1920"/>
              <a:chExt cx="1008" cy="768"/>
            </a:xfrm>
          </p:grpSpPr>
          <p:sp>
            <p:nvSpPr>
              <p:cNvPr id="488481" name="Rectangle 33"/>
              <p:cNvSpPr>
                <a:spLocks noChangeArrowheads="1"/>
              </p:cNvSpPr>
              <p:nvPr/>
            </p:nvSpPr>
            <p:spPr bwMode="auto">
              <a:xfrm>
                <a:off x="4080" y="1920"/>
                <a:ext cx="1008" cy="768"/>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lstStyle/>
              <a:p>
                <a:pPr eaLnBrk="1" hangingPunct="1">
                  <a:defRPr/>
                </a:pPr>
                <a:endParaRPr kumimoji="1" lang="zh-TW" altLang="en-US" sz="1600">
                  <a:latin typeface="Arial" charset="0"/>
                  <a:ea typeface="新細明體" pitchFamily="18" charset="-120"/>
                </a:endParaRPr>
              </a:p>
            </p:txBody>
          </p:sp>
          <p:sp>
            <p:nvSpPr>
              <p:cNvPr id="70704" name="Rectangle 34"/>
              <p:cNvSpPr>
                <a:spLocks noChangeArrowheads="1"/>
              </p:cNvSpPr>
              <p:nvPr/>
            </p:nvSpPr>
            <p:spPr bwMode="auto">
              <a:xfrm>
                <a:off x="4368" y="206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0705" name="Rectangle 35"/>
              <p:cNvSpPr>
                <a:spLocks noChangeArrowheads="1"/>
              </p:cNvSpPr>
              <p:nvPr/>
            </p:nvSpPr>
            <p:spPr bwMode="auto">
              <a:xfrm>
                <a:off x="4176" y="20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70706" name="Rectangle 36"/>
              <p:cNvSpPr>
                <a:spLocks noChangeArrowheads="1"/>
              </p:cNvSpPr>
              <p:nvPr/>
            </p:nvSpPr>
            <p:spPr bwMode="auto">
              <a:xfrm>
                <a:off x="4368" y="2352"/>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0707" name="Rectangle 37"/>
              <p:cNvSpPr>
                <a:spLocks noChangeArrowheads="1"/>
              </p:cNvSpPr>
              <p:nvPr/>
            </p:nvSpPr>
            <p:spPr bwMode="auto">
              <a:xfrm>
                <a:off x="4176" y="235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7" name="Group 38"/>
            <p:cNvGrpSpPr>
              <a:grpSpLocks/>
            </p:cNvGrpSpPr>
            <p:nvPr/>
          </p:nvGrpSpPr>
          <p:grpSpPr bwMode="auto">
            <a:xfrm>
              <a:off x="2112" y="1440"/>
              <a:ext cx="1008" cy="672"/>
              <a:chOff x="2448" y="1056"/>
              <a:chExt cx="1008" cy="672"/>
            </a:xfrm>
          </p:grpSpPr>
          <p:sp>
            <p:nvSpPr>
              <p:cNvPr id="70696" name="Rectangle 39"/>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0697" name="Rectangle 40"/>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0698" name="Rectangle 41"/>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70699" name="Rectangle 42"/>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0700" name="Rectangle 43"/>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70701" name="Rectangle 44"/>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0702" name="Rectangle 45"/>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8" name="Group 46"/>
            <p:cNvGrpSpPr>
              <a:grpSpLocks/>
            </p:cNvGrpSpPr>
            <p:nvPr/>
          </p:nvGrpSpPr>
          <p:grpSpPr bwMode="auto">
            <a:xfrm>
              <a:off x="576" y="1440"/>
              <a:ext cx="1008" cy="672"/>
              <a:chOff x="2448" y="1056"/>
              <a:chExt cx="1008" cy="672"/>
            </a:xfrm>
          </p:grpSpPr>
          <p:sp>
            <p:nvSpPr>
              <p:cNvPr id="70689" name="Rectangle 47"/>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0690" name="Rectangle 48"/>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0691" name="Rectangle 49"/>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70692" name="Rectangle 50"/>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0693" name="Rectangle 51"/>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70694" name="Rectangle 52"/>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0695" name="Rectangle 53"/>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70684" name="Rectangle 54"/>
            <p:cNvSpPr>
              <a:spLocks noChangeArrowheads="1"/>
            </p:cNvSpPr>
            <p:nvPr/>
          </p:nvSpPr>
          <p:spPr bwMode="auto">
            <a:xfrm>
              <a:off x="4080" y="1200"/>
              <a:ext cx="420" cy="231"/>
            </a:xfrm>
            <a:prstGeom prst="rect">
              <a:avLst/>
            </a:prstGeom>
            <a:noFill/>
            <a:ln w="9525">
              <a:noFill/>
              <a:miter lim="800000"/>
              <a:headEnd/>
              <a:tailEnd/>
            </a:ln>
          </p:spPr>
          <p:txBody>
            <a:bodyPr lIns="92075" tIns="46038" rIns="92075" bIns="46038">
              <a:spAutoFit/>
            </a:bodyPr>
            <a:lstStyle/>
            <a:p>
              <a:r>
                <a:rPr kumimoji="1" lang="en-US" altLang="zh-TW">
                  <a:latin typeface="Arial" charset="0"/>
                  <a:ea typeface="新細明體" pitchFamily="18" charset="-120"/>
                </a:rPr>
                <a:t>CPU</a:t>
              </a:r>
            </a:p>
          </p:txBody>
        </p:sp>
        <p:sp>
          <p:nvSpPr>
            <p:cNvPr id="70685" name="Rectangle 55"/>
            <p:cNvSpPr>
              <a:spLocks noChangeArrowheads="1"/>
            </p:cNvSpPr>
            <p:nvPr/>
          </p:nvSpPr>
          <p:spPr bwMode="auto">
            <a:xfrm>
              <a:off x="2064"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B</a:t>
              </a:r>
            </a:p>
          </p:txBody>
        </p:sp>
        <p:sp>
          <p:nvSpPr>
            <p:cNvPr id="70686" name="Rectangle 56"/>
            <p:cNvSpPr>
              <a:spLocks noChangeArrowheads="1"/>
            </p:cNvSpPr>
            <p:nvPr/>
          </p:nvSpPr>
          <p:spPr bwMode="auto">
            <a:xfrm>
              <a:off x="576"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A</a:t>
              </a:r>
            </a:p>
          </p:txBody>
        </p:sp>
        <p:sp>
          <p:nvSpPr>
            <p:cNvPr id="70687" name="Rectangle 57"/>
            <p:cNvSpPr>
              <a:spLocks noChangeArrowheads="1"/>
            </p:cNvSpPr>
            <p:nvPr/>
          </p:nvSpPr>
          <p:spPr bwMode="auto">
            <a:xfrm>
              <a:off x="528"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A</a:t>
              </a:r>
            </a:p>
          </p:txBody>
        </p:sp>
        <p:sp>
          <p:nvSpPr>
            <p:cNvPr id="70688" name="Rectangle 58"/>
            <p:cNvSpPr>
              <a:spLocks noChangeArrowheads="1"/>
            </p:cNvSpPr>
            <p:nvPr/>
          </p:nvSpPr>
          <p:spPr bwMode="auto">
            <a:xfrm>
              <a:off x="2064"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B</a:t>
              </a:r>
            </a:p>
          </p:txBody>
        </p:sp>
      </p:grpSp>
      <p:sp>
        <p:nvSpPr>
          <p:cNvPr id="70660" name="Oval 59"/>
          <p:cNvSpPr>
            <a:spLocks noChangeArrowheads="1"/>
          </p:cNvSpPr>
          <p:nvPr/>
        </p:nvSpPr>
        <p:spPr bwMode="auto">
          <a:xfrm>
            <a:off x="8534400" y="4343400"/>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70661" name="Oval 60"/>
          <p:cNvSpPr>
            <a:spLocks noChangeArrowheads="1"/>
          </p:cNvSpPr>
          <p:nvPr/>
        </p:nvSpPr>
        <p:spPr bwMode="auto">
          <a:xfrm>
            <a:off x="9677400" y="4343400"/>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70662" name="Rectangle 61"/>
          <p:cNvSpPr>
            <a:spLocks noChangeArrowheads="1"/>
          </p:cNvSpPr>
          <p:nvPr/>
        </p:nvSpPr>
        <p:spPr bwMode="auto">
          <a:xfrm>
            <a:off x="8458200" y="29718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B2</a:t>
            </a:r>
          </a:p>
        </p:txBody>
      </p:sp>
      <p:sp>
        <p:nvSpPr>
          <p:cNvPr id="70663" name="Rectangle 62"/>
          <p:cNvSpPr>
            <a:spLocks noChangeArrowheads="1"/>
          </p:cNvSpPr>
          <p:nvPr/>
        </p:nvSpPr>
        <p:spPr bwMode="auto">
          <a:xfrm>
            <a:off x="28194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2</a:t>
            </a:r>
          </a:p>
        </p:txBody>
      </p:sp>
      <p:sp>
        <p:nvSpPr>
          <p:cNvPr id="70664" name="Rectangle 63"/>
          <p:cNvSpPr>
            <a:spLocks noChangeArrowheads="1"/>
          </p:cNvSpPr>
          <p:nvPr/>
        </p:nvSpPr>
        <p:spPr bwMode="auto">
          <a:xfrm>
            <a:off x="5257800" y="5257800"/>
            <a:ext cx="914400" cy="304800"/>
          </a:xfrm>
          <a:prstGeom prst="rect">
            <a:avLst/>
          </a:prstGeom>
          <a:solidFill>
            <a:srgbClr val="FFFFFF"/>
          </a:solidFill>
          <a:ln w="9525">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8</a:t>
            </a:r>
          </a:p>
        </p:txBody>
      </p:sp>
      <p:sp>
        <p:nvSpPr>
          <p:cNvPr id="70665" name="Rectangle 64"/>
          <p:cNvSpPr>
            <a:spLocks noChangeArrowheads="1"/>
          </p:cNvSpPr>
          <p:nvPr/>
        </p:nvSpPr>
        <p:spPr bwMode="auto">
          <a:xfrm>
            <a:off x="8458200" y="25146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8</a:t>
            </a:r>
          </a:p>
        </p:txBody>
      </p:sp>
      <p:sp>
        <p:nvSpPr>
          <p:cNvPr id="70666" name="Rectangle 65"/>
          <p:cNvSpPr>
            <a:spLocks noChangeArrowheads="1"/>
          </p:cNvSpPr>
          <p:nvPr/>
        </p:nvSpPr>
        <p:spPr bwMode="auto">
          <a:xfrm>
            <a:off x="29718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ready</a:t>
            </a:r>
          </a:p>
        </p:txBody>
      </p:sp>
      <p:sp>
        <p:nvSpPr>
          <p:cNvPr id="70667" name="Rectangle 66"/>
          <p:cNvSpPr>
            <a:spLocks noChangeArrowheads="1"/>
          </p:cNvSpPr>
          <p:nvPr/>
        </p:nvSpPr>
        <p:spPr bwMode="auto">
          <a:xfrm>
            <a:off x="54102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running</a:t>
            </a:r>
          </a:p>
        </p:txBody>
      </p:sp>
      <p:sp>
        <p:nvSpPr>
          <p:cNvPr id="70668" name="Rectangle 67"/>
          <p:cNvSpPr>
            <a:spLocks noChangeArrowheads="1"/>
          </p:cNvSpPr>
          <p:nvPr/>
        </p:nvSpPr>
        <p:spPr bwMode="auto">
          <a:xfrm>
            <a:off x="29718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3</a:t>
            </a:r>
          </a:p>
        </p:txBody>
      </p:sp>
      <p:sp>
        <p:nvSpPr>
          <p:cNvPr id="70669" name="Rectangle 68"/>
          <p:cNvSpPr>
            <a:spLocks noChangeArrowheads="1"/>
          </p:cNvSpPr>
          <p:nvPr/>
        </p:nvSpPr>
        <p:spPr bwMode="auto">
          <a:xfrm>
            <a:off x="29718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A2</a:t>
            </a:r>
          </a:p>
        </p:txBody>
      </p:sp>
      <p:sp>
        <p:nvSpPr>
          <p:cNvPr id="70670" name="Rectangle 69"/>
          <p:cNvSpPr>
            <a:spLocks noChangeArrowheads="1"/>
          </p:cNvSpPr>
          <p:nvPr/>
        </p:nvSpPr>
        <p:spPr bwMode="auto">
          <a:xfrm>
            <a:off x="54102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10</a:t>
            </a:r>
          </a:p>
        </p:txBody>
      </p:sp>
      <p:sp>
        <p:nvSpPr>
          <p:cNvPr id="70671" name="Rectangle 70"/>
          <p:cNvSpPr>
            <a:spLocks noChangeArrowheads="1"/>
          </p:cNvSpPr>
          <p:nvPr/>
        </p:nvSpPr>
        <p:spPr bwMode="auto">
          <a:xfrm>
            <a:off x="54102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a:t>
            </a:r>
          </a:p>
        </p:txBody>
      </p:sp>
      <p:sp>
        <p:nvSpPr>
          <p:cNvPr id="70672" name="Rectangle 71"/>
          <p:cNvSpPr>
            <a:spLocks noChangeArrowheads="1"/>
          </p:cNvSpPr>
          <p:nvPr/>
        </p:nvSpPr>
        <p:spPr bwMode="auto">
          <a:xfrm>
            <a:off x="2133600" y="47244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70673" name="Rectangle 72"/>
          <p:cNvSpPr>
            <a:spLocks noChangeArrowheads="1"/>
          </p:cNvSpPr>
          <p:nvPr/>
        </p:nvSpPr>
        <p:spPr bwMode="auto">
          <a:xfrm>
            <a:off x="4572000" y="47244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488521" name="Comment 73"/>
          <p:cNvSpPr>
            <a:spLocks noChangeArrowheads="1"/>
          </p:cNvSpPr>
          <p:nvPr/>
        </p:nvSpPr>
        <p:spPr bwMode="auto">
          <a:xfrm>
            <a:off x="2438400" y="5867400"/>
            <a:ext cx="2819400" cy="349250"/>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eaLnBrk="1" hangingPunct="1">
              <a:spcBef>
                <a:spcPct val="50000"/>
              </a:spcBef>
              <a:defRPr/>
            </a:pPr>
            <a:r>
              <a:rPr lang="en-US" altLang="zh-TW" sz="1600">
                <a:solidFill>
                  <a:srgbClr val="000000"/>
                </a:solidFill>
                <a:latin typeface="Arial" charset="0"/>
                <a:ea typeface="新細明體" pitchFamily="18" charset="-120"/>
              </a:rPr>
              <a:t>After executing B0 and B1</a:t>
            </a:r>
            <a:endParaRPr kumimoji="1" lang="en-US" altLang="zh-TW" sz="1600">
              <a:solidFill>
                <a:srgbClr val="000000"/>
              </a:solidFill>
              <a:latin typeface="Arial" charset="0"/>
              <a:ea typeface="新細明體" pitchFamily="18" charset="-120"/>
            </a:endParaRPr>
          </a:p>
        </p:txBody>
      </p:sp>
      <p:sp>
        <p:nvSpPr>
          <p:cNvPr id="9" name="Slide Number Placeholder 8">
            <a:extLst>
              <a:ext uri="{FF2B5EF4-FFF2-40B4-BE49-F238E27FC236}">
                <a16:creationId xmlns:a16="http://schemas.microsoft.com/office/drawing/2014/main" id="{061F4F96-64F3-4C34-A124-70B46A0EB9C8}"/>
              </a:ext>
            </a:extLst>
          </p:cNvPr>
          <p:cNvSpPr>
            <a:spLocks noGrp="1"/>
          </p:cNvSpPr>
          <p:nvPr>
            <p:ph type="sldNum" sz="quarter" idx="33"/>
          </p:nvPr>
        </p:nvSpPr>
        <p:spPr/>
        <p:txBody>
          <a:bodyPr/>
          <a:lstStyle/>
          <a:p>
            <a:fld id="{19B51A1E-902D-48AF-9020-955120F399B6}" type="slidenum">
              <a:rPr lang="en-US" noProof="0" smtClean="0"/>
              <a:pPr/>
              <a:t>61</a:t>
            </a:fld>
            <a:endParaRPr lang="en-US" noProof="0" dirty="0"/>
          </a:p>
        </p:txBody>
      </p:sp>
      <p:sp>
        <p:nvSpPr>
          <p:cNvPr id="77" name="Rectangle 58">
            <a:extLst>
              <a:ext uri="{FF2B5EF4-FFF2-40B4-BE49-F238E27FC236}">
                <a16:creationId xmlns:a16="http://schemas.microsoft.com/office/drawing/2014/main" id="{3CAED492-D1BD-4797-92D8-976D9C3FC153}"/>
              </a:ext>
            </a:extLst>
          </p:cNvPr>
          <p:cNvSpPr>
            <a:spLocks noGrp="1" noChangeArrowheads="1"/>
          </p:cNvSpPr>
          <p:nvPr>
            <p:ph type="title"/>
          </p:nvPr>
        </p:nvSpPr>
        <p:spPr>
          <a:xfrm>
            <a:off x="914401" y="387350"/>
            <a:ext cx="8915397" cy="1143000"/>
          </a:xfrm>
        </p:spPr>
        <p:txBody>
          <a:bodyPr/>
          <a:lstStyle/>
          <a:p>
            <a:pPr algn="ctr" eaLnBrk="1" hangingPunct="1"/>
            <a:r>
              <a:rPr lang="en-US" altLang="zh-TW" sz="4000" dirty="0">
                <a:ea typeface="新細明體" pitchFamily="18" charset="-120"/>
              </a:rPr>
              <a:t>Steps in Process Switching (7/10)</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Comment 3"/>
          <p:cNvSpPr>
            <a:spLocks noChangeArrowheads="1"/>
          </p:cNvSpPr>
          <p:nvPr/>
        </p:nvSpPr>
        <p:spPr bwMode="auto">
          <a:xfrm>
            <a:off x="2438400" y="5867401"/>
            <a:ext cx="7162800" cy="584775"/>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wrap="square">
            <a:spAutoFit/>
          </a:bodyPr>
          <a:lstStyle/>
          <a:p>
            <a:pPr eaLnBrk="1" hangingPunct="1">
              <a:spcBef>
                <a:spcPct val="50000"/>
              </a:spcBef>
              <a:defRPr/>
            </a:pPr>
            <a:r>
              <a:rPr lang="en-US" altLang="zh-TW" sz="1600">
                <a:solidFill>
                  <a:srgbClr val="000000"/>
                </a:solidFill>
                <a:latin typeface="Arial" charset="0"/>
                <a:ea typeface="新細明體" pitchFamily="18" charset="-120"/>
              </a:rPr>
              <a:t>Timeout for Process B, which state changes from running to ready.  PCB of B is updated, and the processor state information is copied from the CPU.  </a:t>
            </a:r>
            <a:endParaRPr kumimoji="1" lang="en-US" altLang="zh-TW" sz="1600">
              <a:solidFill>
                <a:srgbClr val="000000"/>
              </a:solidFill>
              <a:latin typeface="Arial" charset="0"/>
              <a:ea typeface="新細明體" pitchFamily="18" charset="-120"/>
            </a:endParaRPr>
          </a:p>
        </p:txBody>
      </p:sp>
      <p:grpSp>
        <p:nvGrpSpPr>
          <p:cNvPr id="2" name="Group 4"/>
          <p:cNvGrpSpPr>
            <a:grpSpLocks/>
          </p:cNvGrpSpPr>
          <p:nvPr/>
        </p:nvGrpSpPr>
        <p:grpSpPr bwMode="auto">
          <a:xfrm>
            <a:off x="2362200" y="1905000"/>
            <a:ext cx="7924800" cy="3810000"/>
            <a:chOff x="528" y="1200"/>
            <a:chExt cx="4992" cy="2400"/>
          </a:xfrm>
        </p:grpSpPr>
        <p:grpSp>
          <p:nvGrpSpPr>
            <p:cNvPr id="3" name="Group 5"/>
            <p:cNvGrpSpPr>
              <a:grpSpLocks/>
            </p:cNvGrpSpPr>
            <p:nvPr/>
          </p:nvGrpSpPr>
          <p:grpSpPr bwMode="auto">
            <a:xfrm>
              <a:off x="3696" y="2496"/>
              <a:ext cx="1824" cy="816"/>
              <a:chOff x="3552" y="2304"/>
              <a:chExt cx="1824" cy="816"/>
            </a:xfrm>
          </p:grpSpPr>
          <p:sp>
            <p:nvSpPr>
              <p:cNvPr id="71742" name="Rectangle 6"/>
              <p:cNvSpPr>
                <a:spLocks noChangeArrowheads="1"/>
              </p:cNvSpPr>
              <p:nvPr/>
            </p:nvSpPr>
            <p:spPr bwMode="auto">
              <a:xfrm>
                <a:off x="398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71743" name="Rectangle 7"/>
              <p:cNvSpPr>
                <a:spLocks noChangeArrowheads="1"/>
              </p:cNvSpPr>
              <p:nvPr/>
            </p:nvSpPr>
            <p:spPr bwMode="auto">
              <a:xfrm>
                <a:off x="422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71744" name="Rectangle 8"/>
              <p:cNvSpPr>
                <a:spLocks noChangeArrowheads="1"/>
              </p:cNvSpPr>
              <p:nvPr/>
            </p:nvSpPr>
            <p:spPr bwMode="auto">
              <a:xfrm>
                <a:off x="4896" y="2448"/>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71745" name="Line 9"/>
              <p:cNvSpPr>
                <a:spLocks noChangeShapeType="1"/>
              </p:cNvSpPr>
              <p:nvPr/>
            </p:nvSpPr>
            <p:spPr bwMode="auto">
              <a:xfrm>
                <a:off x="4464" y="2592"/>
                <a:ext cx="384" cy="0"/>
              </a:xfrm>
              <a:prstGeom prst="line">
                <a:avLst/>
              </a:prstGeom>
              <a:noFill/>
              <a:ln w="9525">
                <a:solidFill>
                  <a:schemeClr val="tx1"/>
                </a:solidFill>
                <a:round/>
                <a:headEnd/>
                <a:tailEnd type="triangle" w="med" len="med"/>
              </a:ln>
            </p:spPr>
            <p:txBody>
              <a:bodyPr wrap="none" anchor="ctr"/>
              <a:lstStyle/>
              <a:p>
                <a:endParaRPr lang="en-US"/>
              </a:p>
            </p:txBody>
          </p:sp>
          <p:sp>
            <p:nvSpPr>
              <p:cNvPr id="71746" name="Rectangle 10"/>
              <p:cNvSpPr>
                <a:spLocks noChangeArrowheads="1"/>
              </p:cNvSpPr>
              <p:nvPr/>
            </p:nvSpPr>
            <p:spPr bwMode="auto">
              <a:xfrm>
                <a:off x="422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71747" name="Rectangle 11"/>
              <p:cNvSpPr>
                <a:spLocks noChangeArrowheads="1"/>
              </p:cNvSpPr>
              <p:nvPr/>
            </p:nvSpPr>
            <p:spPr bwMode="auto">
              <a:xfrm>
                <a:off x="446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71748" name="Line 12"/>
              <p:cNvSpPr>
                <a:spLocks noChangeShapeType="1"/>
              </p:cNvSpPr>
              <p:nvPr/>
            </p:nvSpPr>
            <p:spPr bwMode="auto">
              <a:xfrm>
                <a:off x="5040" y="2784"/>
                <a:ext cx="0" cy="192"/>
              </a:xfrm>
              <a:prstGeom prst="line">
                <a:avLst/>
              </a:prstGeom>
              <a:noFill/>
              <a:ln w="9525">
                <a:solidFill>
                  <a:schemeClr val="tx1"/>
                </a:solidFill>
                <a:round/>
                <a:headEnd/>
                <a:tailEnd/>
              </a:ln>
            </p:spPr>
            <p:txBody>
              <a:bodyPr wrap="none" anchor="ctr"/>
              <a:lstStyle/>
              <a:p>
                <a:endParaRPr lang="en-US"/>
              </a:p>
            </p:txBody>
          </p:sp>
          <p:sp>
            <p:nvSpPr>
              <p:cNvPr id="71749" name="Line 13"/>
              <p:cNvSpPr>
                <a:spLocks noChangeShapeType="1"/>
              </p:cNvSpPr>
              <p:nvPr/>
            </p:nvSpPr>
            <p:spPr bwMode="auto">
              <a:xfrm flipH="1">
                <a:off x="4848" y="2976"/>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71750" name="Line 14"/>
              <p:cNvSpPr>
                <a:spLocks noChangeShapeType="1"/>
              </p:cNvSpPr>
              <p:nvPr/>
            </p:nvSpPr>
            <p:spPr bwMode="auto">
              <a:xfrm flipH="1">
                <a:off x="3744" y="2976"/>
                <a:ext cx="432" cy="0"/>
              </a:xfrm>
              <a:prstGeom prst="line">
                <a:avLst/>
              </a:prstGeom>
              <a:noFill/>
              <a:ln w="9525">
                <a:solidFill>
                  <a:schemeClr val="tx1"/>
                </a:solidFill>
                <a:round/>
                <a:headEnd/>
                <a:tailEnd/>
              </a:ln>
            </p:spPr>
            <p:txBody>
              <a:bodyPr wrap="none" anchor="ctr"/>
              <a:lstStyle/>
              <a:p>
                <a:endParaRPr lang="en-US"/>
              </a:p>
            </p:txBody>
          </p:sp>
          <p:sp>
            <p:nvSpPr>
              <p:cNvPr id="71751" name="Line 15"/>
              <p:cNvSpPr>
                <a:spLocks noChangeShapeType="1"/>
              </p:cNvSpPr>
              <p:nvPr/>
            </p:nvSpPr>
            <p:spPr bwMode="auto">
              <a:xfrm>
                <a:off x="3552" y="2592"/>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71752" name="Line 16"/>
              <p:cNvSpPr>
                <a:spLocks noChangeShapeType="1"/>
              </p:cNvSpPr>
              <p:nvPr/>
            </p:nvSpPr>
            <p:spPr bwMode="auto">
              <a:xfrm flipV="1">
                <a:off x="3744" y="2640"/>
                <a:ext cx="0" cy="336"/>
              </a:xfrm>
              <a:prstGeom prst="line">
                <a:avLst/>
              </a:prstGeom>
              <a:noFill/>
              <a:ln w="9525">
                <a:solidFill>
                  <a:schemeClr val="tx1"/>
                </a:solidFill>
                <a:round/>
                <a:headEnd/>
                <a:tailEnd type="triangle" w="med" len="med"/>
              </a:ln>
            </p:spPr>
            <p:txBody>
              <a:bodyPr wrap="none" anchor="ctr"/>
              <a:lstStyle/>
              <a:p>
                <a:endParaRPr lang="en-US"/>
              </a:p>
            </p:txBody>
          </p:sp>
          <p:sp>
            <p:nvSpPr>
              <p:cNvPr id="71753" name="Line 17"/>
              <p:cNvSpPr>
                <a:spLocks noChangeShapeType="1"/>
              </p:cNvSpPr>
              <p:nvPr/>
            </p:nvSpPr>
            <p:spPr bwMode="auto">
              <a:xfrm>
                <a:off x="5184" y="2592"/>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71754" name="Line 18"/>
              <p:cNvSpPr>
                <a:spLocks noChangeShapeType="1"/>
              </p:cNvSpPr>
              <p:nvPr/>
            </p:nvSpPr>
            <p:spPr bwMode="auto">
              <a:xfrm flipV="1">
                <a:off x="5040" y="2304"/>
                <a:ext cx="0" cy="144"/>
              </a:xfrm>
              <a:prstGeom prst="line">
                <a:avLst/>
              </a:prstGeom>
              <a:noFill/>
              <a:ln w="9525">
                <a:solidFill>
                  <a:schemeClr val="tx1"/>
                </a:solidFill>
                <a:round/>
                <a:headEnd/>
                <a:tailEnd/>
              </a:ln>
            </p:spPr>
            <p:txBody>
              <a:bodyPr wrap="none" anchor="ctr"/>
              <a:lstStyle/>
              <a:p>
                <a:endParaRPr lang="en-US"/>
              </a:p>
            </p:txBody>
          </p:sp>
          <p:sp>
            <p:nvSpPr>
              <p:cNvPr id="71755" name="Line 19"/>
              <p:cNvSpPr>
                <a:spLocks noChangeShapeType="1"/>
              </p:cNvSpPr>
              <p:nvPr/>
            </p:nvSpPr>
            <p:spPr bwMode="auto">
              <a:xfrm flipH="1">
                <a:off x="3744" y="2304"/>
                <a:ext cx="1296" cy="0"/>
              </a:xfrm>
              <a:prstGeom prst="line">
                <a:avLst/>
              </a:prstGeom>
              <a:noFill/>
              <a:ln w="9525">
                <a:solidFill>
                  <a:schemeClr val="tx1"/>
                </a:solidFill>
                <a:round/>
                <a:headEnd/>
                <a:tailEnd/>
              </a:ln>
            </p:spPr>
            <p:txBody>
              <a:bodyPr wrap="none" anchor="ctr"/>
              <a:lstStyle/>
              <a:p>
                <a:endParaRPr lang="en-US"/>
              </a:p>
            </p:txBody>
          </p:sp>
          <p:sp>
            <p:nvSpPr>
              <p:cNvPr id="71756" name="Line 20"/>
              <p:cNvSpPr>
                <a:spLocks noChangeShapeType="1"/>
              </p:cNvSpPr>
              <p:nvPr/>
            </p:nvSpPr>
            <p:spPr bwMode="auto">
              <a:xfrm>
                <a:off x="3744" y="2304"/>
                <a:ext cx="0" cy="240"/>
              </a:xfrm>
              <a:prstGeom prst="line">
                <a:avLst/>
              </a:prstGeom>
              <a:noFill/>
              <a:ln w="9525">
                <a:solidFill>
                  <a:schemeClr val="tx1"/>
                </a:solidFill>
                <a:round/>
                <a:headEnd/>
                <a:tailEnd type="triangle" w="med" len="med"/>
              </a:ln>
            </p:spPr>
            <p:txBody>
              <a:bodyPr wrap="none" anchor="ctr"/>
              <a:lstStyle/>
              <a:p>
                <a:endParaRPr lang="en-US"/>
              </a:p>
            </p:txBody>
          </p:sp>
          <p:sp>
            <p:nvSpPr>
              <p:cNvPr id="71757" name="Line 21"/>
              <p:cNvSpPr>
                <a:spLocks noChangeShapeType="1"/>
              </p:cNvSpPr>
              <p:nvPr/>
            </p:nvSpPr>
            <p:spPr bwMode="auto">
              <a:xfrm flipH="1">
                <a:off x="3888" y="249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71758" name="Line 22"/>
              <p:cNvSpPr>
                <a:spLocks noChangeShapeType="1"/>
              </p:cNvSpPr>
              <p:nvPr/>
            </p:nvSpPr>
            <p:spPr bwMode="auto">
              <a:xfrm flipH="1">
                <a:off x="3888" y="273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71759" name="Line 23"/>
              <p:cNvSpPr>
                <a:spLocks noChangeShapeType="1"/>
              </p:cNvSpPr>
              <p:nvPr/>
            </p:nvSpPr>
            <p:spPr bwMode="auto">
              <a:xfrm flipH="1">
                <a:off x="4704" y="2880"/>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71760" name="Line 24"/>
              <p:cNvSpPr>
                <a:spLocks noChangeShapeType="1"/>
              </p:cNvSpPr>
              <p:nvPr/>
            </p:nvSpPr>
            <p:spPr bwMode="auto">
              <a:xfrm flipH="1">
                <a:off x="4704" y="3120"/>
                <a:ext cx="96" cy="0"/>
              </a:xfrm>
              <a:prstGeom prst="line">
                <a:avLst/>
              </a:prstGeom>
              <a:noFill/>
              <a:ln w="9525">
                <a:solidFill>
                  <a:schemeClr val="tx1"/>
                </a:solidFill>
                <a:round/>
                <a:headEnd type="none" w="sm" len="sm"/>
                <a:tailEnd type="none" w="sm" len="sm"/>
              </a:ln>
            </p:spPr>
            <p:txBody>
              <a:bodyPr wrap="none" anchor="ctr"/>
              <a:lstStyle/>
              <a:p>
                <a:endParaRPr lang="en-US"/>
              </a:p>
            </p:txBody>
          </p:sp>
        </p:grpSp>
        <p:grpSp>
          <p:nvGrpSpPr>
            <p:cNvPr id="4" name="Group 25"/>
            <p:cNvGrpSpPr>
              <a:grpSpLocks/>
            </p:cNvGrpSpPr>
            <p:nvPr/>
          </p:nvGrpSpPr>
          <p:grpSpPr bwMode="auto">
            <a:xfrm>
              <a:off x="2112" y="2688"/>
              <a:ext cx="1008" cy="912"/>
              <a:chOff x="2064" y="2064"/>
              <a:chExt cx="1008" cy="912"/>
            </a:xfrm>
          </p:grpSpPr>
          <p:sp>
            <p:nvSpPr>
              <p:cNvPr id="71739" name="Rectangle 26"/>
              <p:cNvSpPr>
                <a:spLocks noChangeArrowheads="1"/>
              </p:cNvSpPr>
              <p:nvPr/>
            </p:nvSpPr>
            <p:spPr bwMode="auto">
              <a:xfrm>
                <a:off x="2064" y="2064"/>
                <a:ext cx="1008" cy="912"/>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 mov AX, 8</a:t>
                </a:r>
                <a:br>
                  <a:rPr kumimoji="1" lang="en-US" altLang="zh-TW" sz="1600">
                    <a:latin typeface="Arial" charset="0"/>
                    <a:ea typeface="新細明體" pitchFamily="18" charset="-120"/>
                  </a:rPr>
                </a:br>
                <a:r>
                  <a:rPr kumimoji="1" lang="en-US" altLang="zh-TW" sz="1600">
                    <a:latin typeface="Arial" charset="0"/>
                    <a:ea typeface="新細明體" pitchFamily="18" charset="-120"/>
                  </a:rPr>
                  <a:t>B1: mov b,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71740" name="Rectangle 27"/>
              <p:cNvSpPr>
                <a:spLocks noChangeArrowheads="1"/>
              </p:cNvSpPr>
              <p:nvPr/>
            </p:nvSpPr>
            <p:spPr bwMode="auto">
              <a:xfrm>
                <a:off x="2304"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1741" name="Rectangle 28"/>
              <p:cNvSpPr>
                <a:spLocks noChangeArrowheads="1"/>
              </p:cNvSpPr>
              <p:nvPr/>
            </p:nvSpPr>
            <p:spPr bwMode="auto">
              <a:xfrm>
                <a:off x="2112"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b</a:t>
                </a:r>
              </a:p>
            </p:txBody>
          </p:sp>
        </p:grpSp>
        <p:grpSp>
          <p:nvGrpSpPr>
            <p:cNvPr id="5" name="Group 29"/>
            <p:cNvGrpSpPr>
              <a:grpSpLocks/>
            </p:cNvGrpSpPr>
            <p:nvPr/>
          </p:nvGrpSpPr>
          <p:grpSpPr bwMode="auto">
            <a:xfrm>
              <a:off x="576" y="2688"/>
              <a:ext cx="1008" cy="912"/>
              <a:chOff x="528" y="2064"/>
              <a:chExt cx="1008" cy="912"/>
            </a:xfrm>
          </p:grpSpPr>
          <p:sp>
            <p:nvSpPr>
              <p:cNvPr id="71736" name="Rectangle 30"/>
              <p:cNvSpPr>
                <a:spLocks noChangeArrowheads="1"/>
              </p:cNvSpPr>
              <p:nvPr/>
            </p:nvSpPr>
            <p:spPr bwMode="auto">
              <a:xfrm>
                <a:off x="528" y="2064"/>
                <a:ext cx="1008" cy="912"/>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sym typeface="Wingdings" pitchFamily="2" charset="2"/>
                  </a:rPr>
                  <a:t>A0: </a:t>
                </a:r>
                <a:r>
                  <a:rPr kumimoji="1" lang="en-US" altLang="zh-TW" sz="1600">
                    <a:latin typeface="Arial" charset="0"/>
                    <a:ea typeface="新細明體" pitchFamily="18" charset="-120"/>
                  </a:rPr>
                  <a:t>mov AX, a</a:t>
                </a:r>
                <a:br>
                  <a:rPr kumimoji="1" lang="en-US" altLang="zh-TW" sz="1600">
                    <a:latin typeface="Arial" charset="0"/>
                    <a:ea typeface="新細明體" pitchFamily="18" charset="-120"/>
                  </a:rPr>
                </a:br>
                <a:r>
                  <a:rPr kumimoji="1" lang="en-US" altLang="zh-TW" sz="1600">
                    <a:latin typeface="Arial" charset="0"/>
                    <a:ea typeface="新細明體" pitchFamily="18" charset="-120"/>
                  </a:rPr>
                  <a:t>A1: inc AX</a:t>
                </a:r>
                <a:br>
                  <a:rPr kumimoji="1" lang="en-US" altLang="zh-TW" sz="1600">
                    <a:latin typeface="Arial" charset="0"/>
                    <a:ea typeface="新細明體" pitchFamily="18" charset="-120"/>
                  </a:rPr>
                </a:br>
                <a:r>
                  <a:rPr kumimoji="1" lang="en-US" altLang="zh-TW" sz="1600">
                    <a:latin typeface="Arial" charset="0"/>
                    <a:ea typeface="新細明體" pitchFamily="18" charset="-120"/>
                  </a:rPr>
                  <a:t>A2: mov a,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71737" name="Rectangle 31"/>
              <p:cNvSpPr>
                <a:spLocks noChangeArrowheads="1"/>
              </p:cNvSpPr>
              <p:nvPr/>
            </p:nvSpPr>
            <p:spPr bwMode="auto">
              <a:xfrm>
                <a:off x="768"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1738" name="Rectangle 32"/>
              <p:cNvSpPr>
                <a:spLocks noChangeArrowheads="1"/>
              </p:cNvSpPr>
              <p:nvPr/>
            </p:nvSpPr>
            <p:spPr bwMode="auto">
              <a:xfrm>
                <a:off x="576"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a</a:t>
                </a:r>
              </a:p>
            </p:txBody>
          </p:sp>
        </p:grpSp>
        <p:grpSp>
          <p:nvGrpSpPr>
            <p:cNvPr id="6" name="Group 33"/>
            <p:cNvGrpSpPr>
              <a:grpSpLocks/>
            </p:cNvGrpSpPr>
            <p:nvPr/>
          </p:nvGrpSpPr>
          <p:grpSpPr bwMode="auto">
            <a:xfrm>
              <a:off x="4080" y="1440"/>
              <a:ext cx="1008" cy="768"/>
              <a:chOff x="4080" y="1920"/>
              <a:chExt cx="1008" cy="768"/>
            </a:xfrm>
          </p:grpSpPr>
          <p:sp>
            <p:nvSpPr>
              <p:cNvPr id="490530" name="Rectangle 34"/>
              <p:cNvSpPr>
                <a:spLocks noChangeArrowheads="1"/>
              </p:cNvSpPr>
              <p:nvPr/>
            </p:nvSpPr>
            <p:spPr bwMode="auto">
              <a:xfrm>
                <a:off x="4080" y="1920"/>
                <a:ext cx="1008" cy="768"/>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lstStyle/>
              <a:p>
                <a:pPr eaLnBrk="1" hangingPunct="1">
                  <a:defRPr/>
                </a:pPr>
                <a:endParaRPr kumimoji="1" lang="zh-TW" altLang="en-US" sz="1600">
                  <a:latin typeface="Arial" charset="0"/>
                  <a:ea typeface="新細明體" pitchFamily="18" charset="-120"/>
                </a:endParaRPr>
              </a:p>
            </p:txBody>
          </p:sp>
          <p:sp>
            <p:nvSpPr>
              <p:cNvPr id="71732" name="Rectangle 35"/>
              <p:cNvSpPr>
                <a:spLocks noChangeArrowheads="1"/>
              </p:cNvSpPr>
              <p:nvPr/>
            </p:nvSpPr>
            <p:spPr bwMode="auto">
              <a:xfrm>
                <a:off x="4368" y="206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1733" name="Rectangle 36"/>
              <p:cNvSpPr>
                <a:spLocks noChangeArrowheads="1"/>
              </p:cNvSpPr>
              <p:nvPr/>
            </p:nvSpPr>
            <p:spPr bwMode="auto">
              <a:xfrm>
                <a:off x="4176" y="20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71734" name="Rectangle 37"/>
              <p:cNvSpPr>
                <a:spLocks noChangeArrowheads="1"/>
              </p:cNvSpPr>
              <p:nvPr/>
            </p:nvSpPr>
            <p:spPr bwMode="auto">
              <a:xfrm>
                <a:off x="4368" y="2352"/>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1735" name="Rectangle 38"/>
              <p:cNvSpPr>
                <a:spLocks noChangeArrowheads="1"/>
              </p:cNvSpPr>
              <p:nvPr/>
            </p:nvSpPr>
            <p:spPr bwMode="auto">
              <a:xfrm>
                <a:off x="4176" y="235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7" name="Group 39"/>
            <p:cNvGrpSpPr>
              <a:grpSpLocks/>
            </p:cNvGrpSpPr>
            <p:nvPr/>
          </p:nvGrpSpPr>
          <p:grpSpPr bwMode="auto">
            <a:xfrm>
              <a:off x="2112" y="1440"/>
              <a:ext cx="1008" cy="672"/>
              <a:chOff x="2448" y="1056"/>
              <a:chExt cx="1008" cy="672"/>
            </a:xfrm>
          </p:grpSpPr>
          <p:sp>
            <p:nvSpPr>
              <p:cNvPr id="71724" name="Rectangle 40"/>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1725" name="Rectangle 41"/>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1726" name="Rectangle 42"/>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71727" name="Rectangle 43"/>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1728" name="Rectangle 44"/>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71729" name="Rectangle 45"/>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1730" name="Rectangle 46"/>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8" name="Group 47"/>
            <p:cNvGrpSpPr>
              <a:grpSpLocks/>
            </p:cNvGrpSpPr>
            <p:nvPr/>
          </p:nvGrpSpPr>
          <p:grpSpPr bwMode="auto">
            <a:xfrm>
              <a:off x="576" y="1440"/>
              <a:ext cx="1008" cy="672"/>
              <a:chOff x="2448" y="1056"/>
              <a:chExt cx="1008" cy="672"/>
            </a:xfrm>
          </p:grpSpPr>
          <p:sp>
            <p:nvSpPr>
              <p:cNvPr id="71717" name="Rectangle 48"/>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1718" name="Rectangle 49"/>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1719" name="Rectangle 50"/>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71720" name="Rectangle 51"/>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1721" name="Rectangle 52"/>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71722" name="Rectangle 53"/>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1723" name="Rectangle 54"/>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71712" name="Rectangle 55"/>
            <p:cNvSpPr>
              <a:spLocks noChangeArrowheads="1"/>
            </p:cNvSpPr>
            <p:nvPr/>
          </p:nvSpPr>
          <p:spPr bwMode="auto">
            <a:xfrm>
              <a:off x="4080" y="1200"/>
              <a:ext cx="420" cy="231"/>
            </a:xfrm>
            <a:prstGeom prst="rect">
              <a:avLst/>
            </a:prstGeom>
            <a:noFill/>
            <a:ln w="9525">
              <a:noFill/>
              <a:miter lim="800000"/>
              <a:headEnd/>
              <a:tailEnd/>
            </a:ln>
          </p:spPr>
          <p:txBody>
            <a:bodyPr lIns="92075" tIns="46038" rIns="92075" bIns="46038">
              <a:spAutoFit/>
            </a:bodyPr>
            <a:lstStyle/>
            <a:p>
              <a:r>
                <a:rPr kumimoji="1" lang="en-US" altLang="zh-TW">
                  <a:latin typeface="Arial" charset="0"/>
                  <a:ea typeface="新細明體" pitchFamily="18" charset="-120"/>
                </a:rPr>
                <a:t>CPU</a:t>
              </a:r>
            </a:p>
          </p:txBody>
        </p:sp>
        <p:sp>
          <p:nvSpPr>
            <p:cNvPr id="71713" name="Rectangle 56"/>
            <p:cNvSpPr>
              <a:spLocks noChangeArrowheads="1"/>
            </p:cNvSpPr>
            <p:nvPr/>
          </p:nvSpPr>
          <p:spPr bwMode="auto">
            <a:xfrm>
              <a:off x="2064"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B</a:t>
              </a:r>
            </a:p>
          </p:txBody>
        </p:sp>
        <p:sp>
          <p:nvSpPr>
            <p:cNvPr id="71714" name="Rectangle 57"/>
            <p:cNvSpPr>
              <a:spLocks noChangeArrowheads="1"/>
            </p:cNvSpPr>
            <p:nvPr/>
          </p:nvSpPr>
          <p:spPr bwMode="auto">
            <a:xfrm>
              <a:off x="576"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A</a:t>
              </a:r>
            </a:p>
          </p:txBody>
        </p:sp>
        <p:sp>
          <p:nvSpPr>
            <p:cNvPr id="71715" name="Rectangle 58"/>
            <p:cNvSpPr>
              <a:spLocks noChangeArrowheads="1"/>
            </p:cNvSpPr>
            <p:nvPr/>
          </p:nvSpPr>
          <p:spPr bwMode="auto">
            <a:xfrm>
              <a:off x="528"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A</a:t>
              </a:r>
            </a:p>
          </p:txBody>
        </p:sp>
        <p:sp>
          <p:nvSpPr>
            <p:cNvPr id="71716" name="Rectangle 59"/>
            <p:cNvSpPr>
              <a:spLocks noChangeArrowheads="1"/>
            </p:cNvSpPr>
            <p:nvPr/>
          </p:nvSpPr>
          <p:spPr bwMode="auto">
            <a:xfrm>
              <a:off x="2064"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B</a:t>
              </a:r>
            </a:p>
          </p:txBody>
        </p:sp>
      </p:grpSp>
      <p:sp>
        <p:nvSpPr>
          <p:cNvPr id="71685" name="Oval 60"/>
          <p:cNvSpPr>
            <a:spLocks noChangeArrowheads="1"/>
          </p:cNvSpPr>
          <p:nvPr/>
        </p:nvSpPr>
        <p:spPr bwMode="auto">
          <a:xfrm>
            <a:off x="8686800" y="4343400"/>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71686" name="Oval 61"/>
          <p:cNvSpPr>
            <a:spLocks noChangeArrowheads="1"/>
          </p:cNvSpPr>
          <p:nvPr/>
        </p:nvSpPr>
        <p:spPr bwMode="auto">
          <a:xfrm>
            <a:off x="9601200" y="3886200"/>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71687" name="Rectangle 62"/>
          <p:cNvSpPr>
            <a:spLocks noChangeArrowheads="1"/>
          </p:cNvSpPr>
          <p:nvPr/>
        </p:nvSpPr>
        <p:spPr bwMode="auto">
          <a:xfrm>
            <a:off x="84582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B2</a:t>
            </a:r>
          </a:p>
        </p:txBody>
      </p:sp>
      <p:sp>
        <p:nvSpPr>
          <p:cNvPr id="71688" name="Rectangle 63"/>
          <p:cNvSpPr>
            <a:spLocks noChangeArrowheads="1"/>
          </p:cNvSpPr>
          <p:nvPr/>
        </p:nvSpPr>
        <p:spPr bwMode="auto">
          <a:xfrm>
            <a:off x="28194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2</a:t>
            </a:r>
          </a:p>
        </p:txBody>
      </p:sp>
      <p:sp>
        <p:nvSpPr>
          <p:cNvPr id="71689" name="Rectangle 64"/>
          <p:cNvSpPr>
            <a:spLocks noChangeArrowheads="1"/>
          </p:cNvSpPr>
          <p:nvPr/>
        </p:nvSpPr>
        <p:spPr bwMode="auto">
          <a:xfrm>
            <a:off x="52578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8</a:t>
            </a:r>
          </a:p>
        </p:txBody>
      </p:sp>
      <p:sp>
        <p:nvSpPr>
          <p:cNvPr id="71690" name="Rectangle 65"/>
          <p:cNvSpPr>
            <a:spLocks noChangeArrowheads="1"/>
          </p:cNvSpPr>
          <p:nvPr/>
        </p:nvSpPr>
        <p:spPr bwMode="auto">
          <a:xfrm>
            <a:off x="8458200" y="25146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8</a:t>
            </a:r>
          </a:p>
        </p:txBody>
      </p:sp>
      <p:sp>
        <p:nvSpPr>
          <p:cNvPr id="71691" name="Rectangle 66"/>
          <p:cNvSpPr>
            <a:spLocks noChangeArrowheads="1"/>
          </p:cNvSpPr>
          <p:nvPr/>
        </p:nvSpPr>
        <p:spPr bwMode="auto">
          <a:xfrm>
            <a:off x="29718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ready</a:t>
            </a:r>
          </a:p>
        </p:txBody>
      </p:sp>
      <p:sp>
        <p:nvSpPr>
          <p:cNvPr id="71692" name="Rectangle 67"/>
          <p:cNvSpPr>
            <a:spLocks noChangeArrowheads="1"/>
          </p:cNvSpPr>
          <p:nvPr/>
        </p:nvSpPr>
        <p:spPr bwMode="auto">
          <a:xfrm>
            <a:off x="5410200" y="23622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ready</a:t>
            </a:r>
          </a:p>
        </p:txBody>
      </p:sp>
      <p:sp>
        <p:nvSpPr>
          <p:cNvPr id="71693" name="Rectangle 68"/>
          <p:cNvSpPr>
            <a:spLocks noChangeArrowheads="1"/>
          </p:cNvSpPr>
          <p:nvPr/>
        </p:nvSpPr>
        <p:spPr bwMode="auto">
          <a:xfrm>
            <a:off x="29718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3</a:t>
            </a:r>
          </a:p>
        </p:txBody>
      </p:sp>
      <p:sp>
        <p:nvSpPr>
          <p:cNvPr id="71694" name="Rectangle 69"/>
          <p:cNvSpPr>
            <a:spLocks noChangeArrowheads="1"/>
          </p:cNvSpPr>
          <p:nvPr/>
        </p:nvSpPr>
        <p:spPr bwMode="auto">
          <a:xfrm>
            <a:off x="29718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A2</a:t>
            </a:r>
          </a:p>
        </p:txBody>
      </p:sp>
      <p:sp>
        <p:nvSpPr>
          <p:cNvPr id="71695" name="Rectangle 70"/>
          <p:cNvSpPr>
            <a:spLocks noChangeArrowheads="1"/>
          </p:cNvSpPr>
          <p:nvPr/>
        </p:nvSpPr>
        <p:spPr bwMode="auto">
          <a:xfrm>
            <a:off x="5410200" y="26670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8</a:t>
            </a:r>
          </a:p>
        </p:txBody>
      </p:sp>
      <p:sp>
        <p:nvSpPr>
          <p:cNvPr id="71696" name="Rectangle 71"/>
          <p:cNvSpPr>
            <a:spLocks noChangeArrowheads="1"/>
          </p:cNvSpPr>
          <p:nvPr/>
        </p:nvSpPr>
        <p:spPr bwMode="auto">
          <a:xfrm>
            <a:off x="5410200" y="29718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B2</a:t>
            </a:r>
          </a:p>
        </p:txBody>
      </p:sp>
      <p:sp>
        <p:nvSpPr>
          <p:cNvPr id="71697" name="Rectangle 72"/>
          <p:cNvSpPr>
            <a:spLocks noChangeArrowheads="1"/>
          </p:cNvSpPr>
          <p:nvPr/>
        </p:nvSpPr>
        <p:spPr bwMode="auto">
          <a:xfrm>
            <a:off x="2133600" y="47244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71698" name="Rectangle 73"/>
          <p:cNvSpPr>
            <a:spLocks noChangeArrowheads="1"/>
          </p:cNvSpPr>
          <p:nvPr/>
        </p:nvSpPr>
        <p:spPr bwMode="auto">
          <a:xfrm>
            <a:off x="4572000" y="47244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71699" name="Oval 74"/>
          <p:cNvSpPr>
            <a:spLocks noChangeArrowheads="1"/>
          </p:cNvSpPr>
          <p:nvPr/>
        </p:nvSpPr>
        <p:spPr bwMode="auto">
          <a:xfrm>
            <a:off x="6553200" y="29718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2</a:t>
            </a:r>
          </a:p>
        </p:txBody>
      </p:sp>
      <p:sp>
        <p:nvSpPr>
          <p:cNvPr id="71700" name="Oval 75"/>
          <p:cNvSpPr>
            <a:spLocks noChangeArrowheads="1"/>
          </p:cNvSpPr>
          <p:nvPr/>
        </p:nvSpPr>
        <p:spPr bwMode="auto">
          <a:xfrm>
            <a:off x="6553200" y="23622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1</a:t>
            </a:r>
          </a:p>
        </p:txBody>
      </p:sp>
      <p:sp>
        <p:nvSpPr>
          <p:cNvPr id="71701" name="Oval 76"/>
          <p:cNvSpPr>
            <a:spLocks noChangeArrowheads="1"/>
          </p:cNvSpPr>
          <p:nvPr/>
        </p:nvSpPr>
        <p:spPr bwMode="auto">
          <a:xfrm>
            <a:off x="9906000" y="36576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3</a:t>
            </a:r>
          </a:p>
        </p:txBody>
      </p:sp>
      <p:sp>
        <p:nvSpPr>
          <p:cNvPr id="71702" name="Oval 77"/>
          <p:cNvSpPr>
            <a:spLocks noChangeArrowheads="1"/>
          </p:cNvSpPr>
          <p:nvPr/>
        </p:nvSpPr>
        <p:spPr bwMode="auto">
          <a:xfrm>
            <a:off x="8839200" y="39624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4</a:t>
            </a:r>
          </a:p>
        </p:txBody>
      </p:sp>
      <p:sp>
        <p:nvSpPr>
          <p:cNvPr id="9" name="Slide Number Placeholder 8">
            <a:extLst>
              <a:ext uri="{FF2B5EF4-FFF2-40B4-BE49-F238E27FC236}">
                <a16:creationId xmlns:a16="http://schemas.microsoft.com/office/drawing/2014/main" id="{F2443D47-20BD-494D-B0C3-83177731D113}"/>
              </a:ext>
            </a:extLst>
          </p:cNvPr>
          <p:cNvSpPr>
            <a:spLocks noGrp="1"/>
          </p:cNvSpPr>
          <p:nvPr>
            <p:ph type="sldNum" sz="quarter" idx="33"/>
          </p:nvPr>
        </p:nvSpPr>
        <p:spPr/>
        <p:txBody>
          <a:bodyPr/>
          <a:lstStyle/>
          <a:p>
            <a:fld id="{19B51A1E-902D-48AF-9020-955120F399B6}" type="slidenum">
              <a:rPr lang="en-US" noProof="0" smtClean="0"/>
              <a:pPr/>
              <a:t>62</a:t>
            </a:fld>
            <a:endParaRPr lang="en-US" noProof="0" dirty="0"/>
          </a:p>
        </p:txBody>
      </p:sp>
      <p:sp>
        <p:nvSpPr>
          <p:cNvPr id="81" name="Rectangle 58">
            <a:extLst>
              <a:ext uri="{FF2B5EF4-FFF2-40B4-BE49-F238E27FC236}">
                <a16:creationId xmlns:a16="http://schemas.microsoft.com/office/drawing/2014/main" id="{0C96A708-3749-4DFA-9C21-D5DA9A5BA26F}"/>
              </a:ext>
            </a:extLst>
          </p:cNvPr>
          <p:cNvSpPr>
            <a:spLocks noGrp="1" noChangeArrowheads="1"/>
          </p:cNvSpPr>
          <p:nvPr>
            <p:ph type="title"/>
          </p:nvPr>
        </p:nvSpPr>
        <p:spPr>
          <a:xfrm>
            <a:off x="914401" y="387350"/>
            <a:ext cx="8915397" cy="1143000"/>
          </a:xfrm>
        </p:spPr>
        <p:txBody>
          <a:bodyPr/>
          <a:lstStyle/>
          <a:p>
            <a:pPr algn="ctr" eaLnBrk="1" hangingPunct="1"/>
            <a:r>
              <a:rPr lang="en-US" altLang="zh-TW" sz="4000" dirty="0">
                <a:ea typeface="新細明體" pitchFamily="18" charset="-120"/>
              </a:rPr>
              <a:t>Steps in Process Switching (8/10)</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362200" y="1905000"/>
            <a:ext cx="7924800" cy="3810000"/>
            <a:chOff x="528" y="1200"/>
            <a:chExt cx="4992" cy="2400"/>
          </a:xfrm>
        </p:grpSpPr>
        <p:grpSp>
          <p:nvGrpSpPr>
            <p:cNvPr id="3" name="Group 4"/>
            <p:cNvGrpSpPr>
              <a:grpSpLocks/>
            </p:cNvGrpSpPr>
            <p:nvPr/>
          </p:nvGrpSpPr>
          <p:grpSpPr bwMode="auto">
            <a:xfrm>
              <a:off x="3696" y="2496"/>
              <a:ext cx="1824" cy="816"/>
              <a:chOff x="3552" y="2304"/>
              <a:chExt cx="1824" cy="816"/>
            </a:xfrm>
          </p:grpSpPr>
          <p:sp>
            <p:nvSpPr>
              <p:cNvPr id="72764" name="Rectangle 5"/>
              <p:cNvSpPr>
                <a:spLocks noChangeArrowheads="1"/>
              </p:cNvSpPr>
              <p:nvPr/>
            </p:nvSpPr>
            <p:spPr bwMode="auto">
              <a:xfrm>
                <a:off x="398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72765" name="Rectangle 6"/>
              <p:cNvSpPr>
                <a:spLocks noChangeArrowheads="1"/>
              </p:cNvSpPr>
              <p:nvPr/>
            </p:nvSpPr>
            <p:spPr bwMode="auto">
              <a:xfrm>
                <a:off x="422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72766" name="Rectangle 7"/>
              <p:cNvSpPr>
                <a:spLocks noChangeArrowheads="1"/>
              </p:cNvSpPr>
              <p:nvPr/>
            </p:nvSpPr>
            <p:spPr bwMode="auto">
              <a:xfrm>
                <a:off x="4896" y="2448"/>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72767" name="Line 8"/>
              <p:cNvSpPr>
                <a:spLocks noChangeShapeType="1"/>
              </p:cNvSpPr>
              <p:nvPr/>
            </p:nvSpPr>
            <p:spPr bwMode="auto">
              <a:xfrm>
                <a:off x="4464" y="2592"/>
                <a:ext cx="384" cy="0"/>
              </a:xfrm>
              <a:prstGeom prst="line">
                <a:avLst/>
              </a:prstGeom>
              <a:noFill/>
              <a:ln w="9525">
                <a:solidFill>
                  <a:schemeClr val="tx1"/>
                </a:solidFill>
                <a:round/>
                <a:headEnd/>
                <a:tailEnd type="triangle" w="med" len="med"/>
              </a:ln>
            </p:spPr>
            <p:txBody>
              <a:bodyPr wrap="none" anchor="ctr"/>
              <a:lstStyle/>
              <a:p>
                <a:endParaRPr lang="en-US"/>
              </a:p>
            </p:txBody>
          </p:sp>
          <p:sp>
            <p:nvSpPr>
              <p:cNvPr id="72768" name="Rectangle 9"/>
              <p:cNvSpPr>
                <a:spLocks noChangeArrowheads="1"/>
              </p:cNvSpPr>
              <p:nvPr/>
            </p:nvSpPr>
            <p:spPr bwMode="auto">
              <a:xfrm>
                <a:off x="422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72769" name="Rectangle 10"/>
              <p:cNvSpPr>
                <a:spLocks noChangeArrowheads="1"/>
              </p:cNvSpPr>
              <p:nvPr/>
            </p:nvSpPr>
            <p:spPr bwMode="auto">
              <a:xfrm>
                <a:off x="446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72770" name="Line 11"/>
              <p:cNvSpPr>
                <a:spLocks noChangeShapeType="1"/>
              </p:cNvSpPr>
              <p:nvPr/>
            </p:nvSpPr>
            <p:spPr bwMode="auto">
              <a:xfrm>
                <a:off x="5040" y="2784"/>
                <a:ext cx="0" cy="192"/>
              </a:xfrm>
              <a:prstGeom prst="line">
                <a:avLst/>
              </a:prstGeom>
              <a:noFill/>
              <a:ln w="9525">
                <a:solidFill>
                  <a:schemeClr val="tx1"/>
                </a:solidFill>
                <a:round/>
                <a:headEnd/>
                <a:tailEnd/>
              </a:ln>
            </p:spPr>
            <p:txBody>
              <a:bodyPr wrap="none" anchor="ctr"/>
              <a:lstStyle/>
              <a:p>
                <a:endParaRPr lang="en-US"/>
              </a:p>
            </p:txBody>
          </p:sp>
          <p:sp>
            <p:nvSpPr>
              <p:cNvPr id="72771" name="Line 12"/>
              <p:cNvSpPr>
                <a:spLocks noChangeShapeType="1"/>
              </p:cNvSpPr>
              <p:nvPr/>
            </p:nvSpPr>
            <p:spPr bwMode="auto">
              <a:xfrm flipH="1">
                <a:off x="4848" y="2976"/>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72772" name="Line 13"/>
              <p:cNvSpPr>
                <a:spLocks noChangeShapeType="1"/>
              </p:cNvSpPr>
              <p:nvPr/>
            </p:nvSpPr>
            <p:spPr bwMode="auto">
              <a:xfrm flipH="1">
                <a:off x="3744" y="2976"/>
                <a:ext cx="432" cy="0"/>
              </a:xfrm>
              <a:prstGeom prst="line">
                <a:avLst/>
              </a:prstGeom>
              <a:noFill/>
              <a:ln w="9525">
                <a:solidFill>
                  <a:schemeClr val="tx1"/>
                </a:solidFill>
                <a:round/>
                <a:headEnd/>
                <a:tailEnd/>
              </a:ln>
            </p:spPr>
            <p:txBody>
              <a:bodyPr wrap="none" anchor="ctr"/>
              <a:lstStyle/>
              <a:p>
                <a:endParaRPr lang="en-US"/>
              </a:p>
            </p:txBody>
          </p:sp>
          <p:sp>
            <p:nvSpPr>
              <p:cNvPr id="72773" name="Line 14"/>
              <p:cNvSpPr>
                <a:spLocks noChangeShapeType="1"/>
              </p:cNvSpPr>
              <p:nvPr/>
            </p:nvSpPr>
            <p:spPr bwMode="auto">
              <a:xfrm>
                <a:off x="3552" y="2592"/>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72774" name="Line 15"/>
              <p:cNvSpPr>
                <a:spLocks noChangeShapeType="1"/>
              </p:cNvSpPr>
              <p:nvPr/>
            </p:nvSpPr>
            <p:spPr bwMode="auto">
              <a:xfrm flipV="1">
                <a:off x="3744" y="2640"/>
                <a:ext cx="0" cy="336"/>
              </a:xfrm>
              <a:prstGeom prst="line">
                <a:avLst/>
              </a:prstGeom>
              <a:noFill/>
              <a:ln w="9525">
                <a:solidFill>
                  <a:schemeClr val="tx1"/>
                </a:solidFill>
                <a:round/>
                <a:headEnd/>
                <a:tailEnd type="triangle" w="med" len="med"/>
              </a:ln>
            </p:spPr>
            <p:txBody>
              <a:bodyPr wrap="none" anchor="ctr"/>
              <a:lstStyle/>
              <a:p>
                <a:endParaRPr lang="en-US"/>
              </a:p>
            </p:txBody>
          </p:sp>
          <p:sp>
            <p:nvSpPr>
              <p:cNvPr id="72775" name="Line 16"/>
              <p:cNvSpPr>
                <a:spLocks noChangeShapeType="1"/>
              </p:cNvSpPr>
              <p:nvPr/>
            </p:nvSpPr>
            <p:spPr bwMode="auto">
              <a:xfrm>
                <a:off x="5184" y="2592"/>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72776" name="Line 17"/>
              <p:cNvSpPr>
                <a:spLocks noChangeShapeType="1"/>
              </p:cNvSpPr>
              <p:nvPr/>
            </p:nvSpPr>
            <p:spPr bwMode="auto">
              <a:xfrm flipV="1">
                <a:off x="5040" y="2304"/>
                <a:ext cx="0" cy="144"/>
              </a:xfrm>
              <a:prstGeom prst="line">
                <a:avLst/>
              </a:prstGeom>
              <a:noFill/>
              <a:ln w="9525">
                <a:solidFill>
                  <a:schemeClr val="tx1"/>
                </a:solidFill>
                <a:round/>
                <a:headEnd/>
                <a:tailEnd/>
              </a:ln>
            </p:spPr>
            <p:txBody>
              <a:bodyPr wrap="none" anchor="ctr"/>
              <a:lstStyle/>
              <a:p>
                <a:endParaRPr lang="en-US"/>
              </a:p>
            </p:txBody>
          </p:sp>
          <p:sp>
            <p:nvSpPr>
              <p:cNvPr id="72777" name="Line 18"/>
              <p:cNvSpPr>
                <a:spLocks noChangeShapeType="1"/>
              </p:cNvSpPr>
              <p:nvPr/>
            </p:nvSpPr>
            <p:spPr bwMode="auto">
              <a:xfrm flipH="1">
                <a:off x="3744" y="2304"/>
                <a:ext cx="1296" cy="0"/>
              </a:xfrm>
              <a:prstGeom prst="line">
                <a:avLst/>
              </a:prstGeom>
              <a:noFill/>
              <a:ln w="9525">
                <a:solidFill>
                  <a:schemeClr val="tx1"/>
                </a:solidFill>
                <a:round/>
                <a:headEnd/>
                <a:tailEnd/>
              </a:ln>
            </p:spPr>
            <p:txBody>
              <a:bodyPr wrap="none" anchor="ctr"/>
              <a:lstStyle/>
              <a:p>
                <a:endParaRPr lang="en-US"/>
              </a:p>
            </p:txBody>
          </p:sp>
          <p:sp>
            <p:nvSpPr>
              <p:cNvPr id="72778" name="Line 19"/>
              <p:cNvSpPr>
                <a:spLocks noChangeShapeType="1"/>
              </p:cNvSpPr>
              <p:nvPr/>
            </p:nvSpPr>
            <p:spPr bwMode="auto">
              <a:xfrm>
                <a:off x="3744" y="2304"/>
                <a:ext cx="0" cy="240"/>
              </a:xfrm>
              <a:prstGeom prst="line">
                <a:avLst/>
              </a:prstGeom>
              <a:noFill/>
              <a:ln w="9525">
                <a:solidFill>
                  <a:schemeClr val="tx1"/>
                </a:solidFill>
                <a:round/>
                <a:headEnd/>
                <a:tailEnd type="triangle" w="med" len="med"/>
              </a:ln>
            </p:spPr>
            <p:txBody>
              <a:bodyPr wrap="none" anchor="ctr"/>
              <a:lstStyle/>
              <a:p>
                <a:endParaRPr lang="en-US"/>
              </a:p>
            </p:txBody>
          </p:sp>
          <p:sp>
            <p:nvSpPr>
              <p:cNvPr id="72779" name="Line 20"/>
              <p:cNvSpPr>
                <a:spLocks noChangeShapeType="1"/>
              </p:cNvSpPr>
              <p:nvPr/>
            </p:nvSpPr>
            <p:spPr bwMode="auto">
              <a:xfrm flipH="1">
                <a:off x="3888" y="249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72780" name="Line 21"/>
              <p:cNvSpPr>
                <a:spLocks noChangeShapeType="1"/>
              </p:cNvSpPr>
              <p:nvPr/>
            </p:nvSpPr>
            <p:spPr bwMode="auto">
              <a:xfrm flipH="1">
                <a:off x="3888" y="273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72781" name="Line 22"/>
              <p:cNvSpPr>
                <a:spLocks noChangeShapeType="1"/>
              </p:cNvSpPr>
              <p:nvPr/>
            </p:nvSpPr>
            <p:spPr bwMode="auto">
              <a:xfrm flipH="1">
                <a:off x="4704" y="2880"/>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72782" name="Line 23"/>
              <p:cNvSpPr>
                <a:spLocks noChangeShapeType="1"/>
              </p:cNvSpPr>
              <p:nvPr/>
            </p:nvSpPr>
            <p:spPr bwMode="auto">
              <a:xfrm flipH="1">
                <a:off x="4704" y="3120"/>
                <a:ext cx="96" cy="0"/>
              </a:xfrm>
              <a:prstGeom prst="line">
                <a:avLst/>
              </a:prstGeom>
              <a:noFill/>
              <a:ln w="9525">
                <a:solidFill>
                  <a:schemeClr val="tx1"/>
                </a:solidFill>
                <a:round/>
                <a:headEnd type="none" w="sm" len="sm"/>
                <a:tailEnd type="none" w="sm" len="sm"/>
              </a:ln>
            </p:spPr>
            <p:txBody>
              <a:bodyPr wrap="none" anchor="ctr"/>
              <a:lstStyle/>
              <a:p>
                <a:endParaRPr lang="en-US"/>
              </a:p>
            </p:txBody>
          </p:sp>
        </p:grpSp>
        <p:grpSp>
          <p:nvGrpSpPr>
            <p:cNvPr id="4" name="Group 24"/>
            <p:cNvGrpSpPr>
              <a:grpSpLocks/>
            </p:cNvGrpSpPr>
            <p:nvPr/>
          </p:nvGrpSpPr>
          <p:grpSpPr bwMode="auto">
            <a:xfrm>
              <a:off x="2112" y="2688"/>
              <a:ext cx="1008" cy="912"/>
              <a:chOff x="2064" y="2064"/>
              <a:chExt cx="1008" cy="912"/>
            </a:xfrm>
          </p:grpSpPr>
          <p:sp>
            <p:nvSpPr>
              <p:cNvPr id="72761" name="Rectangle 25"/>
              <p:cNvSpPr>
                <a:spLocks noChangeArrowheads="1"/>
              </p:cNvSpPr>
              <p:nvPr/>
            </p:nvSpPr>
            <p:spPr bwMode="auto">
              <a:xfrm>
                <a:off x="2064" y="2064"/>
                <a:ext cx="1008" cy="912"/>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 mov AX, 8</a:t>
                </a:r>
                <a:br>
                  <a:rPr kumimoji="1" lang="en-US" altLang="zh-TW" sz="1600">
                    <a:latin typeface="Arial" charset="0"/>
                    <a:ea typeface="新細明體" pitchFamily="18" charset="-120"/>
                  </a:rPr>
                </a:br>
                <a:r>
                  <a:rPr kumimoji="1" lang="en-US" altLang="zh-TW" sz="1600">
                    <a:latin typeface="Arial" charset="0"/>
                    <a:ea typeface="新細明體" pitchFamily="18" charset="-120"/>
                  </a:rPr>
                  <a:t>B1: mov b,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72762" name="Rectangle 26"/>
              <p:cNvSpPr>
                <a:spLocks noChangeArrowheads="1"/>
              </p:cNvSpPr>
              <p:nvPr/>
            </p:nvSpPr>
            <p:spPr bwMode="auto">
              <a:xfrm>
                <a:off x="2304"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2763" name="Rectangle 27"/>
              <p:cNvSpPr>
                <a:spLocks noChangeArrowheads="1"/>
              </p:cNvSpPr>
              <p:nvPr/>
            </p:nvSpPr>
            <p:spPr bwMode="auto">
              <a:xfrm>
                <a:off x="2112"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b</a:t>
                </a:r>
              </a:p>
            </p:txBody>
          </p:sp>
        </p:grpSp>
        <p:grpSp>
          <p:nvGrpSpPr>
            <p:cNvPr id="5" name="Group 28"/>
            <p:cNvGrpSpPr>
              <a:grpSpLocks/>
            </p:cNvGrpSpPr>
            <p:nvPr/>
          </p:nvGrpSpPr>
          <p:grpSpPr bwMode="auto">
            <a:xfrm>
              <a:off x="576" y="2688"/>
              <a:ext cx="1008" cy="912"/>
              <a:chOff x="528" y="2064"/>
              <a:chExt cx="1008" cy="912"/>
            </a:xfrm>
          </p:grpSpPr>
          <p:sp>
            <p:nvSpPr>
              <p:cNvPr id="72758" name="Rectangle 29"/>
              <p:cNvSpPr>
                <a:spLocks noChangeArrowheads="1"/>
              </p:cNvSpPr>
              <p:nvPr/>
            </p:nvSpPr>
            <p:spPr bwMode="auto">
              <a:xfrm>
                <a:off x="528" y="2064"/>
                <a:ext cx="1008" cy="912"/>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sym typeface="Wingdings" pitchFamily="2" charset="2"/>
                  </a:rPr>
                  <a:t>A0: </a:t>
                </a:r>
                <a:r>
                  <a:rPr kumimoji="1" lang="en-US" altLang="zh-TW" sz="1600">
                    <a:latin typeface="Arial" charset="0"/>
                    <a:ea typeface="新細明體" pitchFamily="18" charset="-120"/>
                  </a:rPr>
                  <a:t>mov AX, a</a:t>
                </a:r>
                <a:br>
                  <a:rPr kumimoji="1" lang="en-US" altLang="zh-TW" sz="1600">
                    <a:latin typeface="Arial" charset="0"/>
                    <a:ea typeface="新細明體" pitchFamily="18" charset="-120"/>
                  </a:rPr>
                </a:br>
                <a:r>
                  <a:rPr kumimoji="1" lang="en-US" altLang="zh-TW" sz="1600">
                    <a:latin typeface="Arial" charset="0"/>
                    <a:ea typeface="新細明體" pitchFamily="18" charset="-120"/>
                  </a:rPr>
                  <a:t>A1: inc AX</a:t>
                </a:r>
                <a:br>
                  <a:rPr kumimoji="1" lang="en-US" altLang="zh-TW" sz="1600">
                    <a:latin typeface="Arial" charset="0"/>
                    <a:ea typeface="新細明體" pitchFamily="18" charset="-120"/>
                  </a:rPr>
                </a:br>
                <a:r>
                  <a:rPr kumimoji="1" lang="en-US" altLang="zh-TW" sz="1600">
                    <a:latin typeface="Arial" charset="0"/>
                    <a:ea typeface="新細明體" pitchFamily="18" charset="-120"/>
                  </a:rPr>
                  <a:t>A2: mov a,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72759" name="Rectangle 30"/>
              <p:cNvSpPr>
                <a:spLocks noChangeArrowheads="1"/>
              </p:cNvSpPr>
              <p:nvPr/>
            </p:nvSpPr>
            <p:spPr bwMode="auto">
              <a:xfrm>
                <a:off x="768"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2760" name="Rectangle 31"/>
              <p:cNvSpPr>
                <a:spLocks noChangeArrowheads="1"/>
              </p:cNvSpPr>
              <p:nvPr/>
            </p:nvSpPr>
            <p:spPr bwMode="auto">
              <a:xfrm>
                <a:off x="576"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a</a:t>
                </a:r>
              </a:p>
            </p:txBody>
          </p:sp>
        </p:grpSp>
        <p:grpSp>
          <p:nvGrpSpPr>
            <p:cNvPr id="6" name="Group 32"/>
            <p:cNvGrpSpPr>
              <a:grpSpLocks/>
            </p:cNvGrpSpPr>
            <p:nvPr/>
          </p:nvGrpSpPr>
          <p:grpSpPr bwMode="auto">
            <a:xfrm>
              <a:off x="4080" y="1440"/>
              <a:ext cx="1008" cy="768"/>
              <a:chOff x="4080" y="1920"/>
              <a:chExt cx="1008" cy="768"/>
            </a:xfrm>
          </p:grpSpPr>
          <p:sp>
            <p:nvSpPr>
              <p:cNvPr id="492577" name="Rectangle 33"/>
              <p:cNvSpPr>
                <a:spLocks noChangeArrowheads="1"/>
              </p:cNvSpPr>
              <p:nvPr/>
            </p:nvSpPr>
            <p:spPr bwMode="auto">
              <a:xfrm>
                <a:off x="4080" y="1920"/>
                <a:ext cx="1008" cy="768"/>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lstStyle/>
              <a:p>
                <a:pPr eaLnBrk="1" hangingPunct="1">
                  <a:defRPr/>
                </a:pPr>
                <a:endParaRPr kumimoji="1" lang="zh-TW" altLang="en-US" sz="1600">
                  <a:latin typeface="Arial" charset="0"/>
                  <a:ea typeface="新細明體" pitchFamily="18" charset="-120"/>
                </a:endParaRPr>
              </a:p>
            </p:txBody>
          </p:sp>
          <p:sp>
            <p:nvSpPr>
              <p:cNvPr id="72754" name="Rectangle 34"/>
              <p:cNvSpPr>
                <a:spLocks noChangeArrowheads="1"/>
              </p:cNvSpPr>
              <p:nvPr/>
            </p:nvSpPr>
            <p:spPr bwMode="auto">
              <a:xfrm>
                <a:off x="4368" y="206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2755" name="Rectangle 35"/>
              <p:cNvSpPr>
                <a:spLocks noChangeArrowheads="1"/>
              </p:cNvSpPr>
              <p:nvPr/>
            </p:nvSpPr>
            <p:spPr bwMode="auto">
              <a:xfrm>
                <a:off x="4176" y="20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72756" name="Rectangle 36"/>
              <p:cNvSpPr>
                <a:spLocks noChangeArrowheads="1"/>
              </p:cNvSpPr>
              <p:nvPr/>
            </p:nvSpPr>
            <p:spPr bwMode="auto">
              <a:xfrm>
                <a:off x="4368" y="2352"/>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2757" name="Rectangle 37"/>
              <p:cNvSpPr>
                <a:spLocks noChangeArrowheads="1"/>
              </p:cNvSpPr>
              <p:nvPr/>
            </p:nvSpPr>
            <p:spPr bwMode="auto">
              <a:xfrm>
                <a:off x="4176" y="235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7" name="Group 38"/>
            <p:cNvGrpSpPr>
              <a:grpSpLocks/>
            </p:cNvGrpSpPr>
            <p:nvPr/>
          </p:nvGrpSpPr>
          <p:grpSpPr bwMode="auto">
            <a:xfrm>
              <a:off x="2112" y="1440"/>
              <a:ext cx="1008" cy="672"/>
              <a:chOff x="2448" y="1056"/>
              <a:chExt cx="1008" cy="672"/>
            </a:xfrm>
          </p:grpSpPr>
          <p:sp>
            <p:nvSpPr>
              <p:cNvPr id="72746" name="Rectangle 39"/>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2747" name="Rectangle 40"/>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2748" name="Rectangle 41"/>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72749" name="Rectangle 42"/>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2750" name="Rectangle 43"/>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72751" name="Rectangle 44"/>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2752" name="Rectangle 45"/>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8" name="Group 46"/>
            <p:cNvGrpSpPr>
              <a:grpSpLocks/>
            </p:cNvGrpSpPr>
            <p:nvPr/>
          </p:nvGrpSpPr>
          <p:grpSpPr bwMode="auto">
            <a:xfrm>
              <a:off x="576" y="1440"/>
              <a:ext cx="1008" cy="672"/>
              <a:chOff x="2448" y="1056"/>
              <a:chExt cx="1008" cy="672"/>
            </a:xfrm>
          </p:grpSpPr>
          <p:sp>
            <p:nvSpPr>
              <p:cNvPr id="72739" name="Rectangle 47"/>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2740" name="Rectangle 48"/>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2741" name="Rectangle 49"/>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72742" name="Rectangle 50"/>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2743" name="Rectangle 51"/>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72744" name="Rectangle 52"/>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2745" name="Rectangle 53"/>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72734" name="Rectangle 54"/>
            <p:cNvSpPr>
              <a:spLocks noChangeArrowheads="1"/>
            </p:cNvSpPr>
            <p:nvPr/>
          </p:nvSpPr>
          <p:spPr bwMode="auto">
            <a:xfrm>
              <a:off x="4080" y="1200"/>
              <a:ext cx="420" cy="231"/>
            </a:xfrm>
            <a:prstGeom prst="rect">
              <a:avLst/>
            </a:prstGeom>
            <a:noFill/>
            <a:ln w="9525">
              <a:noFill/>
              <a:miter lim="800000"/>
              <a:headEnd/>
              <a:tailEnd/>
            </a:ln>
          </p:spPr>
          <p:txBody>
            <a:bodyPr lIns="92075" tIns="46038" rIns="92075" bIns="46038">
              <a:spAutoFit/>
            </a:bodyPr>
            <a:lstStyle/>
            <a:p>
              <a:r>
                <a:rPr kumimoji="1" lang="en-US" altLang="zh-TW">
                  <a:latin typeface="Arial" charset="0"/>
                  <a:ea typeface="新細明體" pitchFamily="18" charset="-120"/>
                </a:rPr>
                <a:t>CPU</a:t>
              </a:r>
            </a:p>
          </p:txBody>
        </p:sp>
        <p:sp>
          <p:nvSpPr>
            <p:cNvPr id="72735" name="Rectangle 55"/>
            <p:cNvSpPr>
              <a:spLocks noChangeArrowheads="1"/>
            </p:cNvSpPr>
            <p:nvPr/>
          </p:nvSpPr>
          <p:spPr bwMode="auto">
            <a:xfrm>
              <a:off x="2064"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B</a:t>
              </a:r>
            </a:p>
          </p:txBody>
        </p:sp>
        <p:sp>
          <p:nvSpPr>
            <p:cNvPr id="72736" name="Rectangle 56"/>
            <p:cNvSpPr>
              <a:spLocks noChangeArrowheads="1"/>
            </p:cNvSpPr>
            <p:nvPr/>
          </p:nvSpPr>
          <p:spPr bwMode="auto">
            <a:xfrm>
              <a:off x="576"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A</a:t>
              </a:r>
            </a:p>
          </p:txBody>
        </p:sp>
        <p:sp>
          <p:nvSpPr>
            <p:cNvPr id="72737" name="Rectangle 57"/>
            <p:cNvSpPr>
              <a:spLocks noChangeArrowheads="1"/>
            </p:cNvSpPr>
            <p:nvPr/>
          </p:nvSpPr>
          <p:spPr bwMode="auto">
            <a:xfrm>
              <a:off x="528"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A</a:t>
              </a:r>
            </a:p>
          </p:txBody>
        </p:sp>
        <p:sp>
          <p:nvSpPr>
            <p:cNvPr id="72738" name="Rectangle 58"/>
            <p:cNvSpPr>
              <a:spLocks noChangeArrowheads="1"/>
            </p:cNvSpPr>
            <p:nvPr/>
          </p:nvSpPr>
          <p:spPr bwMode="auto">
            <a:xfrm>
              <a:off x="2064"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B</a:t>
              </a:r>
            </a:p>
          </p:txBody>
        </p:sp>
      </p:grpSp>
      <p:sp>
        <p:nvSpPr>
          <p:cNvPr id="72708" name="Oval 59"/>
          <p:cNvSpPr>
            <a:spLocks noChangeArrowheads="1"/>
          </p:cNvSpPr>
          <p:nvPr/>
        </p:nvSpPr>
        <p:spPr bwMode="auto">
          <a:xfrm>
            <a:off x="9677400" y="4343400"/>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72709" name="Oval 60"/>
          <p:cNvSpPr>
            <a:spLocks noChangeArrowheads="1"/>
          </p:cNvSpPr>
          <p:nvPr/>
        </p:nvSpPr>
        <p:spPr bwMode="auto">
          <a:xfrm>
            <a:off x="8534400" y="4343400"/>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72710" name="Rectangle 61"/>
          <p:cNvSpPr>
            <a:spLocks noChangeArrowheads="1"/>
          </p:cNvSpPr>
          <p:nvPr/>
        </p:nvSpPr>
        <p:spPr bwMode="auto">
          <a:xfrm>
            <a:off x="8458200" y="29718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A2</a:t>
            </a:r>
          </a:p>
        </p:txBody>
      </p:sp>
      <p:sp>
        <p:nvSpPr>
          <p:cNvPr id="72711" name="Rectangle 62"/>
          <p:cNvSpPr>
            <a:spLocks noChangeArrowheads="1"/>
          </p:cNvSpPr>
          <p:nvPr/>
        </p:nvSpPr>
        <p:spPr bwMode="auto">
          <a:xfrm>
            <a:off x="28194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2</a:t>
            </a:r>
          </a:p>
        </p:txBody>
      </p:sp>
      <p:sp>
        <p:nvSpPr>
          <p:cNvPr id="72712" name="Rectangle 63"/>
          <p:cNvSpPr>
            <a:spLocks noChangeArrowheads="1"/>
          </p:cNvSpPr>
          <p:nvPr/>
        </p:nvSpPr>
        <p:spPr bwMode="auto">
          <a:xfrm>
            <a:off x="52578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8</a:t>
            </a:r>
          </a:p>
        </p:txBody>
      </p:sp>
      <p:sp>
        <p:nvSpPr>
          <p:cNvPr id="72713" name="Rectangle 64"/>
          <p:cNvSpPr>
            <a:spLocks noChangeArrowheads="1"/>
          </p:cNvSpPr>
          <p:nvPr/>
        </p:nvSpPr>
        <p:spPr bwMode="auto">
          <a:xfrm>
            <a:off x="8458200" y="25146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3</a:t>
            </a:r>
          </a:p>
        </p:txBody>
      </p:sp>
      <p:sp>
        <p:nvSpPr>
          <p:cNvPr id="72714" name="Rectangle 65"/>
          <p:cNvSpPr>
            <a:spLocks noChangeArrowheads="1"/>
          </p:cNvSpPr>
          <p:nvPr/>
        </p:nvSpPr>
        <p:spPr bwMode="auto">
          <a:xfrm>
            <a:off x="54102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ready</a:t>
            </a:r>
          </a:p>
        </p:txBody>
      </p:sp>
      <p:sp>
        <p:nvSpPr>
          <p:cNvPr id="72715" name="Rectangle 66"/>
          <p:cNvSpPr>
            <a:spLocks noChangeArrowheads="1"/>
          </p:cNvSpPr>
          <p:nvPr/>
        </p:nvSpPr>
        <p:spPr bwMode="auto">
          <a:xfrm>
            <a:off x="29718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3</a:t>
            </a:r>
          </a:p>
        </p:txBody>
      </p:sp>
      <p:sp>
        <p:nvSpPr>
          <p:cNvPr id="72716" name="Rectangle 67"/>
          <p:cNvSpPr>
            <a:spLocks noChangeArrowheads="1"/>
          </p:cNvSpPr>
          <p:nvPr/>
        </p:nvSpPr>
        <p:spPr bwMode="auto">
          <a:xfrm>
            <a:off x="29718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A2</a:t>
            </a:r>
          </a:p>
        </p:txBody>
      </p:sp>
      <p:sp>
        <p:nvSpPr>
          <p:cNvPr id="72717" name="Rectangle 68"/>
          <p:cNvSpPr>
            <a:spLocks noChangeArrowheads="1"/>
          </p:cNvSpPr>
          <p:nvPr/>
        </p:nvSpPr>
        <p:spPr bwMode="auto">
          <a:xfrm>
            <a:off x="54102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8</a:t>
            </a:r>
          </a:p>
        </p:txBody>
      </p:sp>
      <p:sp>
        <p:nvSpPr>
          <p:cNvPr id="72718" name="Rectangle 69"/>
          <p:cNvSpPr>
            <a:spLocks noChangeArrowheads="1"/>
          </p:cNvSpPr>
          <p:nvPr/>
        </p:nvSpPr>
        <p:spPr bwMode="auto">
          <a:xfrm>
            <a:off x="54102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B2</a:t>
            </a:r>
          </a:p>
        </p:txBody>
      </p:sp>
      <p:sp>
        <p:nvSpPr>
          <p:cNvPr id="72719" name="Rectangle 70"/>
          <p:cNvSpPr>
            <a:spLocks noChangeArrowheads="1"/>
          </p:cNvSpPr>
          <p:nvPr/>
        </p:nvSpPr>
        <p:spPr bwMode="auto">
          <a:xfrm>
            <a:off x="2133600" y="47244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72720" name="Rectangle 71"/>
          <p:cNvSpPr>
            <a:spLocks noChangeArrowheads="1"/>
          </p:cNvSpPr>
          <p:nvPr/>
        </p:nvSpPr>
        <p:spPr bwMode="auto">
          <a:xfrm>
            <a:off x="4572000" y="47244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492616" name="Comment 72"/>
          <p:cNvSpPr>
            <a:spLocks noChangeArrowheads="1"/>
          </p:cNvSpPr>
          <p:nvPr/>
        </p:nvSpPr>
        <p:spPr bwMode="auto">
          <a:xfrm>
            <a:off x="2438400" y="5867401"/>
            <a:ext cx="6400800" cy="593725"/>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eaLnBrk="1" hangingPunct="1">
              <a:spcBef>
                <a:spcPct val="50000"/>
              </a:spcBef>
              <a:defRPr/>
            </a:pPr>
            <a:r>
              <a:rPr lang="en-US" altLang="zh-TW" sz="1600">
                <a:solidFill>
                  <a:srgbClr val="000000"/>
                </a:solidFill>
                <a:latin typeface="Arial" charset="0"/>
                <a:ea typeface="新細明體" pitchFamily="18" charset="-120"/>
              </a:rPr>
              <a:t>Process A is dispatched.  PCB of A is updated, and the processor state information is copied to the CPU.  </a:t>
            </a:r>
            <a:endParaRPr kumimoji="1" lang="en-US" altLang="zh-TW" sz="1600">
              <a:solidFill>
                <a:srgbClr val="000000"/>
              </a:solidFill>
              <a:latin typeface="Arial" charset="0"/>
              <a:ea typeface="新細明體" pitchFamily="18" charset="-120"/>
            </a:endParaRPr>
          </a:p>
        </p:txBody>
      </p:sp>
      <p:sp>
        <p:nvSpPr>
          <p:cNvPr id="72722" name="Rectangle 73"/>
          <p:cNvSpPr>
            <a:spLocks noChangeArrowheads="1"/>
          </p:cNvSpPr>
          <p:nvPr/>
        </p:nvSpPr>
        <p:spPr bwMode="auto">
          <a:xfrm>
            <a:off x="2971800" y="23622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running</a:t>
            </a:r>
          </a:p>
        </p:txBody>
      </p:sp>
      <p:sp>
        <p:nvSpPr>
          <p:cNvPr id="72723" name="Oval 74"/>
          <p:cNvSpPr>
            <a:spLocks noChangeArrowheads="1"/>
          </p:cNvSpPr>
          <p:nvPr/>
        </p:nvSpPr>
        <p:spPr bwMode="auto">
          <a:xfrm>
            <a:off x="9753600" y="27432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7</a:t>
            </a:r>
          </a:p>
        </p:txBody>
      </p:sp>
      <p:sp>
        <p:nvSpPr>
          <p:cNvPr id="72724" name="Oval 75"/>
          <p:cNvSpPr>
            <a:spLocks noChangeArrowheads="1"/>
          </p:cNvSpPr>
          <p:nvPr/>
        </p:nvSpPr>
        <p:spPr bwMode="auto">
          <a:xfrm>
            <a:off x="4114800" y="2362200"/>
            <a:ext cx="304800" cy="304800"/>
          </a:xfrm>
          <a:prstGeom prst="ellipse">
            <a:avLst/>
          </a:prstGeom>
          <a:solidFill>
            <a:srgbClr val="FFFFCC"/>
          </a:solidFill>
          <a:ln w="9525">
            <a:solidFill>
              <a:schemeClr val="tx1"/>
            </a:solidFill>
            <a:round/>
            <a:headEnd/>
            <a:tailEnd/>
          </a:ln>
        </p:spPr>
        <p:txBody>
          <a:bodyPr wrap="none" anchor="ctr"/>
          <a:lstStyle/>
          <a:p>
            <a:pPr algn="ctr" eaLnBrk="1" hangingPunct="1"/>
            <a:r>
              <a:rPr kumimoji="1" lang="en-US" altLang="zh-TW" sz="1600">
                <a:latin typeface="Arial" charset="0"/>
                <a:ea typeface="新細明體" pitchFamily="18" charset="-120"/>
              </a:rPr>
              <a:t>5</a:t>
            </a:r>
          </a:p>
        </p:txBody>
      </p:sp>
      <p:sp>
        <p:nvSpPr>
          <p:cNvPr id="9" name="Slide Number Placeholder 8">
            <a:extLst>
              <a:ext uri="{FF2B5EF4-FFF2-40B4-BE49-F238E27FC236}">
                <a16:creationId xmlns:a16="http://schemas.microsoft.com/office/drawing/2014/main" id="{171FF91B-1B7C-4063-86BC-EE28990FF53F}"/>
              </a:ext>
            </a:extLst>
          </p:cNvPr>
          <p:cNvSpPr>
            <a:spLocks noGrp="1"/>
          </p:cNvSpPr>
          <p:nvPr>
            <p:ph type="sldNum" sz="quarter" idx="33"/>
          </p:nvPr>
        </p:nvSpPr>
        <p:spPr/>
        <p:txBody>
          <a:bodyPr/>
          <a:lstStyle/>
          <a:p>
            <a:fld id="{19B51A1E-902D-48AF-9020-955120F399B6}" type="slidenum">
              <a:rPr lang="en-US" noProof="0" smtClean="0"/>
              <a:pPr/>
              <a:t>63</a:t>
            </a:fld>
            <a:endParaRPr lang="en-US" noProof="0" dirty="0"/>
          </a:p>
        </p:txBody>
      </p:sp>
      <p:sp>
        <p:nvSpPr>
          <p:cNvPr id="79" name="Rectangle 58">
            <a:extLst>
              <a:ext uri="{FF2B5EF4-FFF2-40B4-BE49-F238E27FC236}">
                <a16:creationId xmlns:a16="http://schemas.microsoft.com/office/drawing/2014/main" id="{435C0A47-CD7C-4451-BAB0-84A6241BEB1B}"/>
              </a:ext>
            </a:extLst>
          </p:cNvPr>
          <p:cNvSpPr>
            <a:spLocks noGrp="1" noChangeArrowheads="1"/>
          </p:cNvSpPr>
          <p:nvPr>
            <p:ph type="title"/>
          </p:nvPr>
        </p:nvSpPr>
        <p:spPr>
          <a:xfrm>
            <a:off x="914401" y="387350"/>
            <a:ext cx="8915397" cy="1143000"/>
          </a:xfrm>
        </p:spPr>
        <p:txBody>
          <a:bodyPr/>
          <a:lstStyle/>
          <a:p>
            <a:pPr algn="ctr" eaLnBrk="1" hangingPunct="1"/>
            <a:r>
              <a:rPr lang="en-US" altLang="zh-TW" sz="4000" dirty="0">
                <a:ea typeface="新細明體" pitchFamily="18" charset="-120"/>
              </a:rPr>
              <a:t>Steps in Process Switching (9/10)</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362200" y="1905000"/>
            <a:ext cx="7924800" cy="3810000"/>
            <a:chOff x="528" y="1200"/>
            <a:chExt cx="4992" cy="2400"/>
          </a:xfrm>
        </p:grpSpPr>
        <p:grpSp>
          <p:nvGrpSpPr>
            <p:cNvPr id="3" name="Group 4"/>
            <p:cNvGrpSpPr>
              <a:grpSpLocks/>
            </p:cNvGrpSpPr>
            <p:nvPr/>
          </p:nvGrpSpPr>
          <p:grpSpPr bwMode="auto">
            <a:xfrm>
              <a:off x="3696" y="2496"/>
              <a:ext cx="1824" cy="816"/>
              <a:chOff x="3552" y="2304"/>
              <a:chExt cx="1824" cy="816"/>
            </a:xfrm>
          </p:grpSpPr>
          <p:sp>
            <p:nvSpPr>
              <p:cNvPr id="73786" name="Rectangle 5"/>
              <p:cNvSpPr>
                <a:spLocks noChangeArrowheads="1"/>
              </p:cNvSpPr>
              <p:nvPr/>
            </p:nvSpPr>
            <p:spPr bwMode="auto">
              <a:xfrm>
                <a:off x="398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73787" name="Rectangle 6"/>
              <p:cNvSpPr>
                <a:spLocks noChangeArrowheads="1"/>
              </p:cNvSpPr>
              <p:nvPr/>
            </p:nvSpPr>
            <p:spPr bwMode="auto">
              <a:xfrm>
                <a:off x="4224" y="2496"/>
                <a:ext cx="240" cy="24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73788" name="Rectangle 7"/>
              <p:cNvSpPr>
                <a:spLocks noChangeArrowheads="1"/>
              </p:cNvSpPr>
              <p:nvPr/>
            </p:nvSpPr>
            <p:spPr bwMode="auto">
              <a:xfrm>
                <a:off x="4896" y="2448"/>
                <a:ext cx="288" cy="288"/>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73789" name="Line 8"/>
              <p:cNvSpPr>
                <a:spLocks noChangeShapeType="1"/>
              </p:cNvSpPr>
              <p:nvPr/>
            </p:nvSpPr>
            <p:spPr bwMode="auto">
              <a:xfrm>
                <a:off x="4464" y="2592"/>
                <a:ext cx="384" cy="0"/>
              </a:xfrm>
              <a:prstGeom prst="line">
                <a:avLst/>
              </a:prstGeom>
              <a:noFill/>
              <a:ln w="9525">
                <a:solidFill>
                  <a:schemeClr val="tx1"/>
                </a:solidFill>
                <a:round/>
                <a:headEnd/>
                <a:tailEnd type="triangle" w="med" len="med"/>
              </a:ln>
            </p:spPr>
            <p:txBody>
              <a:bodyPr wrap="none" anchor="ctr"/>
              <a:lstStyle/>
              <a:p>
                <a:endParaRPr lang="en-US"/>
              </a:p>
            </p:txBody>
          </p:sp>
          <p:sp>
            <p:nvSpPr>
              <p:cNvPr id="73790" name="Rectangle 9"/>
              <p:cNvSpPr>
                <a:spLocks noChangeArrowheads="1"/>
              </p:cNvSpPr>
              <p:nvPr/>
            </p:nvSpPr>
            <p:spPr bwMode="auto">
              <a:xfrm>
                <a:off x="422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73791" name="Rectangle 10"/>
              <p:cNvSpPr>
                <a:spLocks noChangeArrowheads="1"/>
              </p:cNvSpPr>
              <p:nvPr/>
            </p:nvSpPr>
            <p:spPr bwMode="auto">
              <a:xfrm>
                <a:off x="4464" y="2880"/>
                <a:ext cx="24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73792" name="Line 11"/>
              <p:cNvSpPr>
                <a:spLocks noChangeShapeType="1"/>
              </p:cNvSpPr>
              <p:nvPr/>
            </p:nvSpPr>
            <p:spPr bwMode="auto">
              <a:xfrm>
                <a:off x="5040" y="2784"/>
                <a:ext cx="0" cy="192"/>
              </a:xfrm>
              <a:prstGeom prst="line">
                <a:avLst/>
              </a:prstGeom>
              <a:noFill/>
              <a:ln w="9525">
                <a:solidFill>
                  <a:schemeClr val="tx1"/>
                </a:solidFill>
                <a:round/>
                <a:headEnd/>
                <a:tailEnd/>
              </a:ln>
            </p:spPr>
            <p:txBody>
              <a:bodyPr wrap="none" anchor="ctr"/>
              <a:lstStyle/>
              <a:p>
                <a:endParaRPr lang="en-US"/>
              </a:p>
            </p:txBody>
          </p:sp>
          <p:sp>
            <p:nvSpPr>
              <p:cNvPr id="73793" name="Line 12"/>
              <p:cNvSpPr>
                <a:spLocks noChangeShapeType="1"/>
              </p:cNvSpPr>
              <p:nvPr/>
            </p:nvSpPr>
            <p:spPr bwMode="auto">
              <a:xfrm flipH="1">
                <a:off x="4848" y="2976"/>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73794" name="Line 13"/>
              <p:cNvSpPr>
                <a:spLocks noChangeShapeType="1"/>
              </p:cNvSpPr>
              <p:nvPr/>
            </p:nvSpPr>
            <p:spPr bwMode="auto">
              <a:xfrm flipH="1">
                <a:off x="3744" y="2976"/>
                <a:ext cx="432" cy="0"/>
              </a:xfrm>
              <a:prstGeom prst="line">
                <a:avLst/>
              </a:prstGeom>
              <a:noFill/>
              <a:ln w="9525">
                <a:solidFill>
                  <a:schemeClr val="tx1"/>
                </a:solidFill>
                <a:round/>
                <a:headEnd/>
                <a:tailEnd/>
              </a:ln>
            </p:spPr>
            <p:txBody>
              <a:bodyPr wrap="none" anchor="ctr"/>
              <a:lstStyle/>
              <a:p>
                <a:endParaRPr lang="en-US"/>
              </a:p>
            </p:txBody>
          </p:sp>
          <p:sp>
            <p:nvSpPr>
              <p:cNvPr id="73795" name="Line 14"/>
              <p:cNvSpPr>
                <a:spLocks noChangeShapeType="1"/>
              </p:cNvSpPr>
              <p:nvPr/>
            </p:nvSpPr>
            <p:spPr bwMode="auto">
              <a:xfrm>
                <a:off x="3552" y="2592"/>
                <a:ext cx="336" cy="0"/>
              </a:xfrm>
              <a:prstGeom prst="line">
                <a:avLst/>
              </a:prstGeom>
              <a:noFill/>
              <a:ln w="9525">
                <a:solidFill>
                  <a:schemeClr val="tx1"/>
                </a:solidFill>
                <a:round/>
                <a:headEnd/>
                <a:tailEnd type="triangle" w="med" len="med"/>
              </a:ln>
            </p:spPr>
            <p:txBody>
              <a:bodyPr wrap="none" anchor="ctr"/>
              <a:lstStyle/>
              <a:p>
                <a:endParaRPr lang="en-US"/>
              </a:p>
            </p:txBody>
          </p:sp>
          <p:sp>
            <p:nvSpPr>
              <p:cNvPr id="73796" name="Line 15"/>
              <p:cNvSpPr>
                <a:spLocks noChangeShapeType="1"/>
              </p:cNvSpPr>
              <p:nvPr/>
            </p:nvSpPr>
            <p:spPr bwMode="auto">
              <a:xfrm flipV="1">
                <a:off x="3744" y="2640"/>
                <a:ext cx="0" cy="336"/>
              </a:xfrm>
              <a:prstGeom prst="line">
                <a:avLst/>
              </a:prstGeom>
              <a:noFill/>
              <a:ln w="9525">
                <a:solidFill>
                  <a:schemeClr val="tx1"/>
                </a:solidFill>
                <a:round/>
                <a:headEnd/>
                <a:tailEnd type="triangle" w="med" len="med"/>
              </a:ln>
            </p:spPr>
            <p:txBody>
              <a:bodyPr wrap="none" anchor="ctr"/>
              <a:lstStyle/>
              <a:p>
                <a:endParaRPr lang="en-US"/>
              </a:p>
            </p:txBody>
          </p:sp>
          <p:sp>
            <p:nvSpPr>
              <p:cNvPr id="73797" name="Line 16"/>
              <p:cNvSpPr>
                <a:spLocks noChangeShapeType="1"/>
              </p:cNvSpPr>
              <p:nvPr/>
            </p:nvSpPr>
            <p:spPr bwMode="auto">
              <a:xfrm>
                <a:off x="5184" y="2592"/>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73798" name="Line 17"/>
              <p:cNvSpPr>
                <a:spLocks noChangeShapeType="1"/>
              </p:cNvSpPr>
              <p:nvPr/>
            </p:nvSpPr>
            <p:spPr bwMode="auto">
              <a:xfrm flipV="1">
                <a:off x="5040" y="2304"/>
                <a:ext cx="0" cy="144"/>
              </a:xfrm>
              <a:prstGeom prst="line">
                <a:avLst/>
              </a:prstGeom>
              <a:noFill/>
              <a:ln w="9525">
                <a:solidFill>
                  <a:schemeClr val="tx1"/>
                </a:solidFill>
                <a:round/>
                <a:headEnd/>
                <a:tailEnd/>
              </a:ln>
            </p:spPr>
            <p:txBody>
              <a:bodyPr wrap="none" anchor="ctr"/>
              <a:lstStyle/>
              <a:p>
                <a:endParaRPr lang="en-US"/>
              </a:p>
            </p:txBody>
          </p:sp>
          <p:sp>
            <p:nvSpPr>
              <p:cNvPr id="73799" name="Line 18"/>
              <p:cNvSpPr>
                <a:spLocks noChangeShapeType="1"/>
              </p:cNvSpPr>
              <p:nvPr/>
            </p:nvSpPr>
            <p:spPr bwMode="auto">
              <a:xfrm flipH="1">
                <a:off x="3744" y="2304"/>
                <a:ext cx="1296" cy="0"/>
              </a:xfrm>
              <a:prstGeom prst="line">
                <a:avLst/>
              </a:prstGeom>
              <a:noFill/>
              <a:ln w="9525">
                <a:solidFill>
                  <a:schemeClr val="tx1"/>
                </a:solidFill>
                <a:round/>
                <a:headEnd/>
                <a:tailEnd/>
              </a:ln>
            </p:spPr>
            <p:txBody>
              <a:bodyPr wrap="none" anchor="ctr"/>
              <a:lstStyle/>
              <a:p>
                <a:endParaRPr lang="en-US"/>
              </a:p>
            </p:txBody>
          </p:sp>
          <p:sp>
            <p:nvSpPr>
              <p:cNvPr id="73800" name="Line 19"/>
              <p:cNvSpPr>
                <a:spLocks noChangeShapeType="1"/>
              </p:cNvSpPr>
              <p:nvPr/>
            </p:nvSpPr>
            <p:spPr bwMode="auto">
              <a:xfrm>
                <a:off x="3744" y="2304"/>
                <a:ext cx="0" cy="240"/>
              </a:xfrm>
              <a:prstGeom prst="line">
                <a:avLst/>
              </a:prstGeom>
              <a:noFill/>
              <a:ln w="9525">
                <a:solidFill>
                  <a:schemeClr val="tx1"/>
                </a:solidFill>
                <a:round/>
                <a:headEnd/>
                <a:tailEnd type="triangle" w="med" len="med"/>
              </a:ln>
            </p:spPr>
            <p:txBody>
              <a:bodyPr wrap="none" anchor="ctr"/>
              <a:lstStyle/>
              <a:p>
                <a:endParaRPr lang="en-US"/>
              </a:p>
            </p:txBody>
          </p:sp>
          <p:sp>
            <p:nvSpPr>
              <p:cNvPr id="73801" name="Line 20"/>
              <p:cNvSpPr>
                <a:spLocks noChangeShapeType="1"/>
              </p:cNvSpPr>
              <p:nvPr/>
            </p:nvSpPr>
            <p:spPr bwMode="auto">
              <a:xfrm flipH="1">
                <a:off x="3888" y="249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73802" name="Line 21"/>
              <p:cNvSpPr>
                <a:spLocks noChangeShapeType="1"/>
              </p:cNvSpPr>
              <p:nvPr/>
            </p:nvSpPr>
            <p:spPr bwMode="auto">
              <a:xfrm flipH="1">
                <a:off x="3888" y="2736"/>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73803" name="Line 22"/>
              <p:cNvSpPr>
                <a:spLocks noChangeShapeType="1"/>
              </p:cNvSpPr>
              <p:nvPr/>
            </p:nvSpPr>
            <p:spPr bwMode="auto">
              <a:xfrm flipH="1">
                <a:off x="4704" y="2880"/>
                <a:ext cx="9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73804" name="Line 23"/>
              <p:cNvSpPr>
                <a:spLocks noChangeShapeType="1"/>
              </p:cNvSpPr>
              <p:nvPr/>
            </p:nvSpPr>
            <p:spPr bwMode="auto">
              <a:xfrm flipH="1">
                <a:off x="4704" y="3120"/>
                <a:ext cx="96" cy="0"/>
              </a:xfrm>
              <a:prstGeom prst="line">
                <a:avLst/>
              </a:prstGeom>
              <a:noFill/>
              <a:ln w="9525">
                <a:solidFill>
                  <a:schemeClr val="tx1"/>
                </a:solidFill>
                <a:round/>
                <a:headEnd type="none" w="sm" len="sm"/>
                <a:tailEnd type="none" w="sm" len="sm"/>
              </a:ln>
            </p:spPr>
            <p:txBody>
              <a:bodyPr wrap="none" anchor="ctr"/>
              <a:lstStyle/>
              <a:p>
                <a:endParaRPr lang="en-US"/>
              </a:p>
            </p:txBody>
          </p:sp>
        </p:grpSp>
        <p:grpSp>
          <p:nvGrpSpPr>
            <p:cNvPr id="4" name="Group 24"/>
            <p:cNvGrpSpPr>
              <a:grpSpLocks/>
            </p:cNvGrpSpPr>
            <p:nvPr/>
          </p:nvGrpSpPr>
          <p:grpSpPr bwMode="auto">
            <a:xfrm>
              <a:off x="2112" y="2688"/>
              <a:ext cx="1008" cy="912"/>
              <a:chOff x="2064" y="2064"/>
              <a:chExt cx="1008" cy="912"/>
            </a:xfrm>
          </p:grpSpPr>
          <p:sp>
            <p:nvSpPr>
              <p:cNvPr id="73783" name="Rectangle 25"/>
              <p:cNvSpPr>
                <a:spLocks noChangeArrowheads="1"/>
              </p:cNvSpPr>
              <p:nvPr/>
            </p:nvSpPr>
            <p:spPr bwMode="auto">
              <a:xfrm>
                <a:off x="2064" y="2064"/>
                <a:ext cx="1008" cy="912"/>
              </a:xfrm>
              <a:prstGeom prst="rect">
                <a:avLst/>
              </a:prstGeom>
              <a:solidFill>
                <a:srgbClr val="CCFFCC"/>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B0: mov AX, 8</a:t>
                </a:r>
                <a:br>
                  <a:rPr kumimoji="1" lang="en-US" altLang="zh-TW" sz="1600">
                    <a:latin typeface="Arial" charset="0"/>
                    <a:ea typeface="新細明體" pitchFamily="18" charset="-120"/>
                  </a:rPr>
                </a:br>
                <a:r>
                  <a:rPr kumimoji="1" lang="en-US" altLang="zh-TW" sz="1600">
                    <a:latin typeface="Arial" charset="0"/>
                    <a:ea typeface="新細明體" pitchFamily="18" charset="-120"/>
                  </a:rPr>
                  <a:t>B1: mov b,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73784" name="Rectangle 26"/>
              <p:cNvSpPr>
                <a:spLocks noChangeArrowheads="1"/>
              </p:cNvSpPr>
              <p:nvPr/>
            </p:nvSpPr>
            <p:spPr bwMode="auto">
              <a:xfrm>
                <a:off x="2304"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3785" name="Rectangle 27"/>
              <p:cNvSpPr>
                <a:spLocks noChangeArrowheads="1"/>
              </p:cNvSpPr>
              <p:nvPr/>
            </p:nvSpPr>
            <p:spPr bwMode="auto">
              <a:xfrm>
                <a:off x="2112"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b</a:t>
                </a:r>
              </a:p>
            </p:txBody>
          </p:sp>
        </p:grpSp>
        <p:grpSp>
          <p:nvGrpSpPr>
            <p:cNvPr id="5" name="Group 28"/>
            <p:cNvGrpSpPr>
              <a:grpSpLocks/>
            </p:cNvGrpSpPr>
            <p:nvPr/>
          </p:nvGrpSpPr>
          <p:grpSpPr bwMode="auto">
            <a:xfrm>
              <a:off x="576" y="2688"/>
              <a:ext cx="1008" cy="912"/>
              <a:chOff x="528" y="2064"/>
              <a:chExt cx="1008" cy="912"/>
            </a:xfrm>
          </p:grpSpPr>
          <p:sp>
            <p:nvSpPr>
              <p:cNvPr id="73780" name="Rectangle 29"/>
              <p:cNvSpPr>
                <a:spLocks noChangeArrowheads="1"/>
              </p:cNvSpPr>
              <p:nvPr/>
            </p:nvSpPr>
            <p:spPr bwMode="auto">
              <a:xfrm>
                <a:off x="528" y="2064"/>
                <a:ext cx="1008" cy="912"/>
              </a:xfrm>
              <a:prstGeom prst="rect">
                <a:avLst/>
              </a:prstGeom>
              <a:solidFill>
                <a:srgbClr val="FFCC99"/>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sym typeface="Wingdings" pitchFamily="2" charset="2"/>
                  </a:rPr>
                  <a:t>A0: </a:t>
                </a:r>
                <a:r>
                  <a:rPr kumimoji="1" lang="en-US" altLang="zh-TW" sz="1600">
                    <a:latin typeface="Arial" charset="0"/>
                    <a:ea typeface="新細明體" pitchFamily="18" charset="-120"/>
                  </a:rPr>
                  <a:t>mov AX, a</a:t>
                </a:r>
                <a:br>
                  <a:rPr kumimoji="1" lang="en-US" altLang="zh-TW" sz="1600">
                    <a:latin typeface="Arial" charset="0"/>
                    <a:ea typeface="新細明體" pitchFamily="18" charset="-120"/>
                  </a:rPr>
                </a:br>
                <a:r>
                  <a:rPr kumimoji="1" lang="en-US" altLang="zh-TW" sz="1600">
                    <a:latin typeface="Arial" charset="0"/>
                    <a:ea typeface="新細明體" pitchFamily="18" charset="-120"/>
                  </a:rPr>
                  <a:t>A1: inc AX</a:t>
                </a:r>
                <a:br>
                  <a:rPr kumimoji="1" lang="en-US" altLang="zh-TW" sz="1600">
                    <a:latin typeface="Arial" charset="0"/>
                    <a:ea typeface="新細明體" pitchFamily="18" charset="-120"/>
                  </a:rPr>
                </a:br>
                <a:r>
                  <a:rPr kumimoji="1" lang="en-US" altLang="zh-TW" sz="1600">
                    <a:latin typeface="Arial" charset="0"/>
                    <a:ea typeface="新細明體" pitchFamily="18" charset="-120"/>
                  </a:rPr>
                  <a:t>A2: mov a, AX</a:t>
                </a:r>
                <a:br>
                  <a:rPr kumimoji="1" lang="en-US" altLang="zh-TW" sz="1600">
                    <a:latin typeface="Arial" charset="0"/>
                    <a:ea typeface="新細明體" pitchFamily="18" charset="-120"/>
                  </a:rPr>
                </a:br>
                <a:endParaRPr kumimoji="1" lang="en-US" altLang="zh-TW" sz="1600">
                  <a:latin typeface="Arial" charset="0"/>
                  <a:ea typeface="新細明體" pitchFamily="18" charset="-120"/>
                </a:endParaRPr>
              </a:p>
            </p:txBody>
          </p:sp>
          <p:sp>
            <p:nvSpPr>
              <p:cNvPr id="73781" name="Rectangle 30"/>
              <p:cNvSpPr>
                <a:spLocks noChangeArrowheads="1"/>
              </p:cNvSpPr>
              <p:nvPr/>
            </p:nvSpPr>
            <p:spPr bwMode="auto">
              <a:xfrm>
                <a:off x="768" y="26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3782" name="Rectangle 31"/>
              <p:cNvSpPr>
                <a:spLocks noChangeArrowheads="1"/>
              </p:cNvSpPr>
              <p:nvPr/>
            </p:nvSpPr>
            <p:spPr bwMode="auto">
              <a:xfrm>
                <a:off x="576" y="2688"/>
                <a:ext cx="144" cy="192"/>
              </a:xfrm>
              <a:prstGeom prst="rect">
                <a:avLst/>
              </a:prstGeom>
              <a:noFill/>
              <a:ln w="9525">
                <a:noFill/>
                <a:miter lim="800000"/>
                <a:headEnd/>
                <a:tailEnd/>
              </a:ln>
            </p:spPr>
            <p:txBody>
              <a:bodyPr wrap="none"/>
              <a:lstStyle/>
              <a:p>
                <a:pPr eaLnBrk="1" hangingPunct="1"/>
                <a:r>
                  <a:rPr kumimoji="1" lang="en-US" altLang="zh-TW" sz="1600">
                    <a:latin typeface="Arial" charset="0"/>
                    <a:ea typeface="新細明體" pitchFamily="18" charset="-120"/>
                  </a:rPr>
                  <a:t>a</a:t>
                </a:r>
              </a:p>
            </p:txBody>
          </p:sp>
        </p:grpSp>
        <p:grpSp>
          <p:nvGrpSpPr>
            <p:cNvPr id="6" name="Group 32"/>
            <p:cNvGrpSpPr>
              <a:grpSpLocks/>
            </p:cNvGrpSpPr>
            <p:nvPr/>
          </p:nvGrpSpPr>
          <p:grpSpPr bwMode="auto">
            <a:xfrm>
              <a:off x="4080" y="1440"/>
              <a:ext cx="1008" cy="768"/>
              <a:chOff x="4080" y="1920"/>
              <a:chExt cx="1008" cy="768"/>
            </a:xfrm>
          </p:grpSpPr>
          <p:sp>
            <p:nvSpPr>
              <p:cNvPr id="494625" name="Rectangle 33"/>
              <p:cNvSpPr>
                <a:spLocks noChangeArrowheads="1"/>
              </p:cNvSpPr>
              <p:nvPr/>
            </p:nvSpPr>
            <p:spPr bwMode="auto">
              <a:xfrm>
                <a:off x="4080" y="1920"/>
                <a:ext cx="1008" cy="768"/>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lstStyle/>
              <a:p>
                <a:pPr eaLnBrk="1" hangingPunct="1">
                  <a:defRPr/>
                </a:pPr>
                <a:endParaRPr kumimoji="1" lang="zh-TW" altLang="en-US" sz="1600">
                  <a:latin typeface="Arial" charset="0"/>
                  <a:ea typeface="新細明體" pitchFamily="18" charset="-120"/>
                </a:endParaRPr>
              </a:p>
            </p:txBody>
          </p:sp>
          <p:sp>
            <p:nvSpPr>
              <p:cNvPr id="73776" name="Rectangle 34"/>
              <p:cNvSpPr>
                <a:spLocks noChangeArrowheads="1"/>
              </p:cNvSpPr>
              <p:nvPr/>
            </p:nvSpPr>
            <p:spPr bwMode="auto">
              <a:xfrm>
                <a:off x="4368" y="206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3777" name="Rectangle 35"/>
              <p:cNvSpPr>
                <a:spLocks noChangeArrowheads="1"/>
              </p:cNvSpPr>
              <p:nvPr/>
            </p:nvSpPr>
            <p:spPr bwMode="auto">
              <a:xfrm>
                <a:off x="4176" y="206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73778" name="Rectangle 36"/>
              <p:cNvSpPr>
                <a:spLocks noChangeArrowheads="1"/>
              </p:cNvSpPr>
              <p:nvPr/>
            </p:nvSpPr>
            <p:spPr bwMode="auto">
              <a:xfrm>
                <a:off x="4368" y="2352"/>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3779" name="Rectangle 37"/>
              <p:cNvSpPr>
                <a:spLocks noChangeArrowheads="1"/>
              </p:cNvSpPr>
              <p:nvPr/>
            </p:nvSpPr>
            <p:spPr bwMode="auto">
              <a:xfrm>
                <a:off x="4176" y="2352"/>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7" name="Group 38"/>
            <p:cNvGrpSpPr>
              <a:grpSpLocks/>
            </p:cNvGrpSpPr>
            <p:nvPr/>
          </p:nvGrpSpPr>
          <p:grpSpPr bwMode="auto">
            <a:xfrm>
              <a:off x="2112" y="1440"/>
              <a:ext cx="1008" cy="672"/>
              <a:chOff x="2448" y="1056"/>
              <a:chExt cx="1008" cy="672"/>
            </a:xfrm>
          </p:grpSpPr>
          <p:sp>
            <p:nvSpPr>
              <p:cNvPr id="73768" name="Rectangle 39"/>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3769" name="Rectangle 40"/>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3770" name="Rectangle 41"/>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73771" name="Rectangle 42"/>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3772" name="Rectangle 43"/>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73773" name="Rectangle 44"/>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3774" name="Rectangle 45"/>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grpSp>
          <p:nvGrpSpPr>
            <p:cNvPr id="8" name="Group 46"/>
            <p:cNvGrpSpPr>
              <a:grpSpLocks/>
            </p:cNvGrpSpPr>
            <p:nvPr/>
          </p:nvGrpSpPr>
          <p:grpSpPr bwMode="auto">
            <a:xfrm>
              <a:off x="576" y="1440"/>
              <a:ext cx="1008" cy="672"/>
              <a:chOff x="2448" y="1056"/>
              <a:chExt cx="1008" cy="672"/>
            </a:xfrm>
          </p:grpSpPr>
          <p:sp>
            <p:nvSpPr>
              <p:cNvPr id="73761" name="Rectangle 47"/>
              <p:cNvSpPr>
                <a:spLocks noChangeArrowheads="1"/>
              </p:cNvSpPr>
              <p:nvPr/>
            </p:nvSpPr>
            <p:spPr bwMode="auto">
              <a:xfrm>
                <a:off x="2448" y="1056"/>
                <a:ext cx="1008" cy="67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3762" name="Rectangle 48"/>
              <p:cNvSpPr>
                <a:spLocks noChangeArrowheads="1"/>
              </p:cNvSpPr>
              <p:nvPr/>
            </p:nvSpPr>
            <p:spPr bwMode="auto">
              <a:xfrm>
                <a:off x="2784" y="1104"/>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3763" name="Rectangle 49"/>
              <p:cNvSpPr>
                <a:spLocks noChangeArrowheads="1"/>
              </p:cNvSpPr>
              <p:nvPr/>
            </p:nvSpPr>
            <p:spPr bwMode="auto">
              <a:xfrm>
                <a:off x="2544" y="1104"/>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state</a:t>
                </a:r>
              </a:p>
            </p:txBody>
          </p:sp>
          <p:sp>
            <p:nvSpPr>
              <p:cNvPr id="73764" name="Rectangle 50"/>
              <p:cNvSpPr>
                <a:spLocks noChangeArrowheads="1"/>
              </p:cNvSpPr>
              <p:nvPr/>
            </p:nvSpPr>
            <p:spPr bwMode="auto">
              <a:xfrm>
                <a:off x="2784" y="1296"/>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3765" name="Rectangle 51"/>
              <p:cNvSpPr>
                <a:spLocks noChangeArrowheads="1"/>
              </p:cNvSpPr>
              <p:nvPr/>
            </p:nvSpPr>
            <p:spPr bwMode="auto">
              <a:xfrm>
                <a:off x="2544" y="1296"/>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AX</a:t>
                </a:r>
              </a:p>
            </p:txBody>
          </p:sp>
          <p:sp>
            <p:nvSpPr>
              <p:cNvPr id="73766" name="Rectangle 52"/>
              <p:cNvSpPr>
                <a:spLocks noChangeArrowheads="1"/>
              </p:cNvSpPr>
              <p:nvPr/>
            </p:nvSpPr>
            <p:spPr bwMode="auto">
              <a:xfrm>
                <a:off x="2784" y="1488"/>
                <a:ext cx="576" cy="192"/>
              </a:xfrm>
              <a:prstGeom prst="rect">
                <a:avLst/>
              </a:prstGeom>
              <a:solidFill>
                <a:srgbClr val="FFFFFF"/>
              </a:solidFill>
              <a:ln w="9525">
                <a:solidFill>
                  <a:schemeClr val="tx1"/>
                </a:solidFill>
                <a:miter lim="800000"/>
                <a:headEnd/>
                <a:tailEnd/>
              </a:ln>
            </p:spPr>
            <p:txBody>
              <a:bodyPr wrap="none"/>
              <a:lstStyle/>
              <a:p>
                <a:pPr eaLnBrk="1" hangingPunct="1"/>
                <a:endParaRPr kumimoji="1" lang="zh-TW" altLang="en-US" sz="1600">
                  <a:latin typeface="Arial" charset="0"/>
                  <a:ea typeface="新細明體" pitchFamily="18" charset="-120"/>
                </a:endParaRPr>
              </a:p>
            </p:txBody>
          </p:sp>
          <p:sp>
            <p:nvSpPr>
              <p:cNvPr id="73767" name="Rectangle 53"/>
              <p:cNvSpPr>
                <a:spLocks noChangeArrowheads="1"/>
              </p:cNvSpPr>
              <p:nvPr/>
            </p:nvSpPr>
            <p:spPr bwMode="auto">
              <a:xfrm>
                <a:off x="2544" y="1488"/>
                <a:ext cx="144" cy="192"/>
              </a:xfrm>
              <a:prstGeom prst="rect">
                <a:avLst/>
              </a:prstGeom>
              <a:noFill/>
              <a:ln w="9525">
                <a:noFill/>
                <a:miter lim="800000"/>
                <a:headEnd/>
                <a:tailEnd/>
              </a:ln>
            </p:spPr>
            <p:txBody>
              <a:bodyPr wrap="none"/>
              <a:lstStyle/>
              <a:p>
                <a:pPr algn="ctr" eaLnBrk="1" hangingPunct="1"/>
                <a:r>
                  <a:rPr kumimoji="1" lang="en-US" altLang="zh-TW" sz="1600">
                    <a:latin typeface="Arial" charset="0"/>
                    <a:ea typeface="新細明體" pitchFamily="18" charset="-120"/>
                  </a:rPr>
                  <a:t>PC</a:t>
                </a:r>
              </a:p>
            </p:txBody>
          </p:sp>
        </p:grpSp>
        <p:sp>
          <p:nvSpPr>
            <p:cNvPr id="73756" name="Rectangle 54"/>
            <p:cNvSpPr>
              <a:spLocks noChangeArrowheads="1"/>
            </p:cNvSpPr>
            <p:nvPr/>
          </p:nvSpPr>
          <p:spPr bwMode="auto">
            <a:xfrm>
              <a:off x="4080" y="1200"/>
              <a:ext cx="420" cy="231"/>
            </a:xfrm>
            <a:prstGeom prst="rect">
              <a:avLst/>
            </a:prstGeom>
            <a:noFill/>
            <a:ln w="9525">
              <a:noFill/>
              <a:miter lim="800000"/>
              <a:headEnd/>
              <a:tailEnd/>
            </a:ln>
          </p:spPr>
          <p:txBody>
            <a:bodyPr lIns="92075" tIns="46038" rIns="92075" bIns="46038">
              <a:spAutoFit/>
            </a:bodyPr>
            <a:lstStyle/>
            <a:p>
              <a:r>
                <a:rPr kumimoji="1" lang="en-US" altLang="zh-TW">
                  <a:latin typeface="Arial" charset="0"/>
                  <a:ea typeface="新細明體" pitchFamily="18" charset="-120"/>
                </a:rPr>
                <a:t>CPU</a:t>
              </a:r>
            </a:p>
          </p:txBody>
        </p:sp>
        <p:sp>
          <p:nvSpPr>
            <p:cNvPr id="73757" name="Rectangle 55"/>
            <p:cNvSpPr>
              <a:spLocks noChangeArrowheads="1"/>
            </p:cNvSpPr>
            <p:nvPr/>
          </p:nvSpPr>
          <p:spPr bwMode="auto">
            <a:xfrm>
              <a:off x="2064"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B</a:t>
              </a:r>
            </a:p>
          </p:txBody>
        </p:sp>
        <p:sp>
          <p:nvSpPr>
            <p:cNvPr id="73758" name="Rectangle 56"/>
            <p:cNvSpPr>
              <a:spLocks noChangeArrowheads="1"/>
            </p:cNvSpPr>
            <p:nvPr/>
          </p:nvSpPr>
          <p:spPr bwMode="auto">
            <a:xfrm>
              <a:off x="576" y="1228"/>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PCB of process A</a:t>
              </a:r>
            </a:p>
          </p:txBody>
        </p:sp>
        <p:sp>
          <p:nvSpPr>
            <p:cNvPr id="73759" name="Rectangle 57"/>
            <p:cNvSpPr>
              <a:spLocks noChangeArrowheads="1"/>
            </p:cNvSpPr>
            <p:nvPr/>
          </p:nvSpPr>
          <p:spPr bwMode="auto">
            <a:xfrm>
              <a:off x="528"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A</a:t>
              </a:r>
            </a:p>
          </p:txBody>
        </p:sp>
        <p:sp>
          <p:nvSpPr>
            <p:cNvPr id="73760" name="Rectangle 58"/>
            <p:cNvSpPr>
              <a:spLocks noChangeArrowheads="1"/>
            </p:cNvSpPr>
            <p:nvPr/>
          </p:nvSpPr>
          <p:spPr bwMode="auto">
            <a:xfrm>
              <a:off x="2064" y="2476"/>
              <a:ext cx="1296" cy="212"/>
            </a:xfrm>
            <a:prstGeom prst="rect">
              <a:avLst/>
            </a:prstGeom>
            <a:noFill/>
            <a:ln w="9525">
              <a:noFill/>
              <a:miter lim="800000"/>
              <a:headEnd/>
              <a:tailEnd/>
            </a:ln>
          </p:spPr>
          <p:txBody>
            <a:bodyPr lIns="92075" tIns="46038" rIns="92075" bIns="46038">
              <a:spAutoFit/>
            </a:bodyPr>
            <a:lstStyle/>
            <a:p>
              <a:r>
                <a:rPr kumimoji="1" lang="en-US" altLang="zh-TW" sz="1600">
                  <a:latin typeface="Arial" charset="0"/>
                  <a:ea typeface="新細明體" pitchFamily="18" charset="-120"/>
                </a:rPr>
                <a:t>Memory used by B</a:t>
              </a:r>
            </a:p>
          </p:txBody>
        </p:sp>
      </p:grpSp>
      <p:sp>
        <p:nvSpPr>
          <p:cNvPr id="73732" name="Rectangle 59"/>
          <p:cNvSpPr>
            <a:spLocks noChangeArrowheads="1"/>
          </p:cNvSpPr>
          <p:nvPr/>
        </p:nvSpPr>
        <p:spPr bwMode="auto">
          <a:xfrm>
            <a:off x="8458200" y="2971800"/>
            <a:ext cx="914400" cy="304800"/>
          </a:xfrm>
          <a:prstGeom prst="rect">
            <a:avLst/>
          </a:prstGeom>
          <a:solidFill>
            <a:srgbClr val="FFFFFF"/>
          </a:solidFill>
          <a:ln w="19050">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A3</a:t>
            </a:r>
          </a:p>
        </p:txBody>
      </p:sp>
      <p:sp>
        <p:nvSpPr>
          <p:cNvPr id="73733" name="Rectangle 60"/>
          <p:cNvSpPr>
            <a:spLocks noChangeArrowheads="1"/>
          </p:cNvSpPr>
          <p:nvPr/>
        </p:nvSpPr>
        <p:spPr bwMode="auto">
          <a:xfrm>
            <a:off x="2819400" y="5257800"/>
            <a:ext cx="914400" cy="304800"/>
          </a:xfrm>
          <a:prstGeom prst="rect">
            <a:avLst/>
          </a:prstGeom>
          <a:solidFill>
            <a:srgbClr val="FFFFFF"/>
          </a:solidFill>
          <a:ln w="9525">
            <a:solidFill>
              <a:srgbClr val="FF0000"/>
            </a:solidFill>
            <a:miter lim="800000"/>
            <a:headEnd/>
            <a:tailEnd/>
          </a:ln>
        </p:spPr>
        <p:txBody>
          <a:bodyPr wrap="none"/>
          <a:lstStyle/>
          <a:p>
            <a:pPr eaLnBrk="1" hangingPunct="1"/>
            <a:r>
              <a:rPr kumimoji="1" lang="en-US" altLang="zh-TW" sz="1600">
                <a:latin typeface="Arial" charset="0"/>
                <a:ea typeface="新細明體" pitchFamily="18" charset="-120"/>
              </a:rPr>
              <a:t>3</a:t>
            </a:r>
          </a:p>
        </p:txBody>
      </p:sp>
      <p:sp>
        <p:nvSpPr>
          <p:cNvPr id="73734" name="Rectangle 61"/>
          <p:cNvSpPr>
            <a:spLocks noChangeArrowheads="1"/>
          </p:cNvSpPr>
          <p:nvPr/>
        </p:nvSpPr>
        <p:spPr bwMode="auto">
          <a:xfrm>
            <a:off x="5257800" y="5257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8</a:t>
            </a:r>
          </a:p>
        </p:txBody>
      </p:sp>
      <p:sp>
        <p:nvSpPr>
          <p:cNvPr id="73735" name="Rectangle 62"/>
          <p:cNvSpPr>
            <a:spLocks noChangeArrowheads="1"/>
          </p:cNvSpPr>
          <p:nvPr/>
        </p:nvSpPr>
        <p:spPr bwMode="auto">
          <a:xfrm>
            <a:off x="8458200" y="25146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3</a:t>
            </a:r>
          </a:p>
        </p:txBody>
      </p:sp>
      <p:sp>
        <p:nvSpPr>
          <p:cNvPr id="73736" name="Rectangle 63"/>
          <p:cNvSpPr>
            <a:spLocks noChangeArrowheads="1"/>
          </p:cNvSpPr>
          <p:nvPr/>
        </p:nvSpPr>
        <p:spPr bwMode="auto">
          <a:xfrm>
            <a:off x="29718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running</a:t>
            </a:r>
          </a:p>
        </p:txBody>
      </p:sp>
      <p:sp>
        <p:nvSpPr>
          <p:cNvPr id="73737" name="Rectangle 64"/>
          <p:cNvSpPr>
            <a:spLocks noChangeArrowheads="1"/>
          </p:cNvSpPr>
          <p:nvPr/>
        </p:nvSpPr>
        <p:spPr bwMode="auto">
          <a:xfrm>
            <a:off x="5410200" y="23622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ready</a:t>
            </a:r>
          </a:p>
        </p:txBody>
      </p:sp>
      <p:sp>
        <p:nvSpPr>
          <p:cNvPr id="73738" name="Rectangle 65"/>
          <p:cNvSpPr>
            <a:spLocks noChangeArrowheads="1"/>
          </p:cNvSpPr>
          <p:nvPr/>
        </p:nvSpPr>
        <p:spPr bwMode="auto">
          <a:xfrm>
            <a:off x="29718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3</a:t>
            </a:r>
          </a:p>
        </p:txBody>
      </p:sp>
      <p:sp>
        <p:nvSpPr>
          <p:cNvPr id="73739" name="Rectangle 66"/>
          <p:cNvSpPr>
            <a:spLocks noChangeArrowheads="1"/>
          </p:cNvSpPr>
          <p:nvPr/>
        </p:nvSpPr>
        <p:spPr bwMode="auto">
          <a:xfrm>
            <a:off x="29718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A2</a:t>
            </a:r>
          </a:p>
        </p:txBody>
      </p:sp>
      <p:sp>
        <p:nvSpPr>
          <p:cNvPr id="73740" name="Rectangle 67"/>
          <p:cNvSpPr>
            <a:spLocks noChangeArrowheads="1"/>
          </p:cNvSpPr>
          <p:nvPr/>
        </p:nvSpPr>
        <p:spPr bwMode="auto">
          <a:xfrm>
            <a:off x="5410200" y="26670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8</a:t>
            </a:r>
          </a:p>
        </p:txBody>
      </p:sp>
      <p:sp>
        <p:nvSpPr>
          <p:cNvPr id="73741" name="Rectangle 68"/>
          <p:cNvSpPr>
            <a:spLocks noChangeArrowheads="1"/>
          </p:cNvSpPr>
          <p:nvPr/>
        </p:nvSpPr>
        <p:spPr bwMode="auto">
          <a:xfrm>
            <a:off x="5410200" y="2971800"/>
            <a:ext cx="914400" cy="304800"/>
          </a:xfrm>
          <a:prstGeom prst="rect">
            <a:avLst/>
          </a:prstGeom>
          <a:solidFill>
            <a:srgbClr val="FFFFFF"/>
          </a:solidFill>
          <a:ln w="9525">
            <a:solidFill>
              <a:schemeClr val="tx1"/>
            </a:solidFill>
            <a:miter lim="800000"/>
            <a:headEnd/>
            <a:tailEnd/>
          </a:ln>
        </p:spPr>
        <p:txBody>
          <a:bodyPr wrap="none"/>
          <a:lstStyle/>
          <a:p>
            <a:pPr eaLnBrk="1" hangingPunct="1"/>
            <a:r>
              <a:rPr kumimoji="1" lang="en-US" altLang="zh-TW" sz="1600">
                <a:latin typeface="Arial" charset="0"/>
                <a:ea typeface="新細明體" pitchFamily="18" charset="-120"/>
              </a:rPr>
              <a:t>B2</a:t>
            </a:r>
          </a:p>
        </p:txBody>
      </p:sp>
      <p:sp>
        <p:nvSpPr>
          <p:cNvPr id="73742" name="Rectangle 69"/>
          <p:cNvSpPr>
            <a:spLocks noChangeArrowheads="1"/>
          </p:cNvSpPr>
          <p:nvPr/>
        </p:nvSpPr>
        <p:spPr bwMode="auto">
          <a:xfrm>
            <a:off x="2133600" y="49530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73743" name="Rectangle 70"/>
          <p:cNvSpPr>
            <a:spLocks noChangeArrowheads="1"/>
          </p:cNvSpPr>
          <p:nvPr/>
        </p:nvSpPr>
        <p:spPr bwMode="auto">
          <a:xfrm>
            <a:off x="4572000" y="4724400"/>
            <a:ext cx="228600" cy="304800"/>
          </a:xfrm>
          <a:prstGeom prst="rect">
            <a:avLst/>
          </a:prstGeom>
          <a:noFill/>
          <a:ln w="9525">
            <a:noFill/>
            <a:miter lim="800000"/>
            <a:headEnd/>
            <a:tailEnd/>
          </a:ln>
        </p:spPr>
        <p:txBody>
          <a:bodyPr wrap="none"/>
          <a:lstStyle/>
          <a:p>
            <a:pPr eaLnBrk="1" hangingPunct="1"/>
            <a:r>
              <a:rPr kumimoji="1" lang="zh-TW" altLang="en-US" sz="1600">
                <a:latin typeface="Arial" charset="0"/>
                <a:ea typeface="新細明體" pitchFamily="18" charset="-120"/>
                <a:sym typeface="Wingdings" pitchFamily="2" charset="2"/>
              </a:rPr>
              <a:t></a:t>
            </a:r>
          </a:p>
        </p:txBody>
      </p:sp>
      <p:sp>
        <p:nvSpPr>
          <p:cNvPr id="494663" name="Comment 71"/>
          <p:cNvSpPr>
            <a:spLocks noChangeArrowheads="1"/>
          </p:cNvSpPr>
          <p:nvPr/>
        </p:nvSpPr>
        <p:spPr bwMode="auto">
          <a:xfrm>
            <a:off x="2438400" y="5867400"/>
            <a:ext cx="2819400" cy="349250"/>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eaLnBrk="1" hangingPunct="1">
              <a:spcBef>
                <a:spcPct val="50000"/>
              </a:spcBef>
              <a:defRPr/>
            </a:pPr>
            <a:r>
              <a:rPr lang="en-US" altLang="zh-TW" sz="1600">
                <a:solidFill>
                  <a:srgbClr val="000000"/>
                </a:solidFill>
                <a:latin typeface="Arial" charset="0"/>
                <a:ea typeface="新細明體" pitchFamily="18" charset="-120"/>
              </a:rPr>
              <a:t>After executing A2</a:t>
            </a:r>
            <a:endParaRPr kumimoji="1" lang="en-US" altLang="zh-TW" sz="1600">
              <a:solidFill>
                <a:srgbClr val="000000"/>
              </a:solidFill>
              <a:latin typeface="Arial" charset="0"/>
              <a:ea typeface="新細明體" pitchFamily="18" charset="-120"/>
            </a:endParaRPr>
          </a:p>
        </p:txBody>
      </p:sp>
      <p:sp>
        <p:nvSpPr>
          <p:cNvPr id="73745" name="Oval 72"/>
          <p:cNvSpPr>
            <a:spLocks noChangeArrowheads="1"/>
          </p:cNvSpPr>
          <p:nvPr/>
        </p:nvSpPr>
        <p:spPr bwMode="auto">
          <a:xfrm>
            <a:off x="9677400" y="4343400"/>
            <a:ext cx="228600" cy="228600"/>
          </a:xfrm>
          <a:prstGeom prst="ellipse">
            <a:avLst/>
          </a:prstGeom>
          <a:solidFill>
            <a:srgbClr val="FFCC99"/>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73746" name="Oval 73"/>
          <p:cNvSpPr>
            <a:spLocks noChangeArrowheads="1"/>
          </p:cNvSpPr>
          <p:nvPr/>
        </p:nvSpPr>
        <p:spPr bwMode="auto">
          <a:xfrm>
            <a:off x="8534400" y="4343400"/>
            <a:ext cx="228600" cy="228600"/>
          </a:xfrm>
          <a:prstGeom prst="ellipse">
            <a:avLst/>
          </a:prstGeom>
          <a:solidFill>
            <a:srgbClr val="CCFFCC"/>
          </a:solidFill>
          <a:ln w="9525">
            <a:solidFill>
              <a:schemeClr val="tx1"/>
            </a:solidFill>
            <a:round/>
            <a:headEnd/>
            <a:tailEnd/>
          </a:ln>
        </p:spPr>
        <p:txBody>
          <a:bodyPr wrap="none" anchor="ctr"/>
          <a:lstStyle/>
          <a:p>
            <a:pPr algn="ctr" eaLnBrk="1" hangingPunct="1"/>
            <a:endParaRPr kumimoji="1" lang="zh-TW" altLang="en-US" sz="2400">
              <a:solidFill>
                <a:srgbClr val="FF0000"/>
              </a:solidFill>
              <a:latin typeface="Times New Roman" pitchFamily="18" charset="0"/>
              <a:ea typeface="新細明體" pitchFamily="18" charset="-120"/>
            </a:endParaRPr>
          </a:p>
        </p:txBody>
      </p:sp>
      <p:sp>
        <p:nvSpPr>
          <p:cNvPr id="9" name="Slide Number Placeholder 8">
            <a:extLst>
              <a:ext uri="{FF2B5EF4-FFF2-40B4-BE49-F238E27FC236}">
                <a16:creationId xmlns:a16="http://schemas.microsoft.com/office/drawing/2014/main" id="{EF83CFB0-AC01-480E-A2AF-EF280B634D3F}"/>
              </a:ext>
            </a:extLst>
          </p:cNvPr>
          <p:cNvSpPr>
            <a:spLocks noGrp="1"/>
          </p:cNvSpPr>
          <p:nvPr>
            <p:ph type="sldNum" sz="quarter" idx="33"/>
          </p:nvPr>
        </p:nvSpPr>
        <p:spPr/>
        <p:txBody>
          <a:bodyPr/>
          <a:lstStyle/>
          <a:p>
            <a:fld id="{19B51A1E-902D-48AF-9020-955120F399B6}" type="slidenum">
              <a:rPr lang="en-US" noProof="0" smtClean="0"/>
              <a:pPr/>
              <a:t>64</a:t>
            </a:fld>
            <a:endParaRPr lang="en-US" noProof="0" dirty="0"/>
          </a:p>
        </p:txBody>
      </p:sp>
      <p:sp>
        <p:nvSpPr>
          <p:cNvPr id="77" name="Rectangle 58">
            <a:extLst>
              <a:ext uri="{FF2B5EF4-FFF2-40B4-BE49-F238E27FC236}">
                <a16:creationId xmlns:a16="http://schemas.microsoft.com/office/drawing/2014/main" id="{1D0103FC-1A7E-4590-9C56-9002052A7664}"/>
              </a:ext>
            </a:extLst>
          </p:cNvPr>
          <p:cNvSpPr>
            <a:spLocks noGrp="1" noChangeArrowheads="1"/>
          </p:cNvSpPr>
          <p:nvPr>
            <p:ph type="title"/>
          </p:nvPr>
        </p:nvSpPr>
        <p:spPr>
          <a:xfrm>
            <a:off x="914401" y="387350"/>
            <a:ext cx="8915397" cy="1143000"/>
          </a:xfrm>
        </p:spPr>
        <p:txBody>
          <a:bodyPr/>
          <a:lstStyle/>
          <a:p>
            <a:pPr algn="ctr" eaLnBrk="1" hangingPunct="1"/>
            <a:r>
              <a:rPr lang="en-US" altLang="zh-TW" sz="4000" dirty="0">
                <a:ea typeface="新細明體" pitchFamily="18" charset="-120"/>
              </a:rPr>
              <a:t>Steps in Process </a:t>
            </a:r>
            <a:r>
              <a:rPr lang="en-US" altLang="zh-TW" sz="4000">
                <a:ea typeface="新細明體" pitchFamily="18" charset="-120"/>
              </a:rPr>
              <a:t>Switching (10/10</a:t>
            </a:r>
            <a:r>
              <a:rPr lang="en-US" altLang="zh-TW" sz="4000" dirty="0">
                <a:ea typeface="新細明體" pitchFamily="18" charset="-120"/>
              </a:rPr>
              <a:t>)</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48ABAA-0ED1-4113-B342-0176E5BA58B7}"/>
              </a:ext>
            </a:extLst>
          </p:cNvPr>
          <p:cNvSpPr>
            <a:spLocks noGrp="1"/>
          </p:cNvSpPr>
          <p:nvPr>
            <p:ph idx="1"/>
          </p:nvPr>
        </p:nvSpPr>
        <p:spPr/>
        <p:txBody>
          <a:bodyPr/>
          <a:lstStyle/>
          <a:p>
            <a:r>
              <a:rPr lang="en-US" altLang="zh-TW" dirty="0">
                <a:ea typeface="新細明體" pitchFamily="18" charset="-120"/>
              </a:rPr>
              <a:t>What is a process?</a:t>
            </a:r>
          </a:p>
          <a:p>
            <a:r>
              <a:rPr lang="en-US" altLang="zh-TW" dirty="0">
                <a:ea typeface="新細明體" pitchFamily="18" charset="-120"/>
              </a:rPr>
              <a:t>Process state (5 state model, 7 state model)</a:t>
            </a:r>
          </a:p>
          <a:p>
            <a:r>
              <a:rPr lang="en-US" altLang="zh-TW" dirty="0">
                <a:ea typeface="新細明體" pitchFamily="18" charset="-120"/>
              </a:rPr>
              <a:t>Process scheduling (round-robin, priority)</a:t>
            </a:r>
          </a:p>
          <a:p>
            <a:r>
              <a:rPr lang="en-US" altLang="zh-TW" dirty="0">
                <a:ea typeface="新細明體" pitchFamily="18" charset="-120"/>
              </a:rPr>
              <a:t>Process Image and PCB</a:t>
            </a:r>
          </a:p>
          <a:p>
            <a:r>
              <a:rPr lang="en-US" altLang="zh-TW" dirty="0">
                <a:ea typeface="新細明體" pitchFamily="18" charset="-120"/>
              </a:rPr>
              <a:t>Process switching (when, how)</a:t>
            </a:r>
          </a:p>
          <a:p>
            <a:endParaRPr lang="en-US" dirty="0"/>
          </a:p>
        </p:txBody>
      </p:sp>
      <p:sp>
        <p:nvSpPr>
          <p:cNvPr id="3" name="Title 2">
            <a:extLst>
              <a:ext uri="{FF2B5EF4-FFF2-40B4-BE49-F238E27FC236}">
                <a16:creationId xmlns:a16="http://schemas.microsoft.com/office/drawing/2014/main" id="{88F29F65-805A-47C1-AB69-A57D1EC280EA}"/>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F341A96C-3572-499B-96A4-859ABCF3107B}"/>
              </a:ext>
            </a:extLst>
          </p:cNvPr>
          <p:cNvSpPr>
            <a:spLocks noGrp="1"/>
          </p:cNvSpPr>
          <p:nvPr>
            <p:ph type="sldNum" sz="quarter" idx="15"/>
          </p:nvPr>
        </p:nvSpPr>
        <p:spPr/>
        <p:txBody>
          <a:bodyPr/>
          <a:lstStyle/>
          <a:p>
            <a:fld id="{19B51A1E-902D-48AF-9020-955120F399B6}" type="slidenum">
              <a:rPr lang="en-US" smtClean="0"/>
              <a:pPr/>
              <a:t>65</a:t>
            </a:fld>
            <a:endParaRPr lang="en-US" dirty="0"/>
          </a:p>
        </p:txBody>
      </p:sp>
    </p:spTree>
    <p:extLst>
      <p:ext uri="{BB962C8B-B14F-4D97-AF65-F5344CB8AC3E}">
        <p14:creationId xmlns:p14="http://schemas.microsoft.com/office/powerpoint/2010/main" val="2816970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A35AE3-A354-4ECF-9065-79800590575C}"/>
              </a:ext>
            </a:extLst>
          </p:cNvPr>
          <p:cNvSpPr>
            <a:spLocks noGrp="1"/>
          </p:cNvSpPr>
          <p:nvPr>
            <p:ph idx="1"/>
          </p:nvPr>
        </p:nvSpPr>
        <p:spPr>
          <a:xfrm>
            <a:off x="370613" y="1274325"/>
            <a:ext cx="10700125" cy="1221225"/>
          </a:xfrm>
        </p:spPr>
        <p:txBody>
          <a:bodyPr/>
          <a:lstStyle/>
          <a:p>
            <a:r>
              <a:rPr lang="en-US" altLang="zh-TW" dirty="0">
                <a:ea typeface="新細明體" pitchFamily="18" charset="-120"/>
              </a:rPr>
              <a:t>Threads and SMP</a:t>
            </a:r>
          </a:p>
          <a:p>
            <a:r>
              <a:rPr lang="en-US" altLang="zh-TW" dirty="0">
                <a:ea typeface="新細明體" pitchFamily="18" charset="-120"/>
              </a:rPr>
              <a:t>Read Ch. 4</a:t>
            </a:r>
          </a:p>
          <a:p>
            <a:endParaRPr lang="zh-MO" altLang="en-US" dirty="0"/>
          </a:p>
        </p:txBody>
      </p:sp>
      <p:sp>
        <p:nvSpPr>
          <p:cNvPr id="3" name="Title 2">
            <a:extLst>
              <a:ext uri="{FF2B5EF4-FFF2-40B4-BE49-F238E27FC236}">
                <a16:creationId xmlns:a16="http://schemas.microsoft.com/office/drawing/2014/main" id="{A4966400-0A19-49A4-A6A9-F41B2A2D07FD}"/>
              </a:ext>
            </a:extLst>
          </p:cNvPr>
          <p:cNvSpPr>
            <a:spLocks noGrp="1"/>
          </p:cNvSpPr>
          <p:nvPr>
            <p:ph type="title"/>
          </p:nvPr>
        </p:nvSpPr>
        <p:spPr/>
        <p:txBody>
          <a:bodyPr/>
          <a:lstStyle/>
          <a:p>
            <a:r>
              <a:rPr lang="en-US" altLang="zh-MO" dirty="0"/>
              <a:t>N</a:t>
            </a:r>
            <a:r>
              <a:rPr lang="en-US" altLang="zh-CN" dirty="0"/>
              <a:t>ext Topic</a:t>
            </a:r>
            <a:endParaRPr lang="zh-MO" altLang="en-US" dirty="0"/>
          </a:p>
        </p:txBody>
      </p:sp>
      <p:sp>
        <p:nvSpPr>
          <p:cNvPr id="4" name="Slide Number Placeholder 3">
            <a:extLst>
              <a:ext uri="{FF2B5EF4-FFF2-40B4-BE49-F238E27FC236}">
                <a16:creationId xmlns:a16="http://schemas.microsoft.com/office/drawing/2014/main" id="{726EBA7E-C19E-4842-8828-23498B77B4C1}"/>
              </a:ext>
            </a:extLst>
          </p:cNvPr>
          <p:cNvSpPr>
            <a:spLocks noGrp="1"/>
          </p:cNvSpPr>
          <p:nvPr>
            <p:ph type="sldNum" sz="quarter" idx="15"/>
          </p:nvPr>
        </p:nvSpPr>
        <p:spPr/>
        <p:txBody>
          <a:bodyPr/>
          <a:lstStyle/>
          <a:p>
            <a:fld id="{19B51A1E-902D-48AF-9020-955120F399B6}" type="slidenum">
              <a:rPr lang="en-US" smtClean="0"/>
              <a:pPr/>
              <a:t>66</a:t>
            </a:fld>
            <a:endParaRPr lang="en-US" dirty="0"/>
          </a:p>
        </p:txBody>
      </p:sp>
      <p:pic>
        <p:nvPicPr>
          <p:cNvPr id="3074" name="Picture 2" descr="Upcoming Blog Topics — Disability Thinking">
            <a:extLst>
              <a:ext uri="{FF2B5EF4-FFF2-40B4-BE49-F238E27FC236}">
                <a16:creationId xmlns:a16="http://schemas.microsoft.com/office/drawing/2014/main" id="{169C240A-6FB9-48E8-B233-E8897E335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338" y="2865450"/>
            <a:ext cx="5181324" cy="234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93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7AA361-BA3A-4B00-A214-4C1113692031}"/>
              </a:ext>
            </a:extLst>
          </p:cNvPr>
          <p:cNvSpPr>
            <a:spLocks noGrp="1"/>
          </p:cNvSpPr>
          <p:nvPr>
            <p:ph idx="1"/>
          </p:nvPr>
        </p:nvSpPr>
        <p:spPr/>
        <p:txBody>
          <a:bodyPr/>
          <a:lstStyle/>
          <a:p>
            <a:r>
              <a:rPr lang="en-US" b="1" dirty="0"/>
              <a:t>I/O status information</a:t>
            </a:r>
            <a:r>
              <a:rPr lang="en-US" dirty="0"/>
              <a:t>: Includes outstanding I/O requests, I/O devices (e.g., disk drives) assigned to this process, a list of files in use by the process, and so on.</a:t>
            </a:r>
          </a:p>
          <a:p>
            <a:endParaRPr lang="en-US" dirty="0"/>
          </a:p>
          <a:p>
            <a:r>
              <a:rPr lang="en-US" b="1" dirty="0"/>
              <a:t>Accounting information</a:t>
            </a:r>
            <a:r>
              <a:rPr lang="en-US" dirty="0"/>
              <a:t>: May include the amount of processor time and clock time used, time limits, account numbers, and so on.</a:t>
            </a:r>
          </a:p>
          <a:p>
            <a:endParaRPr lang="en-US" dirty="0"/>
          </a:p>
        </p:txBody>
      </p:sp>
      <p:sp>
        <p:nvSpPr>
          <p:cNvPr id="3" name="Title 2">
            <a:extLst>
              <a:ext uri="{FF2B5EF4-FFF2-40B4-BE49-F238E27FC236}">
                <a16:creationId xmlns:a16="http://schemas.microsoft.com/office/drawing/2014/main" id="{84D6231A-848D-4360-900D-9E22B625B0D1}"/>
              </a:ext>
            </a:extLst>
          </p:cNvPr>
          <p:cNvSpPr>
            <a:spLocks noGrp="1"/>
          </p:cNvSpPr>
          <p:nvPr>
            <p:ph type="title"/>
          </p:nvPr>
        </p:nvSpPr>
        <p:spPr/>
        <p:txBody>
          <a:bodyPr/>
          <a:lstStyle/>
          <a:p>
            <a:r>
              <a:rPr lang="en-US" altLang="zh-TW" dirty="0">
                <a:ea typeface="新細明體" pitchFamily="18" charset="-120"/>
              </a:rPr>
              <a:t>Process C</a:t>
            </a:r>
            <a:r>
              <a:rPr lang="en-US" altLang="zh-CN" dirty="0">
                <a:ea typeface="新細明體" pitchFamily="18" charset="-120"/>
              </a:rPr>
              <a:t>ontrol Block (4/4)</a:t>
            </a:r>
            <a:endParaRPr lang="en-US" dirty="0"/>
          </a:p>
        </p:txBody>
      </p:sp>
      <p:sp>
        <p:nvSpPr>
          <p:cNvPr id="4" name="Slide Number Placeholder 3">
            <a:extLst>
              <a:ext uri="{FF2B5EF4-FFF2-40B4-BE49-F238E27FC236}">
                <a16:creationId xmlns:a16="http://schemas.microsoft.com/office/drawing/2014/main" id="{986B8AAE-75B8-44E5-B387-9F269DC036C8}"/>
              </a:ext>
            </a:extLst>
          </p:cNvPr>
          <p:cNvSpPr>
            <a:spLocks noGrp="1"/>
          </p:cNvSpPr>
          <p:nvPr>
            <p:ph type="sldNum" sz="quarter" idx="15"/>
          </p:nvPr>
        </p:nvSpPr>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41282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0E312C-3A8F-4139-86AD-8EFA3682189A}"/>
              </a:ext>
            </a:extLst>
          </p:cNvPr>
          <p:cNvSpPr>
            <a:spLocks noGrp="1"/>
          </p:cNvSpPr>
          <p:nvPr>
            <p:ph idx="1"/>
          </p:nvPr>
        </p:nvSpPr>
        <p:spPr/>
        <p:txBody>
          <a:bodyPr/>
          <a:lstStyle/>
          <a:p>
            <a:r>
              <a:rPr lang="en-US" altLang="zh-TW" dirty="0">
                <a:solidFill>
                  <a:srgbClr val="FF0000"/>
                </a:solidFill>
                <a:ea typeface="新細明體" pitchFamily="18" charset="-120"/>
              </a:rPr>
              <a:t>Interleave</a:t>
            </a:r>
            <a:r>
              <a:rPr lang="en-US" altLang="zh-TW" dirty="0">
                <a:ea typeface="新細明體" pitchFamily="18" charset="-120"/>
              </a:rPr>
              <a:t> the execution of several processes ...</a:t>
            </a:r>
          </a:p>
          <a:p>
            <a:pPr lvl="1"/>
            <a:r>
              <a:rPr lang="en-US" altLang="zh-TW" dirty="0">
                <a:ea typeface="新細明體" pitchFamily="18" charset="-120"/>
              </a:rPr>
              <a:t>to </a:t>
            </a:r>
            <a:r>
              <a:rPr lang="en-US" altLang="zh-TW" u="sng" dirty="0">
                <a:ea typeface="新細明體" pitchFamily="18" charset="-120"/>
              </a:rPr>
              <a:t>maximize processor utilization </a:t>
            </a:r>
          </a:p>
          <a:p>
            <a:pPr lvl="1"/>
            <a:r>
              <a:rPr lang="en-US" altLang="zh-TW" dirty="0">
                <a:ea typeface="新細明體" pitchFamily="18" charset="-120"/>
              </a:rPr>
              <a:t>while providing reasonable response time</a:t>
            </a:r>
          </a:p>
          <a:p>
            <a:r>
              <a:rPr lang="en-US" altLang="zh-TW" dirty="0">
                <a:solidFill>
                  <a:srgbClr val="FF0000"/>
                </a:solidFill>
                <a:ea typeface="新細明體" pitchFamily="18" charset="-120"/>
              </a:rPr>
              <a:t>Allocate </a:t>
            </a:r>
            <a:r>
              <a:rPr lang="en-US" altLang="zh-TW" dirty="0">
                <a:ea typeface="新細明體" pitchFamily="18" charset="-120"/>
              </a:rPr>
              <a:t>resources to processes</a:t>
            </a:r>
          </a:p>
          <a:p>
            <a:r>
              <a:rPr lang="en-US" altLang="zh-TW" dirty="0">
                <a:ea typeface="新細明體" pitchFamily="18" charset="-120"/>
              </a:rPr>
              <a:t>Support </a:t>
            </a:r>
            <a:r>
              <a:rPr lang="en-US" altLang="zh-TW" dirty="0" err="1">
                <a:ea typeface="新細明體" pitchFamily="18" charset="-120"/>
              </a:rPr>
              <a:t>interprocess</a:t>
            </a:r>
            <a:r>
              <a:rPr lang="en-US" altLang="zh-TW" dirty="0">
                <a:ea typeface="新細明體" pitchFamily="18" charset="-120"/>
              </a:rPr>
              <a:t> </a:t>
            </a:r>
            <a:r>
              <a:rPr lang="en-US" altLang="zh-TW" dirty="0">
                <a:solidFill>
                  <a:srgbClr val="FF0000"/>
                </a:solidFill>
                <a:ea typeface="新細明體" pitchFamily="18" charset="-120"/>
              </a:rPr>
              <a:t>communication</a:t>
            </a:r>
          </a:p>
          <a:p>
            <a:endParaRPr lang="en-US" dirty="0"/>
          </a:p>
        </p:txBody>
      </p:sp>
      <p:sp>
        <p:nvSpPr>
          <p:cNvPr id="3" name="Title 2">
            <a:extLst>
              <a:ext uri="{FF2B5EF4-FFF2-40B4-BE49-F238E27FC236}">
                <a16:creationId xmlns:a16="http://schemas.microsoft.com/office/drawing/2014/main" id="{F38D093B-E70D-465D-87A7-E66E344C1113}"/>
              </a:ext>
            </a:extLst>
          </p:cNvPr>
          <p:cNvSpPr>
            <a:spLocks noGrp="1"/>
          </p:cNvSpPr>
          <p:nvPr>
            <p:ph type="title"/>
          </p:nvPr>
        </p:nvSpPr>
        <p:spPr>
          <a:xfrm>
            <a:off x="391238" y="231498"/>
            <a:ext cx="10398682" cy="672927"/>
          </a:xfrm>
        </p:spPr>
        <p:txBody>
          <a:bodyPr/>
          <a:lstStyle/>
          <a:p>
            <a:r>
              <a:rPr lang="en-US" altLang="zh-TW" dirty="0">
                <a:ea typeface="新細明體" pitchFamily="18" charset="-120"/>
              </a:rPr>
              <a:t>Requirements in Process Management</a:t>
            </a:r>
            <a:endParaRPr lang="en-US" dirty="0"/>
          </a:p>
        </p:txBody>
      </p:sp>
      <p:sp>
        <p:nvSpPr>
          <p:cNvPr id="4" name="Slide Number Placeholder 3">
            <a:extLst>
              <a:ext uri="{FF2B5EF4-FFF2-40B4-BE49-F238E27FC236}">
                <a16:creationId xmlns:a16="http://schemas.microsoft.com/office/drawing/2014/main" id="{F3253A89-50BB-435F-9960-4BF2AD0E7A74}"/>
              </a:ext>
            </a:extLst>
          </p:cNvPr>
          <p:cNvSpPr>
            <a:spLocks noGrp="1"/>
          </p:cNvSpPr>
          <p:nvPr>
            <p:ph type="sldNum" sz="quarter" idx="15"/>
          </p:nvPr>
        </p:nvSpPr>
        <p:spPr/>
        <p:txBody>
          <a:bodyPr/>
          <a:lstStyle/>
          <a:p>
            <a:fld id="{19B51A1E-902D-48AF-9020-955120F399B6}" type="slidenum">
              <a:rPr lang="en-US" smtClean="0"/>
              <a:pPr/>
              <a:t>8</a:t>
            </a:fld>
            <a:endParaRPr lang="en-US" dirty="0"/>
          </a:p>
        </p:txBody>
      </p:sp>
      <p:pic>
        <p:nvPicPr>
          <p:cNvPr id="3074" name="Picture 2" descr="Requirement Archives - Addon Training">
            <a:extLst>
              <a:ext uri="{FF2B5EF4-FFF2-40B4-BE49-F238E27FC236}">
                <a16:creationId xmlns:a16="http://schemas.microsoft.com/office/drawing/2014/main" id="{CCB805D9-CC69-40AB-9AF3-085D973EE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419" y="4115250"/>
            <a:ext cx="352425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99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7F26BA-97CE-4962-944D-87E1E3D8E7BB}"/>
              </a:ext>
            </a:extLst>
          </p:cNvPr>
          <p:cNvSpPr>
            <a:spLocks noGrp="1"/>
          </p:cNvSpPr>
          <p:nvPr>
            <p:ph idx="1"/>
          </p:nvPr>
        </p:nvSpPr>
        <p:spPr>
          <a:xfrm>
            <a:off x="370613" y="1274325"/>
            <a:ext cx="7328635" cy="4120635"/>
          </a:xfrm>
        </p:spPr>
        <p:txBody>
          <a:bodyPr/>
          <a:lstStyle/>
          <a:p>
            <a:r>
              <a:rPr lang="en-US" dirty="0"/>
              <a:t>The life of a process is </a:t>
            </a:r>
            <a:r>
              <a:rPr lang="en-US" dirty="0">
                <a:solidFill>
                  <a:srgbClr val="0070C0"/>
                </a:solidFill>
              </a:rPr>
              <a:t>bounded</a:t>
            </a:r>
            <a:r>
              <a:rPr lang="en-US" dirty="0"/>
              <a:t> by its creation and termination</a:t>
            </a:r>
          </a:p>
          <a:p>
            <a:r>
              <a:rPr lang="en-US" altLang="zh-CN" dirty="0"/>
              <a:t>Four common </a:t>
            </a:r>
            <a:r>
              <a:rPr lang="en-US" altLang="zh-CN" dirty="0">
                <a:solidFill>
                  <a:srgbClr val="0070C0"/>
                </a:solidFill>
              </a:rPr>
              <a:t>reasons</a:t>
            </a:r>
          </a:p>
          <a:p>
            <a:pPr lvl="1"/>
            <a:r>
              <a:rPr lang="en-US" altLang="zh-TW" dirty="0">
                <a:ea typeface="新細明體" pitchFamily="18" charset="-120"/>
              </a:rPr>
              <a:t>Submission of a batch job</a:t>
            </a:r>
          </a:p>
          <a:p>
            <a:pPr lvl="1"/>
            <a:r>
              <a:rPr lang="en-US" altLang="zh-TW" dirty="0">
                <a:ea typeface="新細明體" pitchFamily="18" charset="-120"/>
              </a:rPr>
              <a:t>User logs on</a:t>
            </a:r>
          </a:p>
          <a:p>
            <a:pPr lvl="1"/>
            <a:r>
              <a:rPr lang="en-US" altLang="zh-TW" dirty="0">
                <a:ea typeface="新細明體" pitchFamily="18" charset="-120"/>
              </a:rPr>
              <a:t>Create to provide a service such as printing</a:t>
            </a:r>
          </a:p>
          <a:p>
            <a:pPr lvl="1"/>
            <a:r>
              <a:rPr lang="en-US" altLang="zh-TW" dirty="0">
                <a:ea typeface="新細明體" pitchFamily="18" charset="-120"/>
              </a:rPr>
              <a:t>Spawned by an existing process</a:t>
            </a:r>
          </a:p>
          <a:p>
            <a:pPr lvl="1"/>
            <a:endParaRPr lang="en-US" dirty="0"/>
          </a:p>
        </p:txBody>
      </p:sp>
      <p:sp>
        <p:nvSpPr>
          <p:cNvPr id="3" name="Title 2">
            <a:extLst>
              <a:ext uri="{FF2B5EF4-FFF2-40B4-BE49-F238E27FC236}">
                <a16:creationId xmlns:a16="http://schemas.microsoft.com/office/drawing/2014/main" id="{07272A5B-80D0-43C5-BE7F-89054DE623B4}"/>
              </a:ext>
            </a:extLst>
          </p:cNvPr>
          <p:cNvSpPr>
            <a:spLocks noGrp="1"/>
          </p:cNvSpPr>
          <p:nvPr>
            <p:ph type="title"/>
          </p:nvPr>
        </p:nvSpPr>
        <p:spPr/>
        <p:txBody>
          <a:bodyPr/>
          <a:lstStyle/>
          <a:p>
            <a:r>
              <a:rPr lang="en-US" dirty="0"/>
              <a:t>Process Creation</a:t>
            </a:r>
          </a:p>
        </p:txBody>
      </p:sp>
      <p:sp>
        <p:nvSpPr>
          <p:cNvPr id="4" name="Slide Number Placeholder 3">
            <a:extLst>
              <a:ext uri="{FF2B5EF4-FFF2-40B4-BE49-F238E27FC236}">
                <a16:creationId xmlns:a16="http://schemas.microsoft.com/office/drawing/2014/main" id="{ED698B31-DF25-4116-95DF-F3120DC1AE00}"/>
              </a:ext>
            </a:extLst>
          </p:cNvPr>
          <p:cNvSpPr>
            <a:spLocks noGrp="1"/>
          </p:cNvSpPr>
          <p:nvPr>
            <p:ph type="sldNum" sz="quarter" idx="15"/>
          </p:nvPr>
        </p:nvSpPr>
        <p:spPr/>
        <p:txBody>
          <a:bodyPr/>
          <a:lstStyle/>
          <a:p>
            <a:fld id="{19B51A1E-902D-48AF-9020-955120F399B6}" type="slidenum">
              <a:rPr lang="en-US" smtClean="0"/>
              <a:pPr/>
              <a:t>9</a:t>
            </a:fld>
            <a:endParaRPr lang="en-US" dirty="0"/>
          </a:p>
        </p:txBody>
      </p:sp>
      <p:pic>
        <p:nvPicPr>
          <p:cNvPr id="6" name="Picture Placeholder 17" descr="decorative element">
            <a:extLst>
              <a:ext uri="{FF2B5EF4-FFF2-40B4-BE49-F238E27FC236}">
                <a16:creationId xmlns:a16="http://schemas.microsoft.com/office/drawing/2014/main" id="{3011DE38-2665-432F-8271-64D6CAB58B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2188683376"/>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1D8AE1-AF50-4238-9545-788684540ABB}">
  <ds:schemaRefs>
    <ds:schemaRef ds:uri="http://schemas.microsoft.com/sharepoint/v3/contenttype/forms"/>
  </ds:schemaRefs>
</ds:datastoreItem>
</file>

<file path=customXml/itemProps3.xml><?xml version="1.0" encoding="utf-8"?>
<ds:datastoreItem xmlns:ds="http://schemas.openxmlformats.org/officeDocument/2006/customXml" ds:itemID="{8519935D-ADE6-42ED-B568-839405AD6ABE}">
  <ds:schemaRefs>
    <ds:schemaRef ds:uri="http://purl.org/dc/terms/"/>
    <ds:schemaRef ds:uri="http://purl.org/dc/elements/1.1/"/>
    <ds:schemaRef ds:uri="http://schemas.microsoft.com/office/2006/documentManagement/types"/>
    <ds:schemaRef ds:uri="http://www.w3.org/XML/1998/namespace"/>
    <ds:schemaRef ds:uri="71af3243-3dd4-4a8d-8c0d-dd76da1f02a5"/>
    <ds:schemaRef ds:uri="http://schemas.microsoft.com/office/infopath/2007/PartnerControls"/>
    <ds:schemaRef ds:uri="http://schemas.microsoft.com/office/2006/metadata/properties"/>
    <ds:schemaRef ds:uri="http://schemas.openxmlformats.org/package/2006/metadata/core-propertie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5562</Words>
  <Application>Microsoft Office PowerPoint</Application>
  <PresentationFormat>Widescreen</PresentationFormat>
  <Paragraphs>933</Paragraphs>
  <Slides>66</Slides>
  <Notes>32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66</vt:i4>
      </vt:variant>
    </vt:vector>
  </HeadingPairs>
  <TitlesOfParts>
    <vt:vector size="78" baseType="lpstr">
      <vt:lpstr>Microsoft YaHei</vt:lpstr>
      <vt:lpstr>新細明體</vt:lpstr>
      <vt:lpstr>Arial</vt:lpstr>
      <vt:lpstr>Arial Black</vt:lpstr>
      <vt:lpstr>Calibri</vt:lpstr>
      <vt:lpstr>Comic Sans MS</vt:lpstr>
      <vt:lpstr>Corbel</vt:lpstr>
      <vt:lpstr>Garamond</vt:lpstr>
      <vt:lpstr>Tahoma</vt:lpstr>
      <vt:lpstr>Times New Roman</vt:lpstr>
      <vt:lpstr>Wingdings</vt:lpstr>
      <vt:lpstr>Office Theme</vt:lpstr>
      <vt:lpstr>CHAPTER 3 Process Description and Control</vt:lpstr>
      <vt:lpstr>Process</vt:lpstr>
      <vt:lpstr>Process Elements</vt:lpstr>
      <vt:lpstr>Process Control Block (1/4)</vt:lpstr>
      <vt:lpstr>Process Control Block (2/4)</vt:lpstr>
      <vt:lpstr>Process Control Block (3/4)</vt:lpstr>
      <vt:lpstr>Process Control Block (4/4)</vt:lpstr>
      <vt:lpstr>Requirements in Process Management</vt:lpstr>
      <vt:lpstr>Process Creation</vt:lpstr>
      <vt:lpstr>Process Termination</vt:lpstr>
      <vt:lpstr>Dispatcher</vt:lpstr>
      <vt:lpstr>Trace of the Process</vt:lpstr>
      <vt:lpstr>Process Execution</vt:lpstr>
      <vt:lpstr>Trace from the Processes Point of View</vt:lpstr>
      <vt:lpstr>Traces from Processors Point of View</vt:lpstr>
      <vt:lpstr>Round-Robin Scheduling</vt:lpstr>
      <vt:lpstr>Process is Preempted When…</vt:lpstr>
      <vt:lpstr>Two-State Process Model</vt:lpstr>
      <vt:lpstr>Two States Are Not Enough...</vt:lpstr>
      <vt:lpstr>Five-State Model</vt:lpstr>
      <vt:lpstr>Five-State Process Model</vt:lpstr>
      <vt:lpstr>Process States</vt:lpstr>
      <vt:lpstr>Blocked Queues</vt:lpstr>
      <vt:lpstr>How Process State Changes (1/8)</vt:lpstr>
      <vt:lpstr>How Process State Changes (2/8)</vt:lpstr>
      <vt:lpstr>How Process State Changes (3/8)</vt:lpstr>
      <vt:lpstr>How Process State Changes (4/8)</vt:lpstr>
      <vt:lpstr>How Process State Changes (5/8)</vt:lpstr>
      <vt:lpstr>How Process State Changes (6/8)</vt:lpstr>
      <vt:lpstr>How Process State Changes (7/8)</vt:lpstr>
      <vt:lpstr>How Process State Changes (8/8)</vt:lpstr>
      <vt:lpstr>Priority Scheduling</vt:lpstr>
      <vt:lpstr>Priority scheduling, 1</vt:lpstr>
      <vt:lpstr>Priority scheduling, 2</vt:lpstr>
      <vt:lpstr>Priority scheduling, 3</vt:lpstr>
      <vt:lpstr>Suspend Processes</vt:lpstr>
      <vt:lpstr>Suspend States</vt:lpstr>
      <vt:lpstr>State Transition with Suspend States</vt:lpstr>
      <vt:lpstr>An Example</vt:lpstr>
      <vt:lpstr>Reasons for Process Suspension</vt:lpstr>
      <vt:lpstr>Process Image</vt:lpstr>
      <vt:lpstr>Process Control Block</vt:lpstr>
      <vt:lpstr>Process Identification</vt:lpstr>
      <vt:lpstr>Processor State Information</vt:lpstr>
      <vt:lpstr>Process Control Information (1/2)</vt:lpstr>
      <vt:lpstr>Process Control Information (2/2)</vt:lpstr>
      <vt:lpstr>Mechanisms for Interrupting Process Execution</vt:lpstr>
      <vt:lpstr>When to Switch Processes</vt:lpstr>
      <vt:lpstr>Process Switching at Clock Interrupt</vt:lpstr>
      <vt:lpstr>Process Switching at I/O Interrupt</vt:lpstr>
      <vt:lpstr>Process Switching at Trap</vt:lpstr>
      <vt:lpstr>Process Switching at Supervisor Call</vt:lpstr>
      <vt:lpstr>Steps of Process Switching (1/2)</vt:lpstr>
      <vt:lpstr>Steps of Process Switching (2/2)</vt:lpstr>
      <vt:lpstr>Steps in Process Switching (1/10)</vt:lpstr>
      <vt:lpstr>PowerPoint Presentation</vt:lpstr>
      <vt:lpstr>Steps in Process Switching (3/10)</vt:lpstr>
      <vt:lpstr>Steps in Process Switching (4/10)</vt:lpstr>
      <vt:lpstr>PowerPoint Presentation</vt:lpstr>
      <vt:lpstr>Steps in Process Switching (6/10)</vt:lpstr>
      <vt:lpstr>Steps in Process Switching (7/10)</vt:lpstr>
      <vt:lpstr>Steps in Process Switching (8/10)</vt:lpstr>
      <vt:lpstr>Steps in Process Switching (9/10)</vt:lpstr>
      <vt:lpstr>Steps in Process Switching (10/10)</vt:lpstr>
      <vt:lpstr>Conclusion</vt:lpstr>
      <vt:lpstr>Next 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2020-08-21T08:53:23Z</dcterms:created>
  <dcterms:modified xsi:type="dcterms:W3CDTF">2020-09-18T08:40:20Z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