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52" r:id="rId2"/>
  </p:sldMasterIdLst>
  <p:notesMasterIdLst>
    <p:notesMasterId r:id="rId37"/>
  </p:notesMasterIdLst>
  <p:handoutMasterIdLst>
    <p:handoutMasterId r:id="rId38"/>
  </p:handoutMasterIdLst>
  <p:sldIdLst>
    <p:sldId id="514" r:id="rId3"/>
    <p:sldId id="361" r:id="rId4"/>
    <p:sldId id="355" r:id="rId5"/>
    <p:sldId id="350" r:id="rId6"/>
    <p:sldId id="351" r:id="rId7"/>
    <p:sldId id="352" r:id="rId8"/>
    <p:sldId id="353" r:id="rId9"/>
    <p:sldId id="480" r:id="rId10"/>
    <p:sldId id="362" r:id="rId11"/>
    <p:sldId id="363" r:id="rId12"/>
    <p:sldId id="326" r:id="rId13"/>
    <p:sldId id="342" r:id="rId14"/>
    <p:sldId id="343" r:id="rId15"/>
    <p:sldId id="345" r:id="rId16"/>
    <p:sldId id="358" r:id="rId17"/>
    <p:sldId id="359" r:id="rId18"/>
    <p:sldId id="356" r:id="rId19"/>
    <p:sldId id="360" r:id="rId20"/>
    <p:sldId id="357" r:id="rId21"/>
    <p:sldId id="322" r:id="rId22"/>
    <p:sldId id="333" r:id="rId23"/>
    <p:sldId id="330" r:id="rId24"/>
    <p:sldId id="331" r:id="rId25"/>
    <p:sldId id="303" r:id="rId26"/>
    <p:sldId id="314" r:id="rId27"/>
    <p:sldId id="305" r:id="rId28"/>
    <p:sldId id="318" r:id="rId29"/>
    <p:sldId id="319" r:id="rId30"/>
    <p:sldId id="320" r:id="rId31"/>
    <p:sldId id="321" r:id="rId32"/>
    <p:sldId id="306" r:id="rId33"/>
    <p:sldId id="308" r:id="rId34"/>
    <p:sldId id="310" r:id="rId35"/>
    <p:sldId id="280" r:id="rId36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6B4CA4-F40E-7145-B311-C87F4D350F41}">
          <p14:sldIdLst>
            <p14:sldId id="514"/>
            <p14:sldId id="361"/>
          </p14:sldIdLst>
        </p14:section>
        <p14:section name="A. Requirement analysis" id="{BECDFFB2-05C7-3347-93B7-ADE1D6E4198D}">
          <p14:sldIdLst>
            <p14:sldId id="355"/>
            <p14:sldId id="350"/>
            <p14:sldId id="351"/>
            <p14:sldId id="352"/>
            <p14:sldId id="353"/>
            <p14:sldId id="480"/>
            <p14:sldId id="362"/>
            <p14:sldId id="363"/>
            <p14:sldId id="326"/>
            <p14:sldId id="342"/>
            <p14:sldId id="343"/>
            <p14:sldId id="345"/>
            <p14:sldId id="358"/>
            <p14:sldId id="359"/>
            <p14:sldId id="356"/>
            <p14:sldId id="360"/>
            <p14:sldId id="357"/>
            <p14:sldId id="322"/>
            <p14:sldId id="333"/>
            <p14:sldId id="330"/>
            <p14:sldId id="331"/>
            <p14:sldId id="303"/>
            <p14:sldId id="314"/>
            <p14:sldId id="305"/>
            <p14:sldId id="318"/>
            <p14:sldId id="319"/>
            <p14:sldId id="320"/>
            <p14:sldId id="321"/>
            <p14:sldId id="306"/>
            <p14:sldId id="308"/>
            <p14:sldId id="310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88700" autoAdjust="0"/>
  </p:normalViewPr>
  <p:slideViewPr>
    <p:cSldViewPr>
      <p:cViewPr varScale="1">
        <p:scale>
          <a:sx n="98" d="100"/>
          <a:sy n="98" d="100"/>
        </p:scale>
        <p:origin x="18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28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1A177E-41BC-44C7-AC14-6D577B383A11}" type="doc">
      <dgm:prSet loTypeId="urn:microsoft.com/office/officeart/2005/8/layout/hierarchy2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AB4507D-2C5B-473E-83C9-2903C985293C}">
      <dgm:prSet phldrT="[Text]"/>
      <dgm:spPr/>
      <dgm:t>
        <a:bodyPr/>
        <a:lstStyle/>
        <a:p>
          <a:r>
            <a:rPr lang="en-US" dirty="0"/>
            <a:t>All products</a:t>
          </a:r>
        </a:p>
      </dgm:t>
    </dgm:pt>
    <dgm:pt modelId="{E10DD070-BF84-4CD7-B899-76906571E12E}" type="parTrans" cxnId="{BC5329C6-5259-443F-A670-21478383D1E5}">
      <dgm:prSet/>
      <dgm:spPr/>
      <dgm:t>
        <a:bodyPr/>
        <a:lstStyle/>
        <a:p>
          <a:endParaRPr lang="en-US"/>
        </a:p>
      </dgm:t>
    </dgm:pt>
    <dgm:pt modelId="{8AA7DE53-CA82-4A2F-9733-DDA09FB69C66}" type="sibTrans" cxnId="{BC5329C6-5259-443F-A670-21478383D1E5}">
      <dgm:prSet/>
      <dgm:spPr/>
      <dgm:t>
        <a:bodyPr/>
        <a:lstStyle/>
        <a:p>
          <a:endParaRPr lang="en-US"/>
        </a:p>
      </dgm:t>
    </dgm:pt>
    <dgm:pt modelId="{3DE167C9-EF7D-48BD-B951-AFEF903210A2}">
      <dgm:prSet phldrT="[Text]"/>
      <dgm:spPr/>
      <dgm:t>
        <a:bodyPr/>
        <a:lstStyle/>
        <a:p>
          <a:r>
            <a:rPr lang="en-US" dirty="0"/>
            <a:t>House cleaning</a:t>
          </a:r>
        </a:p>
      </dgm:t>
    </dgm:pt>
    <dgm:pt modelId="{D7578BD8-87C7-43E2-929F-8889855311BD}" type="parTrans" cxnId="{AF5A9FBC-06AA-47B3-ACA5-877E12C21EB7}">
      <dgm:prSet/>
      <dgm:spPr/>
      <dgm:t>
        <a:bodyPr/>
        <a:lstStyle/>
        <a:p>
          <a:endParaRPr lang="en-US"/>
        </a:p>
      </dgm:t>
    </dgm:pt>
    <dgm:pt modelId="{E1607A53-0B16-4CAB-A004-67FADB625D85}" type="sibTrans" cxnId="{AF5A9FBC-06AA-47B3-ACA5-877E12C21EB7}">
      <dgm:prSet/>
      <dgm:spPr/>
      <dgm:t>
        <a:bodyPr/>
        <a:lstStyle/>
        <a:p>
          <a:endParaRPr lang="en-US"/>
        </a:p>
      </dgm:t>
    </dgm:pt>
    <dgm:pt modelId="{A58160FE-7D1C-46EB-BECE-07B1206F9F8F}">
      <dgm:prSet phldrT="[Text]"/>
      <dgm:spPr/>
      <dgm:t>
        <a:bodyPr/>
        <a:lstStyle/>
        <a:p>
          <a:r>
            <a:rPr lang="en-US" dirty="0"/>
            <a:t>Cleaner</a:t>
          </a:r>
        </a:p>
      </dgm:t>
    </dgm:pt>
    <dgm:pt modelId="{BE1B6BD7-5A7A-4FF3-861F-F77766107C04}" type="parTrans" cxnId="{0661E781-BC8F-4749-9FFE-179B1E2D194B}">
      <dgm:prSet/>
      <dgm:spPr/>
      <dgm:t>
        <a:bodyPr/>
        <a:lstStyle/>
        <a:p>
          <a:endParaRPr lang="en-US"/>
        </a:p>
      </dgm:t>
    </dgm:pt>
    <dgm:pt modelId="{B509CA32-38D7-408C-BEF6-C8A48BB9FE1B}" type="sibTrans" cxnId="{0661E781-BC8F-4749-9FFE-179B1E2D194B}">
      <dgm:prSet/>
      <dgm:spPr/>
      <dgm:t>
        <a:bodyPr/>
        <a:lstStyle/>
        <a:p>
          <a:endParaRPr lang="en-US"/>
        </a:p>
      </dgm:t>
    </dgm:pt>
    <dgm:pt modelId="{EB4033C2-31FE-4964-A4D3-598128C5E8C0}">
      <dgm:prSet phldrT="[Text]"/>
      <dgm:spPr/>
      <dgm:t>
        <a:bodyPr/>
        <a:lstStyle/>
        <a:p>
          <a:r>
            <a:rPr lang="en-US" dirty="0"/>
            <a:t>Soap</a:t>
          </a:r>
        </a:p>
      </dgm:t>
    </dgm:pt>
    <dgm:pt modelId="{7DE74F6F-5FA3-43E7-8CAF-32D98770DA52}" type="parTrans" cxnId="{7ECAFDAA-B20B-4A7A-9B08-F76015721D12}">
      <dgm:prSet/>
      <dgm:spPr/>
      <dgm:t>
        <a:bodyPr/>
        <a:lstStyle/>
        <a:p>
          <a:endParaRPr lang="en-US"/>
        </a:p>
      </dgm:t>
    </dgm:pt>
    <dgm:pt modelId="{D70936C8-EC92-4E79-9977-9EAE14FECA3D}" type="sibTrans" cxnId="{7ECAFDAA-B20B-4A7A-9B08-F76015721D12}">
      <dgm:prSet/>
      <dgm:spPr/>
      <dgm:t>
        <a:bodyPr/>
        <a:lstStyle/>
        <a:p>
          <a:endParaRPr lang="en-US"/>
        </a:p>
      </dgm:t>
    </dgm:pt>
    <dgm:pt modelId="{045951B3-3575-47BA-AAAE-43E14108AF06}">
      <dgm:prSet phldrT="[Text]"/>
      <dgm:spPr/>
      <dgm:t>
        <a:bodyPr/>
        <a:lstStyle/>
        <a:p>
          <a:r>
            <a:rPr lang="en-US" dirty="0"/>
            <a:t>Food</a:t>
          </a:r>
        </a:p>
      </dgm:t>
    </dgm:pt>
    <dgm:pt modelId="{647D17AE-A081-490E-A363-8CA8CCF29FA6}" type="parTrans" cxnId="{37DAD624-FB04-4A66-8998-00E02F6AE07A}">
      <dgm:prSet/>
      <dgm:spPr/>
      <dgm:t>
        <a:bodyPr/>
        <a:lstStyle/>
        <a:p>
          <a:endParaRPr lang="en-US"/>
        </a:p>
      </dgm:t>
    </dgm:pt>
    <dgm:pt modelId="{44ED41BD-1EBF-4EB4-8F74-16A9AB6E6440}" type="sibTrans" cxnId="{37DAD624-FB04-4A66-8998-00E02F6AE07A}">
      <dgm:prSet/>
      <dgm:spPr/>
      <dgm:t>
        <a:bodyPr/>
        <a:lstStyle/>
        <a:p>
          <a:endParaRPr lang="en-US"/>
        </a:p>
      </dgm:t>
    </dgm:pt>
    <dgm:pt modelId="{4E441EAC-30D8-473B-8C13-6E24A67537AB}">
      <dgm:prSet phldrT="[Text]"/>
      <dgm:spPr/>
      <dgm:t>
        <a:bodyPr/>
        <a:lstStyle/>
        <a:p>
          <a:r>
            <a:rPr lang="en-US" dirty="0"/>
            <a:t>Dairy product</a:t>
          </a:r>
        </a:p>
      </dgm:t>
    </dgm:pt>
    <dgm:pt modelId="{CF8753E1-C239-45D6-9BB3-6BA78BC075A7}" type="parTrans" cxnId="{A695C7BD-ED74-4BB1-9E75-0DD1E5368749}">
      <dgm:prSet/>
      <dgm:spPr/>
      <dgm:t>
        <a:bodyPr/>
        <a:lstStyle/>
        <a:p>
          <a:endParaRPr lang="en-US"/>
        </a:p>
      </dgm:t>
    </dgm:pt>
    <dgm:pt modelId="{23344261-9567-4BEF-9768-58245D45FBE7}" type="sibTrans" cxnId="{A695C7BD-ED74-4BB1-9E75-0DD1E5368749}">
      <dgm:prSet/>
      <dgm:spPr/>
      <dgm:t>
        <a:bodyPr/>
        <a:lstStyle/>
        <a:p>
          <a:endParaRPr lang="en-US"/>
        </a:p>
      </dgm:t>
    </dgm:pt>
    <dgm:pt modelId="{16D173B8-3C68-400A-A527-C161B8AD3109}">
      <dgm:prSet phldrT="[Text]"/>
      <dgm:spPr/>
      <dgm:t>
        <a:bodyPr/>
        <a:lstStyle/>
        <a:p>
          <a:r>
            <a:rPr lang="en-US" dirty="0"/>
            <a:t>Drink</a:t>
          </a:r>
        </a:p>
      </dgm:t>
    </dgm:pt>
    <dgm:pt modelId="{2D91174F-9526-4F7F-A84B-9768BD831925}" type="parTrans" cxnId="{4E52814A-7ECD-470D-B0C6-A0DBFAEBEDD3}">
      <dgm:prSet/>
      <dgm:spPr/>
      <dgm:t>
        <a:bodyPr/>
        <a:lstStyle/>
        <a:p>
          <a:endParaRPr lang="en-US"/>
        </a:p>
      </dgm:t>
    </dgm:pt>
    <dgm:pt modelId="{31FAFEA5-8880-4B69-837A-8D5EAE25447D}" type="sibTrans" cxnId="{4E52814A-7ECD-470D-B0C6-A0DBFAEBEDD3}">
      <dgm:prSet/>
      <dgm:spPr/>
      <dgm:t>
        <a:bodyPr/>
        <a:lstStyle/>
        <a:p>
          <a:endParaRPr lang="en-US"/>
        </a:p>
      </dgm:t>
    </dgm:pt>
    <dgm:pt modelId="{F5AF90D4-34C4-407E-AB28-F6E193C9246E}">
      <dgm:prSet phldrT="[Text]"/>
      <dgm:spPr/>
      <dgm:t>
        <a:bodyPr/>
        <a:lstStyle/>
        <a:p>
          <a:r>
            <a:rPr lang="en-US" dirty="0"/>
            <a:t>Slurp Milk</a:t>
          </a:r>
        </a:p>
      </dgm:t>
    </dgm:pt>
    <dgm:pt modelId="{777D9656-40E1-4B9F-82A6-543D071015FE}" type="parTrans" cxnId="{AB58995F-EFFD-4AA0-A1A7-D89D55F3F68A}">
      <dgm:prSet/>
      <dgm:spPr/>
      <dgm:t>
        <a:bodyPr/>
        <a:lstStyle/>
        <a:p>
          <a:endParaRPr lang="en-US"/>
        </a:p>
      </dgm:t>
    </dgm:pt>
    <dgm:pt modelId="{CCC2DCA0-D8B2-49EA-8927-CC160EE5E767}" type="sibTrans" cxnId="{AB58995F-EFFD-4AA0-A1A7-D89D55F3F68A}">
      <dgm:prSet/>
      <dgm:spPr/>
      <dgm:t>
        <a:bodyPr/>
        <a:lstStyle/>
        <a:p>
          <a:endParaRPr lang="en-US"/>
        </a:p>
      </dgm:t>
    </dgm:pt>
    <dgm:pt modelId="{1909E9D1-3A73-4FC1-9C3C-21AFAFBCDC16}">
      <dgm:prSet phldrT="[Text]"/>
      <dgm:spPr/>
      <dgm:t>
        <a:bodyPr/>
        <a:lstStyle/>
        <a:p>
          <a:r>
            <a:rPr lang="en-US" dirty="0"/>
            <a:t>Shiny</a:t>
          </a:r>
        </a:p>
      </dgm:t>
    </dgm:pt>
    <dgm:pt modelId="{F292344F-4892-40DC-A155-14D12A94FD75}" type="parTrans" cxnId="{EFF80C11-A1B4-44C9-8BDD-A2A860576FCB}">
      <dgm:prSet/>
      <dgm:spPr/>
      <dgm:t>
        <a:bodyPr/>
        <a:lstStyle/>
        <a:p>
          <a:endParaRPr lang="en-US"/>
        </a:p>
      </dgm:t>
    </dgm:pt>
    <dgm:pt modelId="{497B203F-89B6-4B44-9687-388D357AB9B0}" type="sibTrans" cxnId="{EFF80C11-A1B4-44C9-8BDD-A2A860576FCB}">
      <dgm:prSet/>
      <dgm:spPr/>
      <dgm:t>
        <a:bodyPr/>
        <a:lstStyle/>
        <a:p>
          <a:endParaRPr lang="en-US"/>
        </a:p>
      </dgm:t>
    </dgm:pt>
    <dgm:pt modelId="{937D013E-91F3-4CDD-A694-33B6D94541BA}">
      <dgm:prSet phldrT="[Text]"/>
      <dgm:spPr/>
      <dgm:t>
        <a:bodyPr/>
        <a:lstStyle/>
        <a:p>
          <a:r>
            <a:rPr lang="en-US" dirty="0" err="1"/>
            <a:t>Bleachy</a:t>
          </a:r>
          <a:endParaRPr lang="en-US" dirty="0"/>
        </a:p>
      </dgm:t>
    </dgm:pt>
    <dgm:pt modelId="{64E2FD36-C7AF-43D6-A758-8A227B68E3F0}" type="parTrans" cxnId="{6BAC4D8A-0C20-43F9-9382-44269730DE31}">
      <dgm:prSet/>
      <dgm:spPr/>
      <dgm:t>
        <a:bodyPr/>
        <a:lstStyle/>
        <a:p>
          <a:endParaRPr lang="en-US"/>
        </a:p>
      </dgm:t>
    </dgm:pt>
    <dgm:pt modelId="{9B1D3829-6442-4E26-8694-EC6DAB5B5375}" type="sibTrans" cxnId="{6BAC4D8A-0C20-43F9-9382-44269730DE31}">
      <dgm:prSet/>
      <dgm:spPr/>
      <dgm:t>
        <a:bodyPr/>
        <a:lstStyle/>
        <a:p>
          <a:endParaRPr lang="en-US"/>
        </a:p>
      </dgm:t>
    </dgm:pt>
    <dgm:pt modelId="{177C0A0F-F832-4071-9E11-005A6085A047}">
      <dgm:prSet phldrT="[Text]"/>
      <dgm:spPr/>
      <dgm:t>
        <a:bodyPr/>
        <a:lstStyle/>
        <a:p>
          <a:r>
            <a:rPr lang="en-US" dirty="0" err="1"/>
            <a:t>Brighty</a:t>
          </a:r>
          <a:endParaRPr lang="en-US" dirty="0"/>
        </a:p>
      </dgm:t>
    </dgm:pt>
    <dgm:pt modelId="{2B276D2B-70BB-4578-9C35-80B02B87FA2E}" type="parTrans" cxnId="{76D88D72-DDBB-4F35-B9FB-079A0912AA2E}">
      <dgm:prSet/>
      <dgm:spPr/>
      <dgm:t>
        <a:bodyPr/>
        <a:lstStyle/>
        <a:p>
          <a:endParaRPr lang="en-US"/>
        </a:p>
      </dgm:t>
    </dgm:pt>
    <dgm:pt modelId="{07C5DB43-F294-4093-A9DB-CC94E3D84D43}" type="sibTrans" cxnId="{76D88D72-DDBB-4F35-B9FB-079A0912AA2E}">
      <dgm:prSet/>
      <dgm:spPr/>
      <dgm:t>
        <a:bodyPr/>
        <a:lstStyle/>
        <a:p>
          <a:endParaRPr lang="en-US"/>
        </a:p>
      </dgm:t>
    </dgm:pt>
    <dgm:pt modelId="{941315CB-7A4C-445A-9D3C-9E096AEA411F}">
      <dgm:prSet phldrT="[Text]"/>
      <dgm:spPr/>
      <dgm:t>
        <a:bodyPr/>
        <a:lstStyle/>
        <a:p>
          <a:r>
            <a:rPr lang="en-US" dirty="0" err="1"/>
            <a:t>CleanHand</a:t>
          </a:r>
          <a:endParaRPr lang="en-US" dirty="0"/>
        </a:p>
      </dgm:t>
    </dgm:pt>
    <dgm:pt modelId="{A1C7CA4F-7136-4CB4-BE50-D5E30EBB1FCB}" type="parTrans" cxnId="{46122756-7266-4706-8C2B-10E12FF613F2}">
      <dgm:prSet/>
      <dgm:spPr/>
      <dgm:t>
        <a:bodyPr/>
        <a:lstStyle/>
        <a:p>
          <a:endParaRPr lang="en-US"/>
        </a:p>
      </dgm:t>
    </dgm:pt>
    <dgm:pt modelId="{DA96C434-ACB7-44E6-AB53-BCBCE6F09A88}" type="sibTrans" cxnId="{46122756-7266-4706-8C2B-10E12FF613F2}">
      <dgm:prSet/>
      <dgm:spPr/>
      <dgm:t>
        <a:bodyPr/>
        <a:lstStyle/>
        <a:p>
          <a:endParaRPr lang="en-US"/>
        </a:p>
      </dgm:t>
    </dgm:pt>
    <dgm:pt modelId="{CA56114F-AA22-459D-AF9C-2F329656DFA8}">
      <dgm:prSet phldrT="[Text]"/>
      <dgm:spPr/>
      <dgm:t>
        <a:bodyPr/>
        <a:lstStyle/>
        <a:p>
          <a:r>
            <a:rPr lang="en-US" dirty="0"/>
            <a:t>Scent</a:t>
          </a:r>
        </a:p>
      </dgm:t>
    </dgm:pt>
    <dgm:pt modelId="{89F0A468-444D-4C7A-AC6B-C9F5227F1AEF}" type="parTrans" cxnId="{8E6FB6D6-6FC8-4442-A545-1CC9C221424F}">
      <dgm:prSet/>
      <dgm:spPr/>
      <dgm:t>
        <a:bodyPr/>
        <a:lstStyle/>
        <a:p>
          <a:endParaRPr lang="en-US"/>
        </a:p>
      </dgm:t>
    </dgm:pt>
    <dgm:pt modelId="{EC895DFD-FC23-443B-99A7-92DD51F1E07B}" type="sibTrans" cxnId="{8E6FB6D6-6FC8-4442-A545-1CC9C221424F}">
      <dgm:prSet/>
      <dgm:spPr/>
      <dgm:t>
        <a:bodyPr/>
        <a:lstStyle/>
        <a:p>
          <a:endParaRPr lang="en-US"/>
        </a:p>
      </dgm:t>
    </dgm:pt>
    <dgm:pt modelId="{77E9BDFD-5B65-432B-AA25-B0087E000D1A}">
      <dgm:prSet phldrT="[Text]"/>
      <dgm:spPr/>
      <dgm:t>
        <a:bodyPr/>
        <a:lstStyle/>
        <a:p>
          <a:r>
            <a:rPr lang="en-US" dirty="0"/>
            <a:t>Yogurt</a:t>
          </a:r>
        </a:p>
      </dgm:t>
    </dgm:pt>
    <dgm:pt modelId="{5E026EB5-81B4-426F-8C1B-1E5A97BC4E94}" type="parTrans" cxnId="{2F7703C8-302C-44D6-947B-1BB2FFD5A94B}">
      <dgm:prSet/>
      <dgm:spPr/>
      <dgm:t>
        <a:bodyPr/>
        <a:lstStyle/>
        <a:p>
          <a:endParaRPr lang="en-US"/>
        </a:p>
      </dgm:t>
    </dgm:pt>
    <dgm:pt modelId="{CBD69CA8-A25A-4C74-9572-9750FD0B1AA2}" type="sibTrans" cxnId="{2F7703C8-302C-44D6-947B-1BB2FFD5A94B}">
      <dgm:prSet/>
      <dgm:spPr/>
      <dgm:t>
        <a:bodyPr/>
        <a:lstStyle/>
        <a:p>
          <a:endParaRPr lang="en-US"/>
        </a:p>
      </dgm:t>
    </dgm:pt>
    <dgm:pt modelId="{444EF077-F1E9-4108-A43F-AAD4F0064F71}">
      <dgm:prSet phldrT="[Text]"/>
      <dgm:spPr/>
      <dgm:t>
        <a:bodyPr/>
        <a:lstStyle/>
        <a:p>
          <a:r>
            <a:rPr lang="en-US" dirty="0" err="1"/>
            <a:t>DrinkMe</a:t>
          </a:r>
          <a:endParaRPr lang="en-US" dirty="0"/>
        </a:p>
      </dgm:t>
    </dgm:pt>
    <dgm:pt modelId="{8AD4089B-7FBB-47FC-BFD9-EEE130D7D244}" type="parTrans" cxnId="{938E9FC0-C0EC-4F40-94D6-863AC5F1CE35}">
      <dgm:prSet/>
      <dgm:spPr/>
      <dgm:t>
        <a:bodyPr/>
        <a:lstStyle/>
        <a:p>
          <a:endParaRPr lang="en-US"/>
        </a:p>
      </dgm:t>
    </dgm:pt>
    <dgm:pt modelId="{31D13999-C6C4-42C9-955A-102C7A70085C}" type="sibTrans" cxnId="{938E9FC0-C0EC-4F40-94D6-863AC5F1CE35}">
      <dgm:prSet/>
      <dgm:spPr/>
      <dgm:t>
        <a:bodyPr/>
        <a:lstStyle/>
        <a:p>
          <a:endParaRPr lang="en-US"/>
        </a:p>
      </dgm:t>
    </dgm:pt>
    <dgm:pt modelId="{CD0C3B41-D02E-4267-A66C-04FB1098FEE7}">
      <dgm:prSet phldrT="[Text]"/>
      <dgm:spPr/>
      <dgm:t>
        <a:bodyPr/>
        <a:lstStyle/>
        <a:p>
          <a:r>
            <a:rPr lang="en-US" dirty="0" err="1"/>
            <a:t>Coky</a:t>
          </a:r>
          <a:endParaRPr lang="en-US" dirty="0"/>
        </a:p>
      </dgm:t>
    </dgm:pt>
    <dgm:pt modelId="{1781CBF2-95D9-4EB5-A38F-DBCB08A63925}" type="parTrans" cxnId="{7E51788E-EC15-4DB5-A249-5878FFB1BCF2}">
      <dgm:prSet/>
      <dgm:spPr/>
      <dgm:t>
        <a:bodyPr/>
        <a:lstStyle/>
        <a:p>
          <a:endParaRPr lang="en-US"/>
        </a:p>
      </dgm:t>
    </dgm:pt>
    <dgm:pt modelId="{6A7285F9-C0EE-451B-8BC3-EE6566E2A3DC}" type="sibTrans" cxnId="{7E51788E-EC15-4DB5-A249-5878FFB1BCF2}">
      <dgm:prSet/>
      <dgm:spPr/>
      <dgm:t>
        <a:bodyPr/>
        <a:lstStyle/>
        <a:p>
          <a:endParaRPr lang="en-US"/>
        </a:p>
      </dgm:t>
    </dgm:pt>
    <dgm:pt modelId="{544EC208-5403-439D-8069-25C170700562}" type="pres">
      <dgm:prSet presAssocID="{E51A177E-41BC-44C7-AC14-6D577B383A1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F289163-AA2B-4ED0-AE18-1E1941A805EC}" type="pres">
      <dgm:prSet presAssocID="{CAB4507D-2C5B-473E-83C9-2903C985293C}" presName="root1" presStyleCnt="0"/>
      <dgm:spPr/>
    </dgm:pt>
    <dgm:pt modelId="{24CDCA93-303F-453F-845D-C3EE1078E02C}" type="pres">
      <dgm:prSet presAssocID="{CAB4507D-2C5B-473E-83C9-2903C985293C}" presName="LevelOneTextNode" presStyleLbl="node0" presStyleIdx="0" presStyleCnt="1">
        <dgm:presLayoutVars>
          <dgm:chPref val="3"/>
        </dgm:presLayoutVars>
      </dgm:prSet>
      <dgm:spPr/>
    </dgm:pt>
    <dgm:pt modelId="{CA48AA68-013F-41AA-8404-77F0B335B3D4}" type="pres">
      <dgm:prSet presAssocID="{CAB4507D-2C5B-473E-83C9-2903C985293C}" presName="level2hierChild" presStyleCnt="0"/>
      <dgm:spPr/>
    </dgm:pt>
    <dgm:pt modelId="{D277C4CE-93C9-48FF-91AF-31392120649F}" type="pres">
      <dgm:prSet presAssocID="{D7578BD8-87C7-43E2-929F-8889855311BD}" presName="conn2-1" presStyleLbl="parChTrans1D2" presStyleIdx="0" presStyleCnt="2"/>
      <dgm:spPr/>
    </dgm:pt>
    <dgm:pt modelId="{454480A0-06D6-4118-AEEF-52238498DC2D}" type="pres">
      <dgm:prSet presAssocID="{D7578BD8-87C7-43E2-929F-8889855311BD}" presName="connTx" presStyleLbl="parChTrans1D2" presStyleIdx="0" presStyleCnt="2"/>
      <dgm:spPr/>
    </dgm:pt>
    <dgm:pt modelId="{4414E8CD-CF46-44D6-93B4-B2AFDBDE79DC}" type="pres">
      <dgm:prSet presAssocID="{3DE167C9-EF7D-48BD-B951-AFEF903210A2}" presName="root2" presStyleCnt="0"/>
      <dgm:spPr/>
    </dgm:pt>
    <dgm:pt modelId="{628163F9-8AF5-4DDC-AE3D-C6876B2686DD}" type="pres">
      <dgm:prSet presAssocID="{3DE167C9-EF7D-48BD-B951-AFEF903210A2}" presName="LevelTwoTextNode" presStyleLbl="node2" presStyleIdx="0" presStyleCnt="2">
        <dgm:presLayoutVars>
          <dgm:chPref val="3"/>
        </dgm:presLayoutVars>
      </dgm:prSet>
      <dgm:spPr/>
    </dgm:pt>
    <dgm:pt modelId="{6F26BF11-081D-4068-9FFC-BE50EFF3E884}" type="pres">
      <dgm:prSet presAssocID="{3DE167C9-EF7D-48BD-B951-AFEF903210A2}" presName="level3hierChild" presStyleCnt="0"/>
      <dgm:spPr/>
    </dgm:pt>
    <dgm:pt modelId="{A101BEDC-BEA5-409D-AA8B-A819DA45B9BC}" type="pres">
      <dgm:prSet presAssocID="{BE1B6BD7-5A7A-4FF3-861F-F77766107C04}" presName="conn2-1" presStyleLbl="parChTrans1D3" presStyleIdx="0" presStyleCnt="4"/>
      <dgm:spPr/>
    </dgm:pt>
    <dgm:pt modelId="{AB5162DE-FB62-4B39-9B96-1F1CB0CB3680}" type="pres">
      <dgm:prSet presAssocID="{BE1B6BD7-5A7A-4FF3-861F-F77766107C04}" presName="connTx" presStyleLbl="parChTrans1D3" presStyleIdx="0" presStyleCnt="4"/>
      <dgm:spPr/>
    </dgm:pt>
    <dgm:pt modelId="{A17DB2B8-AC66-42C2-9A1F-6EF1F25D51D7}" type="pres">
      <dgm:prSet presAssocID="{A58160FE-7D1C-46EB-BECE-07B1206F9F8F}" presName="root2" presStyleCnt="0"/>
      <dgm:spPr/>
    </dgm:pt>
    <dgm:pt modelId="{A8C66557-615D-4C4B-B29E-7B26534DAAA5}" type="pres">
      <dgm:prSet presAssocID="{A58160FE-7D1C-46EB-BECE-07B1206F9F8F}" presName="LevelTwoTextNode" presStyleLbl="node3" presStyleIdx="0" presStyleCnt="4">
        <dgm:presLayoutVars>
          <dgm:chPref val="3"/>
        </dgm:presLayoutVars>
      </dgm:prSet>
      <dgm:spPr/>
    </dgm:pt>
    <dgm:pt modelId="{1873FF96-4676-4961-8A89-ACE27DC95E5D}" type="pres">
      <dgm:prSet presAssocID="{A58160FE-7D1C-46EB-BECE-07B1206F9F8F}" presName="level3hierChild" presStyleCnt="0"/>
      <dgm:spPr/>
    </dgm:pt>
    <dgm:pt modelId="{B249701A-F797-49C7-B1C2-7EDCDD046CB7}" type="pres">
      <dgm:prSet presAssocID="{F292344F-4892-40DC-A155-14D12A94FD75}" presName="conn2-1" presStyleLbl="parChTrans1D4" presStyleIdx="0" presStyleCnt="9"/>
      <dgm:spPr/>
    </dgm:pt>
    <dgm:pt modelId="{66C78C84-8A9A-4815-9B56-7763CA10F32E}" type="pres">
      <dgm:prSet presAssocID="{F292344F-4892-40DC-A155-14D12A94FD75}" presName="connTx" presStyleLbl="parChTrans1D4" presStyleIdx="0" presStyleCnt="9"/>
      <dgm:spPr/>
    </dgm:pt>
    <dgm:pt modelId="{02D48928-2E36-4C3A-A09A-D294AE59F0C1}" type="pres">
      <dgm:prSet presAssocID="{1909E9D1-3A73-4FC1-9C3C-21AFAFBCDC16}" presName="root2" presStyleCnt="0"/>
      <dgm:spPr/>
    </dgm:pt>
    <dgm:pt modelId="{6F72447F-9FB7-4480-B453-F4A915147628}" type="pres">
      <dgm:prSet presAssocID="{1909E9D1-3A73-4FC1-9C3C-21AFAFBCDC16}" presName="LevelTwoTextNode" presStyleLbl="node4" presStyleIdx="0" presStyleCnt="9">
        <dgm:presLayoutVars>
          <dgm:chPref val="3"/>
        </dgm:presLayoutVars>
      </dgm:prSet>
      <dgm:spPr/>
    </dgm:pt>
    <dgm:pt modelId="{540FC78F-85FB-478B-B02C-AB84B3E29F50}" type="pres">
      <dgm:prSet presAssocID="{1909E9D1-3A73-4FC1-9C3C-21AFAFBCDC16}" presName="level3hierChild" presStyleCnt="0"/>
      <dgm:spPr/>
    </dgm:pt>
    <dgm:pt modelId="{9BC17275-3DC9-4868-A8F2-88BDA211B610}" type="pres">
      <dgm:prSet presAssocID="{64E2FD36-C7AF-43D6-A758-8A227B68E3F0}" presName="conn2-1" presStyleLbl="parChTrans1D4" presStyleIdx="1" presStyleCnt="9"/>
      <dgm:spPr/>
    </dgm:pt>
    <dgm:pt modelId="{CC4BAA68-6362-44E5-8019-1E84161CAE16}" type="pres">
      <dgm:prSet presAssocID="{64E2FD36-C7AF-43D6-A758-8A227B68E3F0}" presName="connTx" presStyleLbl="parChTrans1D4" presStyleIdx="1" presStyleCnt="9"/>
      <dgm:spPr/>
    </dgm:pt>
    <dgm:pt modelId="{C1156947-D961-4829-8AE6-3C8B261FFB93}" type="pres">
      <dgm:prSet presAssocID="{937D013E-91F3-4CDD-A694-33B6D94541BA}" presName="root2" presStyleCnt="0"/>
      <dgm:spPr/>
    </dgm:pt>
    <dgm:pt modelId="{4DC1515A-AF47-43ED-8921-229859FC6B36}" type="pres">
      <dgm:prSet presAssocID="{937D013E-91F3-4CDD-A694-33B6D94541BA}" presName="LevelTwoTextNode" presStyleLbl="node4" presStyleIdx="1" presStyleCnt="9">
        <dgm:presLayoutVars>
          <dgm:chPref val="3"/>
        </dgm:presLayoutVars>
      </dgm:prSet>
      <dgm:spPr/>
    </dgm:pt>
    <dgm:pt modelId="{87D9EF5A-E5CE-49CC-85ED-0D4877BD8B0B}" type="pres">
      <dgm:prSet presAssocID="{937D013E-91F3-4CDD-A694-33B6D94541BA}" presName="level3hierChild" presStyleCnt="0"/>
      <dgm:spPr/>
    </dgm:pt>
    <dgm:pt modelId="{749E9371-E967-4E8B-B2BF-46D5F99337F7}" type="pres">
      <dgm:prSet presAssocID="{2B276D2B-70BB-4578-9C35-80B02B87FA2E}" presName="conn2-1" presStyleLbl="parChTrans1D4" presStyleIdx="2" presStyleCnt="9"/>
      <dgm:spPr/>
    </dgm:pt>
    <dgm:pt modelId="{D622076A-031D-4515-A999-1489E495AFC6}" type="pres">
      <dgm:prSet presAssocID="{2B276D2B-70BB-4578-9C35-80B02B87FA2E}" presName="connTx" presStyleLbl="parChTrans1D4" presStyleIdx="2" presStyleCnt="9"/>
      <dgm:spPr/>
    </dgm:pt>
    <dgm:pt modelId="{816894E4-F7A9-432D-A842-B391AECF47BC}" type="pres">
      <dgm:prSet presAssocID="{177C0A0F-F832-4071-9E11-005A6085A047}" presName="root2" presStyleCnt="0"/>
      <dgm:spPr/>
    </dgm:pt>
    <dgm:pt modelId="{70AE9D25-51C6-462C-B514-2873A0D56CD8}" type="pres">
      <dgm:prSet presAssocID="{177C0A0F-F832-4071-9E11-005A6085A047}" presName="LevelTwoTextNode" presStyleLbl="node4" presStyleIdx="2" presStyleCnt="9">
        <dgm:presLayoutVars>
          <dgm:chPref val="3"/>
        </dgm:presLayoutVars>
      </dgm:prSet>
      <dgm:spPr/>
    </dgm:pt>
    <dgm:pt modelId="{904B049E-8883-4FDF-990B-5E95918ADB77}" type="pres">
      <dgm:prSet presAssocID="{177C0A0F-F832-4071-9E11-005A6085A047}" presName="level3hierChild" presStyleCnt="0"/>
      <dgm:spPr/>
    </dgm:pt>
    <dgm:pt modelId="{61F5E309-1EF1-426D-9ED0-C45D9FC798F5}" type="pres">
      <dgm:prSet presAssocID="{7DE74F6F-5FA3-43E7-8CAF-32D98770DA52}" presName="conn2-1" presStyleLbl="parChTrans1D3" presStyleIdx="1" presStyleCnt="4"/>
      <dgm:spPr/>
    </dgm:pt>
    <dgm:pt modelId="{DA843169-37D9-4284-8288-D0D4E38508D0}" type="pres">
      <dgm:prSet presAssocID="{7DE74F6F-5FA3-43E7-8CAF-32D98770DA52}" presName="connTx" presStyleLbl="parChTrans1D3" presStyleIdx="1" presStyleCnt="4"/>
      <dgm:spPr/>
    </dgm:pt>
    <dgm:pt modelId="{2D736DBF-6456-4D62-B725-771FCFCCD497}" type="pres">
      <dgm:prSet presAssocID="{EB4033C2-31FE-4964-A4D3-598128C5E8C0}" presName="root2" presStyleCnt="0"/>
      <dgm:spPr/>
    </dgm:pt>
    <dgm:pt modelId="{38C845AD-53F6-4DF2-A66C-9D2AA5FF0478}" type="pres">
      <dgm:prSet presAssocID="{EB4033C2-31FE-4964-A4D3-598128C5E8C0}" presName="LevelTwoTextNode" presStyleLbl="node3" presStyleIdx="1" presStyleCnt="4">
        <dgm:presLayoutVars>
          <dgm:chPref val="3"/>
        </dgm:presLayoutVars>
      </dgm:prSet>
      <dgm:spPr/>
    </dgm:pt>
    <dgm:pt modelId="{AB467A05-D9DB-4960-8116-FCAD9E6EFF9E}" type="pres">
      <dgm:prSet presAssocID="{EB4033C2-31FE-4964-A4D3-598128C5E8C0}" presName="level3hierChild" presStyleCnt="0"/>
      <dgm:spPr/>
    </dgm:pt>
    <dgm:pt modelId="{EB0E66B0-CF63-4319-B1D9-03EED821CE15}" type="pres">
      <dgm:prSet presAssocID="{A1C7CA4F-7136-4CB4-BE50-D5E30EBB1FCB}" presName="conn2-1" presStyleLbl="parChTrans1D4" presStyleIdx="3" presStyleCnt="9"/>
      <dgm:spPr/>
    </dgm:pt>
    <dgm:pt modelId="{4E3A07DA-070A-4F26-B2DA-F38CD00E3124}" type="pres">
      <dgm:prSet presAssocID="{A1C7CA4F-7136-4CB4-BE50-D5E30EBB1FCB}" presName="connTx" presStyleLbl="parChTrans1D4" presStyleIdx="3" presStyleCnt="9"/>
      <dgm:spPr/>
    </dgm:pt>
    <dgm:pt modelId="{EDED85DB-65C6-4AD1-AE29-9870EA2A147A}" type="pres">
      <dgm:prSet presAssocID="{941315CB-7A4C-445A-9D3C-9E096AEA411F}" presName="root2" presStyleCnt="0"/>
      <dgm:spPr/>
    </dgm:pt>
    <dgm:pt modelId="{1F0130BA-8535-4031-B515-80058D2F4587}" type="pres">
      <dgm:prSet presAssocID="{941315CB-7A4C-445A-9D3C-9E096AEA411F}" presName="LevelTwoTextNode" presStyleLbl="node4" presStyleIdx="3" presStyleCnt="9">
        <dgm:presLayoutVars>
          <dgm:chPref val="3"/>
        </dgm:presLayoutVars>
      </dgm:prSet>
      <dgm:spPr/>
    </dgm:pt>
    <dgm:pt modelId="{332312A0-C47B-4B59-A2A3-F7E733B5E1A9}" type="pres">
      <dgm:prSet presAssocID="{941315CB-7A4C-445A-9D3C-9E096AEA411F}" presName="level3hierChild" presStyleCnt="0"/>
      <dgm:spPr/>
    </dgm:pt>
    <dgm:pt modelId="{53C2C302-32B0-4DF7-9A9E-9436601B1FDB}" type="pres">
      <dgm:prSet presAssocID="{89F0A468-444D-4C7A-AC6B-C9F5227F1AEF}" presName="conn2-1" presStyleLbl="parChTrans1D4" presStyleIdx="4" presStyleCnt="9"/>
      <dgm:spPr/>
    </dgm:pt>
    <dgm:pt modelId="{0143F41B-A07B-400B-9885-9F125A420AA6}" type="pres">
      <dgm:prSet presAssocID="{89F0A468-444D-4C7A-AC6B-C9F5227F1AEF}" presName="connTx" presStyleLbl="parChTrans1D4" presStyleIdx="4" presStyleCnt="9"/>
      <dgm:spPr/>
    </dgm:pt>
    <dgm:pt modelId="{ED4ADBCA-595C-4AC3-9E20-71AC5B39A1F9}" type="pres">
      <dgm:prSet presAssocID="{CA56114F-AA22-459D-AF9C-2F329656DFA8}" presName="root2" presStyleCnt="0"/>
      <dgm:spPr/>
    </dgm:pt>
    <dgm:pt modelId="{15368BD8-3819-424E-9499-49E65E2285D3}" type="pres">
      <dgm:prSet presAssocID="{CA56114F-AA22-459D-AF9C-2F329656DFA8}" presName="LevelTwoTextNode" presStyleLbl="node4" presStyleIdx="4" presStyleCnt="9">
        <dgm:presLayoutVars>
          <dgm:chPref val="3"/>
        </dgm:presLayoutVars>
      </dgm:prSet>
      <dgm:spPr/>
    </dgm:pt>
    <dgm:pt modelId="{668AEC6D-E12A-417A-8112-1F2652C0DCCD}" type="pres">
      <dgm:prSet presAssocID="{CA56114F-AA22-459D-AF9C-2F329656DFA8}" presName="level3hierChild" presStyleCnt="0"/>
      <dgm:spPr/>
    </dgm:pt>
    <dgm:pt modelId="{701E1F86-982E-4F79-A100-836DD3EF93BA}" type="pres">
      <dgm:prSet presAssocID="{647D17AE-A081-490E-A363-8CA8CCF29FA6}" presName="conn2-1" presStyleLbl="parChTrans1D2" presStyleIdx="1" presStyleCnt="2"/>
      <dgm:spPr/>
    </dgm:pt>
    <dgm:pt modelId="{8D119C2E-B1C2-4810-8EE4-E58701521756}" type="pres">
      <dgm:prSet presAssocID="{647D17AE-A081-490E-A363-8CA8CCF29FA6}" presName="connTx" presStyleLbl="parChTrans1D2" presStyleIdx="1" presStyleCnt="2"/>
      <dgm:spPr/>
    </dgm:pt>
    <dgm:pt modelId="{3A0E0F8A-C352-4B31-A913-787A07A3FFF3}" type="pres">
      <dgm:prSet presAssocID="{045951B3-3575-47BA-AAAE-43E14108AF06}" presName="root2" presStyleCnt="0"/>
      <dgm:spPr/>
    </dgm:pt>
    <dgm:pt modelId="{C58A9ECF-9D2E-405D-B241-8FFF0D1DA607}" type="pres">
      <dgm:prSet presAssocID="{045951B3-3575-47BA-AAAE-43E14108AF06}" presName="LevelTwoTextNode" presStyleLbl="node2" presStyleIdx="1" presStyleCnt="2">
        <dgm:presLayoutVars>
          <dgm:chPref val="3"/>
        </dgm:presLayoutVars>
      </dgm:prSet>
      <dgm:spPr/>
    </dgm:pt>
    <dgm:pt modelId="{FF7F273F-1092-45C3-845A-128B61009D09}" type="pres">
      <dgm:prSet presAssocID="{045951B3-3575-47BA-AAAE-43E14108AF06}" presName="level3hierChild" presStyleCnt="0"/>
      <dgm:spPr/>
    </dgm:pt>
    <dgm:pt modelId="{312DC797-6559-4091-BB82-EDCE83CDACD0}" type="pres">
      <dgm:prSet presAssocID="{CF8753E1-C239-45D6-9BB3-6BA78BC075A7}" presName="conn2-1" presStyleLbl="parChTrans1D3" presStyleIdx="2" presStyleCnt="4"/>
      <dgm:spPr/>
    </dgm:pt>
    <dgm:pt modelId="{97D2DC8D-68AF-499C-83EF-C41801C98667}" type="pres">
      <dgm:prSet presAssocID="{CF8753E1-C239-45D6-9BB3-6BA78BC075A7}" presName="connTx" presStyleLbl="parChTrans1D3" presStyleIdx="2" presStyleCnt="4"/>
      <dgm:spPr/>
    </dgm:pt>
    <dgm:pt modelId="{F3E9BDAF-EAD4-4C7D-9A15-DDC57DA06AFB}" type="pres">
      <dgm:prSet presAssocID="{4E441EAC-30D8-473B-8C13-6E24A67537AB}" presName="root2" presStyleCnt="0"/>
      <dgm:spPr/>
    </dgm:pt>
    <dgm:pt modelId="{541C99D7-32BA-4CC0-95A5-8D5E512F9630}" type="pres">
      <dgm:prSet presAssocID="{4E441EAC-30D8-473B-8C13-6E24A67537AB}" presName="LevelTwoTextNode" presStyleLbl="node3" presStyleIdx="2" presStyleCnt="4">
        <dgm:presLayoutVars>
          <dgm:chPref val="3"/>
        </dgm:presLayoutVars>
      </dgm:prSet>
      <dgm:spPr/>
    </dgm:pt>
    <dgm:pt modelId="{12C76D05-CE5F-4B12-BB66-B944BC9C759A}" type="pres">
      <dgm:prSet presAssocID="{4E441EAC-30D8-473B-8C13-6E24A67537AB}" presName="level3hierChild" presStyleCnt="0"/>
      <dgm:spPr/>
    </dgm:pt>
    <dgm:pt modelId="{86D50B3A-B55D-4997-93CC-D1C31914E3B8}" type="pres">
      <dgm:prSet presAssocID="{777D9656-40E1-4B9F-82A6-543D071015FE}" presName="conn2-1" presStyleLbl="parChTrans1D4" presStyleIdx="5" presStyleCnt="9"/>
      <dgm:spPr/>
    </dgm:pt>
    <dgm:pt modelId="{482231A3-1073-40C8-9784-9173AF7DE7C7}" type="pres">
      <dgm:prSet presAssocID="{777D9656-40E1-4B9F-82A6-543D071015FE}" presName="connTx" presStyleLbl="parChTrans1D4" presStyleIdx="5" presStyleCnt="9"/>
      <dgm:spPr/>
    </dgm:pt>
    <dgm:pt modelId="{33FFD4BA-FAC9-4E84-A91C-E55C5DC141E0}" type="pres">
      <dgm:prSet presAssocID="{F5AF90D4-34C4-407E-AB28-F6E193C9246E}" presName="root2" presStyleCnt="0"/>
      <dgm:spPr/>
    </dgm:pt>
    <dgm:pt modelId="{14D08081-A244-4135-93FF-E373503B63D2}" type="pres">
      <dgm:prSet presAssocID="{F5AF90D4-34C4-407E-AB28-F6E193C9246E}" presName="LevelTwoTextNode" presStyleLbl="node4" presStyleIdx="5" presStyleCnt="9">
        <dgm:presLayoutVars>
          <dgm:chPref val="3"/>
        </dgm:presLayoutVars>
      </dgm:prSet>
      <dgm:spPr/>
    </dgm:pt>
    <dgm:pt modelId="{E011866C-14CD-4BEE-A229-7AFFF31DE35C}" type="pres">
      <dgm:prSet presAssocID="{F5AF90D4-34C4-407E-AB28-F6E193C9246E}" presName="level3hierChild" presStyleCnt="0"/>
      <dgm:spPr/>
    </dgm:pt>
    <dgm:pt modelId="{44002B95-D6C5-45D7-9E06-92E32F2225D3}" type="pres">
      <dgm:prSet presAssocID="{5E026EB5-81B4-426F-8C1B-1E5A97BC4E94}" presName="conn2-1" presStyleLbl="parChTrans1D4" presStyleIdx="6" presStyleCnt="9"/>
      <dgm:spPr/>
    </dgm:pt>
    <dgm:pt modelId="{0E55CAE7-B5A5-4C5E-A738-B05CC8068DF5}" type="pres">
      <dgm:prSet presAssocID="{5E026EB5-81B4-426F-8C1B-1E5A97BC4E94}" presName="connTx" presStyleLbl="parChTrans1D4" presStyleIdx="6" presStyleCnt="9"/>
      <dgm:spPr/>
    </dgm:pt>
    <dgm:pt modelId="{8B78FBAD-CD85-4B65-8F83-9C2A934C0F6E}" type="pres">
      <dgm:prSet presAssocID="{77E9BDFD-5B65-432B-AA25-B0087E000D1A}" presName="root2" presStyleCnt="0"/>
      <dgm:spPr/>
    </dgm:pt>
    <dgm:pt modelId="{B914CC78-B833-4D21-9461-C740786819FB}" type="pres">
      <dgm:prSet presAssocID="{77E9BDFD-5B65-432B-AA25-B0087E000D1A}" presName="LevelTwoTextNode" presStyleLbl="node4" presStyleIdx="6" presStyleCnt="9">
        <dgm:presLayoutVars>
          <dgm:chPref val="3"/>
        </dgm:presLayoutVars>
      </dgm:prSet>
      <dgm:spPr/>
    </dgm:pt>
    <dgm:pt modelId="{9FD66553-6B56-457B-BAC6-4EEB499C92F8}" type="pres">
      <dgm:prSet presAssocID="{77E9BDFD-5B65-432B-AA25-B0087E000D1A}" presName="level3hierChild" presStyleCnt="0"/>
      <dgm:spPr/>
    </dgm:pt>
    <dgm:pt modelId="{8BCD447F-B31A-40E4-B9CE-B9D867A8777C}" type="pres">
      <dgm:prSet presAssocID="{2D91174F-9526-4F7F-A84B-9768BD831925}" presName="conn2-1" presStyleLbl="parChTrans1D3" presStyleIdx="3" presStyleCnt="4"/>
      <dgm:spPr/>
    </dgm:pt>
    <dgm:pt modelId="{3F484B96-FDD1-496F-AA96-AB2536A83C1D}" type="pres">
      <dgm:prSet presAssocID="{2D91174F-9526-4F7F-A84B-9768BD831925}" presName="connTx" presStyleLbl="parChTrans1D3" presStyleIdx="3" presStyleCnt="4"/>
      <dgm:spPr/>
    </dgm:pt>
    <dgm:pt modelId="{78303174-0AEF-497D-9926-393926DDE19C}" type="pres">
      <dgm:prSet presAssocID="{16D173B8-3C68-400A-A527-C161B8AD3109}" presName="root2" presStyleCnt="0"/>
      <dgm:spPr/>
    </dgm:pt>
    <dgm:pt modelId="{367428F8-E09D-437D-8E6C-ECA16B85E446}" type="pres">
      <dgm:prSet presAssocID="{16D173B8-3C68-400A-A527-C161B8AD3109}" presName="LevelTwoTextNode" presStyleLbl="node3" presStyleIdx="3" presStyleCnt="4">
        <dgm:presLayoutVars>
          <dgm:chPref val="3"/>
        </dgm:presLayoutVars>
      </dgm:prSet>
      <dgm:spPr/>
    </dgm:pt>
    <dgm:pt modelId="{6CDFB599-44ED-48B4-A97A-276C7F85FFE4}" type="pres">
      <dgm:prSet presAssocID="{16D173B8-3C68-400A-A527-C161B8AD3109}" presName="level3hierChild" presStyleCnt="0"/>
      <dgm:spPr/>
    </dgm:pt>
    <dgm:pt modelId="{1F485DDE-F194-441A-92DD-5A827A692133}" type="pres">
      <dgm:prSet presAssocID="{8AD4089B-7FBB-47FC-BFD9-EEE130D7D244}" presName="conn2-1" presStyleLbl="parChTrans1D4" presStyleIdx="7" presStyleCnt="9"/>
      <dgm:spPr/>
    </dgm:pt>
    <dgm:pt modelId="{EEFF32AC-451E-4279-91DE-8883462EB6C6}" type="pres">
      <dgm:prSet presAssocID="{8AD4089B-7FBB-47FC-BFD9-EEE130D7D244}" presName="connTx" presStyleLbl="parChTrans1D4" presStyleIdx="7" presStyleCnt="9"/>
      <dgm:spPr/>
    </dgm:pt>
    <dgm:pt modelId="{3F3B3BAA-300D-4531-9A8B-F2F9168B7377}" type="pres">
      <dgm:prSet presAssocID="{444EF077-F1E9-4108-A43F-AAD4F0064F71}" presName="root2" presStyleCnt="0"/>
      <dgm:spPr/>
    </dgm:pt>
    <dgm:pt modelId="{9E289C1D-6CF0-4FA9-A305-423F79E099DA}" type="pres">
      <dgm:prSet presAssocID="{444EF077-F1E9-4108-A43F-AAD4F0064F71}" presName="LevelTwoTextNode" presStyleLbl="node4" presStyleIdx="7" presStyleCnt="9">
        <dgm:presLayoutVars>
          <dgm:chPref val="3"/>
        </dgm:presLayoutVars>
      </dgm:prSet>
      <dgm:spPr/>
    </dgm:pt>
    <dgm:pt modelId="{E4F8D9C1-B287-42C1-84B1-9B027F15019B}" type="pres">
      <dgm:prSet presAssocID="{444EF077-F1E9-4108-A43F-AAD4F0064F71}" presName="level3hierChild" presStyleCnt="0"/>
      <dgm:spPr/>
    </dgm:pt>
    <dgm:pt modelId="{B39A0329-AC97-4534-A812-ACB5EBCBB243}" type="pres">
      <dgm:prSet presAssocID="{1781CBF2-95D9-4EB5-A38F-DBCB08A63925}" presName="conn2-1" presStyleLbl="parChTrans1D4" presStyleIdx="8" presStyleCnt="9"/>
      <dgm:spPr/>
    </dgm:pt>
    <dgm:pt modelId="{5A4B9E30-5FDE-46A7-8E4E-6508CD4F47AB}" type="pres">
      <dgm:prSet presAssocID="{1781CBF2-95D9-4EB5-A38F-DBCB08A63925}" presName="connTx" presStyleLbl="parChTrans1D4" presStyleIdx="8" presStyleCnt="9"/>
      <dgm:spPr/>
    </dgm:pt>
    <dgm:pt modelId="{1FA78EF2-F499-42BF-8013-B2A117D7E3C9}" type="pres">
      <dgm:prSet presAssocID="{CD0C3B41-D02E-4267-A66C-04FB1098FEE7}" presName="root2" presStyleCnt="0"/>
      <dgm:spPr/>
    </dgm:pt>
    <dgm:pt modelId="{002C087C-AD0E-4A28-A8E5-6C75E71B2443}" type="pres">
      <dgm:prSet presAssocID="{CD0C3B41-D02E-4267-A66C-04FB1098FEE7}" presName="LevelTwoTextNode" presStyleLbl="node4" presStyleIdx="8" presStyleCnt="9">
        <dgm:presLayoutVars>
          <dgm:chPref val="3"/>
        </dgm:presLayoutVars>
      </dgm:prSet>
      <dgm:spPr/>
    </dgm:pt>
    <dgm:pt modelId="{6ECAF095-81B6-4E0B-921B-F41BEC70D55D}" type="pres">
      <dgm:prSet presAssocID="{CD0C3B41-D02E-4267-A66C-04FB1098FEE7}" presName="level3hierChild" presStyleCnt="0"/>
      <dgm:spPr/>
    </dgm:pt>
  </dgm:ptLst>
  <dgm:cxnLst>
    <dgm:cxn modelId="{A28E1C03-EA7C-4846-8259-71F45016F1CA}" type="presOf" srcId="{777D9656-40E1-4B9F-82A6-543D071015FE}" destId="{482231A3-1073-40C8-9784-9173AF7DE7C7}" srcOrd="1" destOrd="0" presId="urn:microsoft.com/office/officeart/2005/8/layout/hierarchy2"/>
    <dgm:cxn modelId="{1BEB2606-9831-41A7-BF03-D92F1C17989E}" type="presOf" srcId="{D7578BD8-87C7-43E2-929F-8889855311BD}" destId="{454480A0-06D6-4118-AEEF-52238498DC2D}" srcOrd="1" destOrd="0" presId="urn:microsoft.com/office/officeart/2005/8/layout/hierarchy2"/>
    <dgm:cxn modelId="{94190508-D04E-44F1-88C6-880AC60E8565}" type="presOf" srcId="{89F0A468-444D-4C7A-AC6B-C9F5227F1AEF}" destId="{53C2C302-32B0-4DF7-9A9E-9436601B1FDB}" srcOrd="0" destOrd="0" presId="urn:microsoft.com/office/officeart/2005/8/layout/hierarchy2"/>
    <dgm:cxn modelId="{3F8EE10A-4F96-4F22-95C0-C852A848E57A}" type="presOf" srcId="{8AD4089B-7FBB-47FC-BFD9-EEE130D7D244}" destId="{1F485DDE-F194-441A-92DD-5A827A692133}" srcOrd="0" destOrd="0" presId="urn:microsoft.com/office/officeart/2005/8/layout/hierarchy2"/>
    <dgm:cxn modelId="{C647F30D-407F-435A-BC72-C85B81D86C3A}" type="presOf" srcId="{A58160FE-7D1C-46EB-BECE-07B1206F9F8F}" destId="{A8C66557-615D-4C4B-B29E-7B26534DAAA5}" srcOrd="0" destOrd="0" presId="urn:microsoft.com/office/officeart/2005/8/layout/hierarchy2"/>
    <dgm:cxn modelId="{EFF80C11-A1B4-44C9-8BDD-A2A860576FCB}" srcId="{A58160FE-7D1C-46EB-BECE-07B1206F9F8F}" destId="{1909E9D1-3A73-4FC1-9C3C-21AFAFBCDC16}" srcOrd="0" destOrd="0" parTransId="{F292344F-4892-40DC-A155-14D12A94FD75}" sibTransId="{497B203F-89B6-4B44-9687-388D357AB9B0}"/>
    <dgm:cxn modelId="{D9212111-9F09-4526-8460-8AF01DE1E314}" type="presOf" srcId="{8AD4089B-7FBB-47FC-BFD9-EEE130D7D244}" destId="{EEFF32AC-451E-4279-91DE-8883462EB6C6}" srcOrd="1" destOrd="0" presId="urn:microsoft.com/office/officeart/2005/8/layout/hierarchy2"/>
    <dgm:cxn modelId="{390D901C-CB72-4C4E-AEDE-106BC44F5D54}" type="presOf" srcId="{777D9656-40E1-4B9F-82A6-543D071015FE}" destId="{86D50B3A-B55D-4997-93CC-D1C31914E3B8}" srcOrd="0" destOrd="0" presId="urn:microsoft.com/office/officeart/2005/8/layout/hierarchy2"/>
    <dgm:cxn modelId="{37DAD624-FB04-4A66-8998-00E02F6AE07A}" srcId="{CAB4507D-2C5B-473E-83C9-2903C985293C}" destId="{045951B3-3575-47BA-AAAE-43E14108AF06}" srcOrd="1" destOrd="0" parTransId="{647D17AE-A081-490E-A363-8CA8CCF29FA6}" sibTransId="{44ED41BD-1EBF-4EB4-8F74-16A9AB6E6440}"/>
    <dgm:cxn modelId="{29B9D825-3FB8-422D-A7E7-C66BE21C6C0C}" type="presOf" srcId="{F5AF90D4-34C4-407E-AB28-F6E193C9246E}" destId="{14D08081-A244-4135-93FF-E373503B63D2}" srcOrd="0" destOrd="0" presId="urn:microsoft.com/office/officeart/2005/8/layout/hierarchy2"/>
    <dgm:cxn modelId="{F4D58B32-A030-49DA-B00C-73956B03984E}" type="presOf" srcId="{CF8753E1-C239-45D6-9BB3-6BA78BC075A7}" destId="{97D2DC8D-68AF-499C-83EF-C41801C98667}" srcOrd="1" destOrd="0" presId="urn:microsoft.com/office/officeart/2005/8/layout/hierarchy2"/>
    <dgm:cxn modelId="{A4119A32-E4C5-40F3-ACA7-E2A6DA291DBC}" type="presOf" srcId="{CD0C3B41-D02E-4267-A66C-04FB1098FEE7}" destId="{002C087C-AD0E-4A28-A8E5-6C75E71B2443}" srcOrd="0" destOrd="0" presId="urn:microsoft.com/office/officeart/2005/8/layout/hierarchy2"/>
    <dgm:cxn modelId="{68BF0139-21C5-495C-B29B-6B67AB17782C}" type="presOf" srcId="{4E441EAC-30D8-473B-8C13-6E24A67537AB}" destId="{541C99D7-32BA-4CC0-95A5-8D5E512F9630}" srcOrd="0" destOrd="0" presId="urn:microsoft.com/office/officeart/2005/8/layout/hierarchy2"/>
    <dgm:cxn modelId="{0D33F63F-0B0A-47C5-8E62-98FA5B97D1DB}" type="presOf" srcId="{5E026EB5-81B4-426F-8C1B-1E5A97BC4E94}" destId="{44002B95-D6C5-45D7-9E06-92E32F2225D3}" srcOrd="0" destOrd="0" presId="urn:microsoft.com/office/officeart/2005/8/layout/hierarchy2"/>
    <dgm:cxn modelId="{E3EACF40-3FB2-4ADF-8A05-4BD5C36BCD68}" type="presOf" srcId="{647D17AE-A081-490E-A363-8CA8CCF29FA6}" destId="{701E1F86-982E-4F79-A100-836DD3EF93BA}" srcOrd="0" destOrd="0" presId="urn:microsoft.com/office/officeart/2005/8/layout/hierarchy2"/>
    <dgm:cxn modelId="{AB58995F-EFFD-4AA0-A1A7-D89D55F3F68A}" srcId="{4E441EAC-30D8-473B-8C13-6E24A67537AB}" destId="{F5AF90D4-34C4-407E-AB28-F6E193C9246E}" srcOrd="0" destOrd="0" parTransId="{777D9656-40E1-4B9F-82A6-543D071015FE}" sibTransId="{CCC2DCA0-D8B2-49EA-8927-CC160EE5E767}"/>
    <dgm:cxn modelId="{A5025061-9C26-40A6-A052-DF7661534B9C}" type="presOf" srcId="{E51A177E-41BC-44C7-AC14-6D577B383A11}" destId="{544EC208-5403-439D-8069-25C170700562}" srcOrd="0" destOrd="0" presId="urn:microsoft.com/office/officeart/2005/8/layout/hierarchy2"/>
    <dgm:cxn modelId="{4FB1D442-2478-4F6E-A6C6-69917B27B141}" type="presOf" srcId="{F292344F-4892-40DC-A155-14D12A94FD75}" destId="{66C78C84-8A9A-4815-9B56-7763CA10F32E}" srcOrd="1" destOrd="0" presId="urn:microsoft.com/office/officeart/2005/8/layout/hierarchy2"/>
    <dgm:cxn modelId="{AA64F164-D7F7-46B9-B5B6-0CB71D29AE0C}" type="presOf" srcId="{D7578BD8-87C7-43E2-929F-8889855311BD}" destId="{D277C4CE-93C9-48FF-91AF-31392120649F}" srcOrd="0" destOrd="0" presId="urn:microsoft.com/office/officeart/2005/8/layout/hierarchy2"/>
    <dgm:cxn modelId="{9BCC9565-1BE3-4555-9324-7914C89B7624}" type="presOf" srcId="{1781CBF2-95D9-4EB5-A38F-DBCB08A63925}" destId="{B39A0329-AC97-4534-A812-ACB5EBCBB243}" srcOrd="0" destOrd="0" presId="urn:microsoft.com/office/officeart/2005/8/layout/hierarchy2"/>
    <dgm:cxn modelId="{39493D67-F452-4E17-8742-0EEF9895BCF4}" type="presOf" srcId="{941315CB-7A4C-445A-9D3C-9E096AEA411F}" destId="{1F0130BA-8535-4031-B515-80058D2F4587}" srcOrd="0" destOrd="0" presId="urn:microsoft.com/office/officeart/2005/8/layout/hierarchy2"/>
    <dgm:cxn modelId="{4E52814A-7ECD-470D-B0C6-A0DBFAEBEDD3}" srcId="{045951B3-3575-47BA-AAAE-43E14108AF06}" destId="{16D173B8-3C68-400A-A527-C161B8AD3109}" srcOrd="1" destOrd="0" parTransId="{2D91174F-9526-4F7F-A84B-9768BD831925}" sibTransId="{31FAFEA5-8880-4B69-837A-8D5EAE25447D}"/>
    <dgm:cxn modelId="{216AC84F-7AA8-475A-B9B9-98234306CA95}" type="presOf" srcId="{3DE167C9-EF7D-48BD-B951-AFEF903210A2}" destId="{628163F9-8AF5-4DDC-AE3D-C6876B2686DD}" srcOrd="0" destOrd="0" presId="urn:microsoft.com/office/officeart/2005/8/layout/hierarchy2"/>
    <dgm:cxn modelId="{4ED8EF6F-1FF8-431A-8BC5-9CBBE582D391}" type="presOf" srcId="{5E026EB5-81B4-426F-8C1B-1E5A97BC4E94}" destId="{0E55CAE7-B5A5-4C5E-A738-B05CC8068DF5}" srcOrd="1" destOrd="0" presId="urn:microsoft.com/office/officeart/2005/8/layout/hierarchy2"/>
    <dgm:cxn modelId="{4DF56972-A79C-44EB-BAFF-6C4E0ECF37E6}" type="presOf" srcId="{89F0A468-444D-4C7A-AC6B-C9F5227F1AEF}" destId="{0143F41B-A07B-400B-9885-9F125A420AA6}" srcOrd="1" destOrd="0" presId="urn:microsoft.com/office/officeart/2005/8/layout/hierarchy2"/>
    <dgm:cxn modelId="{76D88D72-DDBB-4F35-B9FB-079A0912AA2E}" srcId="{A58160FE-7D1C-46EB-BECE-07B1206F9F8F}" destId="{177C0A0F-F832-4071-9E11-005A6085A047}" srcOrd="2" destOrd="0" parTransId="{2B276D2B-70BB-4578-9C35-80B02B87FA2E}" sibTransId="{07C5DB43-F294-4093-A9DB-CC94E3D84D43}"/>
    <dgm:cxn modelId="{46122756-7266-4706-8C2B-10E12FF613F2}" srcId="{EB4033C2-31FE-4964-A4D3-598128C5E8C0}" destId="{941315CB-7A4C-445A-9D3C-9E096AEA411F}" srcOrd="0" destOrd="0" parTransId="{A1C7CA4F-7136-4CB4-BE50-D5E30EBB1FCB}" sibTransId="{DA96C434-ACB7-44E6-AB53-BCBCE6F09A88}"/>
    <dgm:cxn modelId="{885D267A-8179-4FBD-9BCE-5B8123D5DB50}" type="presOf" srcId="{937D013E-91F3-4CDD-A694-33B6D94541BA}" destId="{4DC1515A-AF47-43ED-8921-229859FC6B36}" srcOrd="0" destOrd="0" presId="urn:microsoft.com/office/officeart/2005/8/layout/hierarchy2"/>
    <dgm:cxn modelId="{9E4D1A7B-55A4-4D7D-888F-5FFC62792684}" type="presOf" srcId="{045951B3-3575-47BA-AAAE-43E14108AF06}" destId="{C58A9ECF-9D2E-405D-B241-8FFF0D1DA607}" srcOrd="0" destOrd="0" presId="urn:microsoft.com/office/officeart/2005/8/layout/hierarchy2"/>
    <dgm:cxn modelId="{C2D1B87E-F25F-4A62-A039-63D3079173F9}" type="presOf" srcId="{177C0A0F-F832-4071-9E11-005A6085A047}" destId="{70AE9D25-51C6-462C-B514-2873A0D56CD8}" srcOrd="0" destOrd="0" presId="urn:microsoft.com/office/officeart/2005/8/layout/hierarchy2"/>
    <dgm:cxn modelId="{0661E781-BC8F-4749-9FFE-179B1E2D194B}" srcId="{3DE167C9-EF7D-48BD-B951-AFEF903210A2}" destId="{A58160FE-7D1C-46EB-BECE-07B1206F9F8F}" srcOrd="0" destOrd="0" parTransId="{BE1B6BD7-5A7A-4FF3-861F-F77766107C04}" sibTransId="{B509CA32-38D7-408C-BEF6-C8A48BB9FE1B}"/>
    <dgm:cxn modelId="{6BAC4D8A-0C20-43F9-9382-44269730DE31}" srcId="{A58160FE-7D1C-46EB-BECE-07B1206F9F8F}" destId="{937D013E-91F3-4CDD-A694-33B6D94541BA}" srcOrd="1" destOrd="0" parTransId="{64E2FD36-C7AF-43D6-A758-8A227B68E3F0}" sibTransId="{9B1D3829-6442-4E26-8694-EC6DAB5B5375}"/>
    <dgm:cxn modelId="{1062758A-F060-4980-BDDA-C7C9DEC62F23}" type="presOf" srcId="{BE1B6BD7-5A7A-4FF3-861F-F77766107C04}" destId="{A101BEDC-BEA5-409D-AA8B-A819DA45B9BC}" srcOrd="0" destOrd="0" presId="urn:microsoft.com/office/officeart/2005/8/layout/hierarchy2"/>
    <dgm:cxn modelId="{7E51788E-EC15-4DB5-A249-5878FFB1BCF2}" srcId="{16D173B8-3C68-400A-A527-C161B8AD3109}" destId="{CD0C3B41-D02E-4267-A66C-04FB1098FEE7}" srcOrd="1" destOrd="0" parTransId="{1781CBF2-95D9-4EB5-A38F-DBCB08A63925}" sibTransId="{6A7285F9-C0EE-451B-8BC3-EE6566E2A3DC}"/>
    <dgm:cxn modelId="{01A3229A-4F62-4E05-B666-555A915D4E16}" type="presOf" srcId="{CA56114F-AA22-459D-AF9C-2F329656DFA8}" destId="{15368BD8-3819-424E-9499-49E65E2285D3}" srcOrd="0" destOrd="0" presId="urn:microsoft.com/office/officeart/2005/8/layout/hierarchy2"/>
    <dgm:cxn modelId="{6E970E9E-B852-43DF-B464-3CC0F39B7D3A}" type="presOf" srcId="{2D91174F-9526-4F7F-A84B-9768BD831925}" destId="{8BCD447F-B31A-40E4-B9CE-B9D867A8777C}" srcOrd="0" destOrd="0" presId="urn:microsoft.com/office/officeart/2005/8/layout/hierarchy2"/>
    <dgm:cxn modelId="{BA4511A0-0F8C-4D5C-BF03-551AAA6DA1DE}" type="presOf" srcId="{647D17AE-A081-490E-A363-8CA8CCF29FA6}" destId="{8D119C2E-B1C2-4810-8EE4-E58701521756}" srcOrd="1" destOrd="0" presId="urn:microsoft.com/office/officeart/2005/8/layout/hierarchy2"/>
    <dgm:cxn modelId="{5198E5A1-C735-4D4F-99FE-2169B32085CB}" type="presOf" srcId="{444EF077-F1E9-4108-A43F-AAD4F0064F71}" destId="{9E289C1D-6CF0-4FA9-A305-423F79E099DA}" srcOrd="0" destOrd="0" presId="urn:microsoft.com/office/officeart/2005/8/layout/hierarchy2"/>
    <dgm:cxn modelId="{588B54A4-B343-4EC0-8721-6CAED303238F}" type="presOf" srcId="{1781CBF2-95D9-4EB5-A38F-DBCB08A63925}" destId="{5A4B9E30-5FDE-46A7-8E4E-6508CD4F47AB}" srcOrd="1" destOrd="0" presId="urn:microsoft.com/office/officeart/2005/8/layout/hierarchy2"/>
    <dgm:cxn modelId="{46E359A4-3E3C-4F64-B2FE-137ECE114C99}" type="presOf" srcId="{7DE74F6F-5FA3-43E7-8CAF-32D98770DA52}" destId="{61F5E309-1EF1-426D-9ED0-C45D9FC798F5}" srcOrd="0" destOrd="0" presId="urn:microsoft.com/office/officeart/2005/8/layout/hierarchy2"/>
    <dgm:cxn modelId="{83B579A6-A37E-4620-986E-3A0BA636248D}" type="presOf" srcId="{64E2FD36-C7AF-43D6-A758-8A227B68E3F0}" destId="{9BC17275-3DC9-4868-A8F2-88BDA211B610}" srcOrd="0" destOrd="0" presId="urn:microsoft.com/office/officeart/2005/8/layout/hierarchy2"/>
    <dgm:cxn modelId="{7ECAFDAA-B20B-4A7A-9B08-F76015721D12}" srcId="{3DE167C9-EF7D-48BD-B951-AFEF903210A2}" destId="{EB4033C2-31FE-4964-A4D3-598128C5E8C0}" srcOrd="1" destOrd="0" parTransId="{7DE74F6F-5FA3-43E7-8CAF-32D98770DA52}" sibTransId="{D70936C8-EC92-4E79-9977-9EAE14FECA3D}"/>
    <dgm:cxn modelId="{39C4DCB2-3439-4181-9860-F7169782A2ED}" type="presOf" srcId="{2D91174F-9526-4F7F-A84B-9768BD831925}" destId="{3F484B96-FDD1-496F-AA96-AB2536A83C1D}" srcOrd="1" destOrd="0" presId="urn:microsoft.com/office/officeart/2005/8/layout/hierarchy2"/>
    <dgm:cxn modelId="{F74967B7-203E-415F-A663-B2976BF998E8}" type="presOf" srcId="{CF8753E1-C239-45D6-9BB3-6BA78BC075A7}" destId="{312DC797-6559-4091-BB82-EDCE83CDACD0}" srcOrd="0" destOrd="0" presId="urn:microsoft.com/office/officeart/2005/8/layout/hierarchy2"/>
    <dgm:cxn modelId="{96C8EFB7-6ED0-43B5-84C5-258863658BC5}" type="presOf" srcId="{1909E9D1-3A73-4FC1-9C3C-21AFAFBCDC16}" destId="{6F72447F-9FB7-4480-B453-F4A915147628}" srcOrd="0" destOrd="0" presId="urn:microsoft.com/office/officeart/2005/8/layout/hierarchy2"/>
    <dgm:cxn modelId="{AF5A9FBC-06AA-47B3-ACA5-877E12C21EB7}" srcId="{CAB4507D-2C5B-473E-83C9-2903C985293C}" destId="{3DE167C9-EF7D-48BD-B951-AFEF903210A2}" srcOrd="0" destOrd="0" parTransId="{D7578BD8-87C7-43E2-929F-8889855311BD}" sibTransId="{E1607A53-0B16-4CAB-A004-67FADB625D85}"/>
    <dgm:cxn modelId="{A695C7BD-ED74-4BB1-9E75-0DD1E5368749}" srcId="{045951B3-3575-47BA-AAAE-43E14108AF06}" destId="{4E441EAC-30D8-473B-8C13-6E24A67537AB}" srcOrd="0" destOrd="0" parTransId="{CF8753E1-C239-45D6-9BB3-6BA78BC075A7}" sibTransId="{23344261-9567-4BEF-9768-58245D45FBE7}"/>
    <dgm:cxn modelId="{938E9FC0-C0EC-4F40-94D6-863AC5F1CE35}" srcId="{16D173B8-3C68-400A-A527-C161B8AD3109}" destId="{444EF077-F1E9-4108-A43F-AAD4F0064F71}" srcOrd="0" destOrd="0" parTransId="{8AD4089B-7FBB-47FC-BFD9-EEE130D7D244}" sibTransId="{31D13999-C6C4-42C9-955A-102C7A70085C}"/>
    <dgm:cxn modelId="{BC5329C6-5259-443F-A670-21478383D1E5}" srcId="{E51A177E-41BC-44C7-AC14-6D577B383A11}" destId="{CAB4507D-2C5B-473E-83C9-2903C985293C}" srcOrd="0" destOrd="0" parTransId="{E10DD070-BF84-4CD7-B899-76906571E12E}" sibTransId="{8AA7DE53-CA82-4A2F-9733-DDA09FB69C66}"/>
    <dgm:cxn modelId="{2F7703C8-302C-44D6-947B-1BB2FFD5A94B}" srcId="{4E441EAC-30D8-473B-8C13-6E24A67537AB}" destId="{77E9BDFD-5B65-432B-AA25-B0087E000D1A}" srcOrd="1" destOrd="0" parTransId="{5E026EB5-81B4-426F-8C1B-1E5A97BC4E94}" sibTransId="{CBD69CA8-A25A-4C74-9572-9750FD0B1AA2}"/>
    <dgm:cxn modelId="{6F53B9D0-8F49-44DB-8835-7A06C8CFA3FB}" type="presOf" srcId="{2B276D2B-70BB-4578-9C35-80B02B87FA2E}" destId="{D622076A-031D-4515-A999-1489E495AFC6}" srcOrd="1" destOrd="0" presId="urn:microsoft.com/office/officeart/2005/8/layout/hierarchy2"/>
    <dgm:cxn modelId="{8E6FB6D6-6FC8-4442-A545-1CC9C221424F}" srcId="{EB4033C2-31FE-4964-A4D3-598128C5E8C0}" destId="{CA56114F-AA22-459D-AF9C-2F329656DFA8}" srcOrd="1" destOrd="0" parTransId="{89F0A468-444D-4C7A-AC6B-C9F5227F1AEF}" sibTransId="{EC895DFD-FC23-443B-99A7-92DD51F1E07B}"/>
    <dgm:cxn modelId="{36FBBBD6-3D32-4864-BF4D-EE270AC898BE}" type="presOf" srcId="{CAB4507D-2C5B-473E-83C9-2903C985293C}" destId="{24CDCA93-303F-453F-845D-C3EE1078E02C}" srcOrd="0" destOrd="0" presId="urn:microsoft.com/office/officeart/2005/8/layout/hierarchy2"/>
    <dgm:cxn modelId="{5C8DF4D6-A7AC-4E67-B4CD-515065F7C3D7}" type="presOf" srcId="{EB4033C2-31FE-4964-A4D3-598128C5E8C0}" destId="{38C845AD-53F6-4DF2-A66C-9D2AA5FF0478}" srcOrd="0" destOrd="0" presId="urn:microsoft.com/office/officeart/2005/8/layout/hierarchy2"/>
    <dgm:cxn modelId="{15F099DB-3BF5-421F-A93F-289EA9526C52}" type="presOf" srcId="{BE1B6BD7-5A7A-4FF3-861F-F77766107C04}" destId="{AB5162DE-FB62-4B39-9B96-1F1CB0CB3680}" srcOrd="1" destOrd="0" presId="urn:microsoft.com/office/officeart/2005/8/layout/hierarchy2"/>
    <dgm:cxn modelId="{5821AADD-709A-492A-BBC8-954E31CEEB8C}" type="presOf" srcId="{64E2FD36-C7AF-43D6-A758-8A227B68E3F0}" destId="{CC4BAA68-6362-44E5-8019-1E84161CAE16}" srcOrd="1" destOrd="0" presId="urn:microsoft.com/office/officeart/2005/8/layout/hierarchy2"/>
    <dgm:cxn modelId="{E7AFAADE-4BF6-40F8-8FC0-7688A4D54FD1}" type="presOf" srcId="{A1C7CA4F-7136-4CB4-BE50-D5E30EBB1FCB}" destId="{EB0E66B0-CF63-4319-B1D9-03EED821CE15}" srcOrd="0" destOrd="0" presId="urn:microsoft.com/office/officeart/2005/8/layout/hierarchy2"/>
    <dgm:cxn modelId="{7AC306EA-7212-4C6E-A854-F6C246B99DB7}" type="presOf" srcId="{16D173B8-3C68-400A-A527-C161B8AD3109}" destId="{367428F8-E09D-437D-8E6C-ECA16B85E446}" srcOrd="0" destOrd="0" presId="urn:microsoft.com/office/officeart/2005/8/layout/hierarchy2"/>
    <dgm:cxn modelId="{EE0FA3EA-703B-4318-A72E-149C19374C06}" type="presOf" srcId="{7DE74F6F-5FA3-43E7-8CAF-32D98770DA52}" destId="{DA843169-37D9-4284-8288-D0D4E38508D0}" srcOrd="1" destOrd="0" presId="urn:microsoft.com/office/officeart/2005/8/layout/hierarchy2"/>
    <dgm:cxn modelId="{A99D18EB-FE31-4787-A279-54A9E3C12AF6}" type="presOf" srcId="{77E9BDFD-5B65-432B-AA25-B0087E000D1A}" destId="{B914CC78-B833-4D21-9461-C740786819FB}" srcOrd="0" destOrd="0" presId="urn:microsoft.com/office/officeart/2005/8/layout/hierarchy2"/>
    <dgm:cxn modelId="{5B7DD0F3-BB89-4F28-8E60-635096852827}" type="presOf" srcId="{A1C7CA4F-7136-4CB4-BE50-D5E30EBB1FCB}" destId="{4E3A07DA-070A-4F26-B2DA-F38CD00E3124}" srcOrd="1" destOrd="0" presId="urn:microsoft.com/office/officeart/2005/8/layout/hierarchy2"/>
    <dgm:cxn modelId="{6C17A9F6-235A-442D-BAD1-973F6EE8D2CD}" type="presOf" srcId="{F292344F-4892-40DC-A155-14D12A94FD75}" destId="{B249701A-F797-49C7-B1C2-7EDCDD046CB7}" srcOrd="0" destOrd="0" presId="urn:microsoft.com/office/officeart/2005/8/layout/hierarchy2"/>
    <dgm:cxn modelId="{18A78BFA-C0E7-4FB1-A14A-A0B791C77C33}" type="presOf" srcId="{2B276D2B-70BB-4578-9C35-80B02B87FA2E}" destId="{749E9371-E967-4E8B-B2BF-46D5F99337F7}" srcOrd="0" destOrd="0" presId="urn:microsoft.com/office/officeart/2005/8/layout/hierarchy2"/>
    <dgm:cxn modelId="{B2F15A6F-8759-463A-B435-29A8797BCC9E}" type="presParOf" srcId="{544EC208-5403-439D-8069-25C170700562}" destId="{0F289163-AA2B-4ED0-AE18-1E1941A805EC}" srcOrd="0" destOrd="0" presId="urn:microsoft.com/office/officeart/2005/8/layout/hierarchy2"/>
    <dgm:cxn modelId="{520A975E-BC72-4BD0-99DE-AEAD772BB18D}" type="presParOf" srcId="{0F289163-AA2B-4ED0-AE18-1E1941A805EC}" destId="{24CDCA93-303F-453F-845D-C3EE1078E02C}" srcOrd="0" destOrd="0" presId="urn:microsoft.com/office/officeart/2005/8/layout/hierarchy2"/>
    <dgm:cxn modelId="{FC8BF6C7-5A1B-4001-80BC-60F3E46E41A0}" type="presParOf" srcId="{0F289163-AA2B-4ED0-AE18-1E1941A805EC}" destId="{CA48AA68-013F-41AA-8404-77F0B335B3D4}" srcOrd="1" destOrd="0" presId="urn:microsoft.com/office/officeart/2005/8/layout/hierarchy2"/>
    <dgm:cxn modelId="{BB3C2249-F903-4E8C-BAE2-AC87F882383F}" type="presParOf" srcId="{CA48AA68-013F-41AA-8404-77F0B335B3D4}" destId="{D277C4CE-93C9-48FF-91AF-31392120649F}" srcOrd="0" destOrd="0" presId="urn:microsoft.com/office/officeart/2005/8/layout/hierarchy2"/>
    <dgm:cxn modelId="{20B63027-7B1C-4EA9-B94D-5C5A31CA62A0}" type="presParOf" srcId="{D277C4CE-93C9-48FF-91AF-31392120649F}" destId="{454480A0-06D6-4118-AEEF-52238498DC2D}" srcOrd="0" destOrd="0" presId="urn:microsoft.com/office/officeart/2005/8/layout/hierarchy2"/>
    <dgm:cxn modelId="{81961770-689F-457E-91D0-1E52DC16F694}" type="presParOf" srcId="{CA48AA68-013F-41AA-8404-77F0B335B3D4}" destId="{4414E8CD-CF46-44D6-93B4-B2AFDBDE79DC}" srcOrd="1" destOrd="0" presId="urn:microsoft.com/office/officeart/2005/8/layout/hierarchy2"/>
    <dgm:cxn modelId="{CF38F45E-8D8A-4CCC-9AFD-936991EC3133}" type="presParOf" srcId="{4414E8CD-CF46-44D6-93B4-B2AFDBDE79DC}" destId="{628163F9-8AF5-4DDC-AE3D-C6876B2686DD}" srcOrd="0" destOrd="0" presId="urn:microsoft.com/office/officeart/2005/8/layout/hierarchy2"/>
    <dgm:cxn modelId="{315B42A0-0E0E-44AE-9A80-E1D06238F758}" type="presParOf" srcId="{4414E8CD-CF46-44D6-93B4-B2AFDBDE79DC}" destId="{6F26BF11-081D-4068-9FFC-BE50EFF3E884}" srcOrd="1" destOrd="0" presId="urn:microsoft.com/office/officeart/2005/8/layout/hierarchy2"/>
    <dgm:cxn modelId="{C23DDEB6-1DF9-4F07-8D3D-451E7EBFCF32}" type="presParOf" srcId="{6F26BF11-081D-4068-9FFC-BE50EFF3E884}" destId="{A101BEDC-BEA5-409D-AA8B-A819DA45B9BC}" srcOrd="0" destOrd="0" presId="urn:microsoft.com/office/officeart/2005/8/layout/hierarchy2"/>
    <dgm:cxn modelId="{705CC547-CED3-4436-A8A4-B4E28E36503E}" type="presParOf" srcId="{A101BEDC-BEA5-409D-AA8B-A819DA45B9BC}" destId="{AB5162DE-FB62-4B39-9B96-1F1CB0CB3680}" srcOrd="0" destOrd="0" presId="urn:microsoft.com/office/officeart/2005/8/layout/hierarchy2"/>
    <dgm:cxn modelId="{0F84F86E-D233-4FF1-8A41-B013169ECD25}" type="presParOf" srcId="{6F26BF11-081D-4068-9FFC-BE50EFF3E884}" destId="{A17DB2B8-AC66-42C2-9A1F-6EF1F25D51D7}" srcOrd="1" destOrd="0" presId="urn:microsoft.com/office/officeart/2005/8/layout/hierarchy2"/>
    <dgm:cxn modelId="{4EA6F86E-91BB-4ACB-B4AA-0EAA1713491E}" type="presParOf" srcId="{A17DB2B8-AC66-42C2-9A1F-6EF1F25D51D7}" destId="{A8C66557-615D-4C4B-B29E-7B26534DAAA5}" srcOrd="0" destOrd="0" presId="urn:microsoft.com/office/officeart/2005/8/layout/hierarchy2"/>
    <dgm:cxn modelId="{15DFAB86-5D63-4ED0-89F7-48768CA8F9C3}" type="presParOf" srcId="{A17DB2B8-AC66-42C2-9A1F-6EF1F25D51D7}" destId="{1873FF96-4676-4961-8A89-ACE27DC95E5D}" srcOrd="1" destOrd="0" presId="urn:microsoft.com/office/officeart/2005/8/layout/hierarchy2"/>
    <dgm:cxn modelId="{DE9F3DA6-6FDF-4240-B456-42211ADE26DD}" type="presParOf" srcId="{1873FF96-4676-4961-8A89-ACE27DC95E5D}" destId="{B249701A-F797-49C7-B1C2-7EDCDD046CB7}" srcOrd="0" destOrd="0" presId="urn:microsoft.com/office/officeart/2005/8/layout/hierarchy2"/>
    <dgm:cxn modelId="{0F4338D1-8EAA-467B-8D0F-7C5C4ECE59DF}" type="presParOf" srcId="{B249701A-F797-49C7-B1C2-7EDCDD046CB7}" destId="{66C78C84-8A9A-4815-9B56-7763CA10F32E}" srcOrd="0" destOrd="0" presId="urn:microsoft.com/office/officeart/2005/8/layout/hierarchy2"/>
    <dgm:cxn modelId="{84041147-5C5D-4CC2-8997-6AD7E4C73FBD}" type="presParOf" srcId="{1873FF96-4676-4961-8A89-ACE27DC95E5D}" destId="{02D48928-2E36-4C3A-A09A-D294AE59F0C1}" srcOrd="1" destOrd="0" presId="urn:microsoft.com/office/officeart/2005/8/layout/hierarchy2"/>
    <dgm:cxn modelId="{60FC42C4-5A09-4728-9328-D86089D48005}" type="presParOf" srcId="{02D48928-2E36-4C3A-A09A-D294AE59F0C1}" destId="{6F72447F-9FB7-4480-B453-F4A915147628}" srcOrd="0" destOrd="0" presId="urn:microsoft.com/office/officeart/2005/8/layout/hierarchy2"/>
    <dgm:cxn modelId="{9ECCB321-73F1-436D-A6CC-DFB2EE98B2B2}" type="presParOf" srcId="{02D48928-2E36-4C3A-A09A-D294AE59F0C1}" destId="{540FC78F-85FB-478B-B02C-AB84B3E29F50}" srcOrd="1" destOrd="0" presId="urn:microsoft.com/office/officeart/2005/8/layout/hierarchy2"/>
    <dgm:cxn modelId="{4AE2DDC9-CE6F-4733-9F06-E56BC7B9D5FA}" type="presParOf" srcId="{1873FF96-4676-4961-8A89-ACE27DC95E5D}" destId="{9BC17275-3DC9-4868-A8F2-88BDA211B610}" srcOrd="2" destOrd="0" presId="urn:microsoft.com/office/officeart/2005/8/layout/hierarchy2"/>
    <dgm:cxn modelId="{CDFE53B0-BAB1-4842-8954-21CDA701D859}" type="presParOf" srcId="{9BC17275-3DC9-4868-A8F2-88BDA211B610}" destId="{CC4BAA68-6362-44E5-8019-1E84161CAE16}" srcOrd="0" destOrd="0" presId="urn:microsoft.com/office/officeart/2005/8/layout/hierarchy2"/>
    <dgm:cxn modelId="{503F4767-A45F-48D7-B01E-241438A7FE56}" type="presParOf" srcId="{1873FF96-4676-4961-8A89-ACE27DC95E5D}" destId="{C1156947-D961-4829-8AE6-3C8B261FFB93}" srcOrd="3" destOrd="0" presId="urn:microsoft.com/office/officeart/2005/8/layout/hierarchy2"/>
    <dgm:cxn modelId="{84F2DC60-FF16-4708-949C-67425A8AF7CD}" type="presParOf" srcId="{C1156947-D961-4829-8AE6-3C8B261FFB93}" destId="{4DC1515A-AF47-43ED-8921-229859FC6B36}" srcOrd="0" destOrd="0" presId="urn:microsoft.com/office/officeart/2005/8/layout/hierarchy2"/>
    <dgm:cxn modelId="{39927C78-D958-4630-8893-D23F0FD60594}" type="presParOf" srcId="{C1156947-D961-4829-8AE6-3C8B261FFB93}" destId="{87D9EF5A-E5CE-49CC-85ED-0D4877BD8B0B}" srcOrd="1" destOrd="0" presId="urn:microsoft.com/office/officeart/2005/8/layout/hierarchy2"/>
    <dgm:cxn modelId="{1BB6DDA4-7EC4-42CA-A6CF-07541DB8CEDC}" type="presParOf" srcId="{1873FF96-4676-4961-8A89-ACE27DC95E5D}" destId="{749E9371-E967-4E8B-B2BF-46D5F99337F7}" srcOrd="4" destOrd="0" presId="urn:microsoft.com/office/officeart/2005/8/layout/hierarchy2"/>
    <dgm:cxn modelId="{89F1CEE3-40EE-4516-8CCB-3B5D52F95713}" type="presParOf" srcId="{749E9371-E967-4E8B-B2BF-46D5F99337F7}" destId="{D622076A-031D-4515-A999-1489E495AFC6}" srcOrd="0" destOrd="0" presId="urn:microsoft.com/office/officeart/2005/8/layout/hierarchy2"/>
    <dgm:cxn modelId="{03FBFD4E-3016-46C0-9A5F-7DA437C67A52}" type="presParOf" srcId="{1873FF96-4676-4961-8A89-ACE27DC95E5D}" destId="{816894E4-F7A9-432D-A842-B391AECF47BC}" srcOrd="5" destOrd="0" presId="urn:microsoft.com/office/officeart/2005/8/layout/hierarchy2"/>
    <dgm:cxn modelId="{28C91A2D-1DE1-44EB-AD4F-5F5D6A4EE96F}" type="presParOf" srcId="{816894E4-F7A9-432D-A842-B391AECF47BC}" destId="{70AE9D25-51C6-462C-B514-2873A0D56CD8}" srcOrd="0" destOrd="0" presId="urn:microsoft.com/office/officeart/2005/8/layout/hierarchy2"/>
    <dgm:cxn modelId="{5923ADD2-C72E-4365-AE00-4DC574305789}" type="presParOf" srcId="{816894E4-F7A9-432D-A842-B391AECF47BC}" destId="{904B049E-8883-4FDF-990B-5E95918ADB77}" srcOrd="1" destOrd="0" presId="urn:microsoft.com/office/officeart/2005/8/layout/hierarchy2"/>
    <dgm:cxn modelId="{F634D136-1330-4D4C-B7C9-8C7215596BF3}" type="presParOf" srcId="{6F26BF11-081D-4068-9FFC-BE50EFF3E884}" destId="{61F5E309-1EF1-426D-9ED0-C45D9FC798F5}" srcOrd="2" destOrd="0" presId="urn:microsoft.com/office/officeart/2005/8/layout/hierarchy2"/>
    <dgm:cxn modelId="{67EB16D6-6D41-47A4-99A8-7B81F5D320EF}" type="presParOf" srcId="{61F5E309-1EF1-426D-9ED0-C45D9FC798F5}" destId="{DA843169-37D9-4284-8288-D0D4E38508D0}" srcOrd="0" destOrd="0" presId="urn:microsoft.com/office/officeart/2005/8/layout/hierarchy2"/>
    <dgm:cxn modelId="{AFDA1451-F70B-4E56-8FBA-CED891812737}" type="presParOf" srcId="{6F26BF11-081D-4068-9FFC-BE50EFF3E884}" destId="{2D736DBF-6456-4D62-B725-771FCFCCD497}" srcOrd="3" destOrd="0" presId="urn:microsoft.com/office/officeart/2005/8/layout/hierarchy2"/>
    <dgm:cxn modelId="{0EEFB5E9-3285-4768-8930-5B6C1FAD3CC0}" type="presParOf" srcId="{2D736DBF-6456-4D62-B725-771FCFCCD497}" destId="{38C845AD-53F6-4DF2-A66C-9D2AA5FF0478}" srcOrd="0" destOrd="0" presId="urn:microsoft.com/office/officeart/2005/8/layout/hierarchy2"/>
    <dgm:cxn modelId="{5511A9B6-10A4-4CCF-B939-58EEFCBF478B}" type="presParOf" srcId="{2D736DBF-6456-4D62-B725-771FCFCCD497}" destId="{AB467A05-D9DB-4960-8116-FCAD9E6EFF9E}" srcOrd="1" destOrd="0" presId="urn:microsoft.com/office/officeart/2005/8/layout/hierarchy2"/>
    <dgm:cxn modelId="{BFA739A9-E02F-423A-9061-4BDB01387844}" type="presParOf" srcId="{AB467A05-D9DB-4960-8116-FCAD9E6EFF9E}" destId="{EB0E66B0-CF63-4319-B1D9-03EED821CE15}" srcOrd="0" destOrd="0" presId="urn:microsoft.com/office/officeart/2005/8/layout/hierarchy2"/>
    <dgm:cxn modelId="{46AF6FD7-87BF-4994-9299-0625A45D4EFD}" type="presParOf" srcId="{EB0E66B0-CF63-4319-B1D9-03EED821CE15}" destId="{4E3A07DA-070A-4F26-B2DA-F38CD00E3124}" srcOrd="0" destOrd="0" presId="urn:microsoft.com/office/officeart/2005/8/layout/hierarchy2"/>
    <dgm:cxn modelId="{D2F7C5F7-1A53-4429-895D-DB35C842C869}" type="presParOf" srcId="{AB467A05-D9DB-4960-8116-FCAD9E6EFF9E}" destId="{EDED85DB-65C6-4AD1-AE29-9870EA2A147A}" srcOrd="1" destOrd="0" presId="urn:microsoft.com/office/officeart/2005/8/layout/hierarchy2"/>
    <dgm:cxn modelId="{92F44C02-8BFE-490C-AEF1-D49CAED5394B}" type="presParOf" srcId="{EDED85DB-65C6-4AD1-AE29-9870EA2A147A}" destId="{1F0130BA-8535-4031-B515-80058D2F4587}" srcOrd="0" destOrd="0" presId="urn:microsoft.com/office/officeart/2005/8/layout/hierarchy2"/>
    <dgm:cxn modelId="{47C011FE-98B7-410D-A328-39A3711FAEEB}" type="presParOf" srcId="{EDED85DB-65C6-4AD1-AE29-9870EA2A147A}" destId="{332312A0-C47B-4B59-A2A3-F7E733B5E1A9}" srcOrd="1" destOrd="0" presId="urn:microsoft.com/office/officeart/2005/8/layout/hierarchy2"/>
    <dgm:cxn modelId="{7FA3BC37-5C5F-43B4-825C-D6FAE790D963}" type="presParOf" srcId="{AB467A05-D9DB-4960-8116-FCAD9E6EFF9E}" destId="{53C2C302-32B0-4DF7-9A9E-9436601B1FDB}" srcOrd="2" destOrd="0" presId="urn:microsoft.com/office/officeart/2005/8/layout/hierarchy2"/>
    <dgm:cxn modelId="{ED551905-2B42-4216-9731-692587D628A8}" type="presParOf" srcId="{53C2C302-32B0-4DF7-9A9E-9436601B1FDB}" destId="{0143F41B-A07B-400B-9885-9F125A420AA6}" srcOrd="0" destOrd="0" presId="urn:microsoft.com/office/officeart/2005/8/layout/hierarchy2"/>
    <dgm:cxn modelId="{BEE7E419-6DFB-4892-879B-36C19B5860CE}" type="presParOf" srcId="{AB467A05-D9DB-4960-8116-FCAD9E6EFF9E}" destId="{ED4ADBCA-595C-4AC3-9E20-71AC5B39A1F9}" srcOrd="3" destOrd="0" presId="urn:microsoft.com/office/officeart/2005/8/layout/hierarchy2"/>
    <dgm:cxn modelId="{8801CADA-4125-42DE-8934-DAFBE4D0106F}" type="presParOf" srcId="{ED4ADBCA-595C-4AC3-9E20-71AC5B39A1F9}" destId="{15368BD8-3819-424E-9499-49E65E2285D3}" srcOrd="0" destOrd="0" presId="urn:microsoft.com/office/officeart/2005/8/layout/hierarchy2"/>
    <dgm:cxn modelId="{3F73BE47-F901-4302-8395-AA2FA6D1FBAB}" type="presParOf" srcId="{ED4ADBCA-595C-4AC3-9E20-71AC5B39A1F9}" destId="{668AEC6D-E12A-417A-8112-1F2652C0DCCD}" srcOrd="1" destOrd="0" presId="urn:microsoft.com/office/officeart/2005/8/layout/hierarchy2"/>
    <dgm:cxn modelId="{2E5E2FF0-AA4A-4A09-BE03-1133FE0FBCB2}" type="presParOf" srcId="{CA48AA68-013F-41AA-8404-77F0B335B3D4}" destId="{701E1F86-982E-4F79-A100-836DD3EF93BA}" srcOrd="2" destOrd="0" presId="urn:microsoft.com/office/officeart/2005/8/layout/hierarchy2"/>
    <dgm:cxn modelId="{4A90A3DC-90DC-41CA-879B-079165B09855}" type="presParOf" srcId="{701E1F86-982E-4F79-A100-836DD3EF93BA}" destId="{8D119C2E-B1C2-4810-8EE4-E58701521756}" srcOrd="0" destOrd="0" presId="urn:microsoft.com/office/officeart/2005/8/layout/hierarchy2"/>
    <dgm:cxn modelId="{EEF3303B-6ED3-4A7F-B362-192515A96A18}" type="presParOf" srcId="{CA48AA68-013F-41AA-8404-77F0B335B3D4}" destId="{3A0E0F8A-C352-4B31-A913-787A07A3FFF3}" srcOrd="3" destOrd="0" presId="urn:microsoft.com/office/officeart/2005/8/layout/hierarchy2"/>
    <dgm:cxn modelId="{2A440A05-96C7-4E40-9F0D-0C476329F729}" type="presParOf" srcId="{3A0E0F8A-C352-4B31-A913-787A07A3FFF3}" destId="{C58A9ECF-9D2E-405D-B241-8FFF0D1DA607}" srcOrd="0" destOrd="0" presId="urn:microsoft.com/office/officeart/2005/8/layout/hierarchy2"/>
    <dgm:cxn modelId="{54AC97B7-8F96-462F-A64C-FF37A4A0393B}" type="presParOf" srcId="{3A0E0F8A-C352-4B31-A913-787A07A3FFF3}" destId="{FF7F273F-1092-45C3-845A-128B61009D09}" srcOrd="1" destOrd="0" presId="urn:microsoft.com/office/officeart/2005/8/layout/hierarchy2"/>
    <dgm:cxn modelId="{CCD4CCAD-4D22-43CE-A7CF-EB8071ECC3E4}" type="presParOf" srcId="{FF7F273F-1092-45C3-845A-128B61009D09}" destId="{312DC797-6559-4091-BB82-EDCE83CDACD0}" srcOrd="0" destOrd="0" presId="urn:microsoft.com/office/officeart/2005/8/layout/hierarchy2"/>
    <dgm:cxn modelId="{44DA925E-30B4-4ECE-95BF-F755C76279DD}" type="presParOf" srcId="{312DC797-6559-4091-BB82-EDCE83CDACD0}" destId="{97D2DC8D-68AF-499C-83EF-C41801C98667}" srcOrd="0" destOrd="0" presId="urn:microsoft.com/office/officeart/2005/8/layout/hierarchy2"/>
    <dgm:cxn modelId="{BEDBB195-2B15-4B83-84A0-FF4FBDE3A9B1}" type="presParOf" srcId="{FF7F273F-1092-45C3-845A-128B61009D09}" destId="{F3E9BDAF-EAD4-4C7D-9A15-DDC57DA06AFB}" srcOrd="1" destOrd="0" presId="urn:microsoft.com/office/officeart/2005/8/layout/hierarchy2"/>
    <dgm:cxn modelId="{719DE4AD-CE40-4CAD-A617-F3352D0ED064}" type="presParOf" srcId="{F3E9BDAF-EAD4-4C7D-9A15-DDC57DA06AFB}" destId="{541C99D7-32BA-4CC0-95A5-8D5E512F9630}" srcOrd="0" destOrd="0" presId="urn:microsoft.com/office/officeart/2005/8/layout/hierarchy2"/>
    <dgm:cxn modelId="{B623A981-5BCB-442D-A7C5-22DB2F03EE3E}" type="presParOf" srcId="{F3E9BDAF-EAD4-4C7D-9A15-DDC57DA06AFB}" destId="{12C76D05-CE5F-4B12-BB66-B944BC9C759A}" srcOrd="1" destOrd="0" presId="urn:microsoft.com/office/officeart/2005/8/layout/hierarchy2"/>
    <dgm:cxn modelId="{3DAFFE96-63CB-4523-95F8-51C885930744}" type="presParOf" srcId="{12C76D05-CE5F-4B12-BB66-B944BC9C759A}" destId="{86D50B3A-B55D-4997-93CC-D1C31914E3B8}" srcOrd="0" destOrd="0" presId="urn:microsoft.com/office/officeart/2005/8/layout/hierarchy2"/>
    <dgm:cxn modelId="{7CAA38C8-C441-4E45-854F-8C34CBDEB2C1}" type="presParOf" srcId="{86D50B3A-B55D-4997-93CC-D1C31914E3B8}" destId="{482231A3-1073-40C8-9784-9173AF7DE7C7}" srcOrd="0" destOrd="0" presId="urn:microsoft.com/office/officeart/2005/8/layout/hierarchy2"/>
    <dgm:cxn modelId="{F89A3775-CB1B-4441-B14C-E32E3AA0B469}" type="presParOf" srcId="{12C76D05-CE5F-4B12-BB66-B944BC9C759A}" destId="{33FFD4BA-FAC9-4E84-A91C-E55C5DC141E0}" srcOrd="1" destOrd="0" presId="urn:microsoft.com/office/officeart/2005/8/layout/hierarchy2"/>
    <dgm:cxn modelId="{472E0024-FAB8-4CB8-8283-387A3B64A7CC}" type="presParOf" srcId="{33FFD4BA-FAC9-4E84-A91C-E55C5DC141E0}" destId="{14D08081-A244-4135-93FF-E373503B63D2}" srcOrd="0" destOrd="0" presId="urn:microsoft.com/office/officeart/2005/8/layout/hierarchy2"/>
    <dgm:cxn modelId="{49FF44FF-A4E3-4682-8F24-AE18977373A9}" type="presParOf" srcId="{33FFD4BA-FAC9-4E84-A91C-E55C5DC141E0}" destId="{E011866C-14CD-4BEE-A229-7AFFF31DE35C}" srcOrd="1" destOrd="0" presId="urn:microsoft.com/office/officeart/2005/8/layout/hierarchy2"/>
    <dgm:cxn modelId="{120ED509-4859-4DBA-B0DD-AD75B47C4846}" type="presParOf" srcId="{12C76D05-CE5F-4B12-BB66-B944BC9C759A}" destId="{44002B95-D6C5-45D7-9E06-92E32F2225D3}" srcOrd="2" destOrd="0" presId="urn:microsoft.com/office/officeart/2005/8/layout/hierarchy2"/>
    <dgm:cxn modelId="{045290B3-AD17-41D4-B927-75531E36A880}" type="presParOf" srcId="{44002B95-D6C5-45D7-9E06-92E32F2225D3}" destId="{0E55CAE7-B5A5-4C5E-A738-B05CC8068DF5}" srcOrd="0" destOrd="0" presId="urn:microsoft.com/office/officeart/2005/8/layout/hierarchy2"/>
    <dgm:cxn modelId="{3D44E08E-FE0C-4E57-9A57-242FD43BCA26}" type="presParOf" srcId="{12C76D05-CE5F-4B12-BB66-B944BC9C759A}" destId="{8B78FBAD-CD85-4B65-8F83-9C2A934C0F6E}" srcOrd="3" destOrd="0" presId="urn:microsoft.com/office/officeart/2005/8/layout/hierarchy2"/>
    <dgm:cxn modelId="{6184BC34-C609-4C31-90ED-2CA0173161B2}" type="presParOf" srcId="{8B78FBAD-CD85-4B65-8F83-9C2A934C0F6E}" destId="{B914CC78-B833-4D21-9461-C740786819FB}" srcOrd="0" destOrd="0" presId="urn:microsoft.com/office/officeart/2005/8/layout/hierarchy2"/>
    <dgm:cxn modelId="{8D319A5D-42A0-4F82-8424-343EB0816CEA}" type="presParOf" srcId="{8B78FBAD-CD85-4B65-8F83-9C2A934C0F6E}" destId="{9FD66553-6B56-457B-BAC6-4EEB499C92F8}" srcOrd="1" destOrd="0" presId="urn:microsoft.com/office/officeart/2005/8/layout/hierarchy2"/>
    <dgm:cxn modelId="{29FAA78A-6364-440F-AB8A-2A006325CEFB}" type="presParOf" srcId="{FF7F273F-1092-45C3-845A-128B61009D09}" destId="{8BCD447F-B31A-40E4-B9CE-B9D867A8777C}" srcOrd="2" destOrd="0" presId="urn:microsoft.com/office/officeart/2005/8/layout/hierarchy2"/>
    <dgm:cxn modelId="{DC4F952F-114B-4BEB-8475-DC9D74F971CD}" type="presParOf" srcId="{8BCD447F-B31A-40E4-B9CE-B9D867A8777C}" destId="{3F484B96-FDD1-496F-AA96-AB2536A83C1D}" srcOrd="0" destOrd="0" presId="urn:microsoft.com/office/officeart/2005/8/layout/hierarchy2"/>
    <dgm:cxn modelId="{A5EBB8DF-A231-454C-9990-E564EE85D9D6}" type="presParOf" srcId="{FF7F273F-1092-45C3-845A-128B61009D09}" destId="{78303174-0AEF-497D-9926-393926DDE19C}" srcOrd="3" destOrd="0" presId="urn:microsoft.com/office/officeart/2005/8/layout/hierarchy2"/>
    <dgm:cxn modelId="{F5382DFE-398D-4764-990B-BF252732EB0F}" type="presParOf" srcId="{78303174-0AEF-497D-9926-393926DDE19C}" destId="{367428F8-E09D-437D-8E6C-ECA16B85E446}" srcOrd="0" destOrd="0" presId="urn:microsoft.com/office/officeart/2005/8/layout/hierarchy2"/>
    <dgm:cxn modelId="{77766AAA-0251-4440-88A3-E8B6883958B0}" type="presParOf" srcId="{78303174-0AEF-497D-9926-393926DDE19C}" destId="{6CDFB599-44ED-48B4-A97A-276C7F85FFE4}" srcOrd="1" destOrd="0" presId="urn:microsoft.com/office/officeart/2005/8/layout/hierarchy2"/>
    <dgm:cxn modelId="{CEDE9659-22A3-4F46-8516-B027F4725522}" type="presParOf" srcId="{6CDFB599-44ED-48B4-A97A-276C7F85FFE4}" destId="{1F485DDE-F194-441A-92DD-5A827A692133}" srcOrd="0" destOrd="0" presId="urn:microsoft.com/office/officeart/2005/8/layout/hierarchy2"/>
    <dgm:cxn modelId="{3A6F5DAF-D53F-42CD-AD5F-036A60D487BC}" type="presParOf" srcId="{1F485DDE-F194-441A-92DD-5A827A692133}" destId="{EEFF32AC-451E-4279-91DE-8883462EB6C6}" srcOrd="0" destOrd="0" presId="urn:microsoft.com/office/officeart/2005/8/layout/hierarchy2"/>
    <dgm:cxn modelId="{0C65AFAA-A775-41B1-AAC0-CE1E7ACCE461}" type="presParOf" srcId="{6CDFB599-44ED-48B4-A97A-276C7F85FFE4}" destId="{3F3B3BAA-300D-4531-9A8B-F2F9168B7377}" srcOrd="1" destOrd="0" presId="urn:microsoft.com/office/officeart/2005/8/layout/hierarchy2"/>
    <dgm:cxn modelId="{2F46AA6B-1245-499F-8C57-5AC4A050C4FD}" type="presParOf" srcId="{3F3B3BAA-300D-4531-9A8B-F2F9168B7377}" destId="{9E289C1D-6CF0-4FA9-A305-423F79E099DA}" srcOrd="0" destOrd="0" presId="urn:microsoft.com/office/officeart/2005/8/layout/hierarchy2"/>
    <dgm:cxn modelId="{1F8CFEC2-4AE1-426D-AEF7-62342BA75939}" type="presParOf" srcId="{3F3B3BAA-300D-4531-9A8B-F2F9168B7377}" destId="{E4F8D9C1-B287-42C1-84B1-9B027F15019B}" srcOrd="1" destOrd="0" presId="urn:microsoft.com/office/officeart/2005/8/layout/hierarchy2"/>
    <dgm:cxn modelId="{843532BC-9575-46F2-87B2-1CE1D557D0E3}" type="presParOf" srcId="{6CDFB599-44ED-48B4-A97A-276C7F85FFE4}" destId="{B39A0329-AC97-4534-A812-ACB5EBCBB243}" srcOrd="2" destOrd="0" presId="urn:microsoft.com/office/officeart/2005/8/layout/hierarchy2"/>
    <dgm:cxn modelId="{FF238968-6015-4166-B073-F1E7B3C1ABEE}" type="presParOf" srcId="{B39A0329-AC97-4534-A812-ACB5EBCBB243}" destId="{5A4B9E30-5FDE-46A7-8E4E-6508CD4F47AB}" srcOrd="0" destOrd="0" presId="urn:microsoft.com/office/officeart/2005/8/layout/hierarchy2"/>
    <dgm:cxn modelId="{EBABBB4C-3379-4283-AF50-0F6B023FA8B2}" type="presParOf" srcId="{6CDFB599-44ED-48B4-A97A-276C7F85FFE4}" destId="{1FA78EF2-F499-42BF-8013-B2A117D7E3C9}" srcOrd="3" destOrd="0" presId="urn:microsoft.com/office/officeart/2005/8/layout/hierarchy2"/>
    <dgm:cxn modelId="{5C228901-B567-464F-A8C9-09340B8CE625}" type="presParOf" srcId="{1FA78EF2-F499-42BF-8013-B2A117D7E3C9}" destId="{002C087C-AD0E-4A28-A8E5-6C75E71B2443}" srcOrd="0" destOrd="0" presId="urn:microsoft.com/office/officeart/2005/8/layout/hierarchy2"/>
    <dgm:cxn modelId="{B2886F74-1244-489D-9602-1880A8F550C4}" type="presParOf" srcId="{1FA78EF2-F499-42BF-8013-B2A117D7E3C9}" destId="{6ECAF095-81B6-4E0B-921B-F41BEC70D5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1A177E-41BC-44C7-AC14-6D577B383A11}" type="doc">
      <dgm:prSet loTypeId="urn:microsoft.com/office/officeart/2005/8/layout/hierarchy2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AB4507D-2C5B-473E-83C9-2903C985293C}">
      <dgm:prSet phldrT="[Text]"/>
      <dgm:spPr/>
      <dgm:t>
        <a:bodyPr/>
        <a:lstStyle/>
        <a:p>
          <a:r>
            <a:rPr lang="en-US" dirty="0"/>
            <a:t>All stores</a:t>
          </a:r>
        </a:p>
      </dgm:t>
    </dgm:pt>
    <dgm:pt modelId="{E10DD070-BF84-4CD7-B899-76906571E12E}" type="parTrans" cxnId="{BC5329C6-5259-443F-A670-21478383D1E5}">
      <dgm:prSet/>
      <dgm:spPr/>
      <dgm:t>
        <a:bodyPr/>
        <a:lstStyle/>
        <a:p>
          <a:endParaRPr lang="en-US"/>
        </a:p>
      </dgm:t>
    </dgm:pt>
    <dgm:pt modelId="{8AA7DE53-CA82-4A2F-9733-DDA09FB69C66}" type="sibTrans" cxnId="{BC5329C6-5259-443F-A670-21478383D1E5}">
      <dgm:prSet/>
      <dgm:spPr/>
      <dgm:t>
        <a:bodyPr/>
        <a:lstStyle/>
        <a:p>
          <a:endParaRPr lang="en-US"/>
        </a:p>
      </dgm:t>
    </dgm:pt>
    <dgm:pt modelId="{3DE167C9-EF7D-48BD-B951-AFEF903210A2}">
      <dgm:prSet phldrT="[Text]"/>
      <dgm:spPr/>
      <dgm:t>
        <a:bodyPr/>
        <a:lstStyle/>
        <a:p>
          <a:r>
            <a:rPr lang="en-US" dirty="0"/>
            <a:t>Illinois</a:t>
          </a:r>
        </a:p>
      </dgm:t>
    </dgm:pt>
    <dgm:pt modelId="{D7578BD8-87C7-43E2-929F-8889855311BD}" type="parTrans" cxnId="{AF5A9FBC-06AA-47B3-ACA5-877E12C21EB7}">
      <dgm:prSet/>
      <dgm:spPr/>
      <dgm:t>
        <a:bodyPr/>
        <a:lstStyle/>
        <a:p>
          <a:endParaRPr lang="en-US"/>
        </a:p>
      </dgm:t>
    </dgm:pt>
    <dgm:pt modelId="{E1607A53-0B16-4CAB-A004-67FADB625D85}" type="sibTrans" cxnId="{AF5A9FBC-06AA-47B3-ACA5-877E12C21EB7}">
      <dgm:prSet/>
      <dgm:spPr/>
      <dgm:t>
        <a:bodyPr/>
        <a:lstStyle/>
        <a:p>
          <a:endParaRPr lang="en-US"/>
        </a:p>
      </dgm:t>
    </dgm:pt>
    <dgm:pt modelId="{A58160FE-7D1C-46EB-BECE-07B1206F9F8F}">
      <dgm:prSet phldrT="[Text]"/>
      <dgm:spPr/>
      <dgm:t>
        <a:bodyPr/>
        <a:lstStyle/>
        <a:p>
          <a:r>
            <a:rPr lang="en-US" dirty="0"/>
            <a:t>Chicago</a:t>
          </a:r>
        </a:p>
      </dgm:t>
    </dgm:pt>
    <dgm:pt modelId="{BE1B6BD7-5A7A-4FF3-861F-F77766107C04}" type="parTrans" cxnId="{0661E781-BC8F-4749-9FFE-179B1E2D194B}">
      <dgm:prSet/>
      <dgm:spPr/>
      <dgm:t>
        <a:bodyPr/>
        <a:lstStyle/>
        <a:p>
          <a:endParaRPr lang="en-US"/>
        </a:p>
      </dgm:t>
    </dgm:pt>
    <dgm:pt modelId="{B509CA32-38D7-408C-BEF6-C8A48BB9FE1B}" type="sibTrans" cxnId="{0661E781-BC8F-4749-9FFE-179B1E2D194B}">
      <dgm:prSet/>
      <dgm:spPr/>
      <dgm:t>
        <a:bodyPr/>
        <a:lstStyle/>
        <a:p>
          <a:endParaRPr lang="en-US"/>
        </a:p>
      </dgm:t>
    </dgm:pt>
    <dgm:pt modelId="{045951B3-3575-47BA-AAAE-43E14108AF06}">
      <dgm:prSet phldrT="[Text]"/>
      <dgm:spPr/>
      <dgm:t>
        <a:bodyPr/>
        <a:lstStyle/>
        <a:p>
          <a:r>
            <a:rPr lang="en-US" dirty="0"/>
            <a:t>Florida</a:t>
          </a:r>
        </a:p>
      </dgm:t>
    </dgm:pt>
    <dgm:pt modelId="{647D17AE-A081-490E-A363-8CA8CCF29FA6}" type="parTrans" cxnId="{37DAD624-FB04-4A66-8998-00E02F6AE07A}">
      <dgm:prSet/>
      <dgm:spPr/>
      <dgm:t>
        <a:bodyPr/>
        <a:lstStyle/>
        <a:p>
          <a:endParaRPr lang="en-US"/>
        </a:p>
      </dgm:t>
    </dgm:pt>
    <dgm:pt modelId="{44ED41BD-1EBF-4EB4-8F74-16A9AB6E6440}" type="sibTrans" cxnId="{37DAD624-FB04-4A66-8998-00E02F6AE07A}">
      <dgm:prSet/>
      <dgm:spPr/>
      <dgm:t>
        <a:bodyPr/>
        <a:lstStyle/>
        <a:p>
          <a:endParaRPr lang="en-US"/>
        </a:p>
      </dgm:t>
    </dgm:pt>
    <dgm:pt modelId="{4E441EAC-30D8-473B-8C13-6E24A67537AB}">
      <dgm:prSet phldrT="[Text]"/>
      <dgm:spPr/>
      <dgm:t>
        <a:bodyPr/>
        <a:lstStyle/>
        <a:p>
          <a:r>
            <a:rPr lang="en-US" dirty="0"/>
            <a:t>Miami</a:t>
          </a:r>
        </a:p>
      </dgm:t>
    </dgm:pt>
    <dgm:pt modelId="{CF8753E1-C239-45D6-9BB3-6BA78BC075A7}" type="parTrans" cxnId="{A695C7BD-ED74-4BB1-9E75-0DD1E5368749}">
      <dgm:prSet/>
      <dgm:spPr/>
      <dgm:t>
        <a:bodyPr/>
        <a:lstStyle/>
        <a:p>
          <a:endParaRPr lang="en-US"/>
        </a:p>
      </dgm:t>
    </dgm:pt>
    <dgm:pt modelId="{23344261-9567-4BEF-9768-58245D45FBE7}" type="sibTrans" cxnId="{A695C7BD-ED74-4BB1-9E75-0DD1E5368749}">
      <dgm:prSet/>
      <dgm:spPr/>
      <dgm:t>
        <a:bodyPr/>
        <a:lstStyle/>
        <a:p>
          <a:endParaRPr lang="en-US"/>
        </a:p>
      </dgm:t>
    </dgm:pt>
    <dgm:pt modelId="{16D173B8-3C68-400A-A527-C161B8AD3109}">
      <dgm:prSet phldrT="[Text]"/>
      <dgm:spPr/>
      <dgm:t>
        <a:bodyPr/>
        <a:lstStyle/>
        <a:p>
          <a:r>
            <a:rPr lang="en-US" dirty="0"/>
            <a:t>Orlando</a:t>
          </a:r>
        </a:p>
      </dgm:t>
    </dgm:pt>
    <dgm:pt modelId="{2D91174F-9526-4F7F-A84B-9768BD831925}" type="parTrans" cxnId="{4E52814A-7ECD-470D-B0C6-A0DBFAEBEDD3}">
      <dgm:prSet/>
      <dgm:spPr/>
      <dgm:t>
        <a:bodyPr/>
        <a:lstStyle/>
        <a:p>
          <a:endParaRPr lang="en-US"/>
        </a:p>
      </dgm:t>
    </dgm:pt>
    <dgm:pt modelId="{31FAFEA5-8880-4B69-837A-8D5EAE25447D}" type="sibTrans" cxnId="{4E52814A-7ECD-470D-B0C6-A0DBFAEBEDD3}">
      <dgm:prSet/>
      <dgm:spPr/>
      <dgm:t>
        <a:bodyPr/>
        <a:lstStyle/>
        <a:p>
          <a:endParaRPr lang="en-US"/>
        </a:p>
      </dgm:t>
    </dgm:pt>
    <dgm:pt modelId="{F5AF90D4-34C4-407E-AB28-F6E193C9246E}">
      <dgm:prSet phldrT="[Text]"/>
      <dgm:spPr/>
      <dgm:t>
        <a:bodyPr/>
        <a:lstStyle/>
        <a:p>
          <a:r>
            <a:rPr lang="en-US" dirty="0" err="1"/>
            <a:t>SmartMart</a:t>
          </a:r>
          <a:endParaRPr lang="en-US" dirty="0"/>
        </a:p>
      </dgm:t>
    </dgm:pt>
    <dgm:pt modelId="{777D9656-40E1-4B9F-82A6-543D071015FE}" type="parTrans" cxnId="{AB58995F-EFFD-4AA0-A1A7-D89D55F3F68A}">
      <dgm:prSet/>
      <dgm:spPr/>
      <dgm:t>
        <a:bodyPr/>
        <a:lstStyle/>
        <a:p>
          <a:endParaRPr lang="en-US"/>
        </a:p>
      </dgm:t>
    </dgm:pt>
    <dgm:pt modelId="{CCC2DCA0-D8B2-49EA-8927-CC160EE5E767}" type="sibTrans" cxnId="{AB58995F-EFFD-4AA0-A1A7-D89D55F3F68A}">
      <dgm:prSet/>
      <dgm:spPr/>
      <dgm:t>
        <a:bodyPr/>
        <a:lstStyle/>
        <a:p>
          <a:endParaRPr lang="en-US"/>
        </a:p>
      </dgm:t>
    </dgm:pt>
    <dgm:pt modelId="{1909E9D1-3A73-4FC1-9C3C-21AFAFBCDC16}">
      <dgm:prSet phldrT="[Text]"/>
      <dgm:spPr/>
      <dgm:t>
        <a:bodyPr/>
        <a:lstStyle/>
        <a:p>
          <a:r>
            <a:rPr lang="en-US" dirty="0" err="1"/>
            <a:t>EverMore</a:t>
          </a:r>
          <a:endParaRPr lang="en-US" dirty="0"/>
        </a:p>
      </dgm:t>
    </dgm:pt>
    <dgm:pt modelId="{F292344F-4892-40DC-A155-14D12A94FD75}" type="parTrans" cxnId="{EFF80C11-A1B4-44C9-8BDD-A2A860576FCB}">
      <dgm:prSet/>
      <dgm:spPr/>
      <dgm:t>
        <a:bodyPr/>
        <a:lstStyle/>
        <a:p>
          <a:endParaRPr lang="en-US"/>
        </a:p>
      </dgm:t>
    </dgm:pt>
    <dgm:pt modelId="{497B203F-89B6-4B44-9687-388D357AB9B0}" type="sibTrans" cxnId="{EFF80C11-A1B4-44C9-8BDD-A2A860576FCB}">
      <dgm:prSet/>
      <dgm:spPr/>
      <dgm:t>
        <a:bodyPr/>
        <a:lstStyle/>
        <a:p>
          <a:endParaRPr lang="en-US"/>
        </a:p>
      </dgm:t>
    </dgm:pt>
    <dgm:pt modelId="{77E9BDFD-5B65-432B-AA25-B0087E000D1A}">
      <dgm:prSet phldrT="[Text]"/>
      <dgm:spPr/>
      <dgm:t>
        <a:bodyPr/>
        <a:lstStyle/>
        <a:p>
          <a:r>
            <a:rPr lang="en-US" dirty="0" err="1"/>
            <a:t>ProFit</a:t>
          </a:r>
          <a:endParaRPr lang="en-US" dirty="0"/>
        </a:p>
      </dgm:t>
    </dgm:pt>
    <dgm:pt modelId="{5E026EB5-81B4-426F-8C1B-1E5A97BC4E94}" type="parTrans" cxnId="{2F7703C8-302C-44D6-947B-1BB2FFD5A94B}">
      <dgm:prSet/>
      <dgm:spPr/>
      <dgm:t>
        <a:bodyPr/>
        <a:lstStyle/>
        <a:p>
          <a:endParaRPr lang="en-US"/>
        </a:p>
      </dgm:t>
    </dgm:pt>
    <dgm:pt modelId="{CBD69CA8-A25A-4C74-9572-9750FD0B1AA2}" type="sibTrans" cxnId="{2F7703C8-302C-44D6-947B-1BB2FFD5A94B}">
      <dgm:prSet/>
      <dgm:spPr/>
      <dgm:t>
        <a:bodyPr/>
        <a:lstStyle/>
        <a:p>
          <a:endParaRPr lang="en-US"/>
        </a:p>
      </dgm:t>
    </dgm:pt>
    <dgm:pt modelId="{444EF077-F1E9-4108-A43F-AAD4F0064F71}">
      <dgm:prSet phldrT="[Text]"/>
      <dgm:spPr/>
      <dgm:t>
        <a:bodyPr/>
        <a:lstStyle/>
        <a:p>
          <a:r>
            <a:rPr lang="en-US" dirty="0" err="1"/>
            <a:t>EverMOre</a:t>
          </a:r>
          <a:endParaRPr lang="en-US" dirty="0"/>
        </a:p>
      </dgm:t>
    </dgm:pt>
    <dgm:pt modelId="{8AD4089B-7FBB-47FC-BFD9-EEE130D7D244}" type="parTrans" cxnId="{938E9FC0-C0EC-4F40-94D6-863AC5F1CE35}">
      <dgm:prSet/>
      <dgm:spPr/>
      <dgm:t>
        <a:bodyPr/>
        <a:lstStyle/>
        <a:p>
          <a:endParaRPr lang="en-US"/>
        </a:p>
      </dgm:t>
    </dgm:pt>
    <dgm:pt modelId="{31D13999-C6C4-42C9-955A-102C7A70085C}" type="sibTrans" cxnId="{938E9FC0-C0EC-4F40-94D6-863AC5F1CE35}">
      <dgm:prSet/>
      <dgm:spPr/>
      <dgm:t>
        <a:bodyPr/>
        <a:lstStyle/>
        <a:p>
          <a:endParaRPr lang="en-US"/>
        </a:p>
      </dgm:t>
    </dgm:pt>
    <dgm:pt modelId="{47C87DE0-66A2-4502-8EB7-FE311B5AF584}" type="pres">
      <dgm:prSet presAssocID="{E51A177E-41BC-44C7-AC14-6D577B383A1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4F41CF-8457-4DCA-A002-B9BEA352063C}" type="pres">
      <dgm:prSet presAssocID="{CAB4507D-2C5B-473E-83C9-2903C985293C}" presName="root1" presStyleCnt="0"/>
      <dgm:spPr/>
    </dgm:pt>
    <dgm:pt modelId="{6AA14A22-16BE-4226-9CC1-C8F2898E6556}" type="pres">
      <dgm:prSet presAssocID="{CAB4507D-2C5B-473E-83C9-2903C985293C}" presName="LevelOneTextNode" presStyleLbl="node0" presStyleIdx="0" presStyleCnt="1">
        <dgm:presLayoutVars>
          <dgm:chPref val="3"/>
        </dgm:presLayoutVars>
      </dgm:prSet>
      <dgm:spPr/>
    </dgm:pt>
    <dgm:pt modelId="{25D03931-07DF-4F12-ABA0-2D5088BEEA4A}" type="pres">
      <dgm:prSet presAssocID="{CAB4507D-2C5B-473E-83C9-2903C985293C}" presName="level2hierChild" presStyleCnt="0"/>
      <dgm:spPr/>
    </dgm:pt>
    <dgm:pt modelId="{244CFC68-0321-4033-AD74-25D3B6566E6A}" type="pres">
      <dgm:prSet presAssocID="{D7578BD8-87C7-43E2-929F-8889855311BD}" presName="conn2-1" presStyleLbl="parChTrans1D2" presStyleIdx="0" presStyleCnt="2"/>
      <dgm:spPr/>
    </dgm:pt>
    <dgm:pt modelId="{E8DF2AD4-E6C4-42CF-9AD6-21F2DC1BBD3E}" type="pres">
      <dgm:prSet presAssocID="{D7578BD8-87C7-43E2-929F-8889855311BD}" presName="connTx" presStyleLbl="parChTrans1D2" presStyleIdx="0" presStyleCnt="2"/>
      <dgm:spPr/>
    </dgm:pt>
    <dgm:pt modelId="{4F1D1EA5-D10D-4BDD-AFB1-634B09A33E1E}" type="pres">
      <dgm:prSet presAssocID="{3DE167C9-EF7D-48BD-B951-AFEF903210A2}" presName="root2" presStyleCnt="0"/>
      <dgm:spPr/>
    </dgm:pt>
    <dgm:pt modelId="{41F4FB4F-B3A0-4582-B018-5AF1CAC9B3F3}" type="pres">
      <dgm:prSet presAssocID="{3DE167C9-EF7D-48BD-B951-AFEF903210A2}" presName="LevelTwoTextNode" presStyleLbl="node2" presStyleIdx="0" presStyleCnt="2">
        <dgm:presLayoutVars>
          <dgm:chPref val="3"/>
        </dgm:presLayoutVars>
      </dgm:prSet>
      <dgm:spPr/>
    </dgm:pt>
    <dgm:pt modelId="{98CBAF55-ADCD-4372-9871-9F17F68F6E50}" type="pres">
      <dgm:prSet presAssocID="{3DE167C9-EF7D-48BD-B951-AFEF903210A2}" presName="level3hierChild" presStyleCnt="0"/>
      <dgm:spPr/>
    </dgm:pt>
    <dgm:pt modelId="{A6BBD601-9E5A-47B3-8736-99B81D41AF14}" type="pres">
      <dgm:prSet presAssocID="{BE1B6BD7-5A7A-4FF3-861F-F77766107C04}" presName="conn2-1" presStyleLbl="parChTrans1D3" presStyleIdx="0" presStyleCnt="3"/>
      <dgm:spPr/>
    </dgm:pt>
    <dgm:pt modelId="{8578239D-F7D7-404B-BCEC-7044AB615DAF}" type="pres">
      <dgm:prSet presAssocID="{BE1B6BD7-5A7A-4FF3-861F-F77766107C04}" presName="connTx" presStyleLbl="parChTrans1D3" presStyleIdx="0" presStyleCnt="3"/>
      <dgm:spPr/>
    </dgm:pt>
    <dgm:pt modelId="{E1CCAF1B-4492-4E2B-A0BE-1E8D3663A875}" type="pres">
      <dgm:prSet presAssocID="{A58160FE-7D1C-46EB-BECE-07B1206F9F8F}" presName="root2" presStyleCnt="0"/>
      <dgm:spPr/>
    </dgm:pt>
    <dgm:pt modelId="{E7799598-C7CA-4BD6-AA78-7BC5F8F1A5B3}" type="pres">
      <dgm:prSet presAssocID="{A58160FE-7D1C-46EB-BECE-07B1206F9F8F}" presName="LevelTwoTextNode" presStyleLbl="node3" presStyleIdx="0" presStyleCnt="3">
        <dgm:presLayoutVars>
          <dgm:chPref val="3"/>
        </dgm:presLayoutVars>
      </dgm:prSet>
      <dgm:spPr/>
    </dgm:pt>
    <dgm:pt modelId="{60B7185E-DBEE-487C-8F9E-3B228EDE9D29}" type="pres">
      <dgm:prSet presAssocID="{A58160FE-7D1C-46EB-BECE-07B1206F9F8F}" presName="level3hierChild" presStyleCnt="0"/>
      <dgm:spPr/>
    </dgm:pt>
    <dgm:pt modelId="{AC26F55D-8869-4B6C-9BF8-0FF9DFC336B6}" type="pres">
      <dgm:prSet presAssocID="{F292344F-4892-40DC-A155-14D12A94FD75}" presName="conn2-1" presStyleLbl="parChTrans1D4" presStyleIdx="0" presStyleCnt="4"/>
      <dgm:spPr/>
    </dgm:pt>
    <dgm:pt modelId="{C8B7C655-AAF0-404E-A1FA-1B287447AD6F}" type="pres">
      <dgm:prSet presAssocID="{F292344F-4892-40DC-A155-14D12A94FD75}" presName="connTx" presStyleLbl="parChTrans1D4" presStyleIdx="0" presStyleCnt="4"/>
      <dgm:spPr/>
    </dgm:pt>
    <dgm:pt modelId="{DFC7DE06-1376-45DA-8D9E-D426C09F079B}" type="pres">
      <dgm:prSet presAssocID="{1909E9D1-3A73-4FC1-9C3C-21AFAFBCDC16}" presName="root2" presStyleCnt="0"/>
      <dgm:spPr/>
    </dgm:pt>
    <dgm:pt modelId="{07DF144C-0C79-4252-9B53-E3B664DD3427}" type="pres">
      <dgm:prSet presAssocID="{1909E9D1-3A73-4FC1-9C3C-21AFAFBCDC16}" presName="LevelTwoTextNode" presStyleLbl="node4" presStyleIdx="0" presStyleCnt="4">
        <dgm:presLayoutVars>
          <dgm:chPref val="3"/>
        </dgm:presLayoutVars>
      </dgm:prSet>
      <dgm:spPr/>
    </dgm:pt>
    <dgm:pt modelId="{A10C2B86-A066-499F-A80C-599FAF874C67}" type="pres">
      <dgm:prSet presAssocID="{1909E9D1-3A73-4FC1-9C3C-21AFAFBCDC16}" presName="level3hierChild" presStyleCnt="0"/>
      <dgm:spPr/>
    </dgm:pt>
    <dgm:pt modelId="{E4947F56-34D5-4F04-8ABE-4BC0FCEC9D6D}" type="pres">
      <dgm:prSet presAssocID="{647D17AE-A081-490E-A363-8CA8CCF29FA6}" presName="conn2-1" presStyleLbl="parChTrans1D2" presStyleIdx="1" presStyleCnt="2"/>
      <dgm:spPr/>
    </dgm:pt>
    <dgm:pt modelId="{D90BF0C5-6532-4D7B-8B19-FD22C8BDE577}" type="pres">
      <dgm:prSet presAssocID="{647D17AE-A081-490E-A363-8CA8CCF29FA6}" presName="connTx" presStyleLbl="parChTrans1D2" presStyleIdx="1" presStyleCnt="2"/>
      <dgm:spPr/>
    </dgm:pt>
    <dgm:pt modelId="{97F7FE56-1601-4945-8C7D-C460275051B1}" type="pres">
      <dgm:prSet presAssocID="{045951B3-3575-47BA-AAAE-43E14108AF06}" presName="root2" presStyleCnt="0"/>
      <dgm:spPr/>
    </dgm:pt>
    <dgm:pt modelId="{86BAF7B3-126C-45F0-A38C-C60373268799}" type="pres">
      <dgm:prSet presAssocID="{045951B3-3575-47BA-AAAE-43E14108AF06}" presName="LevelTwoTextNode" presStyleLbl="node2" presStyleIdx="1" presStyleCnt="2">
        <dgm:presLayoutVars>
          <dgm:chPref val="3"/>
        </dgm:presLayoutVars>
      </dgm:prSet>
      <dgm:spPr/>
    </dgm:pt>
    <dgm:pt modelId="{738C44F0-2367-41F2-9D1D-F04859426266}" type="pres">
      <dgm:prSet presAssocID="{045951B3-3575-47BA-AAAE-43E14108AF06}" presName="level3hierChild" presStyleCnt="0"/>
      <dgm:spPr/>
    </dgm:pt>
    <dgm:pt modelId="{CCE1364E-27A8-4016-BA65-A9387CB60D0A}" type="pres">
      <dgm:prSet presAssocID="{CF8753E1-C239-45D6-9BB3-6BA78BC075A7}" presName="conn2-1" presStyleLbl="parChTrans1D3" presStyleIdx="1" presStyleCnt="3"/>
      <dgm:spPr/>
    </dgm:pt>
    <dgm:pt modelId="{A75C531F-1FAD-447D-8CBC-2553EAD42A40}" type="pres">
      <dgm:prSet presAssocID="{CF8753E1-C239-45D6-9BB3-6BA78BC075A7}" presName="connTx" presStyleLbl="parChTrans1D3" presStyleIdx="1" presStyleCnt="3"/>
      <dgm:spPr/>
    </dgm:pt>
    <dgm:pt modelId="{3D341267-483E-4E6F-AD31-F25DCDD06064}" type="pres">
      <dgm:prSet presAssocID="{4E441EAC-30D8-473B-8C13-6E24A67537AB}" presName="root2" presStyleCnt="0"/>
      <dgm:spPr/>
    </dgm:pt>
    <dgm:pt modelId="{B6AB4B16-4EEB-4296-BB12-8E65F2BE537D}" type="pres">
      <dgm:prSet presAssocID="{4E441EAC-30D8-473B-8C13-6E24A67537AB}" presName="LevelTwoTextNode" presStyleLbl="node3" presStyleIdx="1" presStyleCnt="3">
        <dgm:presLayoutVars>
          <dgm:chPref val="3"/>
        </dgm:presLayoutVars>
      </dgm:prSet>
      <dgm:spPr/>
    </dgm:pt>
    <dgm:pt modelId="{3F95E3C0-6D56-4395-92AB-47E5FF3D3E56}" type="pres">
      <dgm:prSet presAssocID="{4E441EAC-30D8-473B-8C13-6E24A67537AB}" presName="level3hierChild" presStyleCnt="0"/>
      <dgm:spPr/>
    </dgm:pt>
    <dgm:pt modelId="{E43155A5-C874-43D2-B425-B9190A23BDE5}" type="pres">
      <dgm:prSet presAssocID="{777D9656-40E1-4B9F-82A6-543D071015FE}" presName="conn2-1" presStyleLbl="parChTrans1D4" presStyleIdx="1" presStyleCnt="4"/>
      <dgm:spPr/>
    </dgm:pt>
    <dgm:pt modelId="{E9CAB0A2-289B-4895-BD0D-79CB149602FF}" type="pres">
      <dgm:prSet presAssocID="{777D9656-40E1-4B9F-82A6-543D071015FE}" presName="connTx" presStyleLbl="parChTrans1D4" presStyleIdx="1" presStyleCnt="4"/>
      <dgm:spPr/>
    </dgm:pt>
    <dgm:pt modelId="{6C0EE04B-BA8F-400F-A3AA-742C86D64342}" type="pres">
      <dgm:prSet presAssocID="{F5AF90D4-34C4-407E-AB28-F6E193C9246E}" presName="root2" presStyleCnt="0"/>
      <dgm:spPr/>
    </dgm:pt>
    <dgm:pt modelId="{15149B26-9E66-45B1-BD7E-728B4A99A2CB}" type="pres">
      <dgm:prSet presAssocID="{F5AF90D4-34C4-407E-AB28-F6E193C9246E}" presName="LevelTwoTextNode" presStyleLbl="node4" presStyleIdx="1" presStyleCnt="4">
        <dgm:presLayoutVars>
          <dgm:chPref val="3"/>
        </dgm:presLayoutVars>
      </dgm:prSet>
      <dgm:spPr/>
    </dgm:pt>
    <dgm:pt modelId="{81515964-032C-4614-B550-9AD6B7CDED8F}" type="pres">
      <dgm:prSet presAssocID="{F5AF90D4-34C4-407E-AB28-F6E193C9246E}" presName="level3hierChild" presStyleCnt="0"/>
      <dgm:spPr/>
    </dgm:pt>
    <dgm:pt modelId="{AD687F23-4495-4477-90EE-3DC8724988B7}" type="pres">
      <dgm:prSet presAssocID="{5E026EB5-81B4-426F-8C1B-1E5A97BC4E94}" presName="conn2-1" presStyleLbl="parChTrans1D4" presStyleIdx="2" presStyleCnt="4"/>
      <dgm:spPr/>
    </dgm:pt>
    <dgm:pt modelId="{A10E0711-64B7-4D4F-929E-F92CAE49E1B9}" type="pres">
      <dgm:prSet presAssocID="{5E026EB5-81B4-426F-8C1B-1E5A97BC4E94}" presName="connTx" presStyleLbl="parChTrans1D4" presStyleIdx="2" presStyleCnt="4"/>
      <dgm:spPr/>
    </dgm:pt>
    <dgm:pt modelId="{10338B14-82CD-4915-BC6A-F092EE1262C5}" type="pres">
      <dgm:prSet presAssocID="{77E9BDFD-5B65-432B-AA25-B0087E000D1A}" presName="root2" presStyleCnt="0"/>
      <dgm:spPr/>
    </dgm:pt>
    <dgm:pt modelId="{581087FA-A726-4EDF-9A63-2D7B76B337FC}" type="pres">
      <dgm:prSet presAssocID="{77E9BDFD-5B65-432B-AA25-B0087E000D1A}" presName="LevelTwoTextNode" presStyleLbl="node4" presStyleIdx="2" presStyleCnt="4">
        <dgm:presLayoutVars>
          <dgm:chPref val="3"/>
        </dgm:presLayoutVars>
      </dgm:prSet>
      <dgm:spPr/>
    </dgm:pt>
    <dgm:pt modelId="{AEABEDC5-6613-4A9E-9328-38D5A3E5406D}" type="pres">
      <dgm:prSet presAssocID="{77E9BDFD-5B65-432B-AA25-B0087E000D1A}" presName="level3hierChild" presStyleCnt="0"/>
      <dgm:spPr/>
    </dgm:pt>
    <dgm:pt modelId="{F27F69E7-4CEF-4695-A4A3-1385EE9C5EFF}" type="pres">
      <dgm:prSet presAssocID="{2D91174F-9526-4F7F-A84B-9768BD831925}" presName="conn2-1" presStyleLbl="parChTrans1D3" presStyleIdx="2" presStyleCnt="3"/>
      <dgm:spPr/>
    </dgm:pt>
    <dgm:pt modelId="{A9A805D8-8EAC-48AC-9673-F20820B9CEFA}" type="pres">
      <dgm:prSet presAssocID="{2D91174F-9526-4F7F-A84B-9768BD831925}" presName="connTx" presStyleLbl="parChTrans1D3" presStyleIdx="2" presStyleCnt="3"/>
      <dgm:spPr/>
    </dgm:pt>
    <dgm:pt modelId="{34C37DE6-2149-44E1-B130-99439743B103}" type="pres">
      <dgm:prSet presAssocID="{16D173B8-3C68-400A-A527-C161B8AD3109}" presName="root2" presStyleCnt="0"/>
      <dgm:spPr/>
    </dgm:pt>
    <dgm:pt modelId="{9C23D021-C353-472C-BE62-842C7E5E97A9}" type="pres">
      <dgm:prSet presAssocID="{16D173B8-3C68-400A-A527-C161B8AD3109}" presName="LevelTwoTextNode" presStyleLbl="node3" presStyleIdx="2" presStyleCnt="3">
        <dgm:presLayoutVars>
          <dgm:chPref val="3"/>
        </dgm:presLayoutVars>
      </dgm:prSet>
      <dgm:spPr/>
    </dgm:pt>
    <dgm:pt modelId="{B95B8E9F-B7B1-42EA-8CA8-3C7DBF45235B}" type="pres">
      <dgm:prSet presAssocID="{16D173B8-3C68-400A-A527-C161B8AD3109}" presName="level3hierChild" presStyleCnt="0"/>
      <dgm:spPr/>
    </dgm:pt>
    <dgm:pt modelId="{6EA81328-DFD2-481F-90D3-4794E79D684C}" type="pres">
      <dgm:prSet presAssocID="{8AD4089B-7FBB-47FC-BFD9-EEE130D7D244}" presName="conn2-1" presStyleLbl="parChTrans1D4" presStyleIdx="3" presStyleCnt="4"/>
      <dgm:spPr/>
    </dgm:pt>
    <dgm:pt modelId="{0263A326-EA13-4CFF-ACCB-963084251E86}" type="pres">
      <dgm:prSet presAssocID="{8AD4089B-7FBB-47FC-BFD9-EEE130D7D244}" presName="connTx" presStyleLbl="parChTrans1D4" presStyleIdx="3" presStyleCnt="4"/>
      <dgm:spPr/>
    </dgm:pt>
    <dgm:pt modelId="{D4214BF9-1086-4C2B-8D99-7EF87A59E25D}" type="pres">
      <dgm:prSet presAssocID="{444EF077-F1E9-4108-A43F-AAD4F0064F71}" presName="root2" presStyleCnt="0"/>
      <dgm:spPr/>
    </dgm:pt>
    <dgm:pt modelId="{6716D9D7-05E6-4BE5-B70E-A14B97B3491B}" type="pres">
      <dgm:prSet presAssocID="{444EF077-F1E9-4108-A43F-AAD4F0064F71}" presName="LevelTwoTextNode" presStyleLbl="node4" presStyleIdx="3" presStyleCnt="4">
        <dgm:presLayoutVars>
          <dgm:chPref val="3"/>
        </dgm:presLayoutVars>
      </dgm:prSet>
      <dgm:spPr/>
    </dgm:pt>
    <dgm:pt modelId="{60B64879-D92D-43F3-8AFC-8BE1E1E59BEC}" type="pres">
      <dgm:prSet presAssocID="{444EF077-F1E9-4108-A43F-AAD4F0064F71}" presName="level3hierChild" presStyleCnt="0"/>
      <dgm:spPr/>
    </dgm:pt>
  </dgm:ptLst>
  <dgm:cxnLst>
    <dgm:cxn modelId="{2F908209-35C0-44C9-BAED-C3D63E952391}" type="presOf" srcId="{777D9656-40E1-4B9F-82A6-543D071015FE}" destId="{E43155A5-C874-43D2-B425-B9190A23BDE5}" srcOrd="0" destOrd="0" presId="urn:microsoft.com/office/officeart/2005/8/layout/hierarchy2"/>
    <dgm:cxn modelId="{EFF80C11-A1B4-44C9-8BDD-A2A860576FCB}" srcId="{A58160FE-7D1C-46EB-BECE-07B1206F9F8F}" destId="{1909E9D1-3A73-4FC1-9C3C-21AFAFBCDC16}" srcOrd="0" destOrd="0" parTransId="{F292344F-4892-40DC-A155-14D12A94FD75}" sibTransId="{497B203F-89B6-4B44-9687-388D357AB9B0}"/>
    <dgm:cxn modelId="{CFE9E018-F7E8-4CF8-82A5-401F6F05F397}" type="presOf" srcId="{F292344F-4892-40DC-A155-14D12A94FD75}" destId="{AC26F55D-8869-4B6C-9BF8-0FF9DFC336B6}" srcOrd="0" destOrd="0" presId="urn:microsoft.com/office/officeart/2005/8/layout/hierarchy2"/>
    <dgm:cxn modelId="{37DAD624-FB04-4A66-8998-00E02F6AE07A}" srcId="{CAB4507D-2C5B-473E-83C9-2903C985293C}" destId="{045951B3-3575-47BA-AAAE-43E14108AF06}" srcOrd="1" destOrd="0" parTransId="{647D17AE-A081-490E-A363-8CA8CCF29FA6}" sibTransId="{44ED41BD-1EBF-4EB4-8F74-16A9AB6E6440}"/>
    <dgm:cxn modelId="{6C50412B-97DE-48BE-A126-4A03829BCB00}" type="presOf" srcId="{3DE167C9-EF7D-48BD-B951-AFEF903210A2}" destId="{41F4FB4F-B3A0-4582-B018-5AF1CAC9B3F3}" srcOrd="0" destOrd="0" presId="urn:microsoft.com/office/officeart/2005/8/layout/hierarchy2"/>
    <dgm:cxn modelId="{4FE83131-AA41-47B7-BD66-D9DD22FBDF96}" type="presOf" srcId="{BE1B6BD7-5A7A-4FF3-861F-F77766107C04}" destId="{8578239D-F7D7-404B-BCEC-7044AB615DAF}" srcOrd="1" destOrd="0" presId="urn:microsoft.com/office/officeart/2005/8/layout/hierarchy2"/>
    <dgm:cxn modelId="{F49EBD40-AB3C-41C4-8472-F98B84462A14}" type="presOf" srcId="{777D9656-40E1-4B9F-82A6-543D071015FE}" destId="{E9CAB0A2-289B-4895-BD0D-79CB149602FF}" srcOrd="1" destOrd="0" presId="urn:microsoft.com/office/officeart/2005/8/layout/hierarchy2"/>
    <dgm:cxn modelId="{AB58995F-EFFD-4AA0-A1A7-D89D55F3F68A}" srcId="{4E441EAC-30D8-473B-8C13-6E24A67537AB}" destId="{F5AF90D4-34C4-407E-AB28-F6E193C9246E}" srcOrd="0" destOrd="0" parTransId="{777D9656-40E1-4B9F-82A6-543D071015FE}" sibTransId="{CCC2DCA0-D8B2-49EA-8927-CC160EE5E767}"/>
    <dgm:cxn modelId="{2FBBA963-1306-43E7-98BB-02A38A0568EF}" type="presOf" srcId="{F292344F-4892-40DC-A155-14D12A94FD75}" destId="{C8B7C655-AAF0-404E-A1FA-1B287447AD6F}" srcOrd="1" destOrd="0" presId="urn:microsoft.com/office/officeart/2005/8/layout/hierarchy2"/>
    <dgm:cxn modelId="{BCFD0D47-08DD-4D8E-B862-562EF3A63054}" type="presOf" srcId="{444EF077-F1E9-4108-A43F-AAD4F0064F71}" destId="{6716D9D7-05E6-4BE5-B70E-A14B97B3491B}" srcOrd="0" destOrd="0" presId="urn:microsoft.com/office/officeart/2005/8/layout/hierarchy2"/>
    <dgm:cxn modelId="{48EA2068-2744-4905-96DF-50B8AE2B099F}" type="presOf" srcId="{045951B3-3575-47BA-AAAE-43E14108AF06}" destId="{86BAF7B3-126C-45F0-A38C-C60373268799}" srcOrd="0" destOrd="0" presId="urn:microsoft.com/office/officeart/2005/8/layout/hierarchy2"/>
    <dgm:cxn modelId="{4E52814A-7ECD-470D-B0C6-A0DBFAEBEDD3}" srcId="{045951B3-3575-47BA-AAAE-43E14108AF06}" destId="{16D173B8-3C68-400A-A527-C161B8AD3109}" srcOrd="1" destOrd="0" parTransId="{2D91174F-9526-4F7F-A84B-9768BD831925}" sibTransId="{31FAFEA5-8880-4B69-837A-8D5EAE25447D}"/>
    <dgm:cxn modelId="{D68CD351-7A84-4ED3-9C31-2363D8D9C10F}" type="presOf" srcId="{2D91174F-9526-4F7F-A84B-9768BD831925}" destId="{F27F69E7-4CEF-4695-A4A3-1385EE9C5EFF}" srcOrd="0" destOrd="0" presId="urn:microsoft.com/office/officeart/2005/8/layout/hierarchy2"/>
    <dgm:cxn modelId="{88EAAF56-960A-4179-B965-BFF73C63C60C}" type="presOf" srcId="{BE1B6BD7-5A7A-4FF3-861F-F77766107C04}" destId="{A6BBD601-9E5A-47B3-8736-99B81D41AF14}" srcOrd="0" destOrd="0" presId="urn:microsoft.com/office/officeart/2005/8/layout/hierarchy2"/>
    <dgm:cxn modelId="{E3097957-AE20-4884-8F97-FD4A9232A836}" type="presOf" srcId="{CF8753E1-C239-45D6-9BB3-6BA78BC075A7}" destId="{CCE1364E-27A8-4016-BA65-A9387CB60D0A}" srcOrd="0" destOrd="0" presId="urn:microsoft.com/office/officeart/2005/8/layout/hierarchy2"/>
    <dgm:cxn modelId="{9AB1D07E-1985-4913-8B16-5A088B079A17}" type="presOf" srcId="{A58160FE-7D1C-46EB-BECE-07B1206F9F8F}" destId="{E7799598-C7CA-4BD6-AA78-7BC5F8F1A5B3}" srcOrd="0" destOrd="0" presId="urn:microsoft.com/office/officeart/2005/8/layout/hierarchy2"/>
    <dgm:cxn modelId="{BD431280-61D0-4C32-AB68-DFD5D3BFD25F}" type="presOf" srcId="{77E9BDFD-5B65-432B-AA25-B0087E000D1A}" destId="{581087FA-A726-4EDF-9A63-2D7B76B337FC}" srcOrd="0" destOrd="0" presId="urn:microsoft.com/office/officeart/2005/8/layout/hierarchy2"/>
    <dgm:cxn modelId="{0661E781-BC8F-4749-9FFE-179B1E2D194B}" srcId="{3DE167C9-EF7D-48BD-B951-AFEF903210A2}" destId="{A58160FE-7D1C-46EB-BECE-07B1206F9F8F}" srcOrd="0" destOrd="0" parTransId="{BE1B6BD7-5A7A-4FF3-861F-F77766107C04}" sibTransId="{B509CA32-38D7-408C-BEF6-C8A48BB9FE1B}"/>
    <dgm:cxn modelId="{FA2E228E-5571-405A-B2DE-C9A01175A775}" type="presOf" srcId="{D7578BD8-87C7-43E2-929F-8889855311BD}" destId="{244CFC68-0321-4033-AD74-25D3B6566E6A}" srcOrd="0" destOrd="0" presId="urn:microsoft.com/office/officeart/2005/8/layout/hierarchy2"/>
    <dgm:cxn modelId="{A2CB0F94-593A-4232-B8AB-AD492D8466C5}" type="presOf" srcId="{647D17AE-A081-490E-A363-8CA8CCF29FA6}" destId="{E4947F56-34D5-4F04-8ABE-4BC0FCEC9D6D}" srcOrd="0" destOrd="0" presId="urn:microsoft.com/office/officeart/2005/8/layout/hierarchy2"/>
    <dgm:cxn modelId="{8671789D-E197-45F5-A9EF-3BD5A7F9CF1E}" type="presOf" srcId="{2D91174F-9526-4F7F-A84B-9768BD831925}" destId="{A9A805D8-8EAC-48AC-9673-F20820B9CEFA}" srcOrd="1" destOrd="0" presId="urn:microsoft.com/office/officeart/2005/8/layout/hierarchy2"/>
    <dgm:cxn modelId="{BF1503AB-922D-4F85-BC13-8FA6C8E9ED58}" type="presOf" srcId="{E51A177E-41BC-44C7-AC14-6D577B383A11}" destId="{47C87DE0-66A2-4502-8EB7-FE311B5AF584}" srcOrd="0" destOrd="0" presId="urn:microsoft.com/office/officeart/2005/8/layout/hierarchy2"/>
    <dgm:cxn modelId="{9ED0C2AF-5C3B-4ED3-B87E-7E660F745F7E}" type="presOf" srcId="{CF8753E1-C239-45D6-9BB3-6BA78BC075A7}" destId="{A75C531F-1FAD-447D-8CBC-2553EAD42A40}" srcOrd="1" destOrd="0" presId="urn:microsoft.com/office/officeart/2005/8/layout/hierarchy2"/>
    <dgm:cxn modelId="{AF5A9FBC-06AA-47B3-ACA5-877E12C21EB7}" srcId="{CAB4507D-2C5B-473E-83C9-2903C985293C}" destId="{3DE167C9-EF7D-48BD-B951-AFEF903210A2}" srcOrd="0" destOrd="0" parTransId="{D7578BD8-87C7-43E2-929F-8889855311BD}" sibTransId="{E1607A53-0B16-4CAB-A004-67FADB625D85}"/>
    <dgm:cxn modelId="{A695C7BD-ED74-4BB1-9E75-0DD1E5368749}" srcId="{045951B3-3575-47BA-AAAE-43E14108AF06}" destId="{4E441EAC-30D8-473B-8C13-6E24A67537AB}" srcOrd="0" destOrd="0" parTransId="{CF8753E1-C239-45D6-9BB3-6BA78BC075A7}" sibTransId="{23344261-9567-4BEF-9768-58245D45FBE7}"/>
    <dgm:cxn modelId="{6AAC7ABE-BB7D-4DFF-A249-C3456E431BD4}" type="presOf" srcId="{8AD4089B-7FBB-47FC-BFD9-EEE130D7D244}" destId="{6EA81328-DFD2-481F-90D3-4794E79D684C}" srcOrd="0" destOrd="0" presId="urn:microsoft.com/office/officeart/2005/8/layout/hierarchy2"/>
    <dgm:cxn modelId="{938E9FC0-C0EC-4F40-94D6-863AC5F1CE35}" srcId="{16D173B8-3C68-400A-A527-C161B8AD3109}" destId="{444EF077-F1E9-4108-A43F-AAD4F0064F71}" srcOrd="0" destOrd="0" parTransId="{8AD4089B-7FBB-47FC-BFD9-EEE130D7D244}" sibTransId="{31D13999-C6C4-42C9-955A-102C7A70085C}"/>
    <dgm:cxn modelId="{F6AC97C1-2398-4A07-BD5D-0C521911F059}" type="presOf" srcId="{CAB4507D-2C5B-473E-83C9-2903C985293C}" destId="{6AA14A22-16BE-4226-9CC1-C8F2898E6556}" srcOrd="0" destOrd="0" presId="urn:microsoft.com/office/officeart/2005/8/layout/hierarchy2"/>
    <dgm:cxn modelId="{BC5329C6-5259-443F-A670-21478383D1E5}" srcId="{E51A177E-41BC-44C7-AC14-6D577B383A11}" destId="{CAB4507D-2C5B-473E-83C9-2903C985293C}" srcOrd="0" destOrd="0" parTransId="{E10DD070-BF84-4CD7-B899-76906571E12E}" sibTransId="{8AA7DE53-CA82-4A2F-9733-DDA09FB69C66}"/>
    <dgm:cxn modelId="{2F7703C8-302C-44D6-947B-1BB2FFD5A94B}" srcId="{4E441EAC-30D8-473B-8C13-6E24A67537AB}" destId="{77E9BDFD-5B65-432B-AA25-B0087E000D1A}" srcOrd="1" destOrd="0" parTransId="{5E026EB5-81B4-426F-8C1B-1E5A97BC4E94}" sibTransId="{CBD69CA8-A25A-4C74-9572-9750FD0B1AA2}"/>
    <dgm:cxn modelId="{604582C9-73BB-456E-9C6E-15A99D25C019}" type="presOf" srcId="{4E441EAC-30D8-473B-8C13-6E24A67537AB}" destId="{B6AB4B16-4EEB-4296-BB12-8E65F2BE537D}" srcOrd="0" destOrd="0" presId="urn:microsoft.com/office/officeart/2005/8/layout/hierarchy2"/>
    <dgm:cxn modelId="{17859FCE-E0C4-4DFD-BA88-A3681141B871}" type="presOf" srcId="{F5AF90D4-34C4-407E-AB28-F6E193C9246E}" destId="{15149B26-9E66-45B1-BD7E-728B4A99A2CB}" srcOrd="0" destOrd="0" presId="urn:microsoft.com/office/officeart/2005/8/layout/hierarchy2"/>
    <dgm:cxn modelId="{B151ABD4-6171-46AD-843F-E738D65F77CB}" type="presOf" srcId="{5E026EB5-81B4-426F-8C1B-1E5A97BC4E94}" destId="{AD687F23-4495-4477-90EE-3DC8724988B7}" srcOrd="0" destOrd="0" presId="urn:microsoft.com/office/officeart/2005/8/layout/hierarchy2"/>
    <dgm:cxn modelId="{CCC205D7-0C8B-43E4-9A2E-EE3346047459}" type="presOf" srcId="{16D173B8-3C68-400A-A527-C161B8AD3109}" destId="{9C23D021-C353-472C-BE62-842C7E5E97A9}" srcOrd="0" destOrd="0" presId="urn:microsoft.com/office/officeart/2005/8/layout/hierarchy2"/>
    <dgm:cxn modelId="{BEA03DDA-9882-4647-9BD4-25B1E756391E}" type="presOf" srcId="{1909E9D1-3A73-4FC1-9C3C-21AFAFBCDC16}" destId="{07DF144C-0C79-4252-9B53-E3B664DD3427}" srcOrd="0" destOrd="0" presId="urn:microsoft.com/office/officeart/2005/8/layout/hierarchy2"/>
    <dgm:cxn modelId="{211C88DC-ACFF-49BC-B7D4-8F963F82AF55}" type="presOf" srcId="{8AD4089B-7FBB-47FC-BFD9-EEE130D7D244}" destId="{0263A326-EA13-4CFF-ACCB-963084251E86}" srcOrd="1" destOrd="0" presId="urn:microsoft.com/office/officeart/2005/8/layout/hierarchy2"/>
    <dgm:cxn modelId="{5A1C87E3-1DE7-4B1B-8870-4B29CAF8C4A3}" type="presOf" srcId="{5E026EB5-81B4-426F-8C1B-1E5A97BC4E94}" destId="{A10E0711-64B7-4D4F-929E-F92CAE49E1B9}" srcOrd="1" destOrd="0" presId="urn:microsoft.com/office/officeart/2005/8/layout/hierarchy2"/>
    <dgm:cxn modelId="{951086F8-FAC9-43B8-83B5-36F9F61AD619}" type="presOf" srcId="{647D17AE-A081-490E-A363-8CA8CCF29FA6}" destId="{D90BF0C5-6532-4D7B-8B19-FD22C8BDE577}" srcOrd="1" destOrd="0" presId="urn:microsoft.com/office/officeart/2005/8/layout/hierarchy2"/>
    <dgm:cxn modelId="{3FE4E2F8-FD00-4E4B-8FB0-71C4B82E8190}" type="presOf" srcId="{D7578BD8-87C7-43E2-929F-8889855311BD}" destId="{E8DF2AD4-E6C4-42CF-9AD6-21F2DC1BBD3E}" srcOrd="1" destOrd="0" presId="urn:microsoft.com/office/officeart/2005/8/layout/hierarchy2"/>
    <dgm:cxn modelId="{BC7D9B1D-F7EE-469F-AF95-6386E4642BE4}" type="presParOf" srcId="{47C87DE0-66A2-4502-8EB7-FE311B5AF584}" destId="{624F41CF-8457-4DCA-A002-B9BEA352063C}" srcOrd="0" destOrd="0" presId="urn:microsoft.com/office/officeart/2005/8/layout/hierarchy2"/>
    <dgm:cxn modelId="{7AAE2CED-6CA2-4352-BD03-2A538F9C42FF}" type="presParOf" srcId="{624F41CF-8457-4DCA-A002-B9BEA352063C}" destId="{6AA14A22-16BE-4226-9CC1-C8F2898E6556}" srcOrd="0" destOrd="0" presId="urn:microsoft.com/office/officeart/2005/8/layout/hierarchy2"/>
    <dgm:cxn modelId="{D19995A0-165B-4626-80AD-68D30B85C0A1}" type="presParOf" srcId="{624F41CF-8457-4DCA-A002-B9BEA352063C}" destId="{25D03931-07DF-4F12-ABA0-2D5088BEEA4A}" srcOrd="1" destOrd="0" presId="urn:microsoft.com/office/officeart/2005/8/layout/hierarchy2"/>
    <dgm:cxn modelId="{3B7A3EF4-C395-464F-AEAD-B23A00969943}" type="presParOf" srcId="{25D03931-07DF-4F12-ABA0-2D5088BEEA4A}" destId="{244CFC68-0321-4033-AD74-25D3B6566E6A}" srcOrd="0" destOrd="0" presId="urn:microsoft.com/office/officeart/2005/8/layout/hierarchy2"/>
    <dgm:cxn modelId="{F0048286-2BEF-4994-9BFC-471B039690F1}" type="presParOf" srcId="{244CFC68-0321-4033-AD74-25D3B6566E6A}" destId="{E8DF2AD4-E6C4-42CF-9AD6-21F2DC1BBD3E}" srcOrd="0" destOrd="0" presId="urn:microsoft.com/office/officeart/2005/8/layout/hierarchy2"/>
    <dgm:cxn modelId="{7CFE2E2E-0A36-41D1-82F0-19A2ABE8F3A5}" type="presParOf" srcId="{25D03931-07DF-4F12-ABA0-2D5088BEEA4A}" destId="{4F1D1EA5-D10D-4BDD-AFB1-634B09A33E1E}" srcOrd="1" destOrd="0" presId="urn:microsoft.com/office/officeart/2005/8/layout/hierarchy2"/>
    <dgm:cxn modelId="{00725A7E-2BF5-4E9E-9B8C-67595D232047}" type="presParOf" srcId="{4F1D1EA5-D10D-4BDD-AFB1-634B09A33E1E}" destId="{41F4FB4F-B3A0-4582-B018-5AF1CAC9B3F3}" srcOrd="0" destOrd="0" presId="urn:microsoft.com/office/officeart/2005/8/layout/hierarchy2"/>
    <dgm:cxn modelId="{F3AD3217-0172-4173-9FA6-DC910B20A034}" type="presParOf" srcId="{4F1D1EA5-D10D-4BDD-AFB1-634B09A33E1E}" destId="{98CBAF55-ADCD-4372-9871-9F17F68F6E50}" srcOrd="1" destOrd="0" presId="urn:microsoft.com/office/officeart/2005/8/layout/hierarchy2"/>
    <dgm:cxn modelId="{F3D3011B-7058-4D87-A0A4-FA5C59E22B03}" type="presParOf" srcId="{98CBAF55-ADCD-4372-9871-9F17F68F6E50}" destId="{A6BBD601-9E5A-47B3-8736-99B81D41AF14}" srcOrd="0" destOrd="0" presId="urn:microsoft.com/office/officeart/2005/8/layout/hierarchy2"/>
    <dgm:cxn modelId="{11A51018-F6E9-48BC-9D4B-1A2AF3475CA9}" type="presParOf" srcId="{A6BBD601-9E5A-47B3-8736-99B81D41AF14}" destId="{8578239D-F7D7-404B-BCEC-7044AB615DAF}" srcOrd="0" destOrd="0" presId="urn:microsoft.com/office/officeart/2005/8/layout/hierarchy2"/>
    <dgm:cxn modelId="{E75D24EC-FF85-4236-80D6-08DCEB198882}" type="presParOf" srcId="{98CBAF55-ADCD-4372-9871-9F17F68F6E50}" destId="{E1CCAF1B-4492-4E2B-A0BE-1E8D3663A875}" srcOrd="1" destOrd="0" presId="urn:microsoft.com/office/officeart/2005/8/layout/hierarchy2"/>
    <dgm:cxn modelId="{DFF83204-492C-4627-A54B-853B2D8A8381}" type="presParOf" srcId="{E1CCAF1B-4492-4E2B-A0BE-1E8D3663A875}" destId="{E7799598-C7CA-4BD6-AA78-7BC5F8F1A5B3}" srcOrd="0" destOrd="0" presId="urn:microsoft.com/office/officeart/2005/8/layout/hierarchy2"/>
    <dgm:cxn modelId="{5853E817-5C02-4974-9149-3C968030CB42}" type="presParOf" srcId="{E1CCAF1B-4492-4E2B-A0BE-1E8D3663A875}" destId="{60B7185E-DBEE-487C-8F9E-3B228EDE9D29}" srcOrd="1" destOrd="0" presId="urn:microsoft.com/office/officeart/2005/8/layout/hierarchy2"/>
    <dgm:cxn modelId="{3ABA9BEC-3360-4C7B-AB21-6A11C33E091D}" type="presParOf" srcId="{60B7185E-DBEE-487C-8F9E-3B228EDE9D29}" destId="{AC26F55D-8869-4B6C-9BF8-0FF9DFC336B6}" srcOrd="0" destOrd="0" presId="urn:microsoft.com/office/officeart/2005/8/layout/hierarchy2"/>
    <dgm:cxn modelId="{8F2CCC27-A8BC-46DC-B893-65A881F62E80}" type="presParOf" srcId="{AC26F55D-8869-4B6C-9BF8-0FF9DFC336B6}" destId="{C8B7C655-AAF0-404E-A1FA-1B287447AD6F}" srcOrd="0" destOrd="0" presId="urn:microsoft.com/office/officeart/2005/8/layout/hierarchy2"/>
    <dgm:cxn modelId="{16DC7496-7CF5-480B-9F00-371401BD9E72}" type="presParOf" srcId="{60B7185E-DBEE-487C-8F9E-3B228EDE9D29}" destId="{DFC7DE06-1376-45DA-8D9E-D426C09F079B}" srcOrd="1" destOrd="0" presId="urn:microsoft.com/office/officeart/2005/8/layout/hierarchy2"/>
    <dgm:cxn modelId="{97770F34-9C43-4054-9C93-1887B3BA9248}" type="presParOf" srcId="{DFC7DE06-1376-45DA-8D9E-D426C09F079B}" destId="{07DF144C-0C79-4252-9B53-E3B664DD3427}" srcOrd="0" destOrd="0" presId="urn:microsoft.com/office/officeart/2005/8/layout/hierarchy2"/>
    <dgm:cxn modelId="{056F7CA1-9203-46A4-A650-B006DE27F998}" type="presParOf" srcId="{DFC7DE06-1376-45DA-8D9E-D426C09F079B}" destId="{A10C2B86-A066-499F-A80C-599FAF874C67}" srcOrd="1" destOrd="0" presId="urn:microsoft.com/office/officeart/2005/8/layout/hierarchy2"/>
    <dgm:cxn modelId="{674A0DF0-9390-4AE7-9058-040D2A3676AE}" type="presParOf" srcId="{25D03931-07DF-4F12-ABA0-2D5088BEEA4A}" destId="{E4947F56-34D5-4F04-8ABE-4BC0FCEC9D6D}" srcOrd="2" destOrd="0" presId="urn:microsoft.com/office/officeart/2005/8/layout/hierarchy2"/>
    <dgm:cxn modelId="{A4703B3D-2FC0-462E-8B5A-4122963B9C02}" type="presParOf" srcId="{E4947F56-34D5-4F04-8ABE-4BC0FCEC9D6D}" destId="{D90BF0C5-6532-4D7B-8B19-FD22C8BDE577}" srcOrd="0" destOrd="0" presId="urn:microsoft.com/office/officeart/2005/8/layout/hierarchy2"/>
    <dgm:cxn modelId="{AD0BE69F-F9DF-47A9-934A-C34020CF2441}" type="presParOf" srcId="{25D03931-07DF-4F12-ABA0-2D5088BEEA4A}" destId="{97F7FE56-1601-4945-8C7D-C460275051B1}" srcOrd="3" destOrd="0" presId="urn:microsoft.com/office/officeart/2005/8/layout/hierarchy2"/>
    <dgm:cxn modelId="{0EAF0C2F-5BDA-4753-BADC-AA72AE69E71B}" type="presParOf" srcId="{97F7FE56-1601-4945-8C7D-C460275051B1}" destId="{86BAF7B3-126C-45F0-A38C-C60373268799}" srcOrd="0" destOrd="0" presId="urn:microsoft.com/office/officeart/2005/8/layout/hierarchy2"/>
    <dgm:cxn modelId="{A24F61E6-67FC-4749-9043-13D9183DA382}" type="presParOf" srcId="{97F7FE56-1601-4945-8C7D-C460275051B1}" destId="{738C44F0-2367-41F2-9D1D-F04859426266}" srcOrd="1" destOrd="0" presId="urn:microsoft.com/office/officeart/2005/8/layout/hierarchy2"/>
    <dgm:cxn modelId="{95F0BC1A-47D1-41B5-8094-EFC475C812D9}" type="presParOf" srcId="{738C44F0-2367-41F2-9D1D-F04859426266}" destId="{CCE1364E-27A8-4016-BA65-A9387CB60D0A}" srcOrd="0" destOrd="0" presId="urn:microsoft.com/office/officeart/2005/8/layout/hierarchy2"/>
    <dgm:cxn modelId="{75DC50B4-C00E-4B65-B99F-B9A74DBFD543}" type="presParOf" srcId="{CCE1364E-27A8-4016-BA65-A9387CB60D0A}" destId="{A75C531F-1FAD-447D-8CBC-2553EAD42A40}" srcOrd="0" destOrd="0" presId="urn:microsoft.com/office/officeart/2005/8/layout/hierarchy2"/>
    <dgm:cxn modelId="{23F9560E-A630-4E3A-957A-D5A68327A44A}" type="presParOf" srcId="{738C44F0-2367-41F2-9D1D-F04859426266}" destId="{3D341267-483E-4E6F-AD31-F25DCDD06064}" srcOrd="1" destOrd="0" presId="urn:microsoft.com/office/officeart/2005/8/layout/hierarchy2"/>
    <dgm:cxn modelId="{BD22655F-C8A4-4F71-BEF1-FEED2A9DA438}" type="presParOf" srcId="{3D341267-483E-4E6F-AD31-F25DCDD06064}" destId="{B6AB4B16-4EEB-4296-BB12-8E65F2BE537D}" srcOrd="0" destOrd="0" presId="urn:microsoft.com/office/officeart/2005/8/layout/hierarchy2"/>
    <dgm:cxn modelId="{F7A30744-A34D-479E-BE09-8F81F05BA0C2}" type="presParOf" srcId="{3D341267-483E-4E6F-AD31-F25DCDD06064}" destId="{3F95E3C0-6D56-4395-92AB-47E5FF3D3E56}" srcOrd="1" destOrd="0" presId="urn:microsoft.com/office/officeart/2005/8/layout/hierarchy2"/>
    <dgm:cxn modelId="{CF35C8DF-AF62-4F21-80A9-72C49F6CE15F}" type="presParOf" srcId="{3F95E3C0-6D56-4395-92AB-47E5FF3D3E56}" destId="{E43155A5-C874-43D2-B425-B9190A23BDE5}" srcOrd="0" destOrd="0" presId="urn:microsoft.com/office/officeart/2005/8/layout/hierarchy2"/>
    <dgm:cxn modelId="{5F80742A-36B7-4DEA-BA81-B4CDBDE480BD}" type="presParOf" srcId="{E43155A5-C874-43D2-B425-B9190A23BDE5}" destId="{E9CAB0A2-289B-4895-BD0D-79CB149602FF}" srcOrd="0" destOrd="0" presId="urn:microsoft.com/office/officeart/2005/8/layout/hierarchy2"/>
    <dgm:cxn modelId="{E50A0534-EA40-41C6-8B65-B0D18F618A1C}" type="presParOf" srcId="{3F95E3C0-6D56-4395-92AB-47E5FF3D3E56}" destId="{6C0EE04B-BA8F-400F-A3AA-742C86D64342}" srcOrd="1" destOrd="0" presId="urn:microsoft.com/office/officeart/2005/8/layout/hierarchy2"/>
    <dgm:cxn modelId="{FC2F23ED-1E53-4465-9A78-7DDED4EA2053}" type="presParOf" srcId="{6C0EE04B-BA8F-400F-A3AA-742C86D64342}" destId="{15149B26-9E66-45B1-BD7E-728B4A99A2CB}" srcOrd="0" destOrd="0" presId="urn:microsoft.com/office/officeart/2005/8/layout/hierarchy2"/>
    <dgm:cxn modelId="{EBF307A9-8EA6-47A3-A239-9B01F9DDA468}" type="presParOf" srcId="{6C0EE04B-BA8F-400F-A3AA-742C86D64342}" destId="{81515964-032C-4614-B550-9AD6B7CDED8F}" srcOrd="1" destOrd="0" presId="urn:microsoft.com/office/officeart/2005/8/layout/hierarchy2"/>
    <dgm:cxn modelId="{125D12B5-7318-4EE9-98CB-7DD75E0B5A17}" type="presParOf" srcId="{3F95E3C0-6D56-4395-92AB-47E5FF3D3E56}" destId="{AD687F23-4495-4477-90EE-3DC8724988B7}" srcOrd="2" destOrd="0" presId="urn:microsoft.com/office/officeart/2005/8/layout/hierarchy2"/>
    <dgm:cxn modelId="{675683B5-3B30-46D0-846E-986C5556A007}" type="presParOf" srcId="{AD687F23-4495-4477-90EE-3DC8724988B7}" destId="{A10E0711-64B7-4D4F-929E-F92CAE49E1B9}" srcOrd="0" destOrd="0" presId="urn:microsoft.com/office/officeart/2005/8/layout/hierarchy2"/>
    <dgm:cxn modelId="{A8DE4850-D941-4BD2-9F31-A12984AF4D4A}" type="presParOf" srcId="{3F95E3C0-6D56-4395-92AB-47E5FF3D3E56}" destId="{10338B14-82CD-4915-BC6A-F092EE1262C5}" srcOrd="3" destOrd="0" presId="urn:microsoft.com/office/officeart/2005/8/layout/hierarchy2"/>
    <dgm:cxn modelId="{957D146A-58F4-48AC-9D5F-DA69EE2B22CA}" type="presParOf" srcId="{10338B14-82CD-4915-BC6A-F092EE1262C5}" destId="{581087FA-A726-4EDF-9A63-2D7B76B337FC}" srcOrd="0" destOrd="0" presId="urn:microsoft.com/office/officeart/2005/8/layout/hierarchy2"/>
    <dgm:cxn modelId="{0B6026A1-BD72-466F-8FB0-457F077592C0}" type="presParOf" srcId="{10338B14-82CD-4915-BC6A-F092EE1262C5}" destId="{AEABEDC5-6613-4A9E-9328-38D5A3E5406D}" srcOrd="1" destOrd="0" presId="urn:microsoft.com/office/officeart/2005/8/layout/hierarchy2"/>
    <dgm:cxn modelId="{6D6B345D-7F86-46D1-B462-8E379CF152A0}" type="presParOf" srcId="{738C44F0-2367-41F2-9D1D-F04859426266}" destId="{F27F69E7-4CEF-4695-A4A3-1385EE9C5EFF}" srcOrd="2" destOrd="0" presId="urn:microsoft.com/office/officeart/2005/8/layout/hierarchy2"/>
    <dgm:cxn modelId="{FE9E53FC-0E87-4E7D-80B6-7A1ABCC1014D}" type="presParOf" srcId="{F27F69E7-4CEF-4695-A4A3-1385EE9C5EFF}" destId="{A9A805D8-8EAC-48AC-9673-F20820B9CEFA}" srcOrd="0" destOrd="0" presId="urn:microsoft.com/office/officeart/2005/8/layout/hierarchy2"/>
    <dgm:cxn modelId="{3600CD4D-C8C4-4E31-A3A2-E876E7D3B249}" type="presParOf" srcId="{738C44F0-2367-41F2-9D1D-F04859426266}" destId="{34C37DE6-2149-44E1-B130-99439743B103}" srcOrd="3" destOrd="0" presId="urn:microsoft.com/office/officeart/2005/8/layout/hierarchy2"/>
    <dgm:cxn modelId="{D61AFE26-66AF-4540-A3A9-E9022E37DBF6}" type="presParOf" srcId="{34C37DE6-2149-44E1-B130-99439743B103}" destId="{9C23D021-C353-472C-BE62-842C7E5E97A9}" srcOrd="0" destOrd="0" presId="urn:microsoft.com/office/officeart/2005/8/layout/hierarchy2"/>
    <dgm:cxn modelId="{EC6A2F42-317C-4CAE-BF4C-9F7C2A28665C}" type="presParOf" srcId="{34C37DE6-2149-44E1-B130-99439743B103}" destId="{B95B8E9F-B7B1-42EA-8CA8-3C7DBF45235B}" srcOrd="1" destOrd="0" presId="urn:microsoft.com/office/officeart/2005/8/layout/hierarchy2"/>
    <dgm:cxn modelId="{519DD756-56DC-478F-8CEC-10EA801C10F1}" type="presParOf" srcId="{B95B8E9F-B7B1-42EA-8CA8-3C7DBF45235B}" destId="{6EA81328-DFD2-481F-90D3-4794E79D684C}" srcOrd="0" destOrd="0" presId="urn:microsoft.com/office/officeart/2005/8/layout/hierarchy2"/>
    <dgm:cxn modelId="{7D4BC56E-9DC7-4205-998B-5AF73459D6F5}" type="presParOf" srcId="{6EA81328-DFD2-481F-90D3-4794E79D684C}" destId="{0263A326-EA13-4CFF-ACCB-963084251E86}" srcOrd="0" destOrd="0" presId="urn:microsoft.com/office/officeart/2005/8/layout/hierarchy2"/>
    <dgm:cxn modelId="{27C3FBF9-4544-4EAA-AE12-E520327C59C1}" type="presParOf" srcId="{B95B8E9F-B7B1-42EA-8CA8-3C7DBF45235B}" destId="{D4214BF9-1086-4C2B-8D99-7EF87A59E25D}" srcOrd="1" destOrd="0" presId="urn:microsoft.com/office/officeart/2005/8/layout/hierarchy2"/>
    <dgm:cxn modelId="{5D98E550-20E2-404C-A76D-93308CDD7A82}" type="presParOf" srcId="{D4214BF9-1086-4C2B-8D99-7EF87A59E25D}" destId="{6716D9D7-05E6-4BE5-B70E-A14B97B3491B}" srcOrd="0" destOrd="0" presId="urn:microsoft.com/office/officeart/2005/8/layout/hierarchy2"/>
    <dgm:cxn modelId="{01CF319F-FA4D-4F34-BCB9-D1C367F200AC}" type="presParOf" srcId="{D4214BF9-1086-4C2B-8D99-7EF87A59E25D}" destId="{60B64879-D92D-43F3-8AFC-8BE1E1E59BE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1A177E-41BC-44C7-AC14-6D577B383A11}" type="doc">
      <dgm:prSet loTypeId="urn:microsoft.com/office/officeart/2005/8/layout/hierarchy2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AB4507D-2C5B-473E-83C9-2903C985293C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All dates</a:t>
          </a:r>
        </a:p>
      </dgm:t>
    </dgm:pt>
    <dgm:pt modelId="{E10DD070-BF84-4CD7-B899-76906571E12E}" type="parTrans" cxnId="{BC5329C6-5259-443F-A670-21478383D1E5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8AA7DE53-CA82-4A2F-9733-DDA09FB69C66}" type="sibTrans" cxnId="{BC5329C6-5259-443F-A670-21478383D1E5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3DE167C9-EF7D-48BD-B951-AFEF903210A2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2011</a:t>
          </a:r>
        </a:p>
      </dgm:t>
    </dgm:pt>
    <dgm:pt modelId="{D7578BD8-87C7-43E2-929F-8889855311BD}" type="parTrans" cxnId="{AF5A9FBC-06AA-47B3-ACA5-877E12C21EB7}">
      <dgm:prSet custT="1"/>
      <dgm:spPr/>
      <dgm:t>
        <a:bodyPr/>
        <a:lstStyle/>
        <a:p>
          <a:endParaRPr lang="en-US" sz="1000">
            <a:latin typeface="+mn-lt"/>
          </a:endParaRPr>
        </a:p>
      </dgm:t>
    </dgm:pt>
    <dgm:pt modelId="{E1607A53-0B16-4CAB-A004-67FADB625D85}" type="sibTrans" cxnId="{AF5A9FBC-06AA-47B3-ACA5-877E12C21EB7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A58160FE-7D1C-46EB-BECE-07B1206F9F8F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Jan 2011</a:t>
          </a:r>
        </a:p>
      </dgm:t>
    </dgm:pt>
    <dgm:pt modelId="{BE1B6BD7-5A7A-4FF3-861F-F77766107C04}" type="parTrans" cxnId="{0661E781-BC8F-4749-9FFE-179B1E2D194B}">
      <dgm:prSet custT="1"/>
      <dgm:spPr/>
      <dgm:t>
        <a:bodyPr/>
        <a:lstStyle/>
        <a:p>
          <a:endParaRPr lang="en-US" sz="1000">
            <a:latin typeface="+mn-lt"/>
          </a:endParaRPr>
        </a:p>
      </dgm:t>
    </dgm:pt>
    <dgm:pt modelId="{B509CA32-38D7-408C-BEF6-C8A48BB9FE1B}" type="sibTrans" cxnId="{0661E781-BC8F-4749-9FFE-179B1E2D194B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EB4033C2-31FE-4964-A4D3-598128C5E8C0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Feb 2011</a:t>
          </a:r>
        </a:p>
      </dgm:t>
    </dgm:pt>
    <dgm:pt modelId="{7DE74F6F-5FA3-43E7-8CAF-32D98770DA52}" type="parTrans" cxnId="{7ECAFDAA-B20B-4A7A-9B08-F76015721D12}">
      <dgm:prSet custT="1"/>
      <dgm:spPr/>
      <dgm:t>
        <a:bodyPr/>
        <a:lstStyle/>
        <a:p>
          <a:endParaRPr lang="en-US" sz="1000">
            <a:latin typeface="+mn-lt"/>
          </a:endParaRPr>
        </a:p>
      </dgm:t>
    </dgm:pt>
    <dgm:pt modelId="{D70936C8-EC92-4E79-9977-9EAE14FECA3D}" type="sibTrans" cxnId="{7ECAFDAA-B20B-4A7A-9B08-F76015721D12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045951B3-3575-47BA-AAAE-43E14108AF06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2012</a:t>
          </a:r>
        </a:p>
      </dgm:t>
    </dgm:pt>
    <dgm:pt modelId="{647D17AE-A081-490E-A363-8CA8CCF29FA6}" type="parTrans" cxnId="{37DAD624-FB04-4A66-8998-00E02F6AE07A}">
      <dgm:prSet custT="1"/>
      <dgm:spPr/>
      <dgm:t>
        <a:bodyPr/>
        <a:lstStyle/>
        <a:p>
          <a:endParaRPr lang="en-US" sz="1000">
            <a:latin typeface="+mn-lt"/>
          </a:endParaRPr>
        </a:p>
      </dgm:t>
    </dgm:pt>
    <dgm:pt modelId="{44ED41BD-1EBF-4EB4-8F74-16A9AB6E6440}" type="sibTrans" cxnId="{37DAD624-FB04-4A66-8998-00E02F6AE07A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4E441EAC-30D8-473B-8C13-6E24A67537AB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Jan 2012</a:t>
          </a:r>
        </a:p>
      </dgm:t>
    </dgm:pt>
    <dgm:pt modelId="{CF8753E1-C239-45D6-9BB3-6BA78BC075A7}" type="parTrans" cxnId="{A695C7BD-ED74-4BB1-9E75-0DD1E5368749}">
      <dgm:prSet custT="1"/>
      <dgm:spPr/>
      <dgm:t>
        <a:bodyPr/>
        <a:lstStyle/>
        <a:p>
          <a:endParaRPr lang="en-US" sz="1000">
            <a:latin typeface="+mn-lt"/>
          </a:endParaRPr>
        </a:p>
      </dgm:t>
    </dgm:pt>
    <dgm:pt modelId="{23344261-9567-4BEF-9768-58245D45FBE7}" type="sibTrans" cxnId="{A695C7BD-ED74-4BB1-9E75-0DD1E5368749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F5AF90D4-34C4-407E-AB28-F6E193C9246E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1/1/2012</a:t>
          </a:r>
        </a:p>
      </dgm:t>
    </dgm:pt>
    <dgm:pt modelId="{777D9656-40E1-4B9F-82A6-543D071015FE}" type="parTrans" cxnId="{AB58995F-EFFD-4AA0-A1A7-D89D55F3F68A}">
      <dgm:prSet custT="1"/>
      <dgm:spPr/>
      <dgm:t>
        <a:bodyPr/>
        <a:lstStyle/>
        <a:p>
          <a:endParaRPr lang="en-US" sz="1000">
            <a:latin typeface="+mn-lt"/>
          </a:endParaRPr>
        </a:p>
      </dgm:t>
    </dgm:pt>
    <dgm:pt modelId="{CCC2DCA0-D8B2-49EA-8927-CC160EE5E767}" type="sibTrans" cxnId="{AB58995F-EFFD-4AA0-A1A7-D89D55F3F68A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1909E9D1-3A73-4FC1-9C3C-21AFAFBCDC16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1/1/2011</a:t>
          </a:r>
        </a:p>
      </dgm:t>
    </dgm:pt>
    <dgm:pt modelId="{F292344F-4892-40DC-A155-14D12A94FD75}" type="parTrans" cxnId="{EFF80C11-A1B4-44C9-8BDD-A2A860576FCB}">
      <dgm:prSet custT="1"/>
      <dgm:spPr/>
      <dgm:t>
        <a:bodyPr/>
        <a:lstStyle/>
        <a:p>
          <a:endParaRPr lang="en-US" sz="1000">
            <a:latin typeface="+mn-lt"/>
          </a:endParaRPr>
        </a:p>
      </dgm:t>
    </dgm:pt>
    <dgm:pt modelId="{497B203F-89B6-4B44-9687-388D357AB9B0}" type="sibTrans" cxnId="{EFF80C11-A1B4-44C9-8BDD-A2A860576FCB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937D013E-91F3-4CDD-A694-33B6D94541BA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2/1/2011</a:t>
          </a:r>
        </a:p>
      </dgm:t>
    </dgm:pt>
    <dgm:pt modelId="{64E2FD36-C7AF-43D6-A758-8A227B68E3F0}" type="parTrans" cxnId="{6BAC4D8A-0C20-43F9-9382-44269730DE31}">
      <dgm:prSet custT="1"/>
      <dgm:spPr/>
      <dgm:t>
        <a:bodyPr/>
        <a:lstStyle/>
        <a:p>
          <a:endParaRPr lang="en-US" sz="1000">
            <a:latin typeface="+mn-lt"/>
          </a:endParaRPr>
        </a:p>
      </dgm:t>
    </dgm:pt>
    <dgm:pt modelId="{9B1D3829-6442-4E26-8694-EC6DAB5B5375}" type="sibTrans" cxnId="{6BAC4D8A-0C20-43F9-9382-44269730DE31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177C0A0F-F832-4071-9E11-005A6085A047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…</a:t>
          </a:r>
        </a:p>
      </dgm:t>
    </dgm:pt>
    <dgm:pt modelId="{2B276D2B-70BB-4578-9C35-80B02B87FA2E}" type="parTrans" cxnId="{76D88D72-DDBB-4F35-B9FB-079A0912AA2E}">
      <dgm:prSet custT="1"/>
      <dgm:spPr/>
      <dgm:t>
        <a:bodyPr/>
        <a:lstStyle/>
        <a:p>
          <a:endParaRPr lang="en-US" sz="1000">
            <a:latin typeface="+mn-lt"/>
          </a:endParaRPr>
        </a:p>
      </dgm:t>
    </dgm:pt>
    <dgm:pt modelId="{07C5DB43-F294-4093-A9DB-CC94E3D84D43}" type="sibTrans" cxnId="{76D88D72-DDBB-4F35-B9FB-079A0912AA2E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941315CB-7A4C-445A-9D3C-9E096AEA411F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…</a:t>
          </a:r>
        </a:p>
      </dgm:t>
    </dgm:pt>
    <dgm:pt modelId="{A1C7CA4F-7136-4CB4-BE50-D5E30EBB1FCB}" type="parTrans" cxnId="{46122756-7266-4706-8C2B-10E12FF613F2}">
      <dgm:prSet custT="1"/>
      <dgm:spPr/>
      <dgm:t>
        <a:bodyPr/>
        <a:lstStyle/>
        <a:p>
          <a:endParaRPr lang="en-US" sz="1000">
            <a:latin typeface="+mn-lt"/>
          </a:endParaRPr>
        </a:p>
      </dgm:t>
    </dgm:pt>
    <dgm:pt modelId="{DA96C434-ACB7-44E6-AB53-BCBCE6F09A88}" type="sibTrans" cxnId="{46122756-7266-4706-8C2B-10E12FF613F2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77E9BDFD-5B65-432B-AA25-B0087E000D1A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…</a:t>
          </a:r>
        </a:p>
      </dgm:t>
    </dgm:pt>
    <dgm:pt modelId="{5E026EB5-81B4-426F-8C1B-1E5A97BC4E94}" type="parTrans" cxnId="{2F7703C8-302C-44D6-947B-1BB2FFD5A94B}">
      <dgm:prSet custT="1"/>
      <dgm:spPr/>
      <dgm:t>
        <a:bodyPr/>
        <a:lstStyle/>
        <a:p>
          <a:endParaRPr lang="en-US" sz="1000">
            <a:latin typeface="+mn-lt"/>
          </a:endParaRPr>
        </a:p>
      </dgm:t>
    </dgm:pt>
    <dgm:pt modelId="{CBD69CA8-A25A-4C74-9572-9750FD0B1AA2}" type="sibTrans" cxnId="{2F7703C8-302C-44D6-947B-1BB2FFD5A94B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4F5CDD62-7439-4F6D-86FD-22DD0E0BEF4E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31/1/2011</a:t>
          </a:r>
        </a:p>
      </dgm:t>
    </dgm:pt>
    <dgm:pt modelId="{BF79CEA9-0258-45DE-944B-C2327E7FC09C}" type="parTrans" cxnId="{289623B1-1CC9-45AD-8637-17B84609203E}">
      <dgm:prSet custT="1"/>
      <dgm:spPr/>
      <dgm:t>
        <a:bodyPr/>
        <a:lstStyle/>
        <a:p>
          <a:endParaRPr lang="en-US" sz="1000">
            <a:latin typeface="+mn-lt"/>
          </a:endParaRPr>
        </a:p>
      </dgm:t>
    </dgm:pt>
    <dgm:pt modelId="{A53ED02E-C57F-4D40-9F49-6F07C5B4CB1D}" type="sibTrans" cxnId="{289623B1-1CC9-45AD-8637-17B84609203E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728ABFE5-44B6-4F92-82DD-8AB4E9C22635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…</a:t>
          </a:r>
        </a:p>
      </dgm:t>
    </dgm:pt>
    <dgm:pt modelId="{09F47CA0-57E7-4AC8-91AC-6091192EC3FF}" type="parTrans" cxnId="{15BC5EF6-64A8-4504-968F-A4A69BFC288B}">
      <dgm:prSet custT="1"/>
      <dgm:spPr/>
      <dgm:t>
        <a:bodyPr/>
        <a:lstStyle/>
        <a:p>
          <a:endParaRPr lang="en-US" sz="1000">
            <a:latin typeface="+mn-lt"/>
          </a:endParaRPr>
        </a:p>
      </dgm:t>
    </dgm:pt>
    <dgm:pt modelId="{AE018BF3-1113-49B9-98EF-A00A9BBF7334}" type="sibTrans" cxnId="{15BC5EF6-64A8-4504-968F-A4A69BFC288B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B1A7C3D7-9E41-427A-BDB0-8E04BE0126AE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Dec 2011</a:t>
          </a:r>
        </a:p>
      </dgm:t>
    </dgm:pt>
    <dgm:pt modelId="{9849BF98-AB8A-437B-AFFB-BA17E7496C2B}" type="parTrans" cxnId="{2A48F6E8-2C76-47CB-A086-98D933384E0C}">
      <dgm:prSet custT="1"/>
      <dgm:spPr/>
      <dgm:t>
        <a:bodyPr/>
        <a:lstStyle/>
        <a:p>
          <a:endParaRPr lang="en-US" sz="1000">
            <a:latin typeface="+mn-lt"/>
          </a:endParaRPr>
        </a:p>
      </dgm:t>
    </dgm:pt>
    <dgm:pt modelId="{4CDC9985-0D5A-4DC1-AC98-D866D0D639E4}" type="sibTrans" cxnId="{2A48F6E8-2C76-47CB-A086-98D933384E0C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7FBA7D08-4738-44DE-8EC1-C58243DE711F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…</a:t>
          </a:r>
        </a:p>
      </dgm:t>
    </dgm:pt>
    <dgm:pt modelId="{113A4425-6DFD-489F-8839-70950724BBAF}" type="parTrans" cxnId="{39AFEA53-28FB-46A5-9743-33C359887E6F}">
      <dgm:prSet custT="1"/>
      <dgm:spPr/>
      <dgm:t>
        <a:bodyPr/>
        <a:lstStyle/>
        <a:p>
          <a:endParaRPr lang="en-US" sz="1000">
            <a:latin typeface="+mn-lt"/>
          </a:endParaRPr>
        </a:p>
      </dgm:t>
    </dgm:pt>
    <dgm:pt modelId="{1D2991D0-A1BE-41F0-9114-502DD6578D64}" type="sibTrans" cxnId="{39AFEA53-28FB-46A5-9743-33C359887E6F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A533A6B8-4CB1-407C-BE13-1AAE26C0252A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…</a:t>
          </a:r>
        </a:p>
      </dgm:t>
    </dgm:pt>
    <dgm:pt modelId="{5E9EBE56-6E4C-4752-B9CC-B9E0F26C7428}" type="parTrans" cxnId="{352B30FA-2919-423B-81CB-4104ACDBCA40}">
      <dgm:prSet custT="1"/>
      <dgm:spPr/>
      <dgm:t>
        <a:bodyPr/>
        <a:lstStyle/>
        <a:p>
          <a:endParaRPr lang="en-US" sz="1000">
            <a:latin typeface="+mn-lt"/>
          </a:endParaRPr>
        </a:p>
      </dgm:t>
    </dgm:pt>
    <dgm:pt modelId="{9B0F332D-445B-4181-8C26-659F07656E72}" type="sibTrans" cxnId="{352B30FA-2919-423B-81CB-4104ACDBCA40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72D13438-84CB-46AE-89BF-5BFF6520414D}" type="pres">
      <dgm:prSet presAssocID="{E51A177E-41BC-44C7-AC14-6D577B383A1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FBBCBB6-D4B2-4083-A0A8-B1D6DE273592}" type="pres">
      <dgm:prSet presAssocID="{CAB4507D-2C5B-473E-83C9-2903C985293C}" presName="root1" presStyleCnt="0"/>
      <dgm:spPr/>
    </dgm:pt>
    <dgm:pt modelId="{0EAF0362-EEB3-4782-9D64-0669F44F3D04}" type="pres">
      <dgm:prSet presAssocID="{CAB4507D-2C5B-473E-83C9-2903C985293C}" presName="LevelOneTextNode" presStyleLbl="node0" presStyleIdx="0" presStyleCnt="1">
        <dgm:presLayoutVars>
          <dgm:chPref val="3"/>
        </dgm:presLayoutVars>
      </dgm:prSet>
      <dgm:spPr/>
    </dgm:pt>
    <dgm:pt modelId="{54517F22-755A-44B0-9F75-3A25B17BA932}" type="pres">
      <dgm:prSet presAssocID="{CAB4507D-2C5B-473E-83C9-2903C985293C}" presName="level2hierChild" presStyleCnt="0"/>
      <dgm:spPr/>
    </dgm:pt>
    <dgm:pt modelId="{6358E208-87C0-4A11-AD6A-D79650E8CBF9}" type="pres">
      <dgm:prSet presAssocID="{D7578BD8-87C7-43E2-929F-8889855311BD}" presName="conn2-1" presStyleLbl="parChTrans1D2" presStyleIdx="0" presStyleCnt="2"/>
      <dgm:spPr/>
    </dgm:pt>
    <dgm:pt modelId="{63179FDB-CF47-4154-9BD8-DFE386930626}" type="pres">
      <dgm:prSet presAssocID="{D7578BD8-87C7-43E2-929F-8889855311BD}" presName="connTx" presStyleLbl="parChTrans1D2" presStyleIdx="0" presStyleCnt="2"/>
      <dgm:spPr/>
    </dgm:pt>
    <dgm:pt modelId="{225912A1-BDAD-49B5-ABDB-02DBFBBD9AAB}" type="pres">
      <dgm:prSet presAssocID="{3DE167C9-EF7D-48BD-B951-AFEF903210A2}" presName="root2" presStyleCnt="0"/>
      <dgm:spPr/>
    </dgm:pt>
    <dgm:pt modelId="{DA68792B-2368-46A2-BB5B-FE6763D0B11E}" type="pres">
      <dgm:prSet presAssocID="{3DE167C9-EF7D-48BD-B951-AFEF903210A2}" presName="LevelTwoTextNode" presStyleLbl="node2" presStyleIdx="0" presStyleCnt="2">
        <dgm:presLayoutVars>
          <dgm:chPref val="3"/>
        </dgm:presLayoutVars>
      </dgm:prSet>
      <dgm:spPr/>
    </dgm:pt>
    <dgm:pt modelId="{E1303E3D-FC73-4C4D-A1EC-3D507EB2CB14}" type="pres">
      <dgm:prSet presAssocID="{3DE167C9-EF7D-48BD-B951-AFEF903210A2}" presName="level3hierChild" presStyleCnt="0"/>
      <dgm:spPr/>
    </dgm:pt>
    <dgm:pt modelId="{F427A098-B7DE-4033-A130-0BDB908BD8AC}" type="pres">
      <dgm:prSet presAssocID="{BE1B6BD7-5A7A-4FF3-861F-F77766107C04}" presName="conn2-1" presStyleLbl="parChTrans1D3" presStyleIdx="0" presStyleCnt="5"/>
      <dgm:spPr/>
    </dgm:pt>
    <dgm:pt modelId="{8681E89A-9FDE-4C7B-A745-C00AE311333C}" type="pres">
      <dgm:prSet presAssocID="{BE1B6BD7-5A7A-4FF3-861F-F77766107C04}" presName="connTx" presStyleLbl="parChTrans1D3" presStyleIdx="0" presStyleCnt="5"/>
      <dgm:spPr/>
    </dgm:pt>
    <dgm:pt modelId="{8AC65AB8-63DF-49C6-8706-5F7C6AC2030D}" type="pres">
      <dgm:prSet presAssocID="{A58160FE-7D1C-46EB-BECE-07B1206F9F8F}" presName="root2" presStyleCnt="0"/>
      <dgm:spPr/>
    </dgm:pt>
    <dgm:pt modelId="{6DC53EE7-7289-43F5-A84B-3D082A33BCF7}" type="pres">
      <dgm:prSet presAssocID="{A58160FE-7D1C-46EB-BECE-07B1206F9F8F}" presName="LevelTwoTextNode" presStyleLbl="node3" presStyleIdx="0" presStyleCnt="5">
        <dgm:presLayoutVars>
          <dgm:chPref val="3"/>
        </dgm:presLayoutVars>
      </dgm:prSet>
      <dgm:spPr/>
    </dgm:pt>
    <dgm:pt modelId="{D277F89A-4EF8-45C6-910A-BA56A8B53502}" type="pres">
      <dgm:prSet presAssocID="{A58160FE-7D1C-46EB-BECE-07B1206F9F8F}" presName="level3hierChild" presStyleCnt="0"/>
      <dgm:spPr/>
    </dgm:pt>
    <dgm:pt modelId="{D4C9C48E-26DE-4CE8-8D8C-FB1FCE1CF2E2}" type="pres">
      <dgm:prSet presAssocID="{F292344F-4892-40DC-A155-14D12A94FD75}" presName="conn2-1" presStyleLbl="parChTrans1D4" presStyleIdx="0" presStyleCnt="9"/>
      <dgm:spPr/>
    </dgm:pt>
    <dgm:pt modelId="{B685F2DA-7A85-40CB-A8EC-EEFF508B57A2}" type="pres">
      <dgm:prSet presAssocID="{F292344F-4892-40DC-A155-14D12A94FD75}" presName="connTx" presStyleLbl="parChTrans1D4" presStyleIdx="0" presStyleCnt="9"/>
      <dgm:spPr/>
    </dgm:pt>
    <dgm:pt modelId="{A5D4C242-FBAF-4134-BFB1-03EDEA017CC9}" type="pres">
      <dgm:prSet presAssocID="{1909E9D1-3A73-4FC1-9C3C-21AFAFBCDC16}" presName="root2" presStyleCnt="0"/>
      <dgm:spPr/>
    </dgm:pt>
    <dgm:pt modelId="{B613704A-AE72-4098-BC7B-4BECD52324A3}" type="pres">
      <dgm:prSet presAssocID="{1909E9D1-3A73-4FC1-9C3C-21AFAFBCDC16}" presName="LevelTwoTextNode" presStyleLbl="node4" presStyleIdx="0" presStyleCnt="9">
        <dgm:presLayoutVars>
          <dgm:chPref val="3"/>
        </dgm:presLayoutVars>
      </dgm:prSet>
      <dgm:spPr/>
    </dgm:pt>
    <dgm:pt modelId="{139439A3-18A7-418F-A3BD-49E328F3C3EF}" type="pres">
      <dgm:prSet presAssocID="{1909E9D1-3A73-4FC1-9C3C-21AFAFBCDC16}" presName="level3hierChild" presStyleCnt="0"/>
      <dgm:spPr/>
    </dgm:pt>
    <dgm:pt modelId="{B1341A47-EBA2-45BC-B123-C6EC15D1D14F}" type="pres">
      <dgm:prSet presAssocID="{64E2FD36-C7AF-43D6-A758-8A227B68E3F0}" presName="conn2-1" presStyleLbl="parChTrans1D4" presStyleIdx="1" presStyleCnt="9"/>
      <dgm:spPr/>
    </dgm:pt>
    <dgm:pt modelId="{FF723B2C-7A98-483A-80E4-55658230B689}" type="pres">
      <dgm:prSet presAssocID="{64E2FD36-C7AF-43D6-A758-8A227B68E3F0}" presName="connTx" presStyleLbl="parChTrans1D4" presStyleIdx="1" presStyleCnt="9"/>
      <dgm:spPr/>
    </dgm:pt>
    <dgm:pt modelId="{FC83F925-AC9E-4DBE-8245-5866B0DFC95E}" type="pres">
      <dgm:prSet presAssocID="{937D013E-91F3-4CDD-A694-33B6D94541BA}" presName="root2" presStyleCnt="0"/>
      <dgm:spPr/>
    </dgm:pt>
    <dgm:pt modelId="{00C12B38-617A-4D37-8145-B51A81AC6FDC}" type="pres">
      <dgm:prSet presAssocID="{937D013E-91F3-4CDD-A694-33B6D94541BA}" presName="LevelTwoTextNode" presStyleLbl="node4" presStyleIdx="1" presStyleCnt="9">
        <dgm:presLayoutVars>
          <dgm:chPref val="3"/>
        </dgm:presLayoutVars>
      </dgm:prSet>
      <dgm:spPr/>
    </dgm:pt>
    <dgm:pt modelId="{77A8C83A-99D1-4739-A965-0F5C217F3EA9}" type="pres">
      <dgm:prSet presAssocID="{937D013E-91F3-4CDD-A694-33B6D94541BA}" presName="level3hierChild" presStyleCnt="0"/>
      <dgm:spPr/>
    </dgm:pt>
    <dgm:pt modelId="{316D1C0A-784A-4EE0-8434-5A314C819184}" type="pres">
      <dgm:prSet presAssocID="{2B276D2B-70BB-4578-9C35-80B02B87FA2E}" presName="conn2-1" presStyleLbl="parChTrans1D4" presStyleIdx="2" presStyleCnt="9"/>
      <dgm:spPr/>
    </dgm:pt>
    <dgm:pt modelId="{0368FE7D-21D0-4354-9324-3846000227E3}" type="pres">
      <dgm:prSet presAssocID="{2B276D2B-70BB-4578-9C35-80B02B87FA2E}" presName="connTx" presStyleLbl="parChTrans1D4" presStyleIdx="2" presStyleCnt="9"/>
      <dgm:spPr/>
    </dgm:pt>
    <dgm:pt modelId="{C4F02B1E-72BE-4EF0-9DBF-85286F93E6C7}" type="pres">
      <dgm:prSet presAssocID="{177C0A0F-F832-4071-9E11-005A6085A047}" presName="root2" presStyleCnt="0"/>
      <dgm:spPr/>
    </dgm:pt>
    <dgm:pt modelId="{A63BCCF2-E754-44EE-A64C-F6A83B6AB700}" type="pres">
      <dgm:prSet presAssocID="{177C0A0F-F832-4071-9E11-005A6085A047}" presName="LevelTwoTextNode" presStyleLbl="node4" presStyleIdx="2" presStyleCnt="9">
        <dgm:presLayoutVars>
          <dgm:chPref val="3"/>
        </dgm:presLayoutVars>
      </dgm:prSet>
      <dgm:spPr/>
    </dgm:pt>
    <dgm:pt modelId="{66221FBA-19BF-4D62-98B8-EEA41E070025}" type="pres">
      <dgm:prSet presAssocID="{177C0A0F-F832-4071-9E11-005A6085A047}" presName="level3hierChild" presStyleCnt="0"/>
      <dgm:spPr/>
    </dgm:pt>
    <dgm:pt modelId="{B64D78C0-9A29-4EF6-9978-CE376F0D5F5E}" type="pres">
      <dgm:prSet presAssocID="{BF79CEA9-0258-45DE-944B-C2327E7FC09C}" presName="conn2-1" presStyleLbl="parChTrans1D4" presStyleIdx="3" presStyleCnt="9"/>
      <dgm:spPr/>
    </dgm:pt>
    <dgm:pt modelId="{278FAB6B-C1A4-48E2-849C-78BB964CB5A0}" type="pres">
      <dgm:prSet presAssocID="{BF79CEA9-0258-45DE-944B-C2327E7FC09C}" presName="connTx" presStyleLbl="parChTrans1D4" presStyleIdx="3" presStyleCnt="9"/>
      <dgm:spPr/>
    </dgm:pt>
    <dgm:pt modelId="{6EDB284A-9729-4422-9E03-4D0166B63FBE}" type="pres">
      <dgm:prSet presAssocID="{4F5CDD62-7439-4F6D-86FD-22DD0E0BEF4E}" presName="root2" presStyleCnt="0"/>
      <dgm:spPr/>
    </dgm:pt>
    <dgm:pt modelId="{20EEF8D3-7A3B-4A26-8D9D-A3364A25E590}" type="pres">
      <dgm:prSet presAssocID="{4F5CDD62-7439-4F6D-86FD-22DD0E0BEF4E}" presName="LevelTwoTextNode" presStyleLbl="node4" presStyleIdx="3" presStyleCnt="9">
        <dgm:presLayoutVars>
          <dgm:chPref val="3"/>
        </dgm:presLayoutVars>
      </dgm:prSet>
      <dgm:spPr/>
    </dgm:pt>
    <dgm:pt modelId="{FD5D6F98-82A1-4018-BC9B-BD454F157FED}" type="pres">
      <dgm:prSet presAssocID="{4F5CDD62-7439-4F6D-86FD-22DD0E0BEF4E}" presName="level3hierChild" presStyleCnt="0"/>
      <dgm:spPr/>
    </dgm:pt>
    <dgm:pt modelId="{761BC30E-D3A7-4464-A335-E798063E9FE7}" type="pres">
      <dgm:prSet presAssocID="{7DE74F6F-5FA3-43E7-8CAF-32D98770DA52}" presName="conn2-1" presStyleLbl="parChTrans1D3" presStyleIdx="1" presStyleCnt="5"/>
      <dgm:spPr/>
    </dgm:pt>
    <dgm:pt modelId="{534F1DF5-F7E5-4308-A050-72A786F08719}" type="pres">
      <dgm:prSet presAssocID="{7DE74F6F-5FA3-43E7-8CAF-32D98770DA52}" presName="connTx" presStyleLbl="parChTrans1D3" presStyleIdx="1" presStyleCnt="5"/>
      <dgm:spPr/>
    </dgm:pt>
    <dgm:pt modelId="{63F87ADC-33D2-4124-9056-5CB628F95008}" type="pres">
      <dgm:prSet presAssocID="{EB4033C2-31FE-4964-A4D3-598128C5E8C0}" presName="root2" presStyleCnt="0"/>
      <dgm:spPr/>
    </dgm:pt>
    <dgm:pt modelId="{121B195E-02C8-401D-9957-5EBFEEC9B604}" type="pres">
      <dgm:prSet presAssocID="{EB4033C2-31FE-4964-A4D3-598128C5E8C0}" presName="LevelTwoTextNode" presStyleLbl="node3" presStyleIdx="1" presStyleCnt="5">
        <dgm:presLayoutVars>
          <dgm:chPref val="3"/>
        </dgm:presLayoutVars>
      </dgm:prSet>
      <dgm:spPr/>
    </dgm:pt>
    <dgm:pt modelId="{EFB51974-E12D-4F3E-8A08-5195723832C0}" type="pres">
      <dgm:prSet presAssocID="{EB4033C2-31FE-4964-A4D3-598128C5E8C0}" presName="level3hierChild" presStyleCnt="0"/>
      <dgm:spPr/>
    </dgm:pt>
    <dgm:pt modelId="{07072007-3896-410A-9FAD-7C6060CF76CC}" type="pres">
      <dgm:prSet presAssocID="{A1C7CA4F-7136-4CB4-BE50-D5E30EBB1FCB}" presName="conn2-1" presStyleLbl="parChTrans1D4" presStyleIdx="4" presStyleCnt="9"/>
      <dgm:spPr/>
    </dgm:pt>
    <dgm:pt modelId="{66CFE872-A268-4E17-9EC6-A1B1216E7471}" type="pres">
      <dgm:prSet presAssocID="{A1C7CA4F-7136-4CB4-BE50-D5E30EBB1FCB}" presName="connTx" presStyleLbl="parChTrans1D4" presStyleIdx="4" presStyleCnt="9"/>
      <dgm:spPr/>
    </dgm:pt>
    <dgm:pt modelId="{1D01FB9F-D3E8-4471-82A5-042579A3896B}" type="pres">
      <dgm:prSet presAssocID="{941315CB-7A4C-445A-9D3C-9E096AEA411F}" presName="root2" presStyleCnt="0"/>
      <dgm:spPr/>
    </dgm:pt>
    <dgm:pt modelId="{152EDA7C-D1ED-4AF9-9BC5-05FC7E9A9E32}" type="pres">
      <dgm:prSet presAssocID="{941315CB-7A4C-445A-9D3C-9E096AEA411F}" presName="LevelTwoTextNode" presStyleLbl="node4" presStyleIdx="4" presStyleCnt="9">
        <dgm:presLayoutVars>
          <dgm:chPref val="3"/>
        </dgm:presLayoutVars>
      </dgm:prSet>
      <dgm:spPr/>
    </dgm:pt>
    <dgm:pt modelId="{2094E07D-67B6-4C3E-AD3A-A7BB9BAACDD5}" type="pres">
      <dgm:prSet presAssocID="{941315CB-7A4C-445A-9D3C-9E096AEA411F}" presName="level3hierChild" presStyleCnt="0"/>
      <dgm:spPr/>
    </dgm:pt>
    <dgm:pt modelId="{470A5F6D-3913-424F-BD6F-D568901B674B}" type="pres">
      <dgm:prSet presAssocID="{09F47CA0-57E7-4AC8-91AC-6091192EC3FF}" presName="conn2-1" presStyleLbl="parChTrans1D3" presStyleIdx="2" presStyleCnt="5"/>
      <dgm:spPr/>
    </dgm:pt>
    <dgm:pt modelId="{B797408B-947F-438A-90B5-C4B27FBE91D7}" type="pres">
      <dgm:prSet presAssocID="{09F47CA0-57E7-4AC8-91AC-6091192EC3FF}" presName="connTx" presStyleLbl="parChTrans1D3" presStyleIdx="2" presStyleCnt="5"/>
      <dgm:spPr/>
    </dgm:pt>
    <dgm:pt modelId="{9FA2FBE2-6893-408F-A3B2-C768F2572A71}" type="pres">
      <dgm:prSet presAssocID="{728ABFE5-44B6-4F92-82DD-8AB4E9C22635}" presName="root2" presStyleCnt="0"/>
      <dgm:spPr/>
    </dgm:pt>
    <dgm:pt modelId="{2656C2C6-2105-41A9-83D4-85F3B47AE26F}" type="pres">
      <dgm:prSet presAssocID="{728ABFE5-44B6-4F92-82DD-8AB4E9C22635}" presName="LevelTwoTextNode" presStyleLbl="node3" presStyleIdx="2" presStyleCnt="5">
        <dgm:presLayoutVars>
          <dgm:chPref val="3"/>
        </dgm:presLayoutVars>
      </dgm:prSet>
      <dgm:spPr/>
    </dgm:pt>
    <dgm:pt modelId="{7AD7823E-EB2C-4815-876A-BACE4CCA7477}" type="pres">
      <dgm:prSet presAssocID="{728ABFE5-44B6-4F92-82DD-8AB4E9C22635}" presName="level3hierChild" presStyleCnt="0"/>
      <dgm:spPr/>
    </dgm:pt>
    <dgm:pt modelId="{2468B310-8811-40B9-B913-AA30B151638D}" type="pres">
      <dgm:prSet presAssocID="{113A4425-6DFD-489F-8839-70950724BBAF}" presName="conn2-1" presStyleLbl="parChTrans1D4" presStyleIdx="5" presStyleCnt="9"/>
      <dgm:spPr/>
    </dgm:pt>
    <dgm:pt modelId="{A75F659E-9B40-4D97-B026-44C556D4B075}" type="pres">
      <dgm:prSet presAssocID="{113A4425-6DFD-489F-8839-70950724BBAF}" presName="connTx" presStyleLbl="parChTrans1D4" presStyleIdx="5" presStyleCnt="9"/>
      <dgm:spPr/>
    </dgm:pt>
    <dgm:pt modelId="{CFB0C57F-C11F-4BD6-B1AF-92DB71842B02}" type="pres">
      <dgm:prSet presAssocID="{7FBA7D08-4738-44DE-8EC1-C58243DE711F}" presName="root2" presStyleCnt="0"/>
      <dgm:spPr/>
    </dgm:pt>
    <dgm:pt modelId="{55EB1A19-0A94-4B93-B2B9-D8A6412FA4A3}" type="pres">
      <dgm:prSet presAssocID="{7FBA7D08-4738-44DE-8EC1-C58243DE711F}" presName="LevelTwoTextNode" presStyleLbl="node4" presStyleIdx="5" presStyleCnt="9">
        <dgm:presLayoutVars>
          <dgm:chPref val="3"/>
        </dgm:presLayoutVars>
      </dgm:prSet>
      <dgm:spPr/>
    </dgm:pt>
    <dgm:pt modelId="{2446E3CC-B353-4434-A1B1-0C01D84600B5}" type="pres">
      <dgm:prSet presAssocID="{7FBA7D08-4738-44DE-8EC1-C58243DE711F}" presName="level3hierChild" presStyleCnt="0"/>
      <dgm:spPr/>
    </dgm:pt>
    <dgm:pt modelId="{8FF2DDF5-7D32-45A1-A439-A20D243A6B45}" type="pres">
      <dgm:prSet presAssocID="{9849BF98-AB8A-437B-AFFB-BA17E7496C2B}" presName="conn2-1" presStyleLbl="parChTrans1D3" presStyleIdx="3" presStyleCnt="5"/>
      <dgm:spPr/>
    </dgm:pt>
    <dgm:pt modelId="{435EBD7E-20BE-48EC-A83A-DE2F14F2FEAC}" type="pres">
      <dgm:prSet presAssocID="{9849BF98-AB8A-437B-AFFB-BA17E7496C2B}" presName="connTx" presStyleLbl="parChTrans1D3" presStyleIdx="3" presStyleCnt="5"/>
      <dgm:spPr/>
    </dgm:pt>
    <dgm:pt modelId="{39A4CC96-64FF-4371-B740-A7F31FBBAAE2}" type="pres">
      <dgm:prSet presAssocID="{B1A7C3D7-9E41-427A-BDB0-8E04BE0126AE}" presName="root2" presStyleCnt="0"/>
      <dgm:spPr/>
    </dgm:pt>
    <dgm:pt modelId="{352D94DF-D6D9-49AD-8268-B85456D5B76B}" type="pres">
      <dgm:prSet presAssocID="{B1A7C3D7-9E41-427A-BDB0-8E04BE0126AE}" presName="LevelTwoTextNode" presStyleLbl="node3" presStyleIdx="3" presStyleCnt="5">
        <dgm:presLayoutVars>
          <dgm:chPref val="3"/>
        </dgm:presLayoutVars>
      </dgm:prSet>
      <dgm:spPr/>
    </dgm:pt>
    <dgm:pt modelId="{7F97127D-CDB6-4E50-90CC-6E9AB46192F4}" type="pres">
      <dgm:prSet presAssocID="{B1A7C3D7-9E41-427A-BDB0-8E04BE0126AE}" presName="level3hierChild" presStyleCnt="0"/>
      <dgm:spPr/>
    </dgm:pt>
    <dgm:pt modelId="{2E36991A-ACF4-4C0B-9F11-2AA0127CA2F5}" type="pres">
      <dgm:prSet presAssocID="{5E9EBE56-6E4C-4752-B9CC-B9E0F26C7428}" presName="conn2-1" presStyleLbl="parChTrans1D4" presStyleIdx="6" presStyleCnt="9"/>
      <dgm:spPr/>
    </dgm:pt>
    <dgm:pt modelId="{1C1A8593-E4BD-4605-AE51-DCED728870A3}" type="pres">
      <dgm:prSet presAssocID="{5E9EBE56-6E4C-4752-B9CC-B9E0F26C7428}" presName="connTx" presStyleLbl="parChTrans1D4" presStyleIdx="6" presStyleCnt="9"/>
      <dgm:spPr/>
    </dgm:pt>
    <dgm:pt modelId="{E4B5F2DE-5E0C-4C75-BF99-CAE8F1ADB10D}" type="pres">
      <dgm:prSet presAssocID="{A533A6B8-4CB1-407C-BE13-1AAE26C0252A}" presName="root2" presStyleCnt="0"/>
      <dgm:spPr/>
    </dgm:pt>
    <dgm:pt modelId="{BD0ED8F2-B078-4E2C-A42B-5457A595DBA4}" type="pres">
      <dgm:prSet presAssocID="{A533A6B8-4CB1-407C-BE13-1AAE26C0252A}" presName="LevelTwoTextNode" presStyleLbl="node4" presStyleIdx="6" presStyleCnt="9">
        <dgm:presLayoutVars>
          <dgm:chPref val="3"/>
        </dgm:presLayoutVars>
      </dgm:prSet>
      <dgm:spPr/>
    </dgm:pt>
    <dgm:pt modelId="{86DB3006-D3FC-4B34-A0DD-8C6CE1A62DE6}" type="pres">
      <dgm:prSet presAssocID="{A533A6B8-4CB1-407C-BE13-1AAE26C0252A}" presName="level3hierChild" presStyleCnt="0"/>
      <dgm:spPr/>
    </dgm:pt>
    <dgm:pt modelId="{8D84285E-5B86-48BC-8681-DFDE832C9B27}" type="pres">
      <dgm:prSet presAssocID="{647D17AE-A081-490E-A363-8CA8CCF29FA6}" presName="conn2-1" presStyleLbl="parChTrans1D2" presStyleIdx="1" presStyleCnt="2"/>
      <dgm:spPr/>
    </dgm:pt>
    <dgm:pt modelId="{52C0261F-CEF6-4ECB-A132-368A6A61D30F}" type="pres">
      <dgm:prSet presAssocID="{647D17AE-A081-490E-A363-8CA8CCF29FA6}" presName="connTx" presStyleLbl="parChTrans1D2" presStyleIdx="1" presStyleCnt="2"/>
      <dgm:spPr/>
    </dgm:pt>
    <dgm:pt modelId="{10CC3AB7-7BE5-4F85-B41F-A2EBC3EF41CC}" type="pres">
      <dgm:prSet presAssocID="{045951B3-3575-47BA-AAAE-43E14108AF06}" presName="root2" presStyleCnt="0"/>
      <dgm:spPr/>
    </dgm:pt>
    <dgm:pt modelId="{73BA7B5C-0C60-46F2-BBF7-914A5ED0E23D}" type="pres">
      <dgm:prSet presAssocID="{045951B3-3575-47BA-AAAE-43E14108AF06}" presName="LevelTwoTextNode" presStyleLbl="node2" presStyleIdx="1" presStyleCnt="2">
        <dgm:presLayoutVars>
          <dgm:chPref val="3"/>
        </dgm:presLayoutVars>
      </dgm:prSet>
      <dgm:spPr/>
    </dgm:pt>
    <dgm:pt modelId="{D09839CA-0FC4-4F49-96FB-298F5BDEE38C}" type="pres">
      <dgm:prSet presAssocID="{045951B3-3575-47BA-AAAE-43E14108AF06}" presName="level3hierChild" presStyleCnt="0"/>
      <dgm:spPr/>
    </dgm:pt>
    <dgm:pt modelId="{4381A215-F111-4BA9-B148-199C2EA67158}" type="pres">
      <dgm:prSet presAssocID="{CF8753E1-C239-45D6-9BB3-6BA78BC075A7}" presName="conn2-1" presStyleLbl="parChTrans1D3" presStyleIdx="4" presStyleCnt="5"/>
      <dgm:spPr/>
    </dgm:pt>
    <dgm:pt modelId="{7D611D91-0876-412F-957E-8FA52989342C}" type="pres">
      <dgm:prSet presAssocID="{CF8753E1-C239-45D6-9BB3-6BA78BC075A7}" presName="connTx" presStyleLbl="parChTrans1D3" presStyleIdx="4" presStyleCnt="5"/>
      <dgm:spPr/>
    </dgm:pt>
    <dgm:pt modelId="{DD1766C6-0139-4FE4-A907-28AF8BB81C79}" type="pres">
      <dgm:prSet presAssocID="{4E441EAC-30D8-473B-8C13-6E24A67537AB}" presName="root2" presStyleCnt="0"/>
      <dgm:spPr/>
    </dgm:pt>
    <dgm:pt modelId="{C9FEA468-5C7A-46A7-912E-252E223DC9DF}" type="pres">
      <dgm:prSet presAssocID="{4E441EAC-30D8-473B-8C13-6E24A67537AB}" presName="LevelTwoTextNode" presStyleLbl="node3" presStyleIdx="4" presStyleCnt="5">
        <dgm:presLayoutVars>
          <dgm:chPref val="3"/>
        </dgm:presLayoutVars>
      </dgm:prSet>
      <dgm:spPr/>
    </dgm:pt>
    <dgm:pt modelId="{14AEAF02-FD83-44B6-8547-0D2F55B10597}" type="pres">
      <dgm:prSet presAssocID="{4E441EAC-30D8-473B-8C13-6E24A67537AB}" presName="level3hierChild" presStyleCnt="0"/>
      <dgm:spPr/>
    </dgm:pt>
    <dgm:pt modelId="{8EB04ECB-E6B3-4940-AD6C-EF24C7491A59}" type="pres">
      <dgm:prSet presAssocID="{777D9656-40E1-4B9F-82A6-543D071015FE}" presName="conn2-1" presStyleLbl="parChTrans1D4" presStyleIdx="7" presStyleCnt="9"/>
      <dgm:spPr/>
    </dgm:pt>
    <dgm:pt modelId="{6C48C3D8-556C-4092-A0DA-E1FE63402DAF}" type="pres">
      <dgm:prSet presAssocID="{777D9656-40E1-4B9F-82A6-543D071015FE}" presName="connTx" presStyleLbl="parChTrans1D4" presStyleIdx="7" presStyleCnt="9"/>
      <dgm:spPr/>
    </dgm:pt>
    <dgm:pt modelId="{D00DA20C-A7C2-4994-B404-ECC58C8EA809}" type="pres">
      <dgm:prSet presAssocID="{F5AF90D4-34C4-407E-AB28-F6E193C9246E}" presName="root2" presStyleCnt="0"/>
      <dgm:spPr/>
    </dgm:pt>
    <dgm:pt modelId="{EC2D178F-41A3-41B9-8CAD-3C6B2D51597B}" type="pres">
      <dgm:prSet presAssocID="{F5AF90D4-34C4-407E-AB28-F6E193C9246E}" presName="LevelTwoTextNode" presStyleLbl="node4" presStyleIdx="7" presStyleCnt="9">
        <dgm:presLayoutVars>
          <dgm:chPref val="3"/>
        </dgm:presLayoutVars>
      </dgm:prSet>
      <dgm:spPr/>
    </dgm:pt>
    <dgm:pt modelId="{9C59D1F0-D511-43F3-98E3-DE316B131C64}" type="pres">
      <dgm:prSet presAssocID="{F5AF90D4-34C4-407E-AB28-F6E193C9246E}" presName="level3hierChild" presStyleCnt="0"/>
      <dgm:spPr/>
    </dgm:pt>
    <dgm:pt modelId="{669DB388-E755-4807-8504-37F0021D52DF}" type="pres">
      <dgm:prSet presAssocID="{5E026EB5-81B4-426F-8C1B-1E5A97BC4E94}" presName="conn2-1" presStyleLbl="parChTrans1D4" presStyleIdx="8" presStyleCnt="9"/>
      <dgm:spPr/>
    </dgm:pt>
    <dgm:pt modelId="{BCE2D874-F871-4FA2-AB6B-470790E8734A}" type="pres">
      <dgm:prSet presAssocID="{5E026EB5-81B4-426F-8C1B-1E5A97BC4E94}" presName="connTx" presStyleLbl="parChTrans1D4" presStyleIdx="8" presStyleCnt="9"/>
      <dgm:spPr/>
    </dgm:pt>
    <dgm:pt modelId="{EB5C3679-C481-4BE5-A5E3-E3F8DB11DDAA}" type="pres">
      <dgm:prSet presAssocID="{77E9BDFD-5B65-432B-AA25-B0087E000D1A}" presName="root2" presStyleCnt="0"/>
      <dgm:spPr/>
    </dgm:pt>
    <dgm:pt modelId="{399BA631-1A06-4BAB-B295-7112710B3DA1}" type="pres">
      <dgm:prSet presAssocID="{77E9BDFD-5B65-432B-AA25-B0087E000D1A}" presName="LevelTwoTextNode" presStyleLbl="node4" presStyleIdx="8" presStyleCnt="9">
        <dgm:presLayoutVars>
          <dgm:chPref val="3"/>
        </dgm:presLayoutVars>
      </dgm:prSet>
      <dgm:spPr/>
    </dgm:pt>
    <dgm:pt modelId="{EB70C446-6CC8-44E1-88BD-F0029F052CFB}" type="pres">
      <dgm:prSet presAssocID="{77E9BDFD-5B65-432B-AA25-B0087E000D1A}" presName="level3hierChild" presStyleCnt="0"/>
      <dgm:spPr/>
    </dgm:pt>
  </dgm:ptLst>
  <dgm:cxnLst>
    <dgm:cxn modelId="{1DA8A603-FC1D-4CDF-B1CF-156C922AE40D}" type="presOf" srcId="{77E9BDFD-5B65-432B-AA25-B0087E000D1A}" destId="{399BA631-1A06-4BAB-B295-7112710B3DA1}" srcOrd="0" destOrd="0" presId="urn:microsoft.com/office/officeart/2005/8/layout/hierarchy2"/>
    <dgm:cxn modelId="{3C222C09-BFD0-4EBA-B533-64303F240DB7}" type="presOf" srcId="{D7578BD8-87C7-43E2-929F-8889855311BD}" destId="{6358E208-87C0-4A11-AD6A-D79650E8CBF9}" srcOrd="0" destOrd="0" presId="urn:microsoft.com/office/officeart/2005/8/layout/hierarchy2"/>
    <dgm:cxn modelId="{4AEDA50A-B99F-455F-ABA8-03280CBFB1B3}" type="presOf" srcId="{64E2FD36-C7AF-43D6-A758-8A227B68E3F0}" destId="{FF723B2C-7A98-483A-80E4-55658230B689}" srcOrd="1" destOrd="0" presId="urn:microsoft.com/office/officeart/2005/8/layout/hierarchy2"/>
    <dgm:cxn modelId="{EFF80C11-A1B4-44C9-8BDD-A2A860576FCB}" srcId="{A58160FE-7D1C-46EB-BECE-07B1206F9F8F}" destId="{1909E9D1-3A73-4FC1-9C3C-21AFAFBCDC16}" srcOrd="0" destOrd="0" parTransId="{F292344F-4892-40DC-A155-14D12A94FD75}" sibTransId="{497B203F-89B6-4B44-9687-388D357AB9B0}"/>
    <dgm:cxn modelId="{A2465F12-BC3B-4F0D-9519-392B750847F8}" type="presOf" srcId="{D7578BD8-87C7-43E2-929F-8889855311BD}" destId="{63179FDB-CF47-4154-9BD8-DFE386930626}" srcOrd="1" destOrd="0" presId="urn:microsoft.com/office/officeart/2005/8/layout/hierarchy2"/>
    <dgm:cxn modelId="{24A10515-6340-4B61-BBCF-7192AFE2806D}" type="presOf" srcId="{5E026EB5-81B4-426F-8C1B-1E5A97BC4E94}" destId="{BCE2D874-F871-4FA2-AB6B-470790E8734A}" srcOrd="1" destOrd="0" presId="urn:microsoft.com/office/officeart/2005/8/layout/hierarchy2"/>
    <dgm:cxn modelId="{B9BF201D-DA7D-467A-9DB6-59056AE1DB57}" type="presOf" srcId="{BE1B6BD7-5A7A-4FF3-861F-F77766107C04}" destId="{8681E89A-9FDE-4C7B-A745-C00AE311333C}" srcOrd="1" destOrd="0" presId="urn:microsoft.com/office/officeart/2005/8/layout/hierarchy2"/>
    <dgm:cxn modelId="{FE33CF20-8491-4B40-94B6-23BC16071142}" type="presOf" srcId="{777D9656-40E1-4B9F-82A6-543D071015FE}" destId="{8EB04ECB-E6B3-4940-AD6C-EF24C7491A59}" srcOrd="0" destOrd="0" presId="urn:microsoft.com/office/officeart/2005/8/layout/hierarchy2"/>
    <dgm:cxn modelId="{37DAD624-FB04-4A66-8998-00E02F6AE07A}" srcId="{CAB4507D-2C5B-473E-83C9-2903C985293C}" destId="{045951B3-3575-47BA-AAAE-43E14108AF06}" srcOrd="1" destOrd="0" parTransId="{647D17AE-A081-490E-A363-8CA8CCF29FA6}" sibTransId="{44ED41BD-1EBF-4EB4-8F74-16A9AB6E6440}"/>
    <dgm:cxn modelId="{6FCAE525-D9D7-4065-81D0-C5E214FFA4F1}" type="presOf" srcId="{777D9656-40E1-4B9F-82A6-543D071015FE}" destId="{6C48C3D8-556C-4092-A0DA-E1FE63402DAF}" srcOrd="1" destOrd="0" presId="urn:microsoft.com/office/officeart/2005/8/layout/hierarchy2"/>
    <dgm:cxn modelId="{672A792B-A748-467D-9796-DF9AB8EB428C}" type="presOf" srcId="{113A4425-6DFD-489F-8839-70950724BBAF}" destId="{2468B310-8811-40B9-B913-AA30B151638D}" srcOrd="0" destOrd="0" presId="urn:microsoft.com/office/officeart/2005/8/layout/hierarchy2"/>
    <dgm:cxn modelId="{85DD0D2F-1C32-43ED-8156-A484B519EA4F}" type="presOf" srcId="{7DE74F6F-5FA3-43E7-8CAF-32D98770DA52}" destId="{534F1DF5-F7E5-4308-A050-72A786F08719}" srcOrd="1" destOrd="0" presId="urn:microsoft.com/office/officeart/2005/8/layout/hierarchy2"/>
    <dgm:cxn modelId="{0F06F433-7F89-4B81-BE6B-DD64F57AE52D}" type="presOf" srcId="{4F5CDD62-7439-4F6D-86FD-22DD0E0BEF4E}" destId="{20EEF8D3-7A3B-4A26-8D9D-A3364A25E590}" srcOrd="0" destOrd="0" presId="urn:microsoft.com/office/officeart/2005/8/layout/hierarchy2"/>
    <dgm:cxn modelId="{298F9B34-9A8A-4E8F-8017-75E89ADF09FE}" type="presOf" srcId="{7DE74F6F-5FA3-43E7-8CAF-32D98770DA52}" destId="{761BC30E-D3A7-4464-A335-E798063E9FE7}" srcOrd="0" destOrd="0" presId="urn:microsoft.com/office/officeart/2005/8/layout/hierarchy2"/>
    <dgm:cxn modelId="{AE665036-4E41-4117-8E12-49CEF8CBBC2E}" type="presOf" srcId="{941315CB-7A4C-445A-9D3C-9E096AEA411F}" destId="{152EDA7C-D1ED-4AF9-9BC5-05FC7E9A9E32}" srcOrd="0" destOrd="0" presId="urn:microsoft.com/office/officeart/2005/8/layout/hierarchy2"/>
    <dgm:cxn modelId="{BF2F7438-B196-4989-B9E3-9EECE0EDE817}" type="presOf" srcId="{177C0A0F-F832-4071-9E11-005A6085A047}" destId="{A63BCCF2-E754-44EE-A64C-F6A83B6AB700}" srcOrd="0" destOrd="0" presId="urn:microsoft.com/office/officeart/2005/8/layout/hierarchy2"/>
    <dgm:cxn modelId="{DD7FF939-2B85-4A9D-B2AC-DC6693F5D493}" type="presOf" srcId="{EB4033C2-31FE-4964-A4D3-598128C5E8C0}" destId="{121B195E-02C8-401D-9957-5EBFEEC9B604}" srcOrd="0" destOrd="0" presId="urn:microsoft.com/office/officeart/2005/8/layout/hierarchy2"/>
    <dgm:cxn modelId="{73F7FA3B-D889-4D34-BFAE-86219DFAF17F}" type="presOf" srcId="{BF79CEA9-0258-45DE-944B-C2327E7FC09C}" destId="{B64D78C0-9A29-4EF6-9978-CE376F0D5F5E}" srcOrd="0" destOrd="0" presId="urn:microsoft.com/office/officeart/2005/8/layout/hierarchy2"/>
    <dgm:cxn modelId="{3DACAC3E-D10E-4E1D-B7AC-5868627DBE27}" type="presOf" srcId="{937D013E-91F3-4CDD-A694-33B6D94541BA}" destId="{00C12B38-617A-4D37-8145-B51A81AC6FDC}" srcOrd="0" destOrd="0" presId="urn:microsoft.com/office/officeart/2005/8/layout/hierarchy2"/>
    <dgm:cxn modelId="{AB58995F-EFFD-4AA0-A1A7-D89D55F3F68A}" srcId="{4E441EAC-30D8-473B-8C13-6E24A67537AB}" destId="{F5AF90D4-34C4-407E-AB28-F6E193C9246E}" srcOrd="0" destOrd="0" parTransId="{777D9656-40E1-4B9F-82A6-543D071015FE}" sibTransId="{CCC2DCA0-D8B2-49EA-8927-CC160EE5E767}"/>
    <dgm:cxn modelId="{66108A61-655F-442A-BF15-6F99FA9AC6B0}" type="presOf" srcId="{728ABFE5-44B6-4F92-82DD-8AB4E9C22635}" destId="{2656C2C6-2105-41A9-83D4-85F3B47AE26F}" srcOrd="0" destOrd="0" presId="urn:microsoft.com/office/officeart/2005/8/layout/hierarchy2"/>
    <dgm:cxn modelId="{F2D93A42-894F-4929-BE4C-C42ABDF505B0}" type="presOf" srcId="{CF8753E1-C239-45D6-9BB3-6BA78BC075A7}" destId="{4381A215-F111-4BA9-B148-199C2EA67158}" srcOrd="0" destOrd="0" presId="urn:microsoft.com/office/officeart/2005/8/layout/hierarchy2"/>
    <dgm:cxn modelId="{901C0E46-875E-4A6A-A655-DEFA589C3CE3}" type="presOf" srcId="{A1C7CA4F-7136-4CB4-BE50-D5E30EBB1FCB}" destId="{07072007-3896-410A-9FAD-7C6060CF76CC}" srcOrd="0" destOrd="0" presId="urn:microsoft.com/office/officeart/2005/8/layout/hierarchy2"/>
    <dgm:cxn modelId="{E1441268-461F-43F2-960A-949F7A2BFB80}" type="presOf" srcId="{647D17AE-A081-490E-A363-8CA8CCF29FA6}" destId="{8D84285E-5B86-48BC-8681-DFDE832C9B27}" srcOrd="0" destOrd="0" presId="urn:microsoft.com/office/officeart/2005/8/layout/hierarchy2"/>
    <dgm:cxn modelId="{081D2168-FFC6-4D53-8D9A-0910C5C8BBF6}" type="presOf" srcId="{9849BF98-AB8A-437B-AFFB-BA17E7496C2B}" destId="{435EBD7E-20BE-48EC-A83A-DE2F14F2FEAC}" srcOrd="1" destOrd="0" presId="urn:microsoft.com/office/officeart/2005/8/layout/hierarchy2"/>
    <dgm:cxn modelId="{17782A68-3401-49E0-91CD-1A37687513F0}" type="presOf" srcId="{64E2FD36-C7AF-43D6-A758-8A227B68E3F0}" destId="{B1341A47-EBA2-45BC-B123-C6EC15D1D14F}" srcOrd="0" destOrd="0" presId="urn:microsoft.com/office/officeart/2005/8/layout/hierarchy2"/>
    <dgm:cxn modelId="{9DF2294B-B6E9-42E0-BA71-A136058777B5}" type="presOf" srcId="{045951B3-3575-47BA-AAAE-43E14108AF06}" destId="{73BA7B5C-0C60-46F2-BBF7-914A5ED0E23D}" srcOrd="0" destOrd="0" presId="urn:microsoft.com/office/officeart/2005/8/layout/hierarchy2"/>
    <dgm:cxn modelId="{06EF8670-235E-4276-8EDF-7DC6346E2A78}" type="presOf" srcId="{5E9EBE56-6E4C-4752-B9CC-B9E0F26C7428}" destId="{1C1A8593-E4BD-4605-AE51-DCED728870A3}" srcOrd="1" destOrd="0" presId="urn:microsoft.com/office/officeart/2005/8/layout/hierarchy2"/>
    <dgm:cxn modelId="{76D88D72-DDBB-4F35-B9FB-079A0912AA2E}" srcId="{A58160FE-7D1C-46EB-BECE-07B1206F9F8F}" destId="{177C0A0F-F832-4071-9E11-005A6085A047}" srcOrd="2" destOrd="0" parTransId="{2B276D2B-70BB-4578-9C35-80B02B87FA2E}" sibTransId="{07C5DB43-F294-4093-A9DB-CC94E3D84D43}"/>
    <dgm:cxn modelId="{BEDB6453-4F21-492B-A654-870A938D26ED}" type="presOf" srcId="{F5AF90D4-34C4-407E-AB28-F6E193C9246E}" destId="{EC2D178F-41A3-41B9-8CAD-3C6B2D51597B}" srcOrd="0" destOrd="0" presId="urn:microsoft.com/office/officeart/2005/8/layout/hierarchy2"/>
    <dgm:cxn modelId="{39AFEA53-28FB-46A5-9743-33C359887E6F}" srcId="{728ABFE5-44B6-4F92-82DD-8AB4E9C22635}" destId="{7FBA7D08-4738-44DE-8EC1-C58243DE711F}" srcOrd="0" destOrd="0" parTransId="{113A4425-6DFD-489F-8839-70950724BBAF}" sibTransId="{1D2991D0-A1BE-41F0-9114-502DD6578D64}"/>
    <dgm:cxn modelId="{57A66474-67BA-4D81-8E6E-8B64DEB19693}" type="presOf" srcId="{647D17AE-A081-490E-A363-8CA8CCF29FA6}" destId="{52C0261F-CEF6-4ECB-A132-368A6A61D30F}" srcOrd="1" destOrd="0" presId="urn:microsoft.com/office/officeart/2005/8/layout/hierarchy2"/>
    <dgm:cxn modelId="{46122756-7266-4706-8C2B-10E12FF613F2}" srcId="{EB4033C2-31FE-4964-A4D3-598128C5E8C0}" destId="{941315CB-7A4C-445A-9D3C-9E096AEA411F}" srcOrd="0" destOrd="0" parTransId="{A1C7CA4F-7136-4CB4-BE50-D5E30EBB1FCB}" sibTransId="{DA96C434-ACB7-44E6-AB53-BCBCE6F09A88}"/>
    <dgm:cxn modelId="{F0516079-C21E-48A8-9071-B1B4B1998BE1}" type="presOf" srcId="{3DE167C9-EF7D-48BD-B951-AFEF903210A2}" destId="{DA68792B-2368-46A2-BB5B-FE6763D0B11E}" srcOrd="0" destOrd="0" presId="urn:microsoft.com/office/officeart/2005/8/layout/hierarchy2"/>
    <dgm:cxn modelId="{37298779-A88A-4878-A889-0EA8378A8AB5}" type="presOf" srcId="{CF8753E1-C239-45D6-9BB3-6BA78BC075A7}" destId="{7D611D91-0876-412F-957E-8FA52989342C}" srcOrd="1" destOrd="0" presId="urn:microsoft.com/office/officeart/2005/8/layout/hierarchy2"/>
    <dgm:cxn modelId="{7B5EE97A-DA85-4CE4-B584-6577BE666513}" type="presOf" srcId="{5E9EBE56-6E4C-4752-B9CC-B9E0F26C7428}" destId="{2E36991A-ACF4-4C0B-9F11-2AA0127CA2F5}" srcOrd="0" destOrd="0" presId="urn:microsoft.com/office/officeart/2005/8/layout/hierarchy2"/>
    <dgm:cxn modelId="{0661E781-BC8F-4749-9FFE-179B1E2D194B}" srcId="{3DE167C9-EF7D-48BD-B951-AFEF903210A2}" destId="{A58160FE-7D1C-46EB-BECE-07B1206F9F8F}" srcOrd="0" destOrd="0" parTransId="{BE1B6BD7-5A7A-4FF3-861F-F77766107C04}" sibTransId="{B509CA32-38D7-408C-BEF6-C8A48BB9FE1B}"/>
    <dgm:cxn modelId="{AB6D4883-EA47-468A-B04C-091564E727C4}" type="presOf" srcId="{09F47CA0-57E7-4AC8-91AC-6091192EC3FF}" destId="{470A5F6D-3913-424F-BD6F-D568901B674B}" srcOrd="0" destOrd="0" presId="urn:microsoft.com/office/officeart/2005/8/layout/hierarchy2"/>
    <dgm:cxn modelId="{D84F9A86-EE48-48DB-9C1C-0BC706DE658B}" type="presOf" srcId="{2B276D2B-70BB-4578-9C35-80B02B87FA2E}" destId="{0368FE7D-21D0-4354-9324-3846000227E3}" srcOrd="1" destOrd="0" presId="urn:microsoft.com/office/officeart/2005/8/layout/hierarchy2"/>
    <dgm:cxn modelId="{6BAC4D8A-0C20-43F9-9382-44269730DE31}" srcId="{A58160FE-7D1C-46EB-BECE-07B1206F9F8F}" destId="{937D013E-91F3-4CDD-A694-33B6D94541BA}" srcOrd="1" destOrd="0" parTransId="{64E2FD36-C7AF-43D6-A758-8A227B68E3F0}" sibTransId="{9B1D3829-6442-4E26-8694-EC6DAB5B5375}"/>
    <dgm:cxn modelId="{9EDD438E-7BBD-4E67-9221-A6B871F05C31}" type="presOf" srcId="{A1C7CA4F-7136-4CB4-BE50-D5E30EBB1FCB}" destId="{66CFE872-A268-4E17-9EC6-A1B1216E7471}" srcOrd="1" destOrd="0" presId="urn:microsoft.com/office/officeart/2005/8/layout/hierarchy2"/>
    <dgm:cxn modelId="{982F8890-2771-4276-AD84-00622827B14B}" type="presOf" srcId="{B1A7C3D7-9E41-427A-BDB0-8E04BE0126AE}" destId="{352D94DF-D6D9-49AD-8268-B85456D5B76B}" srcOrd="0" destOrd="0" presId="urn:microsoft.com/office/officeart/2005/8/layout/hierarchy2"/>
    <dgm:cxn modelId="{A2987491-B1A6-428A-B2E2-98BA3AC1915C}" type="presOf" srcId="{F292344F-4892-40DC-A155-14D12A94FD75}" destId="{D4C9C48E-26DE-4CE8-8D8C-FB1FCE1CF2E2}" srcOrd="0" destOrd="0" presId="urn:microsoft.com/office/officeart/2005/8/layout/hierarchy2"/>
    <dgm:cxn modelId="{0723EF91-44C0-4D60-A5F7-53380B6D7104}" type="presOf" srcId="{BF79CEA9-0258-45DE-944B-C2327E7FC09C}" destId="{278FAB6B-C1A4-48E2-849C-78BB964CB5A0}" srcOrd="1" destOrd="0" presId="urn:microsoft.com/office/officeart/2005/8/layout/hierarchy2"/>
    <dgm:cxn modelId="{E65C239C-30BA-47EB-9822-FA9B48F3C60C}" type="presOf" srcId="{113A4425-6DFD-489F-8839-70950724BBAF}" destId="{A75F659E-9B40-4D97-B026-44C556D4B075}" srcOrd="1" destOrd="0" presId="urn:microsoft.com/office/officeart/2005/8/layout/hierarchy2"/>
    <dgm:cxn modelId="{A0BE709D-F0AE-4130-A1F0-80BEFACE2119}" type="presOf" srcId="{E51A177E-41BC-44C7-AC14-6D577B383A11}" destId="{72D13438-84CB-46AE-89BF-5BFF6520414D}" srcOrd="0" destOrd="0" presId="urn:microsoft.com/office/officeart/2005/8/layout/hierarchy2"/>
    <dgm:cxn modelId="{970899A6-2E6B-4870-B5A6-B2778402F5B8}" type="presOf" srcId="{A533A6B8-4CB1-407C-BE13-1AAE26C0252A}" destId="{BD0ED8F2-B078-4E2C-A42B-5457A595DBA4}" srcOrd="0" destOrd="0" presId="urn:microsoft.com/office/officeart/2005/8/layout/hierarchy2"/>
    <dgm:cxn modelId="{C712C0A9-8844-471B-A4E0-97CFE3C1BC2C}" type="presOf" srcId="{09F47CA0-57E7-4AC8-91AC-6091192EC3FF}" destId="{B797408B-947F-438A-90B5-C4B27FBE91D7}" srcOrd="1" destOrd="0" presId="urn:microsoft.com/office/officeart/2005/8/layout/hierarchy2"/>
    <dgm:cxn modelId="{7ECAFDAA-B20B-4A7A-9B08-F76015721D12}" srcId="{3DE167C9-EF7D-48BD-B951-AFEF903210A2}" destId="{EB4033C2-31FE-4964-A4D3-598128C5E8C0}" srcOrd="1" destOrd="0" parTransId="{7DE74F6F-5FA3-43E7-8CAF-32D98770DA52}" sibTransId="{D70936C8-EC92-4E79-9977-9EAE14FECA3D}"/>
    <dgm:cxn modelId="{9F2250AF-3C72-477C-9314-6A93373DB644}" type="presOf" srcId="{4E441EAC-30D8-473B-8C13-6E24A67537AB}" destId="{C9FEA468-5C7A-46A7-912E-252E223DC9DF}" srcOrd="0" destOrd="0" presId="urn:microsoft.com/office/officeart/2005/8/layout/hierarchy2"/>
    <dgm:cxn modelId="{289623B1-1CC9-45AD-8637-17B84609203E}" srcId="{A58160FE-7D1C-46EB-BECE-07B1206F9F8F}" destId="{4F5CDD62-7439-4F6D-86FD-22DD0E0BEF4E}" srcOrd="3" destOrd="0" parTransId="{BF79CEA9-0258-45DE-944B-C2327E7FC09C}" sibTransId="{A53ED02E-C57F-4D40-9F49-6F07C5B4CB1D}"/>
    <dgm:cxn modelId="{6FCC3DB1-19DD-40BB-8A50-2D21B5B2455A}" type="presOf" srcId="{5E026EB5-81B4-426F-8C1B-1E5A97BC4E94}" destId="{669DB388-E755-4807-8504-37F0021D52DF}" srcOrd="0" destOrd="0" presId="urn:microsoft.com/office/officeart/2005/8/layout/hierarchy2"/>
    <dgm:cxn modelId="{A2FE0AB7-BEC6-4882-BE71-4FA94F3BC78B}" type="presOf" srcId="{CAB4507D-2C5B-473E-83C9-2903C985293C}" destId="{0EAF0362-EEB3-4782-9D64-0669F44F3D04}" srcOrd="0" destOrd="0" presId="urn:microsoft.com/office/officeart/2005/8/layout/hierarchy2"/>
    <dgm:cxn modelId="{AF5A9FBC-06AA-47B3-ACA5-877E12C21EB7}" srcId="{CAB4507D-2C5B-473E-83C9-2903C985293C}" destId="{3DE167C9-EF7D-48BD-B951-AFEF903210A2}" srcOrd="0" destOrd="0" parTransId="{D7578BD8-87C7-43E2-929F-8889855311BD}" sibTransId="{E1607A53-0B16-4CAB-A004-67FADB625D85}"/>
    <dgm:cxn modelId="{A695C7BD-ED74-4BB1-9E75-0DD1E5368749}" srcId="{045951B3-3575-47BA-AAAE-43E14108AF06}" destId="{4E441EAC-30D8-473B-8C13-6E24A67537AB}" srcOrd="0" destOrd="0" parTransId="{CF8753E1-C239-45D6-9BB3-6BA78BC075A7}" sibTransId="{23344261-9567-4BEF-9768-58245D45FBE7}"/>
    <dgm:cxn modelId="{D135D6C0-75BE-44A8-B85A-D3F6C920B7C8}" type="presOf" srcId="{A58160FE-7D1C-46EB-BECE-07B1206F9F8F}" destId="{6DC53EE7-7289-43F5-A84B-3D082A33BCF7}" srcOrd="0" destOrd="0" presId="urn:microsoft.com/office/officeart/2005/8/layout/hierarchy2"/>
    <dgm:cxn modelId="{BC5329C6-5259-443F-A670-21478383D1E5}" srcId="{E51A177E-41BC-44C7-AC14-6D577B383A11}" destId="{CAB4507D-2C5B-473E-83C9-2903C985293C}" srcOrd="0" destOrd="0" parTransId="{E10DD070-BF84-4CD7-B899-76906571E12E}" sibTransId="{8AA7DE53-CA82-4A2F-9733-DDA09FB69C66}"/>
    <dgm:cxn modelId="{9BC3BBC7-E5F9-42F7-BE46-6295A6CBB4C1}" type="presOf" srcId="{7FBA7D08-4738-44DE-8EC1-C58243DE711F}" destId="{55EB1A19-0A94-4B93-B2B9-D8A6412FA4A3}" srcOrd="0" destOrd="0" presId="urn:microsoft.com/office/officeart/2005/8/layout/hierarchy2"/>
    <dgm:cxn modelId="{3BC7D2C7-486C-4373-AEE8-63F339A6F566}" type="presOf" srcId="{F292344F-4892-40DC-A155-14D12A94FD75}" destId="{B685F2DA-7A85-40CB-A8EC-EEFF508B57A2}" srcOrd="1" destOrd="0" presId="urn:microsoft.com/office/officeart/2005/8/layout/hierarchy2"/>
    <dgm:cxn modelId="{2F7703C8-302C-44D6-947B-1BB2FFD5A94B}" srcId="{4E441EAC-30D8-473B-8C13-6E24A67537AB}" destId="{77E9BDFD-5B65-432B-AA25-B0087E000D1A}" srcOrd="1" destOrd="0" parTransId="{5E026EB5-81B4-426F-8C1B-1E5A97BC4E94}" sibTransId="{CBD69CA8-A25A-4C74-9572-9750FD0B1AA2}"/>
    <dgm:cxn modelId="{0B20A2D6-3B60-48AF-8AE0-BDF2B01FDAB1}" type="presOf" srcId="{BE1B6BD7-5A7A-4FF3-861F-F77766107C04}" destId="{F427A098-B7DE-4033-A130-0BDB908BD8AC}" srcOrd="0" destOrd="0" presId="urn:microsoft.com/office/officeart/2005/8/layout/hierarchy2"/>
    <dgm:cxn modelId="{451C5CE6-7F56-4420-B1B1-6F75856913CD}" type="presOf" srcId="{1909E9D1-3A73-4FC1-9C3C-21AFAFBCDC16}" destId="{B613704A-AE72-4098-BC7B-4BECD52324A3}" srcOrd="0" destOrd="0" presId="urn:microsoft.com/office/officeart/2005/8/layout/hierarchy2"/>
    <dgm:cxn modelId="{2A48F6E8-2C76-47CB-A086-98D933384E0C}" srcId="{3DE167C9-EF7D-48BD-B951-AFEF903210A2}" destId="{B1A7C3D7-9E41-427A-BDB0-8E04BE0126AE}" srcOrd="3" destOrd="0" parTransId="{9849BF98-AB8A-437B-AFFB-BA17E7496C2B}" sibTransId="{4CDC9985-0D5A-4DC1-AC98-D866D0D639E4}"/>
    <dgm:cxn modelId="{15BC5EF6-64A8-4504-968F-A4A69BFC288B}" srcId="{3DE167C9-EF7D-48BD-B951-AFEF903210A2}" destId="{728ABFE5-44B6-4F92-82DD-8AB4E9C22635}" srcOrd="2" destOrd="0" parTransId="{09F47CA0-57E7-4AC8-91AC-6091192EC3FF}" sibTransId="{AE018BF3-1113-49B9-98EF-A00A9BBF7334}"/>
    <dgm:cxn modelId="{3EA4D9F8-EA9F-4BAF-AE30-50AB33067910}" type="presOf" srcId="{9849BF98-AB8A-437B-AFFB-BA17E7496C2B}" destId="{8FF2DDF5-7D32-45A1-A439-A20D243A6B45}" srcOrd="0" destOrd="0" presId="urn:microsoft.com/office/officeart/2005/8/layout/hierarchy2"/>
    <dgm:cxn modelId="{352B30FA-2919-423B-81CB-4104ACDBCA40}" srcId="{B1A7C3D7-9E41-427A-BDB0-8E04BE0126AE}" destId="{A533A6B8-4CB1-407C-BE13-1AAE26C0252A}" srcOrd="0" destOrd="0" parTransId="{5E9EBE56-6E4C-4752-B9CC-B9E0F26C7428}" sibTransId="{9B0F332D-445B-4181-8C26-659F07656E72}"/>
    <dgm:cxn modelId="{2D1854FA-C4F0-4B3E-9A15-B699A6BF49BE}" type="presOf" srcId="{2B276D2B-70BB-4578-9C35-80B02B87FA2E}" destId="{316D1C0A-784A-4EE0-8434-5A314C819184}" srcOrd="0" destOrd="0" presId="urn:microsoft.com/office/officeart/2005/8/layout/hierarchy2"/>
    <dgm:cxn modelId="{3B1FF187-92F9-427D-92B4-DA764D828BF4}" type="presParOf" srcId="{72D13438-84CB-46AE-89BF-5BFF6520414D}" destId="{1FBBCBB6-D4B2-4083-A0A8-B1D6DE273592}" srcOrd="0" destOrd="0" presId="urn:microsoft.com/office/officeart/2005/8/layout/hierarchy2"/>
    <dgm:cxn modelId="{90646E92-574C-4E07-AEEC-04F07847B035}" type="presParOf" srcId="{1FBBCBB6-D4B2-4083-A0A8-B1D6DE273592}" destId="{0EAF0362-EEB3-4782-9D64-0669F44F3D04}" srcOrd="0" destOrd="0" presId="urn:microsoft.com/office/officeart/2005/8/layout/hierarchy2"/>
    <dgm:cxn modelId="{6F89D76A-72AE-4AD2-AD4B-B6E7EA256F70}" type="presParOf" srcId="{1FBBCBB6-D4B2-4083-A0A8-B1D6DE273592}" destId="{54517F22-755A-44B0-9F75-3A25B17BA932}" srcOrd="1" destOrd="0" presId="urn:microsoft.com/office/officeart/2005/8/layout/hierarchy2"/>
    <dgm:cxn modelId="{6E829504-2563-453B-8793-848376DEFC7B}" type="presParOf" srcId="{54517F22-755A-44B0-9F75-3A25B17BA932}" destId="{6358E208-87C0-4A11-AD6A-D79650E8CBF9}" srcOrd="0" destOrd="0" presId="urn:microsoft.com/office/officeart/2005/8/layout/hierarchy2"/>
    <dgm:cxn modelId="{83EF8459-8113-4879-9218-F27F6F79EF16}" type="presParOf" srcId="{6358E208-87C0-4A11-AD6A-D79650E8CBF9}" destId="{63179FDB-CF47-4154-9BD8-DFE386930626}" srcOrd="0" destOrd="0" presId="urn:microsoft.com/office/officeart/2005/8/layout/hierarchy2"/>
    <dgm:cxn modelId="{2DF1298C-E721-446E-B9AD-753AF8203EFC}" type="presParOf" srcId="{54517F22-755A-44B0-9F75-3A25B17BA932}" destId="{225912A1-BDAD-49B5-ABDB-02DBFBBD9AAB}" srcOrd="1" destOrd="0" presId="urn:microsoft.com/office/officeart/2005/8/layout/hierarchy2"/>
    <dgm:cxn modelId="{EE5221C6-71E2-4819-97EE-96C33B472766}" type="presParOf" srcId="{225912A1-BDAD-49B5-ABDB-02DBFBBD9AAB}" destId="{DA68792B-2368-46A2-BB5B-FE6763D0B11E}" srcOrd="0" destOrd="0" presId="urn:microsoft.com/office/officeart/2005/8/layout/hierarchy2"/>
    <dgm:cxn modelId="{7760DED8-D56B-4378-94DF-2A443ACC4D7F}" type="presParOf" srcId="{225912A1-BDAD-49B5-ABDB-02DBFBBD9AAB}" destId="{E1303E3D-FC73-4C4D-A1EC-3D507EB2CB14}" srcOrd="1" destOrd="0" presId="urn:microsoft.com/office/officeart/2005/8/layout/hierarchy2"/>
    <dgm:cxn modelId="{44E26FFC-FC09-411E-A805-2D98731EB2FF}" type="presParOf" srcId="{E1303E3D-FC73-4C4D-A1EC-3D507EB2CB14}" destId="{F427A098-B7DE-4033-A130-0BDB908BD8AC}" srcOrd="0" destOrd="0" presId="urn:microsoft.com/office/officeart/2005/8/layout/hierarchy2"/>
    <dgm:cxn modelId="{F580DD61-3DA9-48C1-80E3-9731E3F32D59}" type="presParOf" srcId="{F427A098-B7DE-4033-A130-0BDB908BD8AC}" destId="{8681E89A-9FDE-4C7B-A745-C00AE311333C}" srcOrd="0" destOrd="0" presId="urn:microsoft.com/office/officeart/2005/8/layout/hierarchy2"/>
    <dgm:cxn modelId="{1E12C77D-D34B-4095-A996-2DC8ED605390}" type="presParOf" srcId="{E1303E3D-FC73-4C4D-A1EC-3D507EB2CB14}" destId="{8AC65AB8-63DF-49C6-8706-5F7C6AC2030D}" srcOrd="1" destOrd="0" presId="urn:microsoft.com/office/officeart/2005/8/layout/hierarchy2"/>
    <dgm:cxn modelId="{3CF527D2-17EE-4F5F-B933-0BE71289EFB7}" type="presParOf" srcId="{8AC65AB8-63DF-49C6-8706-5F7C6AC2030D}" destId="{6DC53EE7-7289-43F5-A84B-3D082A33BCF7}" srcOrd="0" destOrd="0" presId="urn:microsoft.com/office/officeart/2005/8/layout/hierarchy2"/>
    <dgm:cxn modelId="{C237EC6D-1DF6-455A-9F0C-DA67DB2CE38D}" type="presParOf" srcId="{8AC65AB8-63DF-49C6-8706-5F7C6AC2030D}" destId="{D277F89A-4EF8-45C6-910A-BA56A8B53502}" srcOrd="1" destOrd="0" presId="urn:microsoft.com/office/officeart/2005/8/layout/hierarchy2"/>
    <dgm:cxn modelId="{8F09EB72-3993-41F8-92C7-741F6B058EC0}" type="presParOf" srcId="{D277F89A-4EF8-45C6-910A-BA56A8B53502}" destId="{D4C9C48E-26DE-4CE8-8D8C-FB1FCE1CF2E2}" srcOrd="0" destOrd="0" presId="urn:microsoft.com/office/officeart/2005/8/layout/hierarchy2"/>
    <dgm:cxn modelId="{727E6D4F-B7F6-4063-A4D9-6922C4C383AB}" type="presParOf" srcId="{D4C9C48E-26DE-4CE8-8D8C-FB1FCE1CF2E2}" destId="{B685F2DA-7A85-40CB-A8EC-EEFF508B57A2}" srcOrd="0" destOrd="0" presId="urn:microsoft.com/office/officeart/2005/8/layout/hierarchy2"/>
    <dgm:cxn modelId="{6D0FFCF0-B9DF-4680-8DFD-719710B7E8AD}" type="presParOf" srcId="{D277F89A-4EF8-45C6-910A-BA56A8B53502}" destId="{A5D4C242-FBAF-4134-BFB1-03EDEA017CC9}" srcOrd="1" destOrd="0" presId="urn:microsoft.com/office/officeart/2005/8/layout/hierarchy2"/>
    <dgm:cxn modelId="{0A2C3C0B-57E2-439E-A201-BFF7F752F6C5}" type="presParOf" srcId="{A5D4C242-FBAF-4134-BFB1-03EDEA017CC9}" destId="{B613704A-AE72-4098-BC7B-4BECD52324A3}" srcOrd="0" destOrd="0" presId="urn:microsoft.com/office/officeart/2005/8/layout/hierarchy2"/>
    <dgm:cxn modelId="{42431424-1531-4F55-905F-3D1A43E870AF}" type="presParOf" srcId="{A5D4C242-FBAF-4134-BFB1-03EDEA017CC9}" destId="{139439A3-18A7-418F-A3BD-49E328F3C3EF}" srcOrd="1" destOrd="0" presId="urn:microsoft.com/office/officeart/2005/8/layout/hierarchy2"/>
    <dgm:cxn modelId="{54F90504-3618-4F8A-B97E-FA4C0E8F5590}" type="presParOf" srcId="{D277F89A-4EF8-45C6-910A-BA56A8B53502}" destId="{B1341A47-EBA2-45BC-B123-C6EC15D1D14F}" srcOrd="2" destOrd="0" presId="urn:microsoft.com/office/officeart/2005/8/layout/hierarchy2"/>
    <dgm:cxn modelId="{E343A3F5-D53E-45F8-8652-F28241F0B206}" type="presParOf" srcId="{B1341A47-EBA2-45BC-B123-C6EC15D1D14F}" destId="{FF723B2C-7A98-483A-80E4-55658230B689}" srcOrd="0" destOrd="0" presId="urn:microsoft.com/office/officeart/2005/8/layout/hierarchy2"/>
    <dgm:cxn modelId="{28F4AF26-5614-420D-B1B4-92628C4CB00D}" type="presParOf" srcId="{D277F89A-4EF8-45C6-910A-BA56A8B53502}" destId="{FC83F925-AC9E-4DBE-8245-5866B0DFC95E}" srcOrd="3" destOrd="0" presId="urn:microsoft.com/office/officeart/2005/8/layout/hierarchy2"/>
    <dgm:cxn modelId="{E3806EE7-65F1-4862-867C-6022EB20F63A}" type="presParOf" srcId="{FC83F925-AC9E-4DBE-8245-5866B0DFC95E}" destId="{00C12B38-617A-4D37-8145-B51A81AC6FDC}" srcOrd="0" destOrd="0" presId="urn:microsoft.com/office/officeart/2005/8/layout/hierarchy2"/>
    <dgm:cxn modelId="{6F5EE18F-4158-48F8-BCF1-C6FE382BDA1D}" type="presParOf" srcId="{FC83F925-AC9E-4DBE-8245-5866B0DFC95E}" destId="{77A8C83A-99D1-4739-A965-0F5C217F3EA9}" srcOrd="1" destOrd="0" presId="urn:microsoft.com/office/officeart/2005/8/layout/hierarchy2"/>
    <dgm:cxn modelId="{D120F8D5-706F-4140-973E-A2B267E1B995}" type="presParOf" srcId="{D277F89A-4EF8-45C6-910A-BA56A8B53502}" destId="{316D1C0A-784A-4EE0-8434-5A314C819184}" srcOrd="4" destOrd="0" presId="urn:microsoft.com/office/officeart/2005/8/layout/hierarchy2"/>
    <dgm:cxn modelId="{54AF6456-9CC6-4F54-BC21-8625DC38582E}" type="presParOf" srcId="{316D1C0A-784A-4EE0-8434-5A314C819184}" destId="{0368FE7D-21D0-4354-9324-3846000227E3}" srcOrd="0" destOrd="0" presId="urn:microsoft.com/office/officeart/2005/8/layout/hierarchy2"/>
    <dgm:cxn modelId="{E91EC78B-D70D-485C-BD7C-C00990667B9D}" type="presParOf" srcId="{D277F89A-4EF8-45C6-910A-BA56A8B53502}" destId="{C4F02B1E-72BE-4EF0-9DBF-85286F93E6C7}" srcOrd="5" destOrd="0" presId="urn:microsoft.com/office/officeart/2005/8/layout/hierarchy2"/>
    <dgm:cxn modelId="{62E225A4-581F-43D7-BCF6-D58BA4EB8BC2}" type="presParOf" srcId="{C4F02B1E-72BE-4EF0-9DBF-85286F93E6C7}" destId="{A63BCCF2-E754-44EE-A64C-F6A83B6AB700}" srcOrd="0" destOrd="0" presId="urn:microsoft.com/office/officeart/2005/8/layout/hierarchy2"/>
    <dgm:cxn modelId="{F0050614-2883-4DAC-A192-17299613FB4B}" type="presParOf" srcId="{C4F02B1E-72BE-4EF0-9DBF-85286F93E6C7}" destId="{66221FBA-19BF-4D62-98B8-EEA41E070025}" srcOrd="1" destOrd="0" presId="urn:microsoft.com/office/officeart/2005/8/layout/hierarchy2"/>
    <dgm:cxn modelId="{5DF8B508-4B93-476B-93C0-65EC947EED61}" type="presParOf" srcId="{D277F89A-4EF8-45C6-910A-BA56A8B53502}" destId="{B64D78C0-9A29-4EF6-9978-CE376F0D5F5E}" srcOrd="6" destOrd="0" presId="urn:microsoft.com/office/officeart/2005/8/layout/hierarchy2"/>
    <dgm:cxn modelId="{46A9FFB1-D0B8-4F9E-8BB0-BB26E05A394A}" type="presParOf" srcId="{B64D78C0-9A29-4EF6-9978-CE376F0D5F5E}" destId="{278FAB6B-C1A4-48E2-849C-78BB964CB5A0}" srcOrd="0" destOrd="0" presId="urn:microsoft.com/office/officeart/2005/8/layout/hierarchy2"/>
    <dgm:cxn modelId="{D38E6551-F12E-4653-9BF5-03E2FC3D2305}" type="presParOf" srcId="{D277F89A-4EF8-45C6-910A-BA56A8B53502}" destId="{6EDB284A-9729-4422-9E03-4D0166B63FBE}" srcOrd="7" destOrd="0" presId="urn:microsoft.com/office/officeart/2005/8/layout/hierarchy2"/>
    <dgm:cxn modelId="{C9D3C0E3-3CF9-4337-A2E8-0920F679F9EF}" type="presParOf" srcId="{6EDB284A-9729-4422-9E03-4D0166B63FBE}" destId="{20EEF8D3-7A3B-4A26-8D9D-A3364A25E590}" srcOrd="0" destOrd="0" presId="urn:microsoft.com/office/officeart/2005/8/layout/hierarchy2"/>
    <dgm:cxn modelId="{424ABC2F-7A00-4E3F-B7A8-1AF999620541}" type="presParOf" srcId="{6EDB284A-9729-4422-9E03-4D0166B63FBE}" destId="{FD5D6F98-82A1-4018-BC9B-BD454F157FED}" srcOrd="1" destOrd="0" presId="urn:microsoft.com/office/officeart/2005/8/layout/hierarchy2"/>
    <dgm:cxn modelId="{241916D7-6207-4910-A06D-CD4943F438BF}" type="presParOf" srcId="{E1303E3D-FC73-4C4D-A1EC-3D507EB2CB14}" destId="{761BC30E-D3A7-4464-A335-E798063E9FE7}" srcOrd="2" destOrd="0" presId="urn:microsoft.com/office/officeart/2005/8/layout/hierarchy2"/>
    <dgm:cxn modelId="{A4F786AD-6EC3-402E-A5F0-20002DBE1BB6}" type="presParOf" srcId="{761BC30E-D3A7-4464-A335-E798063E9FE7}" destId="{534F1DF5-F7E5-4308-A050-72A786F08719}" srcOrd="0" destOrd="0" presId="urn:microsoft.com/office/officeart/2005/8/layout/hierarchy2"/>
    <dgm:cxn modelId="{DA438445-93DE-4F7E-A227-F3496A3997BF}" type="presParOf" srcId="{E1303E3D-FC73-4C4D-A1EC-3D507EB2CB14}" destId="{63F87ADC-33D2-4124-9056-5CB628F95008}" srcOrd="3" destOrd="0" presId="urn:microsoft.com/office/officeart/2005/8/layout/hierarchy2"/>
    <dgm:cxn modelId="{A6D8B4D0-3663-45DF-A8B9-ED0ABED8AC6E}" type="presParOf" srcId="{63F87ADC-33D2-4124-9056-5CB628F95008}" destId="{121B195E-02C8-401D-9957-5EBFEEC9B604}" srcOrd="0" destOrd="0" presId="urn:microsoft.com/office/officeart/2005/8/layout/hierarchy2"/>
    <dgm:cxn modelId="{4AB64B4B-AC07-434C-9C87-C687233BA6BF}" type="presParOf" srcId="{63F87ADC-33D2-4124-9056-5CB628F95008}" destId="{EFB51974-E12D-4F3E-8A08-5195723832C0}" srcOrd="1" destOrd="0" presId="urn:microsoft.com/office/officeart/2005/8/layout/hierarchy2"/>
    <dgm:cxn modelId="{B78915AC-1BC6-4B49-B27B-6EEE12796122}" type="presParOf" srcId="{EFB51974-E12D-4F3E-8A08-5195723832C0}" destId="{07072007-3896-410A-9FAD-7C6060CF76CC}" srcOrd="0" destOrd="0" presId="urn:microsoft.com/office/officeart/2005/8/layout/hierarchy2"/>
    <dgm:cxn modelId="{8E562F45-34F5-4492-9686-CF3A41125FC4}" type="presParOf" srcId="{07072007-3896-410A-9FAD-7C6060CF76CC}" destId="{66CFE872-A268-4E17-9EC6-A1B1216E7471}" srcOrd="0" destOrd="0" presId="urn:microsoft.com/office/officeart/2005/8/layout/hierarchy2"/>
    <dgm:cxn modelId="{AC52162D-AB95-41EB-BE1B-C578C40E9173}" type="presParOf" srcId="{EFB51974-E12D-4F3E-8A08-5195723832C0}" destId="{1D01FB9F-D3E8-4471-82A5-042579A3896B}" srcOrd="1" destOrd="0" presId="urn:microsoft.com/office/officeart/2005/8/layout/hierarchy2"/>
    <dgm:cxn modelId="{691BFDD7-3D9E-4DA3-BBD9-ED01F8DF6D53}" type="presParOf" srcId="{1D01FB9F-D3E8-4471-82A5-042579A3896B}" destId="{152EDA7C-D1ED-4AF9-9BC5-05FC7E9A9E32}" srcOrd="0" destOrd="0" presId="urn:microsoft.com/office/officeart/2005/8/layout/hierarchy2"/>
    <dgm:cxn modelId="{81150B92-3517-4E8A-A83E-D664E8C16D6E}" type="presParOf" srcId="{1D01FB9F-D3E8-4471-82A5-042579A3896B}" destId="{2094E07D-67B6-4C3E-AD3A-A7BB9BAACDD5}" srcOrd="1" destOrd="0" presId="urn:microsoft.com/office/officeart/2005/8/layout/hierarchy2"/>
    <dgm:cxn modelId="{83328B77-3904-43F2-94C1-D6C2F5B5B8BB}" type="presParOf" srcId="{E1303E3D-FC73-4C4D-A1EC-3D507EB2CB14}" destId="{470A5F6D-3913-424F-BD6F-D568901B674B}" srcOrd="4" destOrd="0" presId="urn:microsoft.com/office/officeart/2005/8/layout/hierarchy2"/>
    <dgm:cxn modelId="{D4D2F6B8-91D3-4883-BBCB-FDB955294023}" type="presParOf" srcId="{470A5F6D-3913-424F-BD6F-D568901B674B}" destId="{B797408B-947F-438A-90B5-C4B27FBE91D7}" srcOrd="0" destOrd="0" presId="urn:microsoft.com/office/officeart/2005/8/layout/hierarchy2"/>
    <dgm:cxn modelId="{732887A3-9CF7-476A-86C6-1F3253F93240}" type="presParOf" srcId="{E1303E3D-FC73-4C4D-A1EC-3D507EB2CB14}" destId="{9FA2FBE2-6893-408F-A3B2-C768F2572A71}" srcOrd="5" destOrd="0" presId="urn:microsoft.com/office/officeart/2005/8/layout/hierarchy2"/>
    <dgm:cxn modelId="{D3AD91C4-37F2-4D22-BFC2-D4A3B37641AB}" type="presParOf" srcId="{9FA2FBE2-6893-408F-A3B2-C768F2572A71}" destId="{2656C2C6-2105-41A9-83D4-85F3B47AE26F}" srcOrd="0" destOrd="0" presId="urn:microsoft.com/office/officeart/2005/8/layout/hierarchy2"/>
    <dgm:cxn modelId="{7FABA638-33F3-45BE-A212-589A7801E397}" type="presParOf" srcId="{9FA2FBE2-6893-408F-A3B2-C768F2572A71}" destId="{7AD7823E-EB2C-4815-876A-BACE4CCA7477}" srcOrd="1" destOrd="0" presId="urn:microsoft.com/office/officeart/2005/8/layout/hierarchy2"/>
    <dgm:cxn modelId="{7BFB86A3-6561-4388-9FE3-446AC3594D0D}" type="presParOf" srcId="{7AD7823E-EB2C-4815-876A-BACE4CCA7477}" destId="{2468B310-8811-40B9-B913-AA30B151638D}" srcOrd="0" destOrd="0" presId="urn:microsoft.com/office/officeart/2005/8/layout/hierarchy2"/>
    <dgm:cxn modelId="{CACAD7A1-2677-4BD5-861A-E36A8B65F49C}" type="presParOf" srcId="{2468B310-8811-40B9-B913-AA30B151638D}" destId="{A75F659E-9B40-4D97-B026-44C556D4B075}" srcOrd="0" destOrd="0" presId="urn:microsoft.com/office/officeart/2005/8/layout/hierarchy2"/>
    <dgm:cxn modelId="{7A5FAEDC-4E63-45F3-A45A-1C542DF8DCFE}" type="presParOf" srcId="{7AD7823E-EB2C-4815-876A-BACE4CCA7477}" destId="{CFB0C57F-C11F-4BD6-B1AF-92DB71842B02}" srcOrd="1" destOrd="0" presId="urn:microsoft.com/office/officeart/2005/8/layout/hierarchy2"/>
    <dgm:cxn modelId="{B03B89E7-532A-43E6-AE82-657E5E78E48C}" type="presParOf" srcId="{CFB0C57F-C11F-4BD6-B1AF-92DB71842B02}" destId="{55EB1A19-0A94-4B93-B2B9-D8A6412FA4A3}" srcOrd="0" destOrd="0" presId="urn:microsoft.com/office/officeart/2005/8/layout/hierarchy2"/>
    <dgm:cxn modelId="{35B309E5-6F07-4D7E-8C85-032C4605B9DE}" type="presParOf" srcId="{CFB0C57F-C11F-4BD6-B1AF-92DB71842B02}" destId="{2446E3CC-B353-4434-A1B1-0C01D84600B5}" srcOrd="1" destOrd="0" presId="urn:microsoft.com/office/officeart/2005/8/layout/hierarchy2"/>
    <dgm:cxn modelId="{99EF2199-B02C-4BF3-B982-B1C428B704C7}" type="presParOf" srcId="{E1303E3D-FC73-4C4D-A1EC-3D507EB2CB14}" destId="{8FF2DDF5-7D32-45A1-A439-A20D243A6B45}" srcOrd="6" destOrd="0" presId="urn:microsoft.com/office/officeart/2005/8/layout/hierarchy2"/>
    <dgm:cxn modelId="{7018EFDC-1DF5-432A-A20F-692EC5B1AC2B}" type="presParOf" srcId="{8FF2DDF5-7D32-45A1-A439-A20D243A6B45}" destId="{435EBD7E-20BE-48EC-A83A-DE2F14F2FEAC}" srcOrd="0" destOrd="0" presId="urn:microsoft.com/office/officeart/2005/8/layout/hierarchy2"/>
    <dgm:cxn modelId="{AB3583C5-D04A-4A1F-8E73-2D5A4A0F8C18}" type="presParOf" srcId="{E1303E3D-FC73-4C4D-A1EC-3D507EB2CB14}" destId="{39A4CC96-64FF-4371-B740-A7F31FBBAAE2}" srcOrd="7" destOrd="0" presId="urn:microsoft.com/office/officeart/2005/8/layout/hierarchy2"/>
    <dgm:cxn modelId="{57B3C0A0-0BAD-44C9-8B8E-97C49A1F72BD}" type="presParOf" srcId="{39A4CC96-64FF-4371-B740-A7F31FBBAAE2}" destId="{352D94DF-D6D9-49AD-8268-B85456D5B76B}" srcOrd="0" destOrd="0" presId="urn:microsoft.com/office/officeart/2005/8/layout/hierarchy2"/>
    <dgm:cxn modelId="{03F34EBB-D067-46E0-AB7A-8E8585A49464}" type="presParOf" srcId="{39A4CC96-64FF-4371-B740-A7F31FBBAAE2}" destId="{7F97127D-CDB6-4E50-90CC-6E9AB46192F4}" srcOrd="1" destOrd="0" presId="urn:microsoft.com/office/officeart/2005/8/layout/hierarchy2"/>
    <dgm:cxn modelId="{F5E5A79B-6A11-4382-B746-7CEDEF795F94}" type="presParOf" srcId="{7F97127D-CDB6-4E50-90CC-6E9AB46192F4}" destId="{2E36991A-ACF4-4C0B-9F11-2AA0127CA2F5}" srcOrd="0" destOrd="0" presId="urn:microsoft.com/office/officeart/2005/8/layout/hierarchy2"/>
    <dgm:cxn modelId="{3F5B102C-EC17-40A1-A0E4-E0915D0CC02F}" type="presParOf" srcId="{2E36991A-ACF4-4C0B-9F11-2AA0127CA2F5}" destId="{1C1A8593-E4BD-4605-AE51-DCED728870A3}" srcOrd="0" destOrd="0" presId="urn:microsoft.com/office/officeart/2005/8/layout/hierarchy2"/>
    <dgm:cxn modelId="{5340E332-A157-4484-BCB3-2DDE44BC13E2}" type="presParOf" srcId="{7F97127D-CDB6-4E50-90CC-6E9AB46192F4}" destId="{E4B5F2DE-5E0C-4C75-BF99-CAE8F1ADB10D}" srcOrd="1" destOrd="0" presId="urn:microsoft.com/office/officeart/2005/8/layout/hierarchy2"/>
    <dgm:cxn modelId="{68E39C88-9E20-4EAD-8D01-5523E941188D}" type="presParOf" srcId="{E4B5F2DE-5E0C-4C75-BF99-CAE8F1ADB10D}" destId="{BD0ED8F2-B078-4E2C-A42B-5457A595DBA4}" srcOrd="0" destOrd="0" presId="urn:microsoft.com/office/officeart/2005/8/layout/hierarchy2"/>
    <dgm:cxn modelId="{A6A58CBF-2D3C-42D1-8CC9-752EF5BB2043}" type="presParOf" srcId="{E4B5F2DE-5E0C-4C75-BF99-CAE8F1ADB10D}" destId="{86DB3006-D3FC-4B34-A0DD-8C6CE1A62DE6}" srcOrd="1" destOrd="0" presId="urn:microsoft.com/office/officeart/2005/8/layout/hierarchy2"/>
    <dgm:cxn modelId="{D64E0F3D-5C44-4EEB-ADEB-C8894CC5A7C4}" type="presParOf" srcId="{54517F22-755A-44B0-9F75-3A25B17BA932}" destId="{8D84285E-5B86-48BC-8681-DFDE832C9B27}" srcOrd="2" destOrd="0" presId="urn:microsoft.com/office/officeart/2005/8/layout/hierarchy2"/>
    <dgm:cxn modelId="{374E5715-44EA-4D88-AE37-3650DA63F77D}" type="presParOf" srcId="{8D84285E-5B86-48BC-8681-DFDE832C9B27}" destId="{52C0261F-CEF6-4ECB-A132-368A6A61D30F}" srcOrd="0" destOrd="0" presId="urn:microsoft.com/office/officeart/2005/8/layout/hierarchy2"/>
    <dgm:cxn modelId="{7B9B19BB-AB0F-47D5-82F8-DE1853175651}" type="presParOf" srcId="{54517F22-755A-44B0-9F75-3A25B17BA932}" destId="{10CC3AB7-7BE5-4F85-B41F-A2EBC3EF41CC}" srcOrd="3" destOrd="0" presId="urn:microsoft.com/office/officeart/2005/8/layout/hierarchy2"/>
    <dgm:cxn modelId="{25A6782B-0ED0-4F7E-A53A-10850E651873}" type="presParOf" srcId="{10CC3AB7-7BE5-4F85-B41F-A2EBC3EF41CC}" destId="{73BA7B5C-0C60-46F2-BBF7-914A5ED0E23D}" srcOrd="0" destOrd="0" presId="urn:microsoft.com/office/officeart/2005/8/layout/hierarchy2"/>
    <dgm:cxn modelId="{3460BEAC-B071-443B-881F-9F80FA46B4E0}" type="presParOf" srcId="{10CC3AB7-7BE5-4F85-B41F-A2EBC3EF41CC}" destId="{D09839CA-0FC4-4F49-96FB-298F5BDEE38C}" srcOrd="1" destOrd="0" presId="urn:microsoft.com/office/officeart/2005/8/layout/hierarchy2"/>
    <dgm:cxn modelId="{17CAE30B-41F3-4B73-A074-3927A078D74A}" type="presParOf" srcId="{D09839CA-0FC4-4F49-96FB-298F5BDEE38C}" destId="{4381A215-F111-4BA9-B148-199C2EA67158}" srcOrd="0" destOrd="0" presId="urn:microsoft.com/office/officeart/2005/8/layout/hierarchy2"/>
    <dgm:cxn modelId="{AD05831F-E98F-4EDC-AAEC-2E9DCBF10F66}" type="presParOf" srcId="{4381A215-F111-4BA9-B148-199C2EA67158}" destId="{7D611D91-0876-412F-957E-8FA52989342C}" srcOrd="0" destOrd="0" presId="urn:microsoft.com/office/officeart/2005/8/layout/hierarchy2"/>
    <dgm:cxn modelId="{1F98DC60-9E74-4DA3-BBF8-0876D180D600}" type="presParOf" srcId="{D09839CA-0FC4-4F49-96FB-298F5BDEE38C}" destId="{DD1766C6-0139-4FE4-A907-28AF8BB81C79}" srcOrd="1" destOrd="0" presId="urn:microsoft.com/office/officeart/2005/8/layout/hierarchy2"/>
    <dgm:cxn modelId="{6A7FFF50-CC88-4F1B-9CA2-F87FFC543A1C}" type="presParOf" srcId="{DD1766C6-0139-4FE4-A907-28AF8BB81C79}" destId="{C9FEA468-5C7A-46A7-912E-252E223DC9DF}" srcOrd="0" destOrd="0" presId="urn:microsoft.com/office/officeart/2005/8/layout/hierarchy2"/>
    <dgm:cxn modelId="{B621C34E-6C92-4513-B325-F735CF1E8E64}" type="presParOf" srcId="{DD1766C6-0139-4FE4-A907-28AF8BB81C79}" destId="{14AEAF02-FD83-44B6-8547-0D2F55B10597}" srcOrd="1" destOrd="0" presId="urn:microsoft.com/office/officeart/2005/8/layout/hierarchy2"/>
    <dgm:cxn modelId="{9612AF7D-424C-41EF-BDFA-DAEA131ED0CA}" type="presParOf" srcId="{14AEAF02-FD83-44B6-8547-0D2F55B10597}" destId="{8EB04ECB-E6B3-4940-AD6C-EF24C7491A59}" srcOrd="0" destOrd="0" presId="urn:microsoft.com/office/officeart/2005/8/layout/hierarchy2"/>
    <dgm:cxn modelId="{0DE18747-D442-4145-8C1A-173D29B0D28D}" type="presParOf" srcId="{8EB04ECB-E6B3-4940-AD6C-EF24C7491A59}" destId="{6C48C3D8-556C-4092-A0DA-E1FE63402DAF}" srcOrd="0" destOrd="0" presId="urn:microsoft.com/office/officeart/2005/8/layout/hierarchy2"/>
    <dgm:cxn modelId="{B18E5D2A-498D-4A3E-8F33-5A1A9C8C0B8D}" type="presParOf" srcId="{14AEAF02-FD83-44B6-8547-0D2F55B10597}" destId="{D00DA20C-A7C2-4994-B404-ECC58C8EA809}" srcOrd="1" destOrd="0" presId="urn:microsoft.com/office/officeart/2005/8/layout/hierarchy2"/>
    <dgm:cxn modelId="{21701329-BD2F-4D1C-9516-BE959145BAEA}" type="presParOf" srcId="{D00DA20C-A7C2-4994-B404-ECC58C8EA809}" destId="{EC2D178F-41A3-41B9-8CAD-3C6B2D51597B}" srcOrd="0" destOrd="0" presId="urn:microsoft.com/office/officeart/2005/8/layout/hierarchy2"/>
    <dgm:cxn modelId="{71519443-0416-4AB4-9678-3E63CDF8720B}" type="presParOf" srcId="{D00DA20C-A7C2-4994-B404-ECC58C8EA809}" destId="{9C59D1F0-D511-43F3-98E3-DE316B131C64}" srcOrd="1" destOrd="0" presId="urn:microsoft.com/office/officeart/2005/8/layout/hierarchy2"/>
    <dgm:cxn modelId="{C5E2AE0A-461E-4E5C-B8D1-E5BF01FEDE22}" type="presParOf" srcId="{14AEAF02-FD83-44B6-8547-0D2F55B10597}" destId="{669DB388-E755-4807-8504-37F0021D52DF}" srcOrd="2" destOrd="0" presId="urn:microsoft.com/office/officeart/2005/8/layout/hierarchy2"/>
    <dgm:cxn modelId="{0A485BE3-6E23-4B5B-91F1-8008EE4B610B}" type="presParOf" srcId="{669DB388-E755-4807-8504-37F0021D52DF}" destId="{BCE2D874-F871-4FA2-AB6B-470790E8734A}" srcOrd="0" destOrd="0" presId="urn:microsoft.com/office/officeart/2005/8/layout/hierarchy2"/>
    <dgm:cxn modelId="{48638B4E-CFEC-4507-AAEB-18B562F58916}" type="presParOf" srcId="{14AEAF02-FD83-44B6-8547-0D2F55B10597}" destId="{EB5C3679-C481-4BE5-A5E3-E3F8DB11DDAA}" srcOrd="3" destOrd="0" presId="urn:microsoft.com/office/officeart/2005/8/layout/hierarchy2"/>
    <dgm:cxn modelId="{1CA6008B-AF3C-4BFD-ADC7-C073E3B561A3}" type="presParOf" srcId="{EB5C3679-C481-4BE5-A5E3-E3F8DB11DDAA}" destId="{399BA631-1A06-4BAB-B295-7112710B3DA1}" srcOrd="0" destOrd="0" presId="urn:microsoft.com/office/officeart/2005/8/layout/hierarchy2"/>
    <dgm:cxn modelId="{3E6BF1D2-F890-4A24-9E52-DBD5B4F33353}" type="presParOf" srcId="{EB5C3679-C481-4BE5-A5E3-E3F8DB11DDAA}" destId="{EB70C446-6CC8-44E1-88BD-F0029F052CFB}" srcOrd="1" destOrd="0" presId="urn:microsoft.com/office/officeart/2005/8/layout/hierarchy2"/>
  </dgm:cxnLst>
  <dgm:bg/>
  <dgm:whole>
    <a:ln w="9525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1A177E-41BC-44C7-AC14-6D577B383A11}" type="doc">
      <dgm:prSet loTypeId="urn:microsoft.com/office/officeart/2005/8/layout/hierarchy2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AB4507D-2C5B-473E-83C9-2903C985293C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All dates</a:t>
          </a:r>
        </a:p>
      </dgm:t>
    </dgm:pt>
    <dgm:pt modelId="{E10DD070-BF84-4CD7-B899-76906571E12E}" type="parTrans" cxnId="{BC5329C6-5259-443F-A670-21478383D1E5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8AA7DE53-CA82-4A2F-9733-DDA09FB69C66}" type="sibTrans" cxnId="{BC5329C6-5259-443F-A670-21478383D1E5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3DE167C9-EF7D-48BD-B951-AFEF903210A2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2011</a:t>
          </a:r>
        </a:p>
      </dgm:t>
    </dgm:pt>
    <dgm:pt modelId="{D7578BD8-87C7-43E2-929F-8889855311BD}" type="parTrans" cxnId="{AF5A9FBC-06AA-47B3-ACA5-877E12C21EB7}">
      <dgm:prSet custT="1"/>
      <dgm:spPr/>
      <dgm:t>
        <a:bodyPr/>
        <a:lstStyle/>
        <a:p>
          <a:endParaRPr lang="en-US" sz="1000">
            <a:latin typeface="+mn-lt"/>
          </a:endParaRPr>
        </a:p>
      </dgm:t>
    </dgm:pt>
    <dgm:pt modelId="{E1607A53-0B16-4CAB-A004-67FADB625D85}" type="sibTrans" cxnId="{AF5A9FBC-06AA-47B3-ACA5-877E12C21EB7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A58160FE-7D1C-46EB-BECE-07B1206F9F8F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W01 2011</a:t>
          </a:r>
        </a:p>
      </dgm:t>
    </dgm:pt>
    <dgm:pt modelId="{BE1B6BD7-5A7A-4FF3-861F-F77766107C04}" type="parTrans" cxnId="{0661E781-BC8F-4749-9FFE-179B1E2D194B}">
      <dgm:prSet custT="1"/>
      <dgm:spPr/>
      <dgm:t>
        <a:bodyPr/>
        <a:lstStyle/>
        <a:p>
          <a:endParaRPr lang="en-US" sz="1000">
            <a:latin typeface="+mn-lt"/>
          </a:endParaRPr>
        </a:p>
      </dgm:t>
    </dgm:pt>
    <dgm:pt modelId="{B509CA32-38D7-408C-BEF6-C8A48BB9FE1B}" type="sibTrans" cxnId="{0661E781-BC8F-4749-9FFE-179B1E2D194B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EB4033C2-31FE-4964-A4D3-598128C5E8C0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W02 2011</a:t>
          </a:r>
        </a:p>
      </dgm:t>
    </dgm:pt>
    <dgm:pt modelId="{7DE74F6F-5FA3-43E7-8CAF-32D98770DA52}" type="parTrans" cxnId="{7ECAFDAA-B20B-4A7A-9B08-F76015721D12}">
      <dgm:prSet custT="1"/>
      <dgm:spPr/>
      <dgm:t>
        <a:bodyPr/>
        <a:lstStyle/>
        <a:p>
          <a:endParaRPr lang="en-US" sz="1000">
            <a:latin typeface="+mn-lt"/>
          </a:endParaRPr>
        </a:p>
      </dgm:t>
    </dgm:pt>
    <dgm:pt modelId="{D70936C8-EC92-4E79-9977-9EAE14FECA3D}" type="sibTrans" cxnId="{7ECAFDAA-B20B-4A7A-9B08-F76015721D12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045951B3-3575-47BA-AAAE-43E14108AF06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2012</a:t>
          </a:r>
        </a:p>
      </dgm:t>
    </dgm:pt>
    <dgm:pt modelId="{647D17AE-A081-490E-A363-8CA8CCF29FA6}" type="parTrans" cxnId="{37DAD624-FB04-4A66-8998-00E02F6AE07A}">
      <dgm:prSet custT="1"/>
      <dgm:spPr/>
      <dgm:t>
        <a:bodyPr/>
        <a:lstStyle/>
        <a:p>
          <a:endParaRPr lang="en-US" sz="1000">
            <a:latin typeface="+mn-lt"/>
          </a:endParaRPr>
        </a:p>
      </dgm:t>
    </dgm:pt>
    <dgm:pt modelId="{44ED41BD-1EBF-4EB4-8F74-16A9AB6E6440}" type="sibTrans" cxnId="{37DAD624-FB04-4A66-8998-00E02F6AE07A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4E441EAC-30D8-473B-8C13-6E24A67537AB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W01 2012</a:t>
          </a:r>
        </a:p>
      </dgm:t>
    </dgm:pt>
    <dgm:pt modelId="{CF8753E1-C239-45D6-9BB3-6BA78BC075A7}" type="parTrans" cxnId="{A695C7BD-ED74-4BB1-9E75-0DD1E5368749}">
      <dgm:prSet custT="1"/>
      <dgm:spPr/>
      <dgm:t>
        <a:bodyPr/>
        <a:lstStyle/>
        <a:p>
          <a:endParaRPr lang="en-US" sz="1000">
            <a:latin typeface="+mn-lt"/>
          </a:endParaRPr>
        </a:p>
      </dgm:t>
    </dgm:pt>
    <dgm:pt modelId="{23344261-9567-4BEF-9768-58245D45FBE7}" type="sibTrans" cxnId="{A695C7BD-ED74-4BB1-9E75-0DD1E5368749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F5AF90D4-34C4-407E-AB28-F6E193C9246E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…</a:t>
          </a:r>
        </a:p>
      </dgm:t>
    </dgm:pt>
    <dgm:pt modelId="{777D9656-40E1-4B9F-82A6-543D071015FE}" type="parTrans" cxnId="{AB58995F-EFFD-4AA0-A1A7-D89D55F3F68A}">
      <dgm:prSet custT="1"/>
      <dgm:spPr/>
      <dgm:t>
        <a:bodyPr/>
        <a:lstStyle/>
        <a:p>
          <a:endParaRPr lang="en-US" sz="1000">
            <a:latin typeface="+mn-lt"/>
          </a:endParaRPr>
        </a:p>
      </dgm:t>
    </dgm:pt>
    <dgm:pt modelId="{CCC2DCA0-D8B2-49EA-8927-CC160EE5E767}" type="sibTrans" cxnId="{AB58995F-EFFD-4AA0-A1A7-D89D55F3F68A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1909E9D1-3A73-4FC1-9C3C-21AFAFBCDC16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2/1/2011</a:t>
          </a:r>
        </a:p>
      </dgm:t>
    </dgm:pt>
    <dgm:pt modelId="{F292344F-4892-40DC-A155-14D12A94FD75}" type="parTrans" cxnId="{EFF80C11-A1B4-44C9-8BDD-A2A860576FCB}">
      <dgm:prSet custT="1"/>
      <dgm:spPr/>
      <dgm:t>
        <a:bodyPr/>
        <a:lstStyle/>
        <a:p>
          <a:endParaRPr lang="en-US" sz="1000">
            <a:latin typeface="+mn-lt"/>
          </a:endParaRPr>
        </a:p>
      </dgm:t>
    </dgm:pt>
    <dgm:pt modelId="{497B203F-89B6-4B44-9687-388D357AB9B0}" type="sibTrans" cxnId="{EFF80C11-A1B4-44C9-8BDD-A2A860576FCB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937D013E-91F3-4CDD-A694-33B6D94541BA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3/1/2011</a:t>
          </a:r>
        </a:p>
      </dgm:t>
    </dgm:pt>
    <dgm:pt modelId="{64E2FD36-C7AF-43D6-A758-8A227B68E3F0}" type="parTrans" cxnId="{6BAC4D8A-0C20-43F9-9382-44269730DE31}">
      <dgm:prSet custT="1"/>
      <dgm:spPr/>
      <dgm:t>
        <a:bodyPr/>
        <a:lstStyle/>
        <a:p>
          <a:endParaRPr lang="en-US" sz="1000">
            <a:latin typeface="+mn-lt"/>
          </a:endParaRPr>
        </a:p>
      </dgm:t>
    </dgm:pt>
    <dgm:pt modelId="{9B1D3829-6442-4E26-8694-EC6DAB5B5375}" type="sibTrans" cxnId="{6BAC4D8A-0C20-43F9-9382-44269730DE31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177C0A0F-F832-4071-9E11-005A6085A047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…</a:t>
          </a:r>
        </a:p>
      </dgm:t>
    </dgm:pt>
    <dgm:pt modelId="{2B276D2B-70BB-4578-9C35-80B02B87FA2E}" type="parTrans" cxnId="{76D88D72-DDBB-4F35-B9FB-079A0912AA2E}">
      <dgm:prSet custT="1"/>
      <dgm:spPr/>
      <dgm:t>
        <a:bodyPr/>
        <a:lstStyle/>
        <a:p>
          <a:endParaRPr lang="en-US" sz="1000">
            <a:latin typeface="+mn-lt"/>
          </a:endParaRPr>
        </a:p>
      </dgm:t>
    </dgm:pt>
    <dgm:pt modelId="{07C5DB43-F294-4093-A9DB-CC94E3D84D43}" type="sibTrans" cxnId="{76D88D72-DDBB-4F35-B9FB-079A0912AA2E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941315CB-7A4C-445A-9D3C-9E096AEA411F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…</a:t>
          </a:r>
        </a:p>
      </dgm:t>
    </dgm:pt>
    <dgm:pt modelId="{A1C7CA4F-7136-4CB4-BE50-D5E30EBB1FCB}" type="parTrans" cxnId="{46122756-7266-4706-8C2B-10E12FF613F2}">
      <dgm:prSet custT="1"/>
      <dgm:spPr/>
      <dgm:t>
        <a:bodyPr/>
        <a:lstStyle/>
        <a:p>
          <a:endParaRPr lang="en-US" sz="1000">
            <a:latin typeface="+mn-lt"/>
          </a:endParaRPr>
        </a:p>
      </dgm:t>
    </dgm:pt>
    <dgm:pt modelId="{DA96C434-ACB7-44E6-AB53-BCBCE6F09A88}" type="sibTrans" cxnId="{46122756-7266-4706-8C2B-10E12FF613F2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4F5CDD62-7439-4F6D-86FD-22DD0E0BEF4E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8/1/2011</a:t>
          </a:r>
        </a:p>
      </dgm:t>
    </dgm:pt>
    <dgm:pt modelId="{BF79CEA9-0258-45DE-944B-C2327E7FC09C}" type="parTrans" cxnId="{289623B1-1CC9-45AD-8637-17B84609203E}">
      <dgm:prSet custT="1"/>
      <dgm:spPr/>
      <dgm:t>
        <a:bodyPr/>
        <a:lstStyle/>
        <a:p>
          <a:endParaRPr lang="en-US" sz="1000">
            <a:latin typeface="+mn-lt"/>
          </a:endParaRPr>
        </a:p>
      </dgm:t>
    </dgm:pt>
    <dgm:pt modelId="{A53ED02E-C57F-4D40-9F49-6F07C5B4CB1D}" type="sibTrans" cxnId="{289623B1-1CC9-45AD-8637-17B84609203E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728ABFE5-44B6-4F92-82DD-8AB4E9C22635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…</a:t>
          </a:r>
        </a:p>
      </dgm:t>
    </dgm:pt>
    <dgm:pt modelId="{09F47CA0-57E7-4AC8-91AC-6091192EC3FF}" type="parTrans" cxnId="{15BC5EF6-64A8-4504-968F-A4A69BFC288B}">
      <dgm:prSet custT="1"/>
      <dgm:spPr/>
      <dgm:t>
        <a:bodyPr/>
        <a:lstStyle/>
        <a:p>
          <a:endParaRPr lang="en-US" sz="1000">
            <a:latin typeface="+mn-lt"/>
          </a:endParaRPr>
        </a:p>
      </dgm:t>
    </dgm:pt>
    <dgm:pt modelId="{AE018BF3-1113-49B9-98EF-A00A9BBF7334}" type="sibTrans" cxnId="{15BC5EF6-64A8-4504-968F-A4A69BFC288B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B1A7C3D7-9E41-427A-BDB0-8E04BE0126AE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W52 2011</a:t>
          </a:r>
        </a:p>
      </dgm:t>
    </dgm:pt>
    <dgm:pt modelId="{9849BF98-AB8A-437B-AFFB-BA17E7496C2B}" type="parTrans" cxnId="{2A48F6E8-2C76-47CB-A086-98D933384E0C}">
      <dgm:prSet custT="1"/>
      <dgm:spPr/>
      <dgm:t>
        <a:bodyPr/>
        <a:lstStyle/>
        <a:p>
          <a:endParaRPr lang="en-US" sz="1000">
            <a:latin typeface="+mn-lt"/>
          </a:endParaRPr>
        </a:p>
      </dgm:t>
    </dgm:pt>
    <dgm:pt modelId="{4CDC9985-0D5A-4DC1-AC98-D866D0D639E4}" type="sibTrans" cxnId="{2A48F6E8-2C76-47CB-A086-98D933384E0C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7FBA7D08-4738-44DE-8EC1-C58243DE711F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…</a:t>
          </a:r>
        </a:p>
      </dgm:t>
    </dgm:pt>
    <dgm:pt modelId="{113A4425-6DFD-489F-8839-70950724BBAF}" type="parTrans" cxnId="{39AFEA53-28FB-46A5-9743-33C359887E6F}">
      <dgm:prSet custT="1"/>
      <dgm:spPr/>
      <dgm:t>
        <a:bodyPr/>
        <a:lstStyle/>
        <a:p>
          <a:endParaRPr lang="en-US" sz="1000">
            <a:latin typeface="+mn-lt"/>
          </a:endParaRPr>
        </a:p>
      </dgm:t>
    </dgm:pt>
    <dgm:pt modelId="{1D2991D0-A1BE-41F0-9114-502DD6578D64}" type="sibTrans" cxnId="{39AFEA53-28FB-46A5-9743-33C359887E6F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A533A6B8-4CB1-407C-BE13-1AAE26C0252A}">
      <dgm:prSet phldrT="[Text]" custT="1"/>
      <dgm:spPr/>
      <dgm:t>
        <a:bodyPr/>
        <a:lstStyle/>
        <a:p>
          <a:r>
            <a:rPr lang="en-US" sz="1000" dirty="0">
              <a:latin typeface="+mn-lt"/>
            </a:rPr>
            <a:t>…</a:t>
          </a:r>
        </a:p>
      </dgm:t>
    </dgm:pt>
    <dgm:pt modelId="{5E9EBE56-6E4C-4752-B9CC-B9E0F26C7428}" type="parTrans" cxnId="{352B30FA-2919-423B-81CB-4104ACDBCA40}">
      <dgm:prSet custT="1"/>
      <dgm:spPr/>
      <dgm:t>
        <a:bodyPr/>
        <a:lstStyle/>
        <a:p>
          <a:endParaRPr lang="en-US" sz="1000">
            <a:latin typeface="+mn-lt"/>
          </a:endParaRPr>
        </a:p>
      </dgm:t>
    </dgm:pt>
    <dgm:pt modelId="{9B0F332D-445B-4181-8C26-659F07656E72}" type="sibTrans" cxnId="{352B30FA-2919-423B-81CB-4104ACDBCA40}">
      <dgm:prSet/>
      <dgm:spPr/>
      <dgm:t>
        <a:bodyPr/>
        <a:lstStyle/>
        <a:p>
          <a:endParaRPr lang="en-US" sz="1000">
            <a:latin typeface="+mn-lt"/>
          </a:endParaRPr>
        </a:p>
      </dgm:t>
    </dgm:pt>
    <dgm:pt modelId="{72D13438-84CB-46AE-89BF-5BFF6520414D}" type="pres">
      <dgm:prSet presAssocID="{E51A177E-41BC-44C7-AC14-6D577B383A1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FBBCBB6-D4B2-4083-A0A8-B1D6DE273592}" type="pres">
      <dgm:prSet presAssocID="{CAB4507D-2C5B-473E-83C9-2903C985293C}" presName="root1" presStyleCnt="0"/>
      <dgm:spPr/>
    </dgm:pt>
    <dgm:pt modelId="{0EAF0362-EEB3-4782-9D64-0669F44F3D04}" type="pres">
      <dgm:prSet presAssocID="{CAB4507D-2C5B-473E-83C9-2903C985293C}" presName="LevelOneTextNode" presStyleLbl="node0" presStyleIdx="0" presStyleCnt="1">
        <dgm:presLayoutVars>
          <dgm:chPref val="3"/>
        </dgm:presLayoutVars>
      </dgm:prSet>
      <dgm:spPr/>
    </dgm:pt>
    <dgm:pt modelId="{54517F22-755A-44B0-9F75-3A25B17BA932}" type="pres">
      <dgm:prSet presAssocID="{CAB4507D-2C5B-473E-83C9-2903C985293C}" presName="level2hierChild" presStyleCnt="0"/>
      <dgm:spPr/>
    </dgm:pt>
    <dgm:pt modelId="{6358E208-87C0-4A11-AD6A-D79650E8CBF9}" type="pres">
      <dgm:prSet presAssocID="{D7578BD8-87C7-43E2-929F-8889855311BD}" presName="conn2-1" presStyleLbl="parChTrans1D2" presStyleIdx="0" presStyleCnt="2"/>
      <dgm:spPr/>
    </dgm:pt>
    <dgm:pt modelId="{63179FDB-CF47-4154-9BD8-DFE386930626}" type="pres">
      <dgm:prSet presAssocID="{D7578BD8-87C7-43E2-929F-8889855311BD}" presName="connTx" presStyleLbl="parChTrans1D2" presStyleIdx="0" presStyleCnt="2"/>
      <dgm:spPr/>
    </dgm:pt>
    <dgm:pt modelId="{225912A1-BDAD-49B5-ABDB-02DBFBBD9AAB}" type="pres">
      <dgm:prSet presAssocID="{3DE167C9-EF7D-48BD-B951-AFEF903210A2}" presName="root2" presStyleCnt="0"/>
      <dgm:spPr/>
    </dgm:pt>
    <dgm:pt modelId="{DA68792B-2368-46A2-BB5B-FE6763D0B11E}" type="pres">
      <dgm:prSet presAssocID="{3DE167C9-EF7D-48BD-B951-AFEF903210A2}" presName="LevelTwoTextNode" presStyleLbl="node2" presStyleIdx="0" presStyleCnt="2">
        <dgm:presLayoutVars>
          <dgm:chPref val="3"/>
        </dgm:presLayoutVars>
      </dgm:prSet>
      <dgm:spPr/>
    </dgm:pt>
    <dgm:pt modelId="{E1303E3D-FC73-4C4D-A1EC-3D507EB2CB14}" type="pres">
      <dgm:prSet presAssocID="{3DE167C9-EF7D-48BD-B951-AFEF903210A2}" presName="level3hierChild" presStyleCnt="0"/>
      <dgm:spPr/>
    </dgm:pt>
    <dgm:pt modelId="{F427A098-B7DE-4033-A130-0BDB908BD8AC}" type="pres">
      <dgm:prSet presAssocID="{BE1B6BD7-5A7A-4FF3-861F-F77766107C04}" presName="conn2-1" presStyleLbl="parChTrans1D3" presStyleIdx="0" presStyleCnt="5"/>
      <dgm:spPr/>
    </dgm:pt>
    <dgm:pt modelId="{8681E89A-9FDE-4C7B-A745-C00AE311333C}" type="pres">
      <dgm:prSet presAssocID="{BE1B6BD7-5A7A-4FF3-861F-F77766107C04}" presName="connTx" presStyleLbl="parChTrans1D3" presStyleIdx="0" presStyleCnt="5"/>
      <dgm:spPr/>
    </dgm:pt>
    <dgm:pt modelId="{8AC65AB8-63DF-49C6-8706-5F7C6AC2030D}" type="pres">
      <dgm:prSet presAssocID="{A58160FE-7D1C-46EB-BECE-07B1206F9F8F}" presName="root2" presStyleCnt="0"/>
      <dgm:spPr/>
    </dgm:pt>
    <dgm:pt modelId="{6DC53EE7-7289-43F5-A84B-3D082A33BCF7}" type="pres">
      <dgm:prSet presAssocID="{A58160FE-7D1C-46EB-BECE-07B1206F9F8F}" presName="LevelTwoTextNode" presStyleLbl="node3" presStyleIdx="0" presStyleCnt="5">
        <dgm:presLayoutVars>
          <dgm:chPref val="3"/>
        </dgm:presLayoutVars>
      </dgm:prSet>
      <dgm:spPr/>
    </dgm:pt>
    <dgm:pt modelId="{D277F89A-4EF8-45C6-910A-BA56A8B53502}" type="pres">
      <dgm:prSet presAssocID="{A58160FE-7D1C-46EB-BECE-07B1206F9F8F}" presName="level3hierChild" presStyleCnt="0"/>
      <dgm:spPr/>
    </dgm:pt>
    <dgm:pt modelId="{D4C9C48E-26DE-4CE8-8D8C-FB1FCE1CF2E2}" type="pres">
      <dgm:prSet presAssocID="{F292344F-4892-40DC-A155-14D12A94FD75}" presName="conn2-1" presStyleLbl="parChTrans1D4" presStyleIdx="0" presStyleCnt="8"/>
      <dgm:spPr/>
    </dgm:pt>
    <dgm:pt modelId="{B685F2DA-7A85-40CB-A8EC-EEFF508B57A2}" type="pres">
      <dgm:prSet presAssocID="{F292344F-4892-40DC-A155-14D12A94FD75}" presName="connTx" presStyleLbl="parChTrans1D4" presStyleIdx="0" presStyleCnt="8"/>
      <dgm:spPr/>
    </dgm:pt>
    <dgm:pt modelId="{A5D4C242-FBAF-4134-BFB1-03EDEA017CC9}" type="pres">
      <dgm:prSet presAssocID="{1909E9D1-3A73-4FC1-9C3C-21AFAFBCDC16}" presName="root2" presStyleCnt="0"/>
      <dgm:spPr/>
    </dgm:pt>
    <dgm:pt modelId="{B613704A-AE72-4098-BC7B-4BECD52324A3}" type="pres">
      <dgm:prSet presAssocID="{1909E9D1-3A73-4FC1-9C3C-21AFAFBCDC16}" presName="LevelTwoTextNode" presStyleLbl="node4" presStyleIdx="0" presStyleCnt="8">
        <dgm:presLayoutVars>
          <dgm:chPref val="3"/>
        </dgm:presLayoutVars>
      </dgm:prSet>
      <dgm:spPr/>
    </dgm:pt>
    <dgm:pt modelId="{139439A3-18A7-418F-A3BD-49E328F3C3EF}" type="pres">
      <dgm:prSet presAssocID="{1909E9D1-3A73-4FC1-9C3C-21AFAFBCDC16}" presName="level3hierChild" presStyleCnt="0"/>
      <dgm:spPr/>
    </dgm:pt>
    <dgm:pt modelId="{B1341A47-EBA2-45BC-B123-C6EC15D1D14F}" type="pres">
      <dgm:prSet presAssocID="{64E2FD36-C7AF-43D6-A758-8A227B68E3F0}" presName="conn2-1" presStyleLbl="parChTrans1D4" presStyleIdx="1" presStyleCnt="8"/>
      <dgm:spPr/>
    </dgm:pt>
    <dgm:pt modelId="{FF723B2C-7A98-483A-80E4-55658230B689}" type="pres">
      <dgm:prSet presAssocID="{64E2FD36-C7AF-43D6-A758-8A227B68E3F0}" presName="connTx" presStyleLbl="parChTrans1D4" presStyleIdx="1" presStyleCnt="8"/>
      <dgm:spPr/>
    </dgm:pt>
    <dgm:pt modelId="{FC83F925-AC9E-4DBE-8245-5866B0DFC95E}" type="pres">
      <dgm:prSet presAssocID="{937D013E-91F3-4CDD-A694-33B6D94541BA}" presName="root2" presStyleCnt="0"/>
      <dgm:spPr/>
    </dgm:pt>
    <dgm:pt modelId="{00C12B38-617A-4D37-8145-B51A81AC6FDC}" type="pres">
      <dgm:prSet presAssocID="{937D013E-91F3-4CDD-A694-33B6D94541BA}" presName="LevelTwoTextNode" presStyleLbl="node4" presStyleIdx="1" presStyleCnt="8">
        <dgm:presLayoutVars>
          <dgm:chPref val="3"/>
        </dgm:presLayoutVars>
      </dgm:prSet>
      <dgm:spPr/>
    </dgm:pt>
    <dgm:pt modelId="{77A8C83A-99D1-4739-A965-0F5C217F3EA9}" type="pres">
      <dgm:prSet presAssocID="{937D013E-91F3-4CDD-A694-33B6D94541BA}" presName="level3hierChild" presStyleCnt="0"/>
      <dgm:spPr/>
    </dgm:pt>
    <dgm:pt modelId="{316D1C0A-784A-4EE0-8434-5A314C819184}" type="pres">
      <dgm:prSet presAssocID="{2B276D2B-70BB-4578-9C35-80B02B87FA2E}" presName="conn2-1" presStyleLbl="parChTrans1D4" presStyleIdx="2" presStyleCnt="8"/>
      <dgm:spPr/>
    </dgm:pt>
    <dgm:pt modelId="{0368FE7D-21D0-4354-9324-3846000227E3}" type="pres">
      <dgm:prSet presAssocID="{2B276D2B-70BB-4578-9C35-80B02B87FA2E}" presName="connTx" presStyleLbl="parChTrans1D4" presStyleIdx="2" presStyleCnt="8"/>
      <dgm:spPr/>
    </dgm:pt>
    <dgm:pt modelId="{C4F02B1E-72BE-4EF0-9DBF-85286F93E6C7}" type="pres">
      <dgm:prSet presAssocID="{177C0A0F-F832-4071-9E11-005A6085A047}" presName="root2" presStyleCnt="0"/>
      <dgm:spPr/>
    </dgm:pt>
    <dgm:pt modelId="{A63BCCF2-E754-44EE-A64C-F6A83B6AB700}" type="pres">
      <dgm:prSet presAssocID="{177C0A0F-F832-4071-9E11-005A6085A047}" presName="LevelTwoTextNode" presStyleLbl="node4" presStyleIdx="2" presStyleCnt="8">
        <dgm:presLayoutVars>
          <dgm:chPref val="3"/>
        </dgm:presLayoutVars>
      </dgm:prSet>
      <dgm:spPr/>
    </dgm:pt>
    <dgm:pt modelId="{66221FBA-19BF-4D62-98B8-EEA41E070025}" type="pres">
      <dgm:prSet presAssocID="{177C0A0F-F832-4071-9E11-005A6085A047}" presName="level3hierChild" presStyleCnt="0"/>
      <dgm:spPr/>
    </dgm:pt>
    <dgm:pt modelId="{B64D78C0-9A29-4EF6-9978-CE376F0D5F5E}" type="pres">
      <dgm:prSet presAssocID="{BF79CEA9-0258-45DE-944B-C2327E7FC09C}" presName="conn2-1" presStyleLbl="parChTrans1D4" presStyleIdx="3" presStyleCnt="8"/>
      <dgm:spPr/>
    </dgm:pt>
    <dgm:pt modelId="{278FAB6B-C1A4-48E2-849C-78BB964CB5A0}" type="pres">
      <dgm:prSet presAssocID="{BF79CEA9-0258-45DE-944B-C2327E7FC09C}" presName="connTx" presStyleLbl="parChTrans1D4" presStyleIdx="3" presStyleCnt="8"/>
      <dgm:spPr/>
    </dgm:pt>
    <dgm:pt modelId="{6EDB284A-9729-4422-9E03-4D0166B63FBE}" type="pres">
      <dgm:prSet presAssocID="{4F5CDD62-7439-4F6D-86FD-22DD0E0BEF4E}" presName="root2" presStyleCnt="0"/>
      <dgm:spPr/>
    </dgm:pt>
    <dgm:pt modelId="{20EEF8D3-7A3B-4A26-8D9D-A3364A25E590}" type="pres">
      <dgm:prSet presAssocID="{4F5CDD62-7439-4F6D-86FD-22DD0E0BEF4E}" presName="LevelTwoTextNode" presStyleLbl="node4" presStyleIdx="3" presStyleCnt="8">
        <dgm:presLayoutVars>
          <dgm:chPref val="3"/>
        </dgm:presLayoutVars>
      </dgm:prSet>
      <dgm:spPr/>
    </dgm:pt>
    <dgm:pt modelId="{FD5D6F98-82A1-4018-BC9B-BD454F157FED}" type="pres">
      <dgm:prSet presAssocID="{4F5CDD62-7439-4F6D-86FD-22DD0E0BEF4E}" presName="level3hierChild" presStyleCnt="0"/>
      <dgm:spPr/>
    </dgm:pt>
    <dgm:pt modelId="{761BC30E-D3A7-4464-A335-E798063E9FE7}" type="pres">
      <dgm:prSet presAssocID="{7DE74F6F-5FA3-43E7-8CAF-32D98770DA52}" presName="conn2-1" presStyleLbl="parChTrans1D3" presStyleIdx="1" presStyleCnt="5"/>
      <dgm:spPr/>
    </dgm:pt>
    <dgm:pt modelId="{534F1DF5-F7E5-4308-A050-72A786F08719}" type="pres">
      <dgm:prSet presAssocID="{7DE74F6F-5FA3-43E7-8CAF-32D98770DA52}" presName="connTx" presStyleLbl="parChTrans1D3" presStyleIdx="1" presStyleCnt="5"/>
      <dgm:spPr/>
    </dgm:pt>
    <dgm:pt modelId="{63F87ADC-33D2-4124-9056-5CB628F95008}" type="pres">
      <dgm:prSet presAssocID="{EB4033C2-31FE-4964-A4D3-598128C5E8C0}" presName="root2" presStyleCnt="0"/>
      <dgm:spPr/>
    </dgm:pt>
    <dgm:pt modelId="{121B195E-02C8-401D-9957-5EBFEEC9B604}" type="pres">
      <dgm:prSet presAssocID="{EB4033C2-31FE-4964-A4D3-598128C5E8C0}" presName="LevelTwoTextNode" presStyleLbl="node3" presStyleIdx="1" presStyleCnt="5">
        <dgm:presLayoutVars>
          <dgm:chPref val="3"/>
        </dgm:presLayoutVars>
      </dgm:prSet>
      <dgm:spPr/>
    </dgm:pt>
    <dgm:pt modelId="{EFB51974-E12D-4F3E-8A08-5195723832C0}" type="pres">
      <dgm:prSet presAssocID="{EB4033C2-31FE-4964-A4D3-598128C5E8C0}" presName="level3hierChild" presStyleCnt="0"/>
      <dgm:spPr/>
    </dgm:pt>
    <dgm:pt modelId="{07072007-3896-410A-9FAD-7C6060CF76CC}" type="pres">
      <dgm:prSet presAssocID="{A1C7CA4F-7136-4CB4-BE50-D5E30EBB1FCB}" presName="conn2-1" presStyleLbl="parChTrans1D4" presStyleIdx="4" presStyleCnt="8"/>
      <dgm:spPr/>
    </dgm:pt>
    <dgm:pt modelId="{66CFE872-A268-4E17-9EC6-A1B1216E7471}" type="pres">
      <dgm:prSet presAssocID="{A1C7CA4F-7136-4CB4-BE50-D5E30EBB1FCB}" presName="connTx" presStyleLbl="parChTrans1D4" presStyleIdx="4" presStyleCnt="8"/>
      <dgm:spPr/>
    </dgm:pt>
    <dgm:pt modelId="{1D01FB9F-D3E8-4471-82A5-042579A3896B}" type="pres">
      <dgm:prSet presAssocID="{941315CB-7A4C-445A-9D3C-9E096AEA411F}" presName="root2" presStyleCnt="0"/>
      <dgm:spPr/>
    </dgm:pt>
    <dgm:pt modelId="{152EDA7C-D1ED-4AF9-9BC5-05FC7E9A9E32}" type="pres">
      <dgm:prSet presAssocID="{941315CB-7A4C-445A-9D3C-9E096AEA411F}" presName="LevelTwoTextNode" presStyleLbl="node4" presStyleIdx="4" presStyleCnt="8">
        <dgm:presLayoutVars>
          <dgm:chPref val="3"/>
        </dgm:presLayoutVars>
      </dgm:prSet>
      <dgm:spPr/>
    </dgm:pt>
    <dgm:pt modelId="{2094E07D-67B6-4C3E-AD3A-A7BB9BAACDD5}" type="pres">
      <dgm:prSet presAssocID="{941315CB-7A4C-445A-9D3C-9E096AEA411F}" presName="level3hierChild" presStyleCnt="0"/>
      <dgm:spPr/>
    </dgm:pt>
    <dgm:pt modelId="{470A5F6D-3913-424F-BD6F-D568901B674B}" type="pres">
      <dgm:prSet presAssocID="{09F47CA0-57E7-4AC8-91AC-6091192EC3FF}" presName="conn2-1" presStyleLbl="parChTrans1D3" presStyleIdx="2" presStyleCnt="5"/>
      <dgm:spPr/>
    </dgm:pt>
    <dgm:pt modelId="{B797408B-947F-438A-90B5-C4B27FBE91D7}" type="pres">
      <dgm:prSet presAssocID="{09F47CA0-57E7-4AC8-91AC-6091192EC3FF}" presName="connTx" presStyleLbl="parChTrans1D3" presStyleIdx="2" presStyleCnt="5"/>
      <dgm:spPr/>
    </dgm:pt>
    <dgm:pt modelId="{9FA2FBE2-6893-408F-A3B2-C768F2572A71}" type="pres">
      <dgm:prSet presAssocID="{728ABFE5-44B6-4F92-82DD-8AB4E9C22635}" presName="root2" presStyleCnt="0"/>
      <dgm:spPr/>
    </dgm:pt>
    <dgm:pt modelId="{2656C2C6-2105-41A9-83D4-85F3B47AE26F}" type="pres">
      <dgm:prSet presAssocID="{728ABFE5-44B6-4F92-82DD-8AB4E9C22635}" presName="LevelTwoTextNode" presStyleLbl="node3" presStyleIdx="2" presStyleCnt="5">
        <dgm:presLayoutVars>
          <dgm:chPref val="3"/>
        </dgm:presLayoutVars>
      </dgm:prSet>
      <dgm:spPr/>
    </dgm:pt>
    <dgm:pt modelId="{7AD7823E-EB2C-4815-876A-BACE4CCA7477}" type="pres">
      <dgm:prSet presAssocID="{728ABFE5-44B6-4F92-82DD-8AB4E9C22635}" presName="level3hierChild" presStyleCnt="0"/>
      <dgm:spPr/>
    </dgm:pt>
    <dgm:pt modelId="{2468B310-8811-40B9-B913-AA30B151638D}" type="pres">
      <dgm:prSet presAssocID="{113A4425-6DFD-489F-8839-70950724BBAF}" presName="conn2-1" presStyleLbl="parChTrans1D4" presStyleIdx="5" presStyleCnt="8"/>
      <dgm:spPr/>
    </dgm:pt>
    <dgm:pt modelId="{A75F659E-9B40-4D97-B026-44C556D4B075}" type="pres">
      <dgm:prSet presAssocID="{113A4425-6DFD-489F-8839-70950724BBAF}" presName="connTx" presStyleLbl="parChTrans1D4" presStyleIdx="5" presStyleCnt="8"/>
      <dgm:spPr/>
    </dgm:pt>
    <dgm:pt modelId="{CFB0C57F-C11F-4BD6-B1AF-92DB71842B02}" type="pres">
      <dgm:prSet presAssocID="{7FBA7D08-4738-44DE-8EC1-C58243DE711F}" presName="root2" presStyleCnt="0"/>
      <dgm:spPr/>
    </dgm:pt>
    <dgm:pt modelId="{55EB1A19-0A94-4B93-B2B9-D8A6412FA4A3}" type="pres">
      <dgm:prSet presAssocID="{7FBA7D08-4738-44DE-8EC1-C58243DE711F}" presName="LevelTwoTextNode" presStyleLbl="node4" presStyleIdx="5" presStyleCnt="8">
        <dgm:presLayoutVars>
          <dgm:chPref val="3"/>
        </dgm:presLayoutVars>
      </dgm:prSet>
      <dgm:spPr/>
    </dgm:pt>
    <dgm:pt modelId="{2446E3CC-B353-4434-A1B1-0C01D84600B5}" type="pres">
      <dgm:prSet presAssocID="{7FBA7D08-4738-44DE-8EC1-C58243DE711F}" presName="level3hierChild" presStyleCnt="0"/>
      <dgm:spPr/>
    </dgm:pt>
    <dgm:pt modelId="{8FF2DDF5-7D32-45A1-A439-A20D243A6B45}" type="pres">
      <dgm:prSet presAssocID="{9849BF98-AB8A-437B-AFFB-BA17E7496C2B}" presName="conn2-1" presStyleLbl="parChTrans1D3" presStyleIdx="3" presStyleCnt="5"/>
      <dgm:spPr/>
    </dgm:pt>
    <dgm:pt modelId="{435EBD7E-20BE-48EC-A83A-DE2F14F2FEAC}" type="pres">
      <dgm:prSet presAssocID="{9849BF98-AB8A-437B-AFFB-BA17E7496C2B}" presName="connTx" presStyleLbl="parChTrans1D3" presStyleIdx="3" presStyleCnt="5"/>
      <dgm:spPr/>
    </dgm:pt>
    <dgm:pt modelId="{39A4CC96-64FF-4371-B740-A7F31FBBAAE2}" type="pres">
      <dgm:prSet presAssocID="{B1A7C3D7-9E41-427A-BDB0-8E04BE0126AE}" presName="root2" presStyleCnt="0"/>
      <dgm:spPr/>
    </dgm:pt>
    <dgm:pt modelId="{352D94DF-D6D9-49AD-8268-B85456D5B76B}" type="pres">
      <dgm:prSet presAssocID="{B1A7C3D7-9E41-427A-BDB0-8E04BE0126AE}" presName="LevelTwoTextNode" presStyleLbl="node3" presStyleIdx="3" presStyleCnt="5">
        <dgm:presLayoutVars>
          <dgm:chPref val="3"/>
        </dgm:presLayoutVars>
      </dgm:prSet>
      <dgm:spPr/>
    </dgm:pt>
    <dgm:pt modelId="{7F97127D-CDB6-4E50-90CC-6E9AB46192F4}" type="pres">
      <dgm:prSet presAssocID="{B1A7C3D7-9E41-427A-BDB0-8E04BE0126AE}" presName="level3hierChild" presStyleCnt="0"/>
      <dgm:spPr/>
    </dgm:pt>
    <dgm:pt modelId="{2E36991A-ACF4-4C0B-9F11-2AA0127CA2F5}" type="pres">
      <dgm:prSet presAssocID="{5E9EBE56-6E4C-4752-B9CC-B9E0F26C7428}" presName="conn2-1" presStyleLbl="parChTrans1D4" presStyleIdx="6" presStyleCnt="8"/>
      <dgm:spPr/>
    </dgm:pt>
    <dgm:pt modelId="{1C1A8593-E4BD-4605-AE51-DCED728870A3}" type="pres">
      <dgm:prSet presAssocID="{5E9EBE56-6E4C-4752-B9CC-B9E0F26C7428}" presName="connTx" presStyleLbl="parChTrans1D4" presStyleIdx="6" presStyleCnt="8"/>
      <dgm:spPr/>
    </dgm:pt>
    <dgm:pt modelId="{E4B5F2DE-5E0C-4C75-BF99-CAE8F1ADB10D}" type="pres">
      <dgm:prSet presAssocID="{A533A6B8-4CB1-407C-BE13-1AAE26C0252A}" presName="root2" presStyleCnt="0"/>
      <dgm:spPr/>
    </dgm:pt>
    <dgm:pt modelId="{BD0ED8F2-B078-4E2C-A42B-5457A595DBA4}" type="pres">
      <dgm:prSet presAssocID="{A533A6B8-4CB1-407C-BE13-1AAE26C0252A}" presName="LevelTwoTextNode" presStyleLbl="node4" presStyleIdx="6" presStyleCnt="8">
        <dgm:presLayoutVars>
          <dgm:chPref val="3"/>
        </dgm:presLayoutVars>
      </dgm:prSet>
      <dgm:spPr/>
    </dgm:pt>
    <dgm:pt modelId="{86DB3006-D3FC-4B34-A0DD-8C6CE1A62DE6}" type="pres">
      <dgm:prSet presAssocID="{A533A6B8-4CB1-407C-BE13-1AAE26C0252A}" presName="level3hierChild" presStyleCnt="0"/>
      <dgm:spPr/>
    </dgm:pt>
    <dgm:pt modelId="{8D84285E-5B86-48BC-8681-DFDE832C9B27}" type="pres">
      <dgm:prSet presAssocID="{647D17AE-A081-490E-A363-8CA8CCF29FA6}" presName="conn2-1" presStyleLbl="parChTrans1D2" presStyleIdx="1" presStyleCnt="2"/>
      <dgm:spPr/>
    </dgm:pt>
    <dgm:pt modelId="{52C0261F-CEF6-4ECB-A132-368A6A61D30F}" type="pres">
      <dgm:prSet presAssocID="{647D17AE-A081-490E-A363-8CA8CCF29FA6}" presName="connTx" presStyleLbl="parChTrans1D2" presStyleIdx="1" presStyleCnt="2"/>
      <dgm:spPr/>
    </dgm:pt>
    <dgm:pt modelId="{10CC3AB7-7BE5-4F85-B41F-A2EBC3EF41CC}" type="pres">
      <dgm:prSet presAssocID="{045951B3-3575-47BA-AAAE-43E14108AF06}" presName="root2" presStyleCnt="0"/>
      <dgm:spPr/>
    </dgm:pt>
    <dgm:pt modelId="{73BA7B5C-0C60-46F2-BBF7-914A5ED0E23D}" type="pres">
      <dgm:prSet presAssocID="{045951B3-3575-47BA-AAAE-43E14108AF06}" presName="LevelTwoTextNode" presStyleLbl="node2" presStyleIdx="1" presStyleCnt="2">
        <dgm:presLayoutVars>
          <dgm:chPref val="3"/>
        </dgm:presLayoutVars>
      </dgm:prSet>
      <dgm:spPr/>
    </dgm:pt>
    <dgm:pt modelId="{D09839CA-0FC4-4F49-96FB-298F5BDEE38C}" type="pres">
      <dgm:prSet presAssocID="{045951B3-3575-47BA-AAAE-43E14108AF06}" presName="level3hierChild" presStyleCnt="0"/>
      <dgm:spPr/>
    </dgm:pt>
    <dgm:pt modelId="{4381A215-F111-4BA9-B148-199C2EA67158}" type="pres">
      <dgm:prSet presAssocID="{CF8753E1-C239-45D6-9BB3-6BA78BC075A7}" presName="conn2-1" presStyleLbl="parChTrans1D3" presStyleIdx="4" presStyleCnt="5"/>
      <dgm:spPr/>
    </dgm:pt>
    <dgm:pt modelId="{7D611D91-0876-412F-957E-8FA52989342C}" type="pres">
      <dgm:prSet presAssocID="{CF8753E1-C239-45D6-9BB3-6BA78BC075A7}" presName="connTx" presStyleLbl="parChTrans1D3" presStyleIdx="4" presStyleCnt="5"/>
      <dgm:spPr/>
    </dgm:pt>
    <dgm:pt modelId="{DD1766C6-0139-4FE4-A907-28AF8BB81C79}" type="pres">
      <dgm:prSet presAssocID="{4E441EAC-30D8-473B-8C13-6E24A67537AB}" presName="root2" presStyleCnt="0"/>
      <dgm:spPr/>
    </dgm:pt>
    <dgm:pt modelId="{C9FEA468-5C7A-46A7-912E-252E223DC9DF}" type="pres">
      <dgm:prSet presAssocID="{4E441EAC-30D8-473B-8C13-6E24A67537AB}" presName="LevelTwoTextNode" presStyleLbl="node3" presStyleIdx="4" presStyleCnt="5">
        <dgm:presLayoutVars>
          <dgm:chPref val="3"/>
        </dgm:presLayoutVars>
      </dgm:prSet>
      <dgm:spPr/>
    </dgm:pt>
    <dgm:pt modelId="{14AEAF02-FD83-44B6-8547-0D2F55B10597}" type="pres">
      <dgm:prSet presAssocID="{4E441EAC-30D8-473B-8C13-6E24A67537AB}" presName="level3hierChild" presStyleCnt="0"/>
      <dgm:spPr/>
    </dgm:pt>
    <dgm:pt modelId="{8EB04ECB-E6B3-4940-AD6C-EF24C7491A59}" type="pres">
      <dgm:prSet presAssocID="{777D9656-40E1-4B9F-82A6-543D071015FE}" presName="conn2-1" presStyleLbl="parChTrans1D4" presStyleIdx="7" presStyleCnt="8"/>
      <dgm:spPr/>
    </dgm:pt>
    <dgm:pt modelId="{6C48C3D8-556C-4092-A0DA-E1FE63402DAF}" type="pres">
      <dgm:prSet presAssocID="{777D9656-40E1-4B9F-82A6-543D071015FE}" presName="connTx" presStyleLbl="parChTrans1D4" presStyleIdx="7" presStyleCnt="8"/>
      <dgm:spPr/>
    </dgm:pt>
    <dgm:pt modelId="{D00DA20C-A7C2-4994-B404-ECC58C8EA809}" type="pres">
      <dgm:prSet presAssocID="{F5AF90D4-34C4-407E-AB28-F6E193C9246E}" presName="root2" presStyleCnt="0"/>
      <dgm:spPr/>
    </dgm:pt>
    <dgm:pt modelId="{EC2D178F-41A3-41B9-8CAD-3C6B2D51597B}" type="pres">
      <dgm:prSet presAssocID="{F5AF90D4-34C4-407E-AB28-F6E193C9246E}" presName="LevelTwoTextNode" presStyleLbl="node4" presStyleIdx="7" presStyleCnt="8">
        <dgm:presLayoutVars>
          <dgm:chPref val="3"/>
        </dgm:presLayoutVars>
      </dgm:prSet>
      <dgm:spPr/>
    </dgm:pt>
    <dgm:pt modelId="{9C59D1F0-D511-43F3-98E3-DE316B131C64}" type="pres">
      <dgm:prSet presAssocID="{F5AF90D4-34C4-407E-AB28-F6E193C9246E}" presName="level3hierChild" presStyleCnt="0"/>
      <dgm:spPr/>
    </dgm:pt>
  </dgm:ptLst>
  <dgm:cxnLst>
    <dgm:cxn modelId="{696FE500-D107-4968-9EE0-D20EB0A67DBE}" type="presOf" srcId="{EB4033C2-31FE-4964-A4D3-598128C5E8C0}" destId="{121B195E-02C8-401D-9957-5EBFEEC9B604}" srcOrd="0" destOrd="0" presId="urn:microsoft.com/office/officeart/2005/8/layout/hierarchy2"/>
    <dgm:cxn modelId="{16790A01-AE05-46C1-AB8D-2E763B26A9CD}" type="presOf" srcId="{64E2FD36-C7AF-43D6-A758-8A227B68E3F0}" destId="{B1341A47-EBA2-45BC-B123-C6EC15D1D14F}" srcOrd="0" destOrd="0" presId="urn:microsoft.com/office/officeart/2005/8/layout/hierarchy2"/>
    <dgm:cxn modelId="{DF2C8E04-A084-465B-A544-70AC1F8FDA54}" type="presOf" srcId="{F5AF90D4-34C4-407E-AB28-F6E193C9246E}" destId="{EC2D178F-41A3-41B9-8CAD-3C6B2D51597B}" srcOrd="0" destOrd="0" presId="urn:microsoft.com/office/officeart/2005/8/layout/hierarchy2"/>
    <dgm:cxn modelId="{002E3C06-142A-435F-8FE1-0250CA54B3DB}" type="presOf" srcId="{647D17AE-A081-490E-A363-8CA8CCF29FA6}" destId="{8D84285E-5B86-48BC-8681-DFDE832C9B27}" srcOrd="0" destOrd="0" presId="urn:microsoft.com/office/officeart/2005/8/layout/hierarchy2"/>
    <dgm:cxn modelId="{95A19E0F-3F0B-4BA1-809B-68D06D0EB1C8}" type="presOf" srcId="{F292344F-4892-40DC-A155-14D12A94FD75}" destId="{B685F2DA-7A85-40CB-A8EC-EEFF508B57A2}" srcOrd="1" destOrd="0" presId="urn:microsoft.com/office/officeart/2005/8/layout/hierarchy2"/>
    <dgm:cxn modelId="{EFF80C11-A1B4-44C9-8BDD-A2A860576FCB}" srcId="{A58160FE-7D1C-46EB-BECE-07B1206F9F8F}" destId="{1909E9D1-3A73-4FC1-9C3C-21AFAFBCDC16}" srcOrd="0" destOrd="0" parTransId="{F292344F-4892-40DC-A155-14D12A94FD75}" sibTransId="{497B203F-89B6-4B44-9687-388D357AB9B0}"/>
    <dgm:cxn modelId="{F9DF4012-3FB2-4E00-81F3-19A47E7CEE9A}" type="presOf" srcId="{5E9EBE56-6E4C-4752-B9CC-B9E0F26C7428}" destId="{2E36991A-ACF4-4C0B-9F11-2AA0127CA2F5}" srcOrd="0" destOrd="0" presId="urn:microsoft.com/office/officeart/2005/8/layout/hierarchy2"/>
    <dgm:cxn modelId="{518D2119-04FF-4D59-80FA-E14DCD39A26F}" type="presOf" srcId="{09F47CA0-57E7-4AC8-91AC-6091192EC3FF}" destId="{B797408B-947F-438A-90B5-C4B27FBE91D7}" srcOrd="1" destOrd="0" presId="urn:microsoft.com/office/officeart/2005/8/layout/hierarchy2"/>
    <dgm:cxn modelId="{EAFBD220-82BA-4273-B95A-109F30E153EC}" type="presOf" srcId="{777D9656-40E1-4B9F-82A6-543D071015FE}" destId="{8EB04ECB-E6B3-4940-AD6C-EF24C7491A59}" srcOrd="0" destOrd="0" presId="urn:microsoft.com/office/officeart/2005/8/layout/hierarchy2"/>
    <dgm:cxn modelId="{37DAD624-FB04-4A66-8998-00E02F6AE07A}" srcId="{CAB4507D-2C5B-473E-83C9-2903C985293C}" destId="{045951B3-3575-47BA-AAAE-43E14108AF06}" srcOrd="1" destOrd="0" parTransId="{647D17AE-A081-490E-A363-8CA8CCF29FA6}" sibTransId="{44ED41BD-1EBF-4EB4-8F74-16A9AB6E6440}"/>
    <dgm:cxn modelId="{4B137026-1DB9-42EB-894D-282BC4C0B2DA}" type="presOf" srcId="{CAB4507D-2C5B-473E-83C9-2903C985293C}" destId="{0EAF0362-EEB3-4782-9D64-0669F44F3D04}" srcOrd="0" destOrd="0" presId="urn:microsoft.com/office/officeart/2005/8/layout/hierarchy2"/>
    <dgm:cxn modelId="{05BF5B27-442E-40DF-8223-ADF74E7BF1B1}" type="presOf" srcId="{937D013E-91F3-4CDD-A694-33B6D94541BA}" destId="{00C12B38-617A-4D37-8145-B51A81AC6FDC}" srcOrd="0" destOrd="0" presId="urn:microsoft.com/office/officeart/2005/8/layout/hierarchy2"/>
    <dgm:cxn modelId="{E5E77E2A-69F4-4AEF-9F3A-D26C4046B563}" type="presOf" srcId="{9849BF98-AB8A-437B-AFFB-BA17E7496C2B}" destId="{8FF2DDF5-7D32-45A1-A439-A20D243A6B45}" srcOrd="0" destOrd="0" presId="urn:microsoft.com/office/officeart/2005/8/layout/hierarchy2"/>
    <dgm:cxn modelId="{5998C930-F65B-49E1-8B11-CC1592CECAD4}" type="presOf" srcId="{113A4425-6DFD-489F-8839-70950724BBAF}" destId="{A75F659E-9B40-4D97-B026-44C556D4B075}" srcOrd="1" destOrd="0" presId="urn:microsoft.com/office/officeart/2005/8/layout/hierarchy2"/>
    <dgm:cxn modelId="{38B6775C-D125-4FEF-8C7D-41DEC6C08D94}" type="presOf" srcId="{9849BF98-AB8A-437B-AFFB-BA17E7496C2B}" destId="{435EBD7E-20BE-48EC-A83A-DE2F14F2FEAC}" srcOrd="1" destOrd="0" presId="urn:microsoft.com/office/officeart/2005/8/layout/hierarchy2"/>
    <dgm:cxn modelId="{AB58995F-EFFD-4AA0-A1A7-D89D55F3F68A}" srcId="{4E441EAC-30D8-473B-8C13-6E24A67537AB}" destId="{F5AF90D4-34C4-407E-AB28-F6E193C9246E}" srcOrd="0" destOrd="0" parTransId="{777D9656-40E1-4B9F-82A6-543D071015FE}" sibTransId="{CCC2DCA0-D8B2-49EA-8927-CC160EE5E767}"/>
    <dgm:cxn modelId="{8A61D961-B15B-4598-A94F-0A4F86EB5368}" type="presOf" srcId="{CF8753E1-C239-45D6-9BB3-6BA78BC075A7}" destId="{4381A215-F111-4BA9-B148-199C2EA67158}" srcOrd="0" destOrd="0" presId="urn:microsoft.com/office/officeart/2005/8/layout/hierarchy2"/>
    <dgm:cxn modelId="{EADA1547-4519-489F-8853-F988A084285D}" type="presOf" srcId="{4E441EAC-30D8-473B-8C13-6E24A67537AB}" destId="{C9FEA468-5C7A-46A7-912E-252E223DC9DF}" srcOrd="0" destOrd="0" presId="urn:microsoft.com/office/officeart/2005/8/layout/hierarchy2"/>
    <dgm:cxn modelId="{12D6A94B-8D50-42F5-88B8-8579D607120A}" type="presOf" srcId="{E51A177E-41BC-44C7-AC14-6D577B383A11}" destId="{72D13438-84CB-46AE-89BF-5BFF6520414D}" srcOrd="0" destOrd="0" presId="urn:microsoft.com/office/officeart/2005/8/layout/hierarchy2"/>
    <dgm:cxn modelId="{5EAEF74F-3601-41C4-8A68-2D676C09AD98}" type="presOf" srcId="{941315CB-7A4C-445A-9D3C-9E096AEA411F}" destId="{152EDA7C-D1ED-4AF9-9BC5-05FC7E9A9E32}" srcOrd="0" destOrd="0" presId="urn:microsoft.com/office/officeart/2005/8/layout/hierarchy2"/>
    <dgm:cxn modelId="{76D88D72-DDBB-4F35-B9FB-079A0912AA2E}" srcId="{A58160FE-7D1C-46EB-BECE-07B1206F9F8F}" destId="{177C0A0F-F832-4071-9E11-005A6085A047}" srcOrd="2" destOrd="0" parTransId="{2B276D2B-70BB-4578-9C35-80B02B87FA2E}" sibTransId="{07C5DB43-F294-4093-A9DB-CC94E3D84D43}"/>
    <dgm:cxn modelId="{39AFEA53-28FB-46A5-9743-33C359887E6F}" srcId="{728ABFE5-44B6-4F92-82DD-8AB4E9C22635}" destId="{7FBA7D08-4738-44DE-8EC1-C58243DE711F}" srcOrd="0" destOrd="0" parTransId="{113A4425-6DFD-489F-8839-70950724BBAF}" sibTransId="{1D2991D0-A1BE-41F0-9114-502DD6578D64}"/>
    <dgm:cxn modelId="{3979CC75-9DDC-4986-875A-63790117DF0B}" type="presOf" srcId="{728ABFE5-44B6-4F92-82DD-8AB4E9C22635}" destId="{2656C2C6-2105-41A9-83D4-85F3B47AE26F}" srcOrd="0" destOrd="0" presId="urn:microsoft.com/office/officeart/2005/8/layout/hierarchy2"/>
    <dgm:cxn modelId="{46122756-7266-4706-8C2B-10E12FF613F2}" srcId="{EB4033C2-31FE-4964-A4D3-598128C5E8C0}" destId="{941315CB-7A4C-445A-9D3C-9E096AEA411F}" srcOrd="0" destOrd="0" parTransId="{A1C7CA4F-7136-4CB4-BE50-D5E30EBB1FCB}" sibTransId="{DA96C434-ACB7-44E6-AB53-BCBCE6F09A88}"/>
    <dgm:cxn modelId="{002F2D57-5116-4140-AFD1-92108A12A926}" type="presOf" srcId="{B1A7C3D7-9E41-427A-BDB0-8E04BE0126AE}" destId="{352D94DF-D6D9-49AD-8268-B85456D5B76B}" srcOrd="0" destOrd="0" presId="urn:microsoft.com/office/officeart/2005/8/layout/hierarchy2"/>
    <dgm:cxn modelId="{0661E781-BC8F-4749-9FFE-179B1E2D194B}" srcId="{3DE167C9-EF7D-48BD-B951-AFEF903210A2}" destId="{A58160FE-7D1C-46EB-BECE-07B1206F9F8F}" srcOrd="0" destOrd="0" parTransId="{BE1B6BD7-5A7A-4FF3-861F-F77766107C04}" sibTransId="{B509CA32-38D7-408C-BEF6-C8A48BB9FE1B}"/>
    <dgm:cxn modelId="{1D68A884-74A3-41EA-8813-4D2ECBB8E7E1}" type="presOf" srcId="{A533A6B8-4CB1-407C-BE13-1AAE26C0252A}" destId="{BD0ED8F2-B078-4E2C-A42B-5457A595DBA4}" srcOrd="0" destOrd="0" presId="urn:microsoft.com/office/officeart/2005/8/layout/hierarchy2"/>
    <dgm:cxn modelId="{3ADE8586-96DC-45CD-9B03-3716CF458C35}" type="presOf" srcId="{A1C7CA4F-7136-4CB4-BE50-D5E30EBB1FCB}" destId="{07072007-3896-410A-9FAD-7C6060CF76CC}" srcOrd="0" destOrd="0" presId="urn:microsoft.com/office/officeart/2005/8/layout/hierarchy2"/>
    <dgm:cxn modelId="{42C42C8A-467C-43BD-8ABB-41F786008A64}" type="presOf" srcId="{09F47CA0-57E7-4AC8-91AC-6091192EC3FF}" destId="{470A5F6D-3913-424F-BD6F-D568901B674B}" srcOrd="0" destOrd="0" presId="urn:microsoft.com/office/officeart/2005/8/layout/hierarchy2"/>
    <dgm:cxn modelId="{6BAC4D8A-0C20-43F9-9382-44269730DE31}" srcId="{A58160FE-7D1C-46EB-BECE-07B1206F9F8F}" destId="{937D013E-91F3-4CDD-A694-33B6D94541BA}" srcOrd="1" destOrd="0" parTransId="{64E2FD36-C7AF-43D6-A758-8A227B68E3F0}" sibTransId="{9B1D3829-6442-4E26-8694-EC6DAB5B5375}"/>
    <dgm:cxn modelId="{D36C848A-ECF5-47E7-8D8C-83C15553A5F6}" type="presOf" srcId="{64E2FD36-C7AF-43D6-A758-8A227B68E3F0}" destId="{FF723B2C-7A98-483A-80E4-55658230B689}" srcOrd="1" destOrd="0" presId="urn:microsoft.com/office/officeart/2005/8/layout/hierarchy2"/>
    <dgm:cxn modelId="{67920B8B-9A14-403F-8156-A3F05BFC0A78}" type="presOf" srcId="{D7578BD8-87C7-43E2-929F-8889855311BD}" destId="{63179FDB-CF47-4154-9BD8-DFE386930626}" srcOrd="1" destOrd="0" presId="urn:microsoft.com/office/officeart/2005/8/layout/hierarchy2"/>
    <dgm:cxn modelId="{8C5F358E-E698-4D0C-A6B1-5F7F3BAB4F94}" type="presOf" srcId="{7DE74F6F-5FA3-43E7-8CAF-32D98770DA52}" destId="{761BC30E-D3A7-4464-A335-E798063E9FE7}" srcOrd="0" destOrd="0" presId="urn:microsoft.com/office/officeart/2005/8/layout/hierarchy2"/>
    <dgm:cxn modelId="{8945B19D-F217-49A2-8728-57A058EAE921}" type="presOf" srcId="{177C0A0F-F832-4071-9E11-005A6085A047}" destId="{A63BCCF2-E754-44EE-A64C-F6A83B6AB700}" srcOrd="0" destOrd="0" presId="urn:microsoft.com/office/officeart/2005/8/layout/hierarchy2"/>
    <dgm:cxn modelId="{7F0E359E-5D79-4555-B113-D97E1A795F1B}" type="presOf" srcId="{113A4425-6DFD-489F-8839-70950724BBAF}" destId="{2468B310-8811-40B9-B913-AA30B151638D}" srcOrd="0" destOrd="0" presId="urn:microsoft.com/office/officeart/2005/8/layout/hierarchy2"/>
    <dgm:cxn modelId="{3B561FA2-904C-4407-8D41-713167F5D407}" type="presOf" srcId="{5E9EBE56-6E4C-4752-B9CC-B9E0F26C7428}" destId="{1C1A8593-E4BD-4605-AE51-DCED728870A3}" srcOrd="1" destOrd="0" presId="urn:microsoft.com/office/officeart/2005/8/layout/hierarchy2"/>
    <dgm:cxn modelId="{F8C284A3-8479-4822-88D2-49B59F43C1D8}" type="presOf" srcId="{CF8753E1-C239-45D6-9BB3-6BA78BC075A7}" destId="{7D611D91-0876-412F-957E-8FA52989342C}" srcOrd="1" destOrd="0" presId="urn:microsoft.com/office/officeart/2005/8/layout/hierarchy2"/>
    <dgm:cxn modelId="{CECE05A6-2492-4245-9385-2B8416EA7DD4}" type="presOf" srcId="{777D9656-40E1-4B9F-82A6-543D071015FE}" destId="{6C48C3D8-556C-4092-A0DA-E1FE63402DAF}" srcOrd="1" destOrd="0" presId="urn:microsoft.com/office/officeart/2005/8/layout/hierarchy2"/>
    <dgm:cxn modelId="{7ECAFDAA-B20B-4A7A-9B08-F76015721D12}" srcId="{3DE167C9-EF7D-48BD-B951-AFEF903210A2}" destId="{EB4033C2-31FE-4964-A4D3-598128C5E8C0}" srcOrd="1" destOrd="0" parTransId="{7DE74F6F-5FA3-43E7-8CAF-32D98770DA52}" sibTransId="{D70936C8-EC92-4E79-9977-9EAE14FECA3D}"/>
    <dgm:cxn modelId="{55AFBEAC-C03E-42F8-8350-0CAD59C58728}" type="presOf" srcId="{045951B3-3575-47BA-AAAE-43E14108AF06}" destId="{73BA7B5C-0C60-46F2-BBF7-914A5ED0E23D}" srcOrd="0" destOrd="0" presId="urn:microsoft.com/office/officeart/2005/8/layout/hierarchy2"/>
    <dgm:cxn modelId="{289623B1-1CC9-45AD-8637-17B84609203E}" srcId="{A58160FE-7D1C-46EB-BECE-07B1206F9F8F}" destId="{4F5CDD62-7439-4F6D-86FD-22DD0E0BEF4E}" srcOrd="3" destOrd="0" parTransId="{BF79CEA9-0258-45DE-944B-C2327E7FC09C}" sibTransId="{A53ED02E-C57F-4D40-9F49-6F07C5B4CB1D}"/>
    <dgm:cxn modelId="{465093B1-925C-4140-B06C-EFD0193E17CD}" type="presOf" srcId="{BF79CEA9-0258-45DE-944B-C2327E7FC09C}" destId="{278FAB6B-C1A4-48E2-849C-78BB964CB5A0}" srcOrd="1" destOrd="0" presId="urn:microsoft.com/office/officeart/2005/8/layout/hierarchy2"/>
    <dgm:cxn modelId="{59891CB2-177F-417B-A79B-768C5FAEA708}" type="presOf" srcId="{4F5CDD62-7439-4F6D-86FD-22DD0E0BEF4E}" destId="{20EEF8D3-7A3B-4A26-8D9D-A3364A25E590}" srcOrd="0" destOrd="0" presId="urn:microsoft.com/office/officeart/2005/8/layout/hierarchy2"/>
    <dgm:cxn modelId="{477276B6-AE17-49C5-9C3C-7C443CC634C6}" type="presOf" srcId="{2B276D2B-70BB-4578-9C35-80B02B87FA2E}" destId="{0368FE7D-21D0-4354-9324-3846000227E3}" srcOrd="1" destOrd="0" presId="urn:microsoft.com/office/officeart/2005/8/layout/hierarchy2"/>
    <dgm:cxn modelId="{AF5A9FBC-06AA-47B3-ACA5-877E12C21EB7}" srcId="{CAB4507D-2C5B-473E-83C9-2903C985293C}" destId="{3DE167C9-EF7D-48BD-B951-AFEF903210A2}" srcOrd="0" destOrd="0" parTransId="{D7578BD8-87C7-43E2-929F-8889855311BD}" sibTransId="{E1607A53-0B16-4CAB-A004-67FADB625D85}"/>
    <dgm:cxn modelId="{A695C7BD-ED74-4BB1-9E75-0DD1E5368749}" srcId="{045951B3-3575-47BA-AAAE-43E14108AF06}" destId="{4E441EAC-30D8-473B-8C13-6E24A67537AB}" srcOrd="0" destOrd="0" parTransId="{CF8753E1-C239-45D6-9BB3-6BA78BC075A7}" sibTransId="{23344261-9567-4BEF-9768-58245D45FBE7}"/>
    <dgm:cxn modelId="{68C66FC1-8676-435B-A2B8-DBFB3A9C2270}" type="presOf" srcId="{D7578BD8-87C7-43E2-929F-8889855311BD}" destId="{6358E208-87C0-4A11-AD6A-D79650E8CBF9}" srcOrd="0" destOrd="0" presId="urn:microsoft.com/office/officeart/2005/8/layout/hierarchy2"/>
    <dgm:cxn modelId="{C5F9A2C3-A2F6-4858-B30F-7DC566452BE7}" type="presOf" srcId="{A1C7CA4F-7136-4CB4-BE50-D5E30EBB1FCB}" destId="{66CFE872-A268-4E17-9EC6-A1B1216E7471}" srcOrd="1" destOrd="0" presId="urn:microsoft.com/office/officeart/2005/8/layout/hierarchy2"/>
    <dgm:cxn modelId="{BC5329C6-5259-443F-A670-21478383D1E5}" srcId="{E51A177E-41BC-44C7-AC14-6D577B383A11}" destId="{CAB4507D-2C5B-473E-83C9-2903C985293C}" srcOrd="0" destOrd="0" parTransId="{E10DD070-BF84-4CD7-B899-76906571E12E}" sibTransId="{8AA7DE53-CA82-4A2F-9733-DDA09FB69C66}"/>
    <dgm:cxn modelId="{0AFAF2C6-138D-48D1-808C-8B8AEC3D18E1}" type="presOf" srcId="{BF79CEA9-0258-45DE-944B-C2327E7FC09C}" destId="{B64D78C0-9A29-4EF6-9978-CE376F0D5F5E}" srcOrd="0" destOrd="0" presId="urn:microsoft.com/office/officeart/2005/8/layout/hierarchy2"/>
    <dgm:cxn modelId="{42C7A2D1-25B4-4011-9CF7-C24A3308CCC9}" type="presOf" srcId="{BE1B6BD7-5A7A-4FF3-861F-F77766107C04}" destId="{F427A098-B7DE-4033-A130-0BDB908BD8AC}" srcOrd="0" destOrd="0" presId="urn:microsoft.com/office/officeart/2005/8/layout/hierarchy2"/>
    <dgm:cxn modelId="{B5587CD2-DCFA-4D74-B2F7-F912C15451A8}" type="presOf" srcId="{647D17AE-A081-490E-A363-8CA8CCF29FA6}" destId="{52C0261F-CEF6-4ECB-A132-368A6A61D30F}" srcOrd="1" destOrd="0" presId="urn:microsoft.com/office/officeart/2005/8/layout/hierarchy2"/>
    <dgm:cxn modelId="{89B966DE-58E8-416E-AD16-49BF4C7DD624}" type="presOf" srcId="{A58160FE-7D1C-46EB-BECE-07B1206F9F8F}" destId="{6DC53EE7-7289-43F5-A84B-3D082A33BCF7}" srcOrd="0" destOrd="0" presId="urn:microsoft.com/office/officeart/2005/8/layout/hierarchy2"/>
    <dgm:cxn modelId="{DFED5AE0-ED84-4063-A707-CC20765B4070}" type="presOf" srcId="{7FBA7D08-4738-44DE-8EC1-C58243DE711F}" destId="{55EB1A19-0A94-4B93-B2B9-D8A6412FA4A3}" srcOrd="0" destOrd="0" presId="urn:microsoft.com/office/officeart/2005/8/layout/hierarchy2"/>
    <dgm:cxn modelId="{52A77EE0-4D19-49D2-8D5F-2209DA68D47C}" type="presOf" srcId="{BE1B6BD7-5A7A-4FF3-861F-F77766107C04}" destId="{8681E89A-9FDE-4C7B-A745-C00AE311333C}" srcOrd="1" destOrd="0" presId="urn:microsoft.com/office/officeart/2005/8/layout/hierarchy2"/>
    <dgm:cxn modelId="{EC672CE1-6B4C-4B1A-BF67-FAA613F925BA}" type="presOf" srcId="{7DE74F6F-5FA3-43E7-8CAF-32D98770DA52}" destId="{534F1DF5-F7E5-4308-A050-72A786F08719}" srcOrd="1" destOrd="0" presId="urn:microsoft.com/office/officeart/2005/8/layout/hierarchy2"/>
    <dgm:cxn modelId="{2A48F6E8-2C76-47CB-A086-98D933384E0C}" srcId="{3DE167C9-EF7D-48BD-B951-AFEF903210A2}" destId="{B1A7C3D7-9E41-427A-BDB0-8E04BE0126AE}" srcOrd="3" destOrd="0" parTransId="{9849BF98-AB8A-437B-AFFB-BA17E7496C2B}" sibTransId="{4CDC9985-0D5A-4DC1-AC98-D866D0D639E4}"/>
    <dgm:cxn modelId="{ACD825EE-1C2E-450D-8E60-B2727E1CB00A}" type="presOf" srcId="{2B276D2B-70BB-4578-9C35-80B02B87FA2E}" destId="{316D1C0A-784A-4EE0-8434-5A314C819184}" srcOrd="0" destOrd="0" presId="urn:microsoft.com/office/officeart/2005/8/layout/hierarchy2"/>
    <dgm:cxn modelId="{B7BAC6F0-0AC0-4EA3-88C3-5A4154BC8BD6}" type="presOf" srcId="{3DE167C9-EF7D-48BD-B951-AFEF903210A2}" destId="{DA68792B-2368-46A2-BB5B-FE6763D0B11E}" srcOrd="0" destOrd="0" presId="urn:microsoft.com/office/officeart/2005/8/layout/hierarchy2"/>
    <dgm:cxn modelId="{14223DF6-232F-4F4F-8446-6CE1503B79FA}" type="presOf" srcId="{F292344F-4892-40DC-A155-14D12A94FD75}" destId="{D4C9C48E-26DE-4CE8-8D8C-FB1FCE1CF2E2}" srcOrd="0" destOrd="0" presId="urn:microsoft.com/office/officeart/2005/8/layout/hierarchy2"/>
    <dgm:cxn modelId="{15BC5EF6-64A8-4504-968F-A4A69BFC288B}" srcId="{3DE167C9-EF7D-48BD-B951-AFEF903210A2}" destId="{728ABFE5-44B6-4F92-82DD-8AB4E9C22635}" srcOrd="2" destOrd="0" parTransId="{09F47CA0-57E7-4AC8-91AC-6091192EC3FF}" sibTransId="{AE018BF3-1113-49B9-98EF-A00A9BBF7334}"/>
    <dgm:cxn modelId="{352B30FA-2919-423B-81CB-4104ACDBCA40}" srcId="{B1A7C3D7-9E41-427A-BDB0-8E04BE0126AE}" destId="{A533A6B8-4CB1-407C-BE13-1AAE26C0252A}" srcOrd="0" destOrd="0" parTransId="{5E9EBE56-6E4C-4752-B9CC-B9E0F26C7428}" sibTransId="{9B0F332D-445B-4181-8C26-659F07656E72}"/>
    <dgm:cxn modelId="{A8A93BFB-E9BB-454A-8327-DF9EA8B5F77E}" type="presOf" srcId="{1909E9D1-3A73-4FC1-9C3C-21AFAFBCDC16}" destId="{B613704A-AE72-4098-BC7B-4BECD52324A3}" srcOrd="0" destOrd="0" presId="urn:microsoft.com/office/officeart/2005/8/layout/hierarchy2"/>
    <dgm:cxn modelId="{B80DDB7E-9FAD-4DB2-8FB7-BC09F2BC4F10}" type="presParOf" srcId="{72D13438-84CB-46AE-89BF-5BFF6520414D}" destId="{1FBBCBB6-D4B2-4083-A0A8-B1D6DE273592}" srcOrd="0" destOrd="0" presId="urn:microsoft.com/office/officeart/2005/8/layout/hierarchy2"/>
    <dgm:cxn modelId="{FB746ED2-A6E5-49EA-B635-49E5C3ED8C5C}" type="presParOf" srcId="{1FBBCBB6-D4B2-4083-A0A8-B1D6DE273592}" destId="{0EAF0362-EEB3-4782-9D64-0669F44F3D04}" srcOrd="0" destOrd="0" presId="urn:microsoft.com/office/officeart/2005/8/layout/hierarchy2"/>
    <dgm:cxn modelId="{7F1D557C-6735-4D07-AB64-FE7CC84C0FF4}" type="presParOf" srcId="{1FBBCBB6-D4B2-4083-A0A8-B1D6DE273592}" destId="{54517F22-755A-44B0-9F75-3A25B17BA932}" srcOrd="1" destOrd="0" presId="urn:microsoft.com/office/officeart/2005/8/layout/hierarchy2"/>
    <dgm:cxn modelId="{4033EC69-9875-46BD-BF3E-1BD5F2B7BA96}" type="presParOf" srcId="{54517F22-755A-44B0-9F75-3A25B17BA932}" destId="{6358E208-87C0-4A11-AD6A-D79650E8CBF9}" srcOrd="0" destOrd="0" presId="urn:microsoft.com/office/officeart/2005/8/layout/hierarchy2"/>
    <dgm:cxn modelId="{A14CD2C9-F042-4EEA-A1E7-F907D9E6A23B}" type="presParOf" srcId="{6358E208-87C0-4A11-AD6A-D79650E8CBF9}" destId="{63179FDB-CF47-4154-9BD8-DFE386930626}" srcOrd="0" destOrd="0" presId="urn:microsoft.com/office/officeart/2005/8/layout/hierarchy2"/>
    <dgm:cxn modelId="{4267448E-B72F-45BA-9A27-87E971770FD5}" type="presParOf" srcId="{54517F22-755A-44B0-9F75-3A25B17BA932}" destId="{225912A1-BDAD-49B5-ABDB-02DBFBBD9AAB}" srcOrd="1" destOrd="0" presId="urn:microsoft.com/office/officeart/2005/8/layout/hierarchy2"/>
    <dgm:cxn modelId="{AD0FE99D-22A7-481E-8A01-C6E0F3A87973}" type="presParOf" srcId="{225912A1-BDAD-49B5-ABDB-02DBFBBD9AAB}" destId="{DA68792B-2368-46A2-BB5B-FE6763D0B11E}" srcOrd="0" destOrd="0" presId="urn:microsoft.com/office/officeart/2005/8/layout/hierarchy2"/>
    <dgm:cxn modelId="{0776C0F7-E7BF-4761-99D1-134CDDE63D60}" type="presParOf" srcId="{225912A1-BDAD-49B5-ABDB-02DBFBBD9AAB}" destId="{E1303E3D-FC73-4C4D-A1EC-3D507EB2CB14}" srcOrd="1" destOrd="0" presId="urn:microsoft.com/office/officeart/2005/8/layout/hierarchy2"/>
    <dgm:cxn modelId="{0DEF1DD7-32B5-44A1-A5FE-34E145419059}" type="presParOf" srcId="{E1303E3D-FC73-4C4D-A1EC-3D507EB2CB14}" destId="{F427A098-B7DE-4033-A130-0BDB908BD8AC}" srcOrd="0" destOrd="0" presId="urn:microsoft.com/office/officeart/2005/8/layout/hierarchy2"/>
    <dgm:cxn modelId="{CBFF9510-E639-4BB7-86D6-7AC4EFFD406C}" type="presParOf" srcId="{F427A098-B7DE-4033-A130-0BDB908BD8AC}" destId="{8681E89A-9FDE-4C7B-A745-C00AE311333C}" srcOrd="0" destOrd="0" presId="urn:microsoft.com/office/officeart/2005/8/layout/hierarchy2"/>
    <dgm:cxn modelId="{365B6447-90D7-4DC7-82AE-9DF27543ABE5}" type="presParOf" srcId="{E1303E3D-FC73-4C4D-A1EC-3D507EB2CB14}" destId="{8AC65AB8-63DF-49C6-8706-5F7C6AC2030D}" srcOrd="1" destOrd="0" presId="urn:microsoft.com/office/officeart/2005/8/layout/hierarchy2"/>
    <dgm:cxn modelId="{09585C77-3CFA-4062-9D76-BD8D6CEBC203}" type="presParOf" srcId="{8AC65AB8-63DF-49C6-8706-5F7C6AC2030D}" destId="{6DC53EE7-7289-43F5-A84B-3D082A33BCF7}" srcOrd="0" destOrd="0" presId="urn:microsoft.com/office/officeart/2005/8/layout/hierarchy2"/>
    <dgm:cxn modelId="{3EFBD6B2-50C7-46CE-B201-D2EFA8BF4CDC}" type="presParOf" srcId="{8AC65AB8-63DF-49C6-8706-5F7C6AC2030D}" destId="{D277F89A-4EF8-45C6-910A-BA56A8B53502}" srcOrd="1" destOrd="0" presId="urn:microsoft.com/office/officeart/2005/8/layout/hierarchy2"/>
    <dgm:cxn modelId="{03999866-5E79-45CF-BE9C-11BB5C2BF1DE}" type="presParOf" srcId="{D277F89A-4EF8-45C6-910A-BA56A8B53502}" destId="{D4C9C48E-26DE-4CE8-8D8C-FB1FCE1CF2E2}" srcOrd="0" destOrd="0" presId="urn:microsoft.com/office/officeart/2005/8/layout/hierarchy2"/>
    <dgm:cxn modelId="{9DCFA026-09CD-4EB1-9876-59868877C0CB}" type="presParOf" srcId="{D4C9C48E-26DE-4CE8-8D8C-FB1FCE1CF2E2}" destId="{B685F2DA-7A85-40CB-A8EC-EEFF508B57A2}" srcOrd="0" destOrd="0" presId="urn:microsoft.com/office/officeart/2005/8/layout/hierarchy2"/>
    <dgm:cxn modelId="{CB0D6207-F3D3-40D3-918D-51CD113E9D8D}" type="presParOf" srcId="{D277F89A-4EF8-45C6-910A-BA56A8B53502}" destId="{A5D4C242-FBAF-4134-BFB1-03EDEA017CC9}" srcOrd="1" destOrd="0" presId="urn:microsoft.com/office/officeart/2005/8/layout/hierarchy2"/>
    <dgm:cxn modelId="{D5F21368-91AA-468A-B4A7-D5A2070F45CD}" type="presParOf" srcId="{A5D4C242-FBAF-4134-BFB1-03EDEA017CC9}" destId="{B613704A-AE72-4098-BC7B-4BECD52324A3}" srcOrd="0" destOrd="0" presId="urn:microsoft.com/office/officeart/2005/8/layout/hierarchy2"/>
    <dgm:cxn modelId="{57CDF818-6A36-4DBB-9B77-EE79B619BB32}" type="presParOf" srcId="{A5D4C242-FBAF-4134-BFB1-03EDEA017CC9}" destId="{139439A3-18A7-418F-A3BD-49E328F3C3EF}" srcOrd="1" destOrd="0" presId="urn:microsoft.com/office/officeart/2005/8/layout/hierarchy2"/>
    <dgm:cxn modelId="{5FC54321-6320-46D3-97C4-7599718340E6}" type="presParOf" srcId="{D277F89A-4EF8-45C6-910A-BA56A8B53502}" destId="{B1341A47-EBA2-45BC-B123-C6EC15D1D14F}" srcOrd="2" destOrd="0" presId="urn:microsoft.com/office/officeart/2005/8/layout/hierarchy2"/>
    <dgm:cxn modelId="{79509BA5-86B2-4F2E-8B93-3F5C2ACD972B}" type="presParOf" srcId="{B1341A47-EBA2-45BC-B123-C6EC15D1D14F}" destId="{FF723B2C-7A98-483A-80E4-55658230B689}" srcOrd="0" destOrd="0" presId="urn:microsoft.com/office/officeart/2005/8/layout/hierarchy2"/>
    <dgm:cxn modelId="{2E802C12-5B48-4362-8708-8D2F1168E07D}" type="presParOf" srcId="{D277F89A-4EF8-45C6-910A-BA56A8B53502}" destId="{FC83F925-AC9E-4DBE-8245-5866B0DFC95E}" srcOrd="3" destOrd="0" presId="urn:microsoft.com/office/officeart/2005/8/layout/hierarchy2"/>
    <dgm:cxn modelId="{D3B9F597-D476-4D06-A0C0-EF03214EAB49}" type="presParOf" srcId="{FC83F925-AC9E-4DBE-8245-5866B0DFC95E}" destId="{00C12B38-617A-4D37-8145-B51A81AC6FDC}" srcOrd="0" destOrd="0" presId="urn:microsoft.com/office/officeart/2005/8/layout/hierarchy2"/>
    <dgm:cxn modelId="{204F4A34-451D-44F6-8922-2138EF598B2A}" type="presParOf" srcId="{FC83F925-AC9E-4DBE-8245-5866B0DFC95E}" destId="{77A8C83A-99D1-4739-A965-0F5C217F3EA9}" srcOrd="1" destOrd="0" presId="urn:microsoft.com/office/officeart/2005/8/layout/hierarchy2"/>
    <dgm:cxn modelId="{D9906791-7A6F-40A9-A030-C307EFE738CE}" type="presParOf" srcId="{D277F89A-4EF8-45C6-910A-BA56A8B53502}" destId="{316D1C0A-784A-4EE0-8434-5A314C819184}" srcOrd="4" destOrd="0" presId="urn:microsoft.com/office/officeart/2005/8/layout/hierarchy2"/>
    <dgm:cxn modelId="{F3FBCA9C-B079-44EF-B98D-77EFC43457A6}" type="presParOf" srcId="{316D1C0A-784A-4EE0-8434-5A314C819184}" destId="{0368FE7D-21D0-4354-9324-3846000227E3}" srcOrd="0" destOrd="0" presId="urn:microsoft.com/office/officeart/2005/8/layout/hierarchy2"/>
    <dgm:cxn modelId="{FF6C2DB0-4A5E-40C9-B55E-48010460C992}" type="presParOf" srcId="{D277F89A-4EF8-45C6-910A-BA56A8B53502}" destId="{C4F02B1E-72BE-4EF0-9DBF-85286F93E6C7}" srcOrd="5" destOrd="0" presId="urn:microsoft.com/office/officeart/2005/8/layout/hierarchy2"/>
    <dgm:cxn modelId="{5947FCA3-1468-46CF-A80F-BB348607DEA2}" type="presParOf" srcId="{C4F02B1E-72BE-4EF0-9DBF-85286F93E6C7}" destId="{A63BCCF2-E754-44EE-A64C-F6A83B6AB700}" srcOrd="0" destOrd="0" presId="urn:microsoft.com/office/officeart/2005/8/layout/hierarchy2"/>
    <dgm:cxn modelId="{50F9BCBC-1DAC-485B-A953-29B12D864A45}" type="presParOf" srcId="{C4F02B1E-72BE-4EF0-9DBF-85286F93E6C7}" destId="{66221FBA-19BF-4D62-98B8-EEA41E070025}" srcOrd="1" destOrd="0" presId="urn:microsoft.com/office/officeart/2005/8/layout/hierarchy2"/>
    <dgm:cxn modelId="{8462A30B-156F-431C-B27B-E52A763C1D74}" type="presParOf" srcId="{D277F89A-4EF8-45C6-910A-BA56A8B53502}" destId="{B64D78C0-9A29-4EF6-9978-CE376F0D5F5E}" srcOrd="6" destOrd="0" presId="urn:microsoft.com/office/officeart/2005/8/layout/hierarchy2"/>
    <dgm:cxn modelId="{30D4F3E3-D9D4-4D67-A153-3838E300136B}" type="presParOf" srcId="{B64D78C0-9A29-4EF6-9978-CE376F0D5F5E}" destId="{278FAB6B-C1A4-48E2-849C-78BB964CB5A0}" srcOrd="0" destOrd="0" presId="urn:microsoft.com/office/officeart/2005/8/layout/hierarchy2"/>
    <dgm:cxn modelId="{E21BFC35-EE64-4D61-A097-EC2667C3B93E}" type="presParOf" srcId="{D277F89A-4EF8-45C6-910A-BA56A8B53502}" destId="{6EDB284A-9729-4422-9E03-4D0166B63FBE}" srcOrd="7" destOrd="0" presId="urn:microsoft.com/office/officeart/2005/8/layout/hierarchy2"/>
    <dgm:cxn modelId="{94AAF3E4-55B3-46A0-A8BA-1B9B1D0DB024}" type="presParOf" srcId="{6EDB284A-9729-4422-9E03-4D0166B63FBE}" destId="{20EEF8D3-7A3B-4A26-8D9D-A3364A25E590}" srcOrd="0" destOrd="0" presId="urn:microsoft.com/office/officeart/2005/8/layout/hierarchy2"/>
    <dgm:cxn modelId="{039CDAA3-18D2-4865-9624-5AD2389869A3}" type="presParOf" srcId="{6EDB284A-9729-4422-9E03-4D0166B63FBE}" destId="{FD5D6F98-82A1-4018-BC9B-BD454F157FED}" srcOrd="1" destOrd="0" presId="urn:microsoft.com/office/officeart/2005/8/layout/hierarchy2"/>
    <dgm:cxn modelId="{64D3AE9E-14D7-4D93-A4D6-8618E54E56B6}" type="presParOf" srcId="{E1303E3D-FC73-4C4D-A1EC-3D507EB2CB14}" destId="{761BC30E-D3A7-4464-A335-E798063E9FE7}" srcOrd="2" destOrd="0" presId="urn:microsoft.com/office/officeart/2005/8/layout/hierarchy2"/>
    <dgm:cxn modelId="{7160A087-3017-46A2-B8DC-8963819C889A}" type="presParOf" srcId="{761BC30E-D3A7-4464-A335-E798063E9FE7}" destId="{534F1DF5-F7E5-4308-A050-72A786F08719}" srcOrd="0" destOrd="0" presId="urn:microsoft.com/office/officeart/2005/8/layout/hierarchy2"/>
    <dgm:cxn modelId="{BAB8C154-EDEA-4475-870D-F3FC52ED4D90}" type="presParOf" srcId="{E1303E3D-FC73-4C4D-A1EC-3D507EB2CB14}" destId="{63F87ADC-33D2-4124-9056-5CB628F95008}" srcOrd="3" destOrd="0" presId="urn:microsoft.com/office/officeart/2005/8/layout/hierarchy2"/>
    <dgm:cxn modelId="{0D1074C1-B663-450F-8990-3414C39A22F2}" type="presParOf" srcId="{63F87ADC-33D2-4124-9056-5CB628F95008}" destId="{121B195E-02C8-401D-9957-5EBFEEC9B604}" srcOrd="0" destOrd="0" presId="urn:microsoft.com/office/officeart/2005/8/layout/hierarchy2"/>
    <dgm:cxn modelId="{8C165690-0E54-4464-9BDD-EE9551FFD8F7}" type="presParOf" srcId="{63F87ADC-33D2-4124-9056-5CB628F95008}" destId="{EFB51974-E12D-4F3E-8A08-5195723832C0}" srcOrd="1" destOrd="0" presId="urn:microsoft.com/office/officeart/2005/8/layout/hierarchy2"/>
    <dgm:cxn modelId="{17063B71-87BF-430C-99C2-0A917A3D27DA}" type="presParOf" srcId="{EFB51974-E12D-4F3E-8A08-5195723832C0}" destId="{07072007-3896-410A-9FAD-7C6060CF76CC}" srcOrd="0" destOrd="0" presId="urn:microsoft.com/office/officeart/2005/8/layout/hierarchy2"/>
    <dgm:cxn modelId="{E332A381-E3E3-4015-85A8-2054E3B85734}" type="presParOf" srcId="{07072007-3896-410A-9FAD-7C6060CF76CC}" destId="{66CFE872-A268-4E17-9EC6-A1B1216E7471}" srcOrd="0" destOrd="0" presId="urn:microsoft.com/office/officeart/2005/8/layout/hierarchy2"/>
    <dgm:cxn modelId="{D3C30D68-E29A-410D-A79C-5FCA5C324312}" type="presParOf" srcId="{EFB51974-E12D-4F3E-8A08-5195723832C0}" destId="{1D01FB9F-D3E8-4471-82A5-042579A3896B}" srcOrd="1" destOrd="0" presId="urn:microsoft.com/office/officeart/2005/8/layout/hierarchy2"/>
    <dgm:cxn modelId="{732AFC7B-17FC-4BA6-B18F-0304D1CECDD7}" type="presParOf" srcId="{1D01FB9F-D3E8-4471-82A5-042579A3896B}" destId="{152EDA7C-D1ED-4AF9-9BC5-05FC7E9A9E32}" srcOrd="0" destOrd="0" presId="urn:microsoft.com/office/officeart/2005/8/layout/hierarchy2"/>
    <dgm:cxn modelId="{0A242EDE-6AC5-4897-8A48-9F92AEA67989}" type="presParOf" srcId="{1D01FB9F-D3E8-4471-82A5-042579A3896B}" destId="{2094E07D-67B6-4C3E-AD3A-A7BB9BAACDD5}" srcOrd="1" destOrd="0" presId="urn:microsoft.com/office/officeart/2005/8/layout/hierarchy2"/>
    <dgm:cxn modelId="{36A0248C-3725-4073-8299-ABB68D313769}" type="presParOf" srcId="{E1303E3D-FC73-4C4D-A1EC-3D507EB2CB14}" destId="{470A5F6D-3913-424F-BD6F-D568901B674B}" srcOrd="4" destOrd="0" presId="urn:microsoft.com/office/officeart/2005/8/layout/hierarchy2"/>
    <dgm:cxn modelId="{6179C321-A653-42DF-9493-451E818C0EBD}" type="presParOf" srcId="{470A5F6D-3913-424F-BD6F-D568901B674B}" destId="{B797408B-947F-438A-90B5-C4B27FBE91D7}" srcOrd="0" destOrd="0" presId="urn:microsoft.com/office/officeart/2005/8/layout/hierarchy2"/>
    <dgm:cxn modelId="{80B21FB1-C733-4E57-99C5-FE957111C6E5}" type="presParOf" srcId="{E1303E3D-FC73-4C4D-A1EC-3D507EB2CB14}" destId="{9FA2FBE2-6893-408F-A3B2-C768F2572A71}" srcOrd="5" destOrd="0" presId="urn:microsoft.com/office/officeart/2005/8/layout/hierarchy2"/>
    <dgm:cxn modelId="{D81D8711-B6BC-44A9-AC19-3BC7037D636D}" type="presParOf" srcId="{9FA2FBE2-6893-408F-A3B2-C768F2572A71}" destId="{2656C2C6-2105-41A9-83D4-85F3B47AE26F}" srcOrd="0" destOrd="0" presId="urn:microsoft.com/office/officeart/2005/8/layout/hierarchy2"/>
    <dgm:cxn modelId="{E336A0B8-1FF9-4880-8D66-E71F25F4BD21}" type="presParOf" srcId="{9FA2FBE2-6893-408F-A3B2-C768F2572A71}" destId="{7AD7823E-EB2C-4815-876A-BACE4CCA7477}" srcOrd="1" destOrd="0" presId="urn:microsoft.com/office/officeart/2005/8/layout/hierarchy2"/>
    <dgm:cxn modelId="{09761BAD-C95F-430F-B422-F64545FE0305}" type="presParOf" srcId="{7AD7823E-EB2C-4815-876A-BACE4CCA7477}" destId="{2468B310-8811-40B9-B913-AA30B151638D}" srcOrd="0" destOrd="0" presId="urn:microsoft.com/office/officeart/2005/8/layout/hierarchy2"/>
    <dgm:cxn modelId="{DA99226A-F7AB-4CC9-9793-F663EF50A836}" type="presParOf" srcId="{2468B310-8811-40B9-B913-AA30B151638D}" destId="{A75F659E-9B40-4D97-B026-44C556D4B075}" srcOrd="0" destOrd="0" presId="urn:microsoft.com/office/officeart/2005/8/layout/hierarchy2"/>
    <dgm:cxn modelId="{4F58CBB1-D76C-4518-B720-6D41084441E9}" type="presParOf" srcId="{7AD7823E-EB2C-4815-876A-BACE4CCA7477}" destId="{CFB0C57F-C11F-4BD6-B1AF-92DB71842B02}" srcOrd="1" destOrd="0" presId="urn:microsoft.com/office/officeart/2005/8/layout/hierarchy2"/>
    <dgm:cxn modelId="{2CB1CD6A-6DAA-4FE1-9BDD-F5CB7D645919}" type="presParOf" srcId="{CFB0C57F-C11F-4BD6-B1AF-92DB71842B02}" destId="{55EB1A19-0A94-4B93-B2B9-D8A6412FA4A3}" srcOrd="0" destOrd="0" presId="urn:microsoft.com/office/officeart/2005/8/layout/hierarchy2"/>
    <dgm:cxn modelId="{EF429515-B996-47A7-A8E3-A4B287B03C11}" type="presParOf" srcId="{CFB0C57F-C11F-4BD6-B1AF-92DB71842B02}" destId="{2446E3CC-B353-4434-A1B1-0C01D84600B5}" srcOrd="1" destOrd="0" presId="urn:microsoft.com/office/officeart/2005/8/layout/hierarchy2"/>
    <dgm:cxn modelId="{6B301C70-FEC9-4370-A87E-D03310BE03E0}" type="presParOf" srcId="{E1303E3D-FC73-4C4D-A1EC-3D507EB2CB14}" destId="{8FF2DDF5-7D32-45A1-A439-A20D243A6B45}" srcOrd="6" destOrd="0" presId="urn:microsoft.com/office/officeart/2005/8/layout/hierarchy2"/>
    <dgm:cxn modelId="{83D44058-A898-4603-B500-1EDB4BAE0554}" type="presParOf" srcId="{8FF2DDF5-7D32-45A1-A439-A20D243A6B45}" destId="{435EBD7E-20BE-48EC-A83A-DE2F14F2FEAC}" srcOrd="0" destOrd="0" presId="urn:microsoft.com/office/officeart/2005/8/layout/hierarchy2"/>
    <dgm:cxn modelId="{BC33EAA3-4648-44F1-B149-3FAB1BEB8F15}" type="presParOf" srcId="{E1303E3D-FC73-4C4D-A1EC-3D507EB2CB14}" destId="{39A4CC96-64FF-4371-B740-A7F31FBBAAE2}" srcOrd="7" destOrd="0" presId="urn:microsoft.com/office/officeart/2005/8/layout/hierarchy2"/>
    <dgm:cxn modelId="{8E1CAE9B-990F-484E-A56B-6BFE069D9C1A}" type="presParOf" srcId="{39A4CC96-64FF-4371-B740-A7F31FBBAAE2}" destId="{352D94DF-D6D9-49AD-8268-B85456D5B76B}" srcOrd="0" destOrd="0" presId="urn:microsoft.com/office/officeart/2005/8/layout/hierarchy2"/>
    <dgm:cxn modelId="{B37750CE-7CF1-434F-9E21-9BFFEC3254F2}" type="presParOf" srcId="{39A4CC96-64FF-4371-B740-A7F31FBBAAE2}" destId="{7F97127D-CDB6-4E50-90CC-6E9AB46192F4}" srcOrd="1" destOrd="0" presId="urn:microsoft.com/office/officeart/2005/8/layout/hierarchy2"/>
    <dgm:cxn modelId="{B8392D0F-607B-4FC3-A3E7-9227ED25B376}" type="presParOf" srcId="{7F97127D-CDB6-4E50-90CC-6E9AB46192F4}" destId="{2E36991A-ACF4-4C0B-9F11-2AA0127CA2F5}" srcOrd="0" destOrd="0" presId="urn:microsoft.com/office/officeart/2005/8/layout/hierarchy2"/>
    <dgm:cxn modelId="{61B8DD88-8C2D-4460-BD15-3BCB56FA2D29}" type="presParOf" srcId="{2E36991A-ACF4-4C0B-9F11-2AA0127CA2F5}" destId="{1C1A8593-E4BD-4605-AE51-DCED728870A3}" srcOrd="0" destOrd="0" presId="urn:microsoft.com/office/officeart/2005/8/layout/hierarchy2"/>
    <dgm:cxn modelId="{91E6C105-5F8C-48F7-A44E-DCD9A7321AB4}" type="presParOf" srcId="{7F97127D-CDB6-4E50-90CC-6E9AB46192F4}" destId="{E4B5F2DE-5E0C-4C75-BF99-CAE8F1ADB10D}" srcOrd="1" destOrd="0" presId="urn:microsoft.com/office/officeart/2005/8/layout/hierarchy2"/>
    <dgm:cxn modelId="{13C4FBED-5F29-47CC-8312-F2A332C2074C}" type="presParOf" srcId="{E4B5F2DE-5E0C-4C75-BF99-CAE8F1ADB10D}" destId="{BD0ED8F2-B078-4E2C-A42B-5457A595DBA4}" srcOrd="0" destOrd="0" presId="urn:microsoft.com/office/officeart/2005/8/layout/hierarchy2"/>
    <dgm:cxn modelId="{FDED543C-8CE5-4DDA-9F92-1DDF8A00E448}" type="presParOf" srcId="{E4B5F2DE-5E0C-4C75-BF99-CAE8F1ADB10D}" destId="{86DB3006-D3FC-4B34-A0DD-8C6CE1A62DE6}" srcOrd="1" destOrd="0" presId="urn:microsoft.com/office/officeart/2005/8/layout/hierarchy2"/>
    <dgm:cxn modelId="{80FA8428-15AA-4B41-8EA1-60E891B35249}" type="presParOf" srcId="{54517F22-755A-44B0-9F75-3A25B17BA932}" destId="{8D84285E-5B86-48BC-8681-DFDE832C9B27}" srcOrd="2" destOrd="0" presId="urn:microsoft.com/office/officeart/2005/8/layout/hierarchy2"/>
    <dgm:cxn modelId="{A387C56B-4580-43A3-80CE-4085DECA8462}" type="presParOf" srcId="{8D84285E-5B86-48BC-8681-DFDE832C9B27}" destId="{52C0261F-CEF6-4ECB-A132-368A6A61D30F}" srcOrd="0" destOrd="0" presId="urn:microsoft.com/office/officeart/2005/8/layout/hierarchy2"/>
    <dgm:cxn modelId="{530EA887-84DE-4A55-A322-C4BCB0293F92}" type="presParOf" srcId="{54517F22-755A-44B0-9F75-3A25B17BA932}" destId="{10CC3AB7-7BE5-4F85-B41F-A2EBC3EF41CC}" srcOrd="3" destOrd="0" presId="urn:microsoft.com/office/officeart/2005/8/layout/hierarchy2"/>
    <dgm:cxn modelId="{99E95B10-7EA6-4CAA-9968-F723BF420B16}" type="presParOf" srcId="{10CC3AB7-7BE5-4F85-B41F-A2EBC3EF41CC}" destId="{73BA7B5C-0C60-46F2-BBF7-914A5ED0E23D}" srcOrd="0" destOrd="0" presId="urn:microsoft.com/office/officeart/2005/8/layout/hierarchy2"/>
    <dgm:cxn modelId="{F93E3F35-CAE5-43A7-92EE-2C0440232A10}" type="presParOf" srcId="{10CC3AB7-7BE5-4F85-B41F-A2EBC3EF41CC}" destId="{D09839CA-0FC4-4F49-96FB-298F5BDEE38C}" srcOrd="1" destOrd="0" presId="urn:microsoft.com/office/officeart/2005/8/layout/hierarchy2"/>
    <dgm:cxn modelId="{B0B1D633-2F7E-4945-B2F0-0B6E9823D42B}" type="presParOf" srcId="{D09839CA-0FC4-4F49-96FB-298F5BDEE38C}" destId="{4381A215-F111-4BA9-B148-199C2EA67158}" srcOrd="0" destOrd="0" presId="urn:microsoft.com/office/officeart/2005/8/layout/hierarchy2"/>
    <dgm:cxn modelId="{F6E7FABF-8BDB-416E-ACBF-23AC5F93263F}" type="presParOf" srcId="{4381A215-F111-4BA9-B148-199C2EA67158}" destId="{7D611D91-0876-412F-957E-8FA52989342C}" srcOrd="0" destOrd="0" presId="urn:microsoft.com/office/officeart/2005/8/layout/hierarchy2"/>
    <dgm:cxn modelId="{BD218611-E59E-40D5-88E9-329807CE938B}" type="presParOf" srcId="{D09839CA-0FC4-4F49-96FB-298F5BDEE38C}" destId="{DD1766C6-0139-4FE4-A907-28AF8BB81C79}" srcOrd="1" destOrd="0" presId="urn:microsoft.com/office/officeart/2005/8/layout/hierarchy2"/>
    <dgm:cxn modelId="{F61433C1-F3E8-4B49-9D86-D24F1A9FC215}" type="presParOf" srcId="{DD1766C6-0139-4FE4-A907-28AF8BB81C79}" destId="{C9FEA468-5C7A-46A7-912E-252E223DC9DF}" srcOrd="0" destOrd="0" presId="urn:microsoft.com/office/officeart/2005/8/layout/hierarchy2"/>
    <dgm:cxn modelId="{711263E5-4B44-4093-B0F8-F3DAACE53803}" type="presParOf" srcId="{DD1766C6-0139-4FE4-A907-28AF8BB81C79}" destId="{14AEAF02-FD83-44B6-8547-0D2F55B10597}" srcOrd="1" destOrd="0" presId="urn:microsoft.com/office/officeart/2005/8/layout/hierarchy2"/>
    <dgm:cxn modelId="{23F17F28-2BF7-412A-8A8D-7AD33144A73D}" type="presParOf" srcId="{14AEAF02-FD83-44B6-8547-0D2F55B10597}" destId="{8EB04ECB-E6B3-4940-AD6C-EF24C7491A59}" srcOrd="0" destOrd="0" presId="urn:microsoft.com/office/officeart/2005/8/layout/hierarchy2"/>
    <dgm:cxn modelId="{687A7794-3672-46EE-991E-429709C77210}" type="presParOf" srcId="{8EB04ECB-E6B3-4940-AD6C-EF24C7491A59}" destId="{6C48C3D8-556C-4092-A0DA-E1FE63402DAF}" srcOrd="0" destOrd="0" presId="urn:microsoft.com/office/officeart/2005/8/layout/hierarchy2"/>
    <dgm:cxn modelId="{07F05222-5071-4DA1-AEDC-3AFAF883FA9C}" type="presParOf" srcId="{14AEAF02-FD83-44B6-8547-0D2F55B10597}" destId="{D00DA20C-A7C2-4994-B404-ECC58C8EA809}" srcOrd="1" destOrd="0" presId="urn:microsoft.com/office/officeart/2005/8/layout/hierarchy2"/>
    <dgm:cxn modelId="{64AD3937-E514-46AC-89A4-358320013214}" type="presParOf" srcId="{D00DA20C-A7C2-4994-B404-ECC58C8EA809}" destId="{EC2D178F-41A3-41B9-8CAD-3C6B2D51597B}" srcOrd="0" destOrd="0" presId="urn:microsoft.com/office/officeart/2005/8/layout/hierarchy2"/>
    <dgm:cxn modelId="{E7B7342A-3487-4497-8E88-E2E609E59FE2}" type="presParOf" srcId="{D00DA20C-A7C2-4994-B404-ECC58C8EA809}" destId="{9C59D1F0-D511-43F3-98E3-DE316B131C64}" srcOrd="1" destOrd="0" presId="urn:microsoft.com/office/officeart/2005/8/layout/hierarchy2"/>
  </dgm:cxnLst>
  <dgm:bg/>
  <dgm:whole>
    <a:ln w="9525"/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DCA93-303F-453F-845D-C3EE1078E02C}">
      <dsp:nvSpPr>
        <dsp:cNvPr id="0" name=""/>
        <dsp:cNvSpPr/>
      </dsp:nvSpPr>
      <dsp:spPr>
        <a:xfrm>
          <a:off x="78019" y="1841737"/>
          <a:ext cx="731992" cy="3659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All products</a:t>
          </a:r>
        </a:p>
      </dsp:txBody>
      <dsp:txXfrm>
        <a:off x="88739" y="1852457"/>
        <a:ext cx="710552" cy="344556"/>
      </dsp:txXfrm>
    </dsp:sp>
    <dsp:sp modelId="{D277C4CE-93C9-48FF-91AF-31392120649F}">
      <dsp:nvSpPr>
        <dsp:cNvPr id="0" name=""/>
        <dsp:cNvSpPr/>
      </dsp:nvSpPr>
      <dsp:spPr>
        <a:xfrm rot="17287600">
          <a:off x="485855" y="1568712"/>
          <a:ext cx="94110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941109" y="88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32882" y="1554006"/>
        <a:ext cx="47055" cy="47055"/>
      </dsp:txXfrm>
    </dsp:sp>
    <dsp:sp modelId="{628163F9-8AF5-4DDC-AE3D-C6876B2686DD}">
      <dsp:nvSpPr>
        <dsp:cNvPr id="0" name=""/>
        <dsp:cNvSpPr/>
      </dsp:nvSpPr>
      <dsp:spPr>
        <a:xfrm>
          <a:off x="1102808" y="947334"/>
          <a:ext cx="731992" cy="3659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House cleaning</a:t>
          </a:r>
        </a:p>
      </dsp:txBody>
      <dsp:txXfrm>
        <a:off x="1113528" y="958054"/>
        <a:ext cx="710552" cy="344556"/>
      </dsp:txXfrm>
    </dsp:sp>
    <dsp:sp modelId="{A101BEDC-BEA5-409D-AA8B-A819DA45B9BC}">
      <dsp:nvSpPr>
        <dsp:cNvPr id="0" name=""/>
        <dsp:cNvSpPr/>
      </dsp:nvSpPr>
      <dsp:spPr>
        <a:xfrm rot="17945813">
          <a:off x="1680146" y="858450"/>
          <a:ext cx="60210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02106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6147" y="852220"/>
        <a:ext cx="30105" cy="30105"/>
      </dsp:txXfrm>
    </dsp:sp>
    <dsp:sp modelId="{A8C66557-615D-4C4B-B29E-7B26534DAAA5}">
      <dsp:nvSpPr>
        <dsp:cNvPr id="0" name=""/>
        <dsp:cNvSpPr/>
      </dsp:nvSpPr>
      <dsp:spPr>
        <a:xfrm>
          <a:off x="2127598" y="421214"/>
          <a:ext cx="731992" cy="3659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Cleaner</a:t>
          </a:r>
        </a:p>
      </dsp:txBody>
      <dsp:txXfrm>
        <a:off x="2138318" y="431934"/>
        <a:ext cx="710552" cy="344556"/>
      </dsp:txXfrm>
    </dsp:sp>
    <dsp:sp modelId="{B249701A-F797-49C7-B1C2-7EDCDD046CB7}">
      <dsp:nvSpPr>
        <dsp:cNvPr id="0" name=""/>
        <dsp:cNvSpPr/>
      </dsp:nvSpPr>
      <dsp:spPr>
        <a:xfrm rot="18289469">
          <a:off x="2749628" y="384943"/>
          <a:ext cx="512721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12721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93171" y="380946"/>
        <a:ext cx="25636" cy="25636"/>
      </dsp:txXfrm>
    </dsp:sp>
    <dsp:sp modelId="{6F72447F-9FB7-4480-B453-F4A915147628}">
      <dsp:nvSpPr>
        <dsp:cNvPr id="0" name=""/>
        <dsp:cNvSpPr/>
      </dsp:nvSpPr>
      <dsp:spPr>
        <a:xfrm>
          <a:off x="3152388" y="319"/>
          <a:ext cx="731992" cy="3659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Shiny</a:t>
          </a:r>
        </a:p>
      </dsp:txBody>
      <dsp:txXfrm>
        <a:off x="3163108" y="11039"/>
        <a:ext cx="710552" cy="344556"/>
      </dsp:txXfrm>
    </dsp:sp>
    <dsp:sp modelId="{9BC17275-3DC9-4868-A8F2-88BDA211B610}">
      <dsp:nvSpPr>
        <dsp:cNvPr id="0" name=""/>
        <dsp:cNvSpPr/>
      </dsp:nvSpPr>
      <dsp:spPr>
        <a:xfrm>
          <a:off x="2859591" y="595390"/>
          <a:ext cx="29279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92797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98669" y="596892"/>
        <a:ext cx="14639" cy="14639"/>
      </dsp:txXfrm>
    </dsp:sp>
    <dsp:sp modelId="{4DC1515A-AF47-43ED-8921-229859FC6B36}">
      <dsp:nvSpPr>
        <dsp:cNvPr id="0" name=""/>
        <dsp:cNvSpPr/>
      </dsp:nvSpPr>
      <dsp:spPr>
        <a:xfrm>
          <a:off x="3152388" y="421214"/>
          <a:ext cx="731992" cy="3659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Bleachy</a:t>
          </a:r>
          <a:endParaRPr lang="en-US" sz="1200" kern="1200" dirty="0"/>
        </a:p>
      </dsp:txBody>
      <dsp:txXfrm>
        <a:off x="3163108" y="431934"/>
        <a:ext cx="710552" cy="344556"/>
      </dsp:txXfrm>
    </dsp:sp>
    <dsp:sp modelId="{749E9371-E967-4E8B-B2BF-46D5F99337F7}">
      <dsp:nvSpPr>
        <dsp:cNvPr id="0" name=""/>
        <dsp:cNvSpPr/>
      </dsp:nvSpPr>
      <dsp:spPr>
        <a:xfrm rot="3310531">
          <a:off x="2749628" y="805838"/>
          <a:ext cx="512721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12721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93171" y="801842"/>
        <a:ext cx="25636" cy="25636"/>
      </dsp:txXfrm>
    </dsp:sp>
    <dsp:sp modelId="{70AE9D25-51C6-462C-B514-2873A0D56CD8}">
      <dsp:nvSpPr>
        <dsp:cNvPr id="0" name=""/>
        <dsp:cNvSpPr/>
      </dsp:nvSpPr>
      <dsp:spPr>
        <a:xfrm>
          <a:off x="3152388" y="842110"/>
          <a:ext cx="731992" cy="3659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Brighty</a:t>
          </a:r>
          <a:endParaRPr lang="en-US" sz="1200" kern="1200" dirty="0"/>
        </a:p>
      </dsp:txBody>
      <dsp:txXfrm>
        <a:off x="3163108" y="852830"/>
        <a:ext cx="710552" cy="344556"/>
      </dsp:txXfrm>
    </dsp:sp>
    <dsp:sp modelId="{61F5E309-1EF1-426D-9ED0-C45D9FC798F5}">
      <dsp:nvSpPr>
        <dsp:cNvPr id="0" name=""/>
        <dsp:cNvSpPr/>
      </dsp:nvSpPr>
      <dsp:spPr>
        <a:xfrm rot="3654187">
          <a:off x="1680146" y="1384570"/>
          <a:ext cx="60210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02106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6147" y="1378339"/>
        <a:ext cx="30105" cy="30105"/>
      </dsp:txXfrm>
    </dsp:sp>
    <dsp:sp modelId="{38C845AD-53F6-4DF2-A66C-9D2AA5FF0478}">
      <dsp:nvSpPr>
        <dsp:cNvPr id="0" name=""/>
        <dsp:cNvSpPr/>
      </dsp:nvSpPr>
      <dsp:spPr>
        <a:xfrm>
          <a:off x="2127598" y="1473454"/>
          <a:ext cx="731992" cy="3659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Soap</a:t>
          </a:r>
        </a:p>
      </dsp:txBody>
      <dsp:txXfrm>
        <a:off x="2138318" y="1484174"/>
        <a:ext cx="710552" cy="344556"/>
      </dsp:txXfrm>
    </dsp:sp>
    <dsp:sp modelId="{EB0E66B0-CF63-4319-B1D9-03EED821CE15}">
      <dsp:nvSpPr>
        <dsp:cNvPr id="0" name=""/>
        <dsp:cNvSpPr/>
      </dsp:nvSpPr>
      <dsp:spPr>
        <a:xfrm rot="19457599">
          <a:off x="2825699" y="1542406"/>
          <a:ext cx="36058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60580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96975" y="1542213"/>
        <a:ext cx="18029" cy="18029"/>
      </dsp:txXfrm>
    </dsp:sp>
    <dsp:sp modelId="{1F0130BA-8535-4031-B515-80058D2F4587}">
      <dsp:nvSpPr>
        <dsp:cNvPr id="0" name=""/>
        <dsp:cNvSpPr/>
      </dsp:nvSpPr>
      <dsp:spPr>
        <a:xfrm>
          <a:off x="3152388" y="1263006"/>
          <a:ext cx="731992" cy="3659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CleanHand</a:t>
          </a:r>
          <a:endParaRPr lang="en-US" sz="1200" kern="1200" dirty="0"/>
        </a:p>
      </dsp:txBody>
      <dsp:txXfrm>
        <a:off x="3163108" y="1273726"/>
        <a:ext cx="710552" cy="344556"/>
      </dsp:txXfrm>
    </dsp:sp>
    <dsp:sp modelId="{53C2C302-32B0-4DF7-9A9E-9436601B1FDB}">
      <dsp:nvSpPr>
        <dsp:cNvPr id="0" name=""/>
        <dsp:cNvSpPr/>
      </dsp:nvSpPr>
      <dsp:spPr>
        <a:xfrm rot="2142401">
          <a:off x="2825699" y="1752854"/>
          <a:ext cx="36058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60580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96975" y="1752661"/>
        <a:ext cx="18029" cy="18029"/>
      </dsp:txXfrm>
    </dsp:sp>
    <dsp:sp modelId="{15368BD8-3819-424E-9499-49E65E2285D3}">
      <dsp:nvSpPr>
        <dsp:cNvPr id="0" name=""/>
        <dsp:cNvSpPr/>
      </dsp:nvSpPr>
      <dsp:spPr>
        <a:xfrm>
          <a:off x="3152388" y="1683901"/>
          <a:ext cx="731992" cy="3659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Scent</a:t>
          </a:r>
        </a:p>
      </dsp:txBody>
      <dsp:txXfrm>
        <a:off x="3163108" y="1694621"/>
        <a:ext cx="710552" cy="344556"/>
      </dsp:txXfrm>
    </dsp:sp>
    <dsp:sp modelId="{701E1F86-982E-4F79-A100-836DD3EF93BA}">
      <dsp:nvSpPr>
        <dsp:cNvPr id="0" name=""/>
        <dsp:cNvSpPr/>
      </dsp:nvSpPr>
      <dsp:spPr>
        <a:xfrm rot="4312400">
          <a:off x="485855" y="2463115"/>
          <a:ext cx="94110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941109" y="88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32882" y="2448409"/>
        <a:ext cx="47055" cy="47055"/>
      </dsp:txXfrm>
    </dsp:sp>
    <dsp:sp modelId="{C58A9ECF-9D2E-405D-B241-8FFF0D1DA607}">
      <dsp:nvSpPr>
        <dsp:cNvPr id="0" name=""/>
        <dsp:cNvSpPr/>
      </dsp:nvSpPr>
      <dsp:spPr>
        <a:xfrm>
          <a:off x="1102808" y="2736141"/>
          <a:ext cx="731992" cy="3659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Food</a:t>
          </a:r>
        </a:p>
      </dsp:txBody>
      <dsp:txXfrm>
        <a:off x="1113528" y="2746861"/>
        <a:ext cx="710552" cy="344556"/>
      </dsp:txXfrm>
    </dsp:sp>
    <dsp:sp modelId="{312DC797-6559-4091-BB82-EDCE83CDACD0}">
      <dsp:nvSpPr>
        <dsp:cNvPr id="0" name=""/>
        <dsp:cNvSpPr/>
      </dsp:nvSpPr>
      <dsp:spPr>
        <a:xfrm rot="18289469">
          <a:off x="1724839" y="2699869"/>
          <a:ext cx="512721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12721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8381" y="2695873"/>
        <a:ext cx="25636" cy="25636"/>
      </dsp:txXfrm>
    </dsp:sp>
    <dsp:sp modelId="{541C99D7-32BA-4CC0-95A5-8D5E512F9630}">
      <dsp:nvSpPr>
        <dsp:cNvPr id="0" name=""/>
        <dsp:cNvSpPr/>
      </dsp:nvSpPr>
      <dsp:spPr>
        <a:xfrm>
          <a:off x="2127598" y="2315245"/>
          <a:ext cx="731992" cy="3659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Dairy product</a:t>
          </a:r>
        </a:p>
      </dsp:txBody>
      <dsp:txXfrm>
        <a:off x="2138318" y="2325965"/>
        <a:ext cx="710552" cy="344556"/>
      </dsp:txXfrm>
    </dsp:sp>
    <dsp:sp modelId="{86D50B3A-B55D-4997-93CC-D1C31914E3B8}">
      <dsp:nvSpPr>
        <dsp:cNvPr id="0" name=""/>
        <dsp:cNvSpPr/>
      </dsp:nvSpPr>
      <dsp:spPr>
        <a:xfrm rot="19457599">
          <a:off x="2825699" y="2384197"/>
          <a:ext cx="36058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60580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96975" y="2384005"/>
        <a:ext cx="18029" cy="18029"/>
      </dsp:txXfrm>
    </dsp:sp>
    <dsp:sp modelId="{14D08081-A244-4135-93FF-E373503B63D2}">
      <dsp:nvSpPr>
        <dsp:cNvPr id="0" name=""/>
        <dsp:cNvSpPr/>
      </dsp:nvSpPr>
      <dsp:spPr>
        <a:xfrm>
          <a:off x="3152388" y="2104797"/>
          <a:ext cx="731992" cy="3659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Slurp Milk</a:t>
          </a:r>
        </a:p>
      </dsp:txBody>
      <dsp:txXfrm>
        <a:off x="3163108" y="2115517"/>
        <a:ext cx="710552" cy="344556"/>
      </dsp:txXfrm>
    </dsp:sp>
    <dsp:sp modelId="{44002B95-D6C5-45D7-9E06-92E32F2225D3}">
      <dsp:nvSpPr>
        <dsp:cNvPr id="0" name=""/>
        <dsp:cNvSpPr/>
      </dsp:nvSpPr>
      <dsp:spPr>
        <a:xfrm rot="2142401">
          <a:off x="2825699" y="2594645"/>
          <a:ext cx="36058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60580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96975" y="2594452"/>
        <a:ext cx="18029" cy="18029"/>
      </dsp:txXfrm>
    </dsp:sp>
    <dsp:sp modelId="{B914CC78-B833-4D21-9461-C740786819FB}">
      <dsp:nvSpPr>
        <dsp:cNvPr id="0" name=""/>
        <dsp:cNvSpPr/>
      </dsp:nvSpPr>
      <dsp:spPr>
        <a:xfrm>
          <a:off x="3152388" y="2525693"/>
          <a:ext cx="731992" cy="3659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Yogurt</a:t>
          </a:r>
        </a:p>
      </dsp:txBody>
      <dsp:txXfrm>
        <a:off x="3163108" y="2536413"/>
        <a:ext cx="710552" cy="344556"/>
      </dsp:txXfrm>
    </dsp:sp>
    <dsp:sp modelId="{8BCD447F-B31A-40E4-B9CE-B9D867A8777C}">
      <dsp:nvSpPr>
        <dsp:cNvPr id="0" name=""/>
        <dsp:cNvSpPr/>
      </dsp:nvSpPr>
      <dsp:spPr>
        <a:xfrm rot="3310531">
          <a:off x="1724839" y="3120765"/>
          <a:ext cx="512721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12721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8381" y="3116769"/>
        <a:ext cx="25636" cy="25636"/>
      </dsp:txXfrm>
    </dsp:sp>
    <dsp:sp modelId="{367428F8-E09D-437D-8E6C-ECA16B85E446}">
      <dsp:nvSpPr>
        <dsp:cNvPr id="0" name=""/>
        <dsp:cNvSpPr/>
      </dsp:nvSpPr>
      <dsp:spPr>
        <a:xfrm>
          <a:off x="2127598" y="3157036"/>
          <a:ext cx="731992" cy="3659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Drink</a:t>
          </a:r>
        </a:p>
      </dsp:txBody>
      <dsp:txXfrm>
        <a:off x="2138318" y="3167756"/>
        <a:ext cx="710552" cy="344556"/>
      </dsp:txXfrm>
    </dsp:sp>
    <dsp:sp modelId="{1F485DDE-F194-441A-92DD-5A827A692133}">
      <dsp:nvSpPr>
        <dsp:cNvPr id="0" name=""/>
        <dsp:cNvSpPr/>
      </dsp:nvSpPr>
      <dsp:spPr>
        <a:xfrm rot="19457599">
          <a:off x="2825699" y="3225989"/>
          <a:ext cx="36058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60580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96975" y="3225796"/>
        <a:ext cx="18029" cy="18029"/>
      </dsp:txXfrm>
    </dsp:sp>
    <dsp:sp modelId="{9E289C1D-6CF0-4FA9-A305-423F79E099DA}">
      <dsp:nvSpPr>
        <dsp:cNvPr id="0" name=""/>
        <dsp:cNvSpPr/>
      </dsp:nvSpPr>
      <dsp:spPr>
        <a:xfrm>
          <a:off x="3152388" y="2946588"/>
          <a:ext cx="731992" cy="3659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DrinkMe</a:t>
          </a:r>
          <a:endParaRPr lang="en-US" sz="1200" kern="1200" dirty="0"/>
        </a:p>
      </dsp:txBody>
      <dsp:txXfrm>
        <a:off x="3163108" y="2957308"/>
        <a:ext cx="710552" cy="344556"/>
      </dsp:txXfrm>
    </dsp:sp>
    <dsp:sp modelId="{B39A0329-AC97-4534-A812-ACB5EBCBB243}">
      <dsp:nvSpPr>
        <dsp:cNvPr id="0" name=""/>
        <dsp:cNvSpPr/>
      </dsp:nvSpPr>
      <dsp:spPr>
        <a:xfrm rot="2142401">
          <a:off x="2825699" y="3436436"/>
          <a:ext cx="36058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60580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96975" y="3436244"/>
        <a:ext cx="18029" cy="18029"/>
      </dsp:txXfrm>
    </dsp:sp>
    <dsp:sp modelId="{002C087C-AD0E-4A28-A8E5-6C75E71B2443}">
      <dsp:nvSpPr>
        <dsp:cNvPr id="0" name=""/>
        <dsp:cNvSpPr/>
      </dsp:nvSpPr>
      <dsp:spPr>
        <a:xfrm>
          <a:off x="3152388" y="3367484"/>
          <a:ext cx="731992" cy="3659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Coky</a:t>
          </a:r>
          <a:endParaRPr lang="en-US" sz="1200" kern="1200" dirty="0"/>
        </a:p>
      </dsp:txBody>
      <dsp:txXfrm>
        <a:off x="3163108" y="3378204"/>
        <a:ext cx="710552" cy="3445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14A22-16BE-4226-9CC1-C8F2898E6556}">
      <dsp:nvSpPr>
        <dsp:cNvPr id="0" name=""/>
        <dsp:cNvSpPr/>
      </dsp:nvSpPr>
      <dsp:spPr>
        <a:xfrm>
          <a:off x="1696" y="742429"/>
          <a:ext cx="614808" cy="3074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All stores</a:t>
          </a:r>
        </a:p>
      </dsp:txBody>
      <dsp:txXfrm>
        <a:off x="10700" y="751433"/>
        <a:ext cx="596800" cy="289396"/>
      </dsp:txXfrm>
    </dsp:sp>
    <dsp:sp modelId="{244CFC68-0321-4033-AD74-25D3B6566E6A}">
      <dsp:nvSpPr>
        <dsp:cNvPr id="0" name=""/>
        <dsp:cNvSpPr/>
      </dsp:nvSpPr>
      <dsp:spPr>
        <a:xfrm rot="18103853">
          <a:off x="505668" y="683832"/>
          <a:ext cx="467597" cy="26894"/>
        </a:xfrm>
        <a:custGeom>
          <a:avLst/>
          <a:gdLst/>
          <a:ahLst/>
          <a:cxnLst/>
          <a:rect l="0" t="0" r="0" b="0"/>
          <a:pathLst>
            <a:path>
              <a:moveTo>
                <a:pt x="0" y="13447"/>
              </a:moveTo>
              <a:lnTo>
                <a:pt x="467597" y="1344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7777" y="685589"/>
        <a:ext cx="23379" cy="23379"/>
      </dsp:txXfrm>
    </dsp:sp>
    <dsp:sp modelId="{41F4FB4F-B3A0-4582-B018-5AF1CAC9B3F3}">
      <dsp:nvSpPr>
        <dsp:cNvPr id="0" name=""/>
        <dsp:cNvSpPr/>
      </dsp:nvSpPr>
      <dsp:spPr>
        <a:xfrm>
          <a:off x="862429" y="344725"/>
          <a:ext cx="614808" cy="3074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Illinois</a:t>
          </a:r>
        </a:p>
      </dsp:txBody>
      <dsp:txXfrm>
        <a:off x="871433" y="353729"/>
        <a:ext cx="596800" cy="289396"/>
      </dsp:txXfrm>
    </dsp:sp>
    <dsp:sp modelId="{A6BBD601-9E5A-47B3-8736-99B81D41AF14}">
      <dsp:nvSpPr>
        <dsp:cNvPr id="0" name=""/>
        <dsp:cNvSpPr/>
      </dsp:nvSpPr>
      <dsp:spPr>
        <a:xfrm>
          <a:off x="1477238" y="484979"/>
          <a:ext cx="245923" cy="26894"/>
        </a:xfrm>
        <a:custGeom>
          <a:avLst/>
          <a:gdLst/>
          <a:ahLst/>
          <a:cxnLst/>
          <a:rect l="0" t="0" r="0" b="0"/>
          <a:pathLst>
            <a:path>
              <a:moveTo>
                <a:pt x="0" y="13447"/>
              </a:moveTo>
              <a:lnTo>
                <a:pt x="245923" y="1344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94051" y="492279"/>
        <a:ext cx="12296" cy="12296"/>
      </dsp:txXfrm>
    </dsp:sp>
    <dsp:sp modelId="{E7799598-C7CA-4BD6-AA78-7BC5F8F1A5B3}">
      <dsp:nvSpPr>
        <dsp:cNvPr id="0" name=""/>
        <dsp:cNvSpPr/>
      </dsp:nvSpPr>
      <dsp:spPr>
        <a:xfrm>
          <a:off x="1723161" y="344725"/>
          <a:ext cx="614808" cy="3074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Chicago</a:t>
          </a:r>
        </a:p>
      </dsp:txBody>
      <dsp:txXfrm>
        <a:off x="1732165" y="353729"/>
        <a:ext cx="596800" cy="289396"/>
      </dsp:txXfrm>
    </dsp:sp>
    <dsp:sp modelId="{AC26F55D-8869-4B6C-9BF8-0FF9DFC336B6}">
      <dsp:nvSpPr>
        <dsp:cNvPr id="0" name=""/>
        <dsp:cNvSpPr/>
      </dsp:nvSpPr>
      <dsp:spPr>
        <a:xfrm>
          <a:off x="2337970" y="484979"/>
          <a:ext cx="245923" cy="26894"/>
        </a:xfrm>
        <a:custGeom>
          <a:avLst/>
          <a:gdLst/>
          <a:ahLst/>
          <a:cxnLst/>
          <a:rect l="0" t="0" r="0" b="0"/>
          <a:pathLst>
            <a:path>
              <a:moveTo>
                <a:pt x="0" y="13447"/>
              </a:moveTo>
              <a:lnTo>
                <a:pt x="245923" y="1344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54784" y="492279"/>
        <a:ext cx="12296" cy="12296"/>
      </dsp:txXfrm>
    </dsp:sp>
    <dsp:sp modelId="{07DF144C-0C79-4252-9B53-E3B664DD3427}">
      <dsp:nvSpPr>
        <dsp:cNvPr id="0" name=""/>
        <dsp:cNvSpPr/>
      </dsp:nvSpPr>
      <dsp:spPr>
        <a:xfrm>
          <a:off x="2583894" y="344725"/>
          <a:ext cx="614808" cy="3074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EverMore</a:t>
          </a:r>
          <a:endParaRPr lang="en-US" sz="1000" kern="1200" dirty="0"/>
        </a:p>
      </dsp:txBody>
      <dsp:txXfrm>
        <a:off x="2592898" y="353729"/>
        <a:ext cx="596800" cy="289396"/>
      </dsp:txXfrm>
    </dsp:sp>
    <dsp:sp modelId="{E4947F56-34D5-4F04-8ABE-4BC0FCEC9D6D}">
      <dsp:nvSpPr>
        <dsp:cNvPr id="0" name=""/>
        <dsp:cNvSpPr/>
      </dsp:nvSpPr>
      <dsp:spPr>
        <a:xfrm rot="3496147">
          <a:off x="505668" y="1081536"/>
          <a:ext cx="467597" cy="26894"/>
        </a:xfrm>
        <a:custGeom>
          <a:avLst/>
          <a:gdLst/>
          <a:ahLst/>
          <a:cxnLst/>
          <a:rect l="0" t="0" r="0" b="0"/>
          <a:pathLst>
            <a:path>
              <a:moveTo>
                <a:pt x="0" y="13447"/>
              </a:moveTo>
              <a:lnTo>
                <a:pt x="467597" y="1344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7777" y="1083294"/>
        <a:ext cx="23379" cy="23379"/>
      </dsp:txXfrm>
    </dsp:sp>
    <dsp:sp modelId="{86BAF7B3-126C-45F0-A38C-C60373268799}">
      <dsp:nvSpPr>
        <dsp:cNvPr id="0" name=""/>
        <dsp:cNvSpPr/>
      </dsp:nvSpPr>
      <dsp:spPr>
        <a:xfrm>
          <a:off x="862429" y="1140134"/>
          <a:ext cx="614808" cy="3074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Florida</a:t>
          </a:r>
        </a:p>
      </dsp:txBody>
      <dsp:txXfrm>
        <a:off x="871433" y="1149138"/>
        <a:ext cx="596800" cy="289396"/>
      </dsp:txXfrm>
    </dsp:sp>
    <dsp:sp modelId="{CCE1364E-27A8-4016-BA65-A9387CB60D0A}">
      <dsp:nvSpPr>
        <dsp:cNvPr id="0" name=""/>
        <dsp:cNvSpPr/>
      </dsp:nvSpPr>
      <dsp:spPr>
        <a:xfrm rot="18770822">
          <a:off x="1419385" y="1147820"/>
          <a:ext cx="361629" cy="26894"/>
        </a:xfrm>
        <a:custGeom>
          <a:avLst/>
          <a:gdLst/>
          <a:ahLst/>
          <a:cxnLst/>
          <a:rect l="0" t="0" r="0" b="0"/>
          <a:pathLst>
            <a:path>
              <a:moveTo>
                <a:pt x="0" y="13447"/>
              </a:moveTo>
              <a:lnTo>
                <a:pt x="361629" y="1344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91159" y="1152227"/>
        <a:ext cx="18081" cy="18081"/>
      </dsp:txXfrm>
    </dsp:sp>
    <dsp:sp modelId="{B6AB4B16-4EEB-4296-BB12-8E65F2BE537D}">
      <dsp:nvSpPr>
        <dsp:cNvPr id="0" name=""/>
        <dsp:cNvSpPr/>
      </dsp:nvSpPr>
      <dsp:spPr>
        <a:xfrm>
          <a:off x="1723161" y="874997"/>
          <a:ext cx="614808" cy="3074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Miami</a:t>
          </a:r>
        </a:p>
      </dsp:txBody>
      <dsp:txXfrm>
        <a:off x="1732165" y="884001"/>
        <a:ext cx="596800" cy="289396"/>
      </dsp:txXfrm>
    </dsp:sp>
    <dsp:sp modelId="{E43155A5-C874-43D2-B425-B9190A23BDE5}">
      <dsp:nvSpPr>
        <dsp:cNvPr id="0" name=""/>
        <dsp:cNvSpPr/>
      </dsp:nvSpPr>
      <dsp:spPr>
        <a:xfrm rot="19457599">
          <a:off x="2309504" y="926873"/>
          <a:ext cx="302855" cy="26894"/>
        </a:xfrm>
        <a:custGeom>
          <a:avLst/>
          <a:gdLst/>
          <a:ahLst/>
          <a:cxnLst/>
          <a:rect l="0" t="0" r="0" b="0"/>
          <a:pathLst>
            <a:path>
              <a:moveTo>
                <a:pt x="0" y="13447"/>
              </a:moveTo>
              <a:lnTo>
                <a:pt x="302855" y="1344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53361" y="932749"/>
        <a:ext cx="15142" cy="15142"/>
      </dsp:txXfrm>
    </dsp:sp>
    <dsp:sp modelId="{15149B26-9E66-45B1-BD7E-728B4A99A2CB}">
      <dsp:nvSpPr>
        <dsp:cNvPr id="0" name=""/>
        <dsp:cNvSpPr/>
      </dsp:nvSpPr>
      <dsp:spPr>
        <a:xfrm>
          <a:off x="2583894" y="698240"/>
          <a:ext cx="614808" cy="3074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SmartMart</a:t>
          </a:r>
          <a:endParaRPr lang="en-US" sz="1000" kern="1200" dirty="0"/>
        </a:p>
      </dsp:txBody>
      <dsp:txXfrm>
        <a:off x="2592898" y="707244"/>
        <a:ext cx="596800" cy="289396"/>
      </dsp:txXfrm>
    </dsp:sp>
    <dsp:sp modelId="{AD687F23-4495-4477-90EE-3DC8724988B7}">
      <dsp:nvSpPr>
        <dsp:cNvPr id="0" name=""/>
        <dsp:cNvSpPr/>
      </dsp:nvSpPr>
      <dsp:spPr>
        <a:xfrm rot="2142401">
          <a:off x="2309504" y="1103631"/>
          <a:ext cx="302855" cy="26894"/>
        </a:xfrm>
        <a:custGeom>
          <a:avLst/>
          <a:gdLst/>
          <a:ahLst/>
          <a:cxnLst/>
          <a:rect l="0" t="0" r="0" b="0"/>
          <a:pathLst>
            <a:path>
              <a:moveTo>
                <a:pt x="0" y="13447"/>
              </a:moveTo>
              <a:lnTo>
                <a:pt x="302855" y="1344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53361" y="1109507"/>
        <a:ext cx="15142" cy="15142"/>
      </dsp:txXfrm>
    </dsp:sp>
    <dsp:sp modelId="{581087FA-A726-4EDF-9A63-2D7B76B337FC}">
      <dsp:nvSpPr>
        <dsp:cNvPr id="0" name=""/>
        <dsp:cNvSpPr/>
      </dsp:nvSpPr>
      <dsp:spPr>
        <a:xfrm>
          <a:off x="2583894" y="1051755"/>
          <a:ext cx="614808" cy="3074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ProFit</a:t>
          </a:r>
          <a:endParaRPr lang="en-US" sz="1000" kern="1200" dirty="0"/>
        </a:p>
      </dsp:txBody>
      <dsp:txXfrm>
        <a:off x="2592898" y="1060759"/>
        <a:ext cx="596800" cy="289396"/>
      </dsp:txXfrm>
    </dsp:sp>
    <dsp:sp modelId="{F27F69E7-4CEF-4695-A4A3-1385EE9C5EFF}">
      <dsp:nvSpPr>
        <dsp:cNvPr id="0" name=""/>
        <dsp:cNvSpPr/>
      </dsp:nvSpPr>
      <dsp:spPr>
        <a:xfrm rot="2829178">
          <a:off x="1419385" y="1412957"/>
          <a:ext cx="361629" cy="26894"/>
        </a:xfrm>
        <a:custGeom>
          <a:avLst/>
          <a:gdLst/>
          <a:ahLst/>
          <a:cxnLst/>
          <a:rect l="0" t="0" r="0" b="0"/>
          <a:pathLst>
            <a:path>
              <a:moveTo>
                <a:pt x="0" y="13447"/>
              </a:moveTo>
              <a:lnTo>
                <a:pt x="361629" y="1344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91159" y="1417363"/>
        <a:ext cx="18081" cy="18081"/>
      </dsp:txXfrm>
    </dsp:sp>
    <dsp:sp modelId="{9C23D021-C353-472C-BE62-842C7E5E97A9}">
      <dsp:nvSpPr>
        <dsp:cNvPr id="0" name=""/>
        <dsp:cNvSpPr/>
      </dsp:nvSpPr>
      <dsp:spPr>
        <a:xfrm>
          <a:off x="1723161" y="1405270"/>
          <a:ext cx="614808" cy="3074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Orlando</a:t>
          </a:r>
        </a:p>
      </dsp:txBody>
      <dsp:txXfrm>
        <a:off x="1732165" y="1414274"/>
        <a:ext cx="596800" cy="289396"/>
      </dsp:txXfrm>
    </dsp:sp>
    <dsp:sp modelId="{6EA81328-DFD2-481F-90D3-4794E79D684C}">
      <dsp:nvSpPr>
        <dsp:cNvPr id="0" name=""/>
        <dsp:cNvSpPr/>
      </dsp:nvSpPr>
      <dsp:spPr>
        <a:xfrm>
          <a:off x="2337970" y="1545525"/>
          <a:ext cx="245923" cy="26894"/>
        </a:xfrm>
        <a:custGeom>
          <a:avLst/>
          <a:gdLst/>
          <a:ahLst/>
          <a:cxnLst/>
          <a:rect l="0" t="0" r="0" b="0"/>
          <a:pathLst>
            <a:path>
              <a:moveTo>
                <a:pt x="0" y="13447"/>
              </a:moveTo>
              <a:lnTo>
                <a:pt x="245923" y="1344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54784" y="1552824"/>
        <a:ext cx="12296" cy="12296"/>
      </dsp:txXfrm>
    </dsp:sp>
    <dsp:sp modelId="{6716D9D7-05E6-4BE5-B70E-A14B97B3491B}">
      <dsp:nvSpPr>
        <dsp:cNvPr id="0" name=""/>
        <dsp:cNvSpPr/>
      </dsp:nvSpPr>
      <dsp:spPr>
        <a:xfrm>
          <a:off x="2583894" y="1405270"/>
          <a:ext cx="614808" cy="3074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EverMOre</a:t>
          </a:r>
          <a:endParaRPr lang="en-US" sz="1000" kern="1200" dirty="0"/>
        </a:p>
      </dsp:txBody>
      <dsp:txXfrm>
        <a:off x="2592898" y="1414274"/>
        <a:ext cx="596800" cy="28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F0362-EEB3-4782-9D64-0669F44F3D04}">
      <dsp:nvSpPr>
        <dsp:cNvPr id="0" name=""/>
        <dsp:cNvSpPr/>
      </dsp:nvSpPr>
      <dsp:spPr>
        <a:xfrm>
          <a:off x="541883" y="1932944"/>
          <a:ext cx="597544" cy="2987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All dates</a:t>
          </a:r>
        </a:p>
      </dsp:txBody>
      <dsp:txXfrm>
        <a:off x="550634" y="1941695"/>
        <a:ext cx="580042" cy="281270"/>
      </dsp:txXfrm>
    </dsp:sp>
    <dsp:sp modelId="{6358E208-87C0-4A11-AD6A-D79650E8CBF9}">
      <dsp:nvSpPr>
        <dsp:cNvPr id="0" name=""/>
        <dsp:cNvSpPr/>
      </dsp:nvSpPr>
      <dsp:spPr>
        <a:xfrm rot="17421335">
          <a:off x="915367" y="1751394"/>
          <a:ext cx="68713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87138" y="88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lt"/>
          </a:endParaRPr>
        </a:p>
      </dsp:txBody>
      <dsp:txXfrm>
        <a:off x="1241758" y="1743038"/>
        <a:ext cx="34356" cy="34356"/>
      </dsp:txXfrm>
    </dsp:sp>
    <dsp:sp modelId="{DA68792B-2368-46A2-BB5B-FE6763D0B11E}">
      <dsp:nvSpPr>
        <dsp:cNvPr id="0" name=""/>
        <dsp:cNvSpPr/>
      </dsp:nvSpPr>
      <dsp:spPr>
        <a:xfrm>
          <a:off x="1378446" y="1288716"/>
          <a:ext cx="597544" cy="2987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2011</a:t>
          </a:r>
        </a:p>
      </dsp:txBody>
      <dsp:txXfrm>
        <a:off x="1387197" y="1297467"/>
        <a:ext cx="580042" cy="281270"/>
      </dsp:txXfrm>
    </dsp:sp>
    <dsp:sp modelId="{F427A098-B7DE-4033-A130-0BDB908BD8AC}">
      <dsp:nvSpPr>
        <dsp:cNvPr id="0" name=""/>
        <dsp:cNvSpPr/>
      </dsp:nvSpPr>
      <dsp:spPr>
        <a:xfrm rot="17230830">
          <a:off x="1690909" y="1042744"/>
          <a:ext cx="80918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09180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lt"/>
          </a:endParaRPr>
        </a:p>
      </dsp:txBody>
      <dsp:txXfrm>
        <a:off x="2075270" y="1031336"/>
        <a:ext cx="40459" cy="40459"/>
      </dsp:txXfrm>
    </dsp:sp>
    <dsp:sp modelId="{6DC53EE7-7289-43F5-A84B-3D082A33BCF7}">
      <dsp:nvSpPr>
        <dsp:cNvPr id="0" name=""/>
        <dsp:cNvSpPr/>
      </dsp:nvSpPr>
      <dsp:spPr>
        <a:xfrm>
          <a:off x="2215008" y="515642"/>
          <a:ext cx="597544" cy="2987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Jan 2011</a:t>
          </a:r>
        </a:p>
      </dsp:txBody>
      <dsp:txXfrm>
        <a:off x="2223759" y="524393"/>
        <a:ext cx="580042" cy="281270"/>
      </dsp:txXfrm>
    </dsp:sp>
    <dsp:sp modelId="{D4C9C48E-26DE-4CE8-8D8C-FB1FCE1CF2E2}">
      <dsp:nvSpPr>
        <dsp:cNvPr id="0" name=""/>
        <dsp:cNvSpPr/>
      </dsp:nvSpPr>
      <dsp:spPr>
        <a:xfrm rot="17692822">
          <a:off x="2648008" y="398515"/>
          <a:ext cx="56810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68109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lt"/>
          </a:endParaRPr>
        </a:p>
      </dsp:txBody>
      <dsp:txXfrm>
        <a:off x="2917860" y="393135"/>
        <a:ext cx="28405" cy="28405"/>
      </dsp:txXfrm>
    </dsp:sp>
    <dsp:sp modelId="{B613704A-AE72-4098-BC7B-4BECD52324A3}">
      <dsp:nvSpPr>
        <dsp:cNvPr id="0" name=""/>
        <dsp:cNvSpPr/>
      </dsp:nvSpPr>
      <dsp:spPr>
        <a:xfrm>
          <a:off x="3051571" y="260"/>
          <a:ext cx="597544" cy="2987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1/1/2011</a:t>
          </a:r>
        </a:p>
      </dsp:txBody>
      <dsp:txXfrm>
        <a:off x="3060322" y="9011"/>
        <a:ext cx="580042" cy="281270"/>
      </dsp:txXfrm>
    </dsp:sp>
    <dsp:sp modelId="{B1341A47-EBA2-45BC-B123-C6EC15D1D14F}">
      <dsp:nvSpPr>
        <dsp:cNvPr id="0" name=""/>
        <dsp:cNvSpPr/>
      </dsp:nvSpPr>
      <dsp:spPr>
        <a:xfrm rot="19457599">
          <a:off x="2784887" y="570310"/>
          <a:ext cx="294351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94351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lt"/>
          </a:endParaRPr>
        </a:p>
      </dsp:txBody>
      <dsp:txXfrm>
        <a:off x="2924704" y="571773"/>
        <a:ext cx="14717" cy="14717"/>
      </dsp:txXfrm>
    </dsp:sp>
    <dsp:sp modelId="{00C12B38-617A-4D37-8145-B51A81AC6FDC}">
      <dsp:nvSpPr>
        <dsp:cNvPr id="0" name=""/>
        <dsp:cNvSpPr/>
      </dsp:nvSpPr>
      <dsp:spPr>
        <a:xfrm>
          <a:off x="3051571" y="343848"/>
          <a:ext cx="597544" cy="2987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2/1/2011</a:t>
          </a:r>
        </a:p>
      </dsp:txBody>
      <dsp:txXfrm>
        <a:off x="3060322" y="352599"/>
        <a:ext cx="580042" cy="281270"/>
      </dsp:txXfrm>
    </dsp:sp>
    <dsp:sp modelId="{316D1C0A-784A-4EE0-8434-5A314C819184}">
      <dsp:nvSpPr>
        <dsp:cNvPr id="0" name=""/>
        <dsp:cNvSpPr/>
      </dsp:nvSpPr>
      <dsp:spPr>
        <a:xfrm rot="2142401">
          <a:off x="2784887" y="742104"/>
          <a:ext cx="294351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94351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lt"/>
          </a:endParaRPr>
        </a:p>
      </dsp:txBody>
      <dsp:txXfrm>
        <a:off x="2924704" y="743567"/>
        <a:ext cx="14717" cy="14717"/>
      </dsp:txXfrm>
    </dsp:sp>
    <dsp:sp modelId="{A63BCCF2-E754-44EE-A64C-F6A83B6AB700}">
      <dsp:nvSpPr>
        <dsp:cNvPr id="0" name=""/>
        <dsp:cNvSpPr/>
      </dsp:nvSpPr>
      <dsp:spPr>
        <a:xfrm>
          <a:off x="3051571" y="687437"/>
          <a:ext cx="597544" cy="2987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…</a:t>
          </a:r>
        </a:p>
      </dsp:txBody>
      <dsp:txXfrm>
        <a:off x="3060322" y="696188"/>
        <a:ext cx="580042" cy="281270"/>
      </dsp:txXfrm>
    </dsp:sp>
    <dsp:sp modelId="{B64D78C0-9A29-4EF6-9978-CE376F0D5F5E}">
      <dsp:nvSpPr>
        <dsp:cNvPr id="0" name=""/>
        <dsp:cNvSpPr/>
      </dsp:nvSpPr>
      <dsp:spPr>
        <a:xfrm rot="3907178">
          <a:off x="2648008" y="913898"/>
          <a:ext cx="56810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68109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lt"/>
          </a:endParaRPr>
        </a:p>
      </dsp:txBody>
      <dsp:txXfrm>
        <a:off x="2917860" y="908517"/>
        <a:ext cx="28405" cy="28405"/>
      </dsp:txXfrm>
    </dsp:sp>
    <dsp:sp modelId="{20EEF8D3-7A3B-4A26-8D9D-A3364A25E590}">
      <dsp:nvSpPr>
        <dsp:cNvPr id="0" name=""/>
        <dsp:cNvSpPr/>
      </dsp:nvSpPr>
      <dsp:spPr>
        <a:xfrm>
          <a:off x="3051571" y="1031025"/>
          <a:ext cx="597544" cy="2987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31/1/2011</a:t>
          </a:r>
        </a:p>
      </dsp:txBody>
      <dsp:txXfrm>
        <a:off x="3060322" y="1039776"/>
        <a:ext cx="580042" cy="281270"/>
      </dsp:txXfrm>
    </dsp:sp>
    <dsp:sp modelId="{761BC30E-D3A7-4464-A335-E798063E9FE7}">
      <dsp:nvSpPr>
        <dsp:cNvPr id="0" name=""/>
        <dsp:cNvSpPr/>
      </dsp:nvSpPr>
      <dsp:spPr>
        <a:xfrm rot="1186030">
          <a:off x="1968507" y="1472229"/>
          <a:ext cx="25398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53984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lt"/>
          </a:endParaRPr>
        </a:p>
      </dsp:txBody>
      <dsp:txXfrm>
        <a:off x="2089150" y="1474701"/>
        <a:ext cx="12699" cy="12699"/>
      </dsp:txXfrm>
    </dsp:sp>
    <dsp:sp modelId="{121B195E-02C8-401D-9957-5EBFEEC9B604}">
      <dsp:nvSpPr>
        <dsp:cNvPr id="0" name=""/>
        <dsp:cNvSpPr/>
      </dsp:nvSpPr>
      <dsp:spPr>
        <a:xfrm>
          <a:off x="2215008" y="1374613"/>
          <a:ext cx="597544" cy="2987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Feb 2011</a:t>
          </a:r>
        </a:p>
      </dsp:txBody>
      <dsp:txXfrm>
        <a:off x="2223759" y="1383364"/>
        <a:ext cx="580042" cy="281270"/>
      </dsp:txXfrm>
    </dsp:sp>
    <dsp:sp modelId="{07072007-3896-410A-9FAD-7C6060CF76CC}">
      <dsp:nvSpPr>
        <dsp:cNvPr id="0" name=""/>
        <dsp:cNvSpPr/>
      </dsp:nvSpPr>
      <dsp:spPr>
        <a:xfrm>
          <a:off x="2812553" y="1515177"/>
          <a:ext cx="23901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39017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lt"/>
          </a:endParaRPr>
        </a:p>
      </dsp:txBody>
      <dsp:txXfrm>
        <a:off x="2926087" y="1518024"/>
        <a:ext cx="11950" cy="11950"/>
      </dsp:txXfrm>
    </dsp:sp>
    <dsp:sp modelId="{152EDA7C-D1ED-4AF9-9BC5-05FC7E9A9E32}">
      <dsp:nvSpPr>
        <dsp:cNvPr id="0" name=""/>
        <dsp:cNvSpPr/>
      </dsp:nvSpPr>
      <dsp:spPr>
        <a:xfrm>
          <a:off x="3051571" y="1374613"/>
          <a:ext cx="597544" cy="2987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…</a:t>
          </a:r>
        </a:p>
      </dsp:txBody>
      <dsp:txXfrm>
        <a:off x="3060322" y="1383364"/>
        <a:ext cx="580042" cy="281270"/>
      </dsp:txXfrm>
    </dsp:sp>
    <dsp:sp modelId="{470A5F6D-3913-424F-BD6F-D568901B674B}">
      <dsp:nvSpPr>
        <dsp:cNvPr id="0" name=""/>
        <dsp:cNvSpPr/>
      </dsp:nvSpPr>
      <dsp:spPr>
        <a:xfrm rot="3654187">
          <a:off x="1849742" y="1644023"/>
          <a:ext cx="49151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91515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lt"/>
          </a:endParaRPr>
        </a:p>
      </dsp:txBody>
      <dsp:txXfrm>
        <a:off x="2083212" y="1640557"/>
        <a:ext cx="24575" cy="24575"/>
      </dsp:txXfrm>
    </dsp:sp>
    <dsp:sp modelId="{2656C2C6-2105-41A9-83D4-85F3B47AE26F}">
      <dsp:nvSpPr>
        <dsp:cNvPr id="0" name=""/>
        <dsp:cNvSpPr/>
      </dsp:nvSpPr>
      <dsp:spPr>
        <a:xfrm>
          <a:off x="2215008" y="1718202"/>
          <a:ext cx="597544" cy="2987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…</a:t>
          </a:r>
        </a:p>
      </dsp:txBody>
      <dsp:txXfrm>
        <a:off x="2223759" y="1726953"/>
        <a:ext cx="580042" cy="281270"/>
      </dsp:txXfrm>
    </dsp:sp>
    <dsp:sp modelId="{2468B310-8811-40B9-B913-AA30B151638D}">
      <dsp:nvSpPr>
        <dsp:cNvPr id="0" name=""/>
        <dsp:cNvSpPr/>
      </dsp:nvSpPr>
      <dsp:spPr>
        <a:xfrm>
          <a:off x="2812553" y="1858766"/>
          <a:ext cx="23901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39017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lt"/>
          </a:endParaRPr>
        </a:p>
      </dsp:txBody>
      <dsp:txXfrm>
        <a:off x="2926087" y="1861612"/>
        <a:ext cx="11950" cy="11950"/>
      </dsp:txXfrm>
    </dsp:sp>
    <dsp:sp modelId="{55EB1A19-0A94-4B93-B2B9-D8A6412FA4A3}">
      <dsp:nvSpPr>
        <dsp:cNvPr id="0" name=""/>
        <dsp:cNvSpPr/>
      </dsp:nvSpPr>
      <dsp:spPr>
        <a:xfrm>
          <a:off x="3051571" y="1718202"/>
          <a:ext cx="597544" cy="2987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…</a:t>
          </a:r>
        </a:p>
      </dsp:txBody>
      <dsp:txXfrm>
        <a:off x="3060322" y="1726953"/>
        <a:ext cx="580042" cy="281270"/>
      </dsp:txXfrm>
    </dsp:sp>
    <dsp:sp modelId="{8FF2DDF5-7D32-45A1-A439-A20D243A6B45}">
      <dsp:nvSpPr>
        <dsp:cNvPr id="0" name=""/>
        <dsp:cNvSpPr/>
      </dsp:nvSpPr>
      <dsp:spPr>
        <a:xfrm rot="4369170">
          <a:off x="1690909" y="1815817"/>
          <a:ext cx="80918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09180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lt"/>
          </a:endParaRPr>
        </a:p>
      </dsp:txBody>
      <dsp:txXfrm>
        <a:off x="2075270" y="1804410"/>
        <a:ext cx="40459" cy="40459"/>
      </dsp:txXfrm>
    </dsp:sp>
    <dsp:sp modelId="{352D94DF-D6D9-49AD-8268-B85456D5B76B}">
      <dsp:nvSpPr>
        <dsp:cNvPr id="0" name=""/>
        <dsp:cNvSpPr/>
      </dsp:nvSpPr>
      <dsp:spPr>
        <a:xfrm>
          <a:off x="2215008" y="2061790"/>
          <a:ext cx="597544" cy="2987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Dec 2011</a:t>
          </a:r>
        </a:p>
      </dsp:txBody>
      <dsp:txXfrm>
        <a:off x="2223759" y="2070541"/>
        <a:ext cx="580042" cy="281270"/>
      </dsp:txXfrm>
    </dsp:sp>
    <dsp:sp modelId="{2E36991A-ACF4-4C0B-9F11-2AA0127CA2F5}">
      <dsp:nvSpPr>
        <dsp:cNvPr id="0" name=""/>
        <dsp:cNvSpPr/>
      </dsp:nvSpPr>
      <dsp:spPr>
        <a:xfrm>
          <a:off x="2812553" y="2202354"/>
          <a:ext cx="23901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39017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lt"/>
          </a:endParaRPr>
        </a:p>
      </dsp:txBody>
      <dsp:txXfrm>
        <a:off x="2926087" y="2205201"/>
        <a:ext cx="11950" cy="11950"/>
      </dsp:txXfrm>
    </dsp:sp>
    <dsp:sp modelId="{BD0ED8F2-B078-4E2C-A42B-5457A595DBA4}">
      <dsp:nvSpPr>
        <dsp:cNvPr id="0" name=""/>
        <dsp:cNvSpPr/>
      </dsp:nvSpPr>
      <dsp:spPr>
        <a:xfrm>
          <a:off x="3051571" y="2061790"/>
          <a:ext cx="597544" cy="2987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…</a:t>
          </a:r>
        </a:p>
      </dsp:txBody>
      <dsp:txXfrm>
        <a:off x="3060322" y="2070541"/>
        <a:ext cx="580042" cy="281270"/>
      </dsp:txXfrm>
    </dsp:sp>
    <dsp:sp modelId="{8D84285E-5B86-48BC-8681-DFDE832C9B27}">
      <dsp:nvSpPr>
        <dsp:cNvPr id="0" name=""/>
        <dsp:cNvSpPr/>
      </dsp:nvSpPr>
      <dsp:spPr>
        <a:xfrm rot="4178665">
          <a:off x="915367" y="2395623"/>
          <a:ext cx="68713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87138" y="88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lt"/>
          </a:endParaRPr>
        </a:p>
      </dsp:txBody>
      <dsp:txXfrm>
        <a:off x="1241758" y="2387266"/>
        <a:ext cx="34356" cy="34356"/>
      </dsp:txXfrm>
    </dsp:sp>
    <dsp:sp modelId="{73BA7B5C-0C60-46F2-BBF7-914A5ED0E23D}">
      <dsp:nvSpPr>
        <dsp:cNvPr id="0" name=""/>
        <dsp:cNvSpPr/>
      </dsp:nvSpPr>
      <dsp:spPr>
        <a:xfrm>
          <a:off x="1378446" y="2577172"/>
          <a:ext cx="597544" cy="2987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2012</a:t>
          </a:r>
        </a:p>
      </dsp:txBody>
      <dsp:txXfrm>
        <a:off x="1387197" y="2585923"/>
        <a:ext cx="580042" cy="281270"/>
      </dsp:txXfrm>
    </dsp:sp>
    <dsp:sp modelId="{4381A215-F111-4BA9-B148-199C2EA67158}">
      <dsp:nvSpPr>
        <dsp:cNvPr id="0" name=""/>
        <dsp:cNvSpPr/>
      </dsp:nvSpPr>
      <dsp:spPr>
        <a:xfrm>
          <a:off x="1975991" y="2717737"/>
          <a:ext cx="23901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39017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lt"/>
          </a:endParaRPr>
        </a:p>
      </dsp:txBody>
      <dsp:txXfrm>
        <a:off x="2089524" y="2720583"/>
        <a:ext cx="11950" cy="11950"/>
      </dsp:txXfrm>
    </dsp:sp>
    <dsp:sp modelId="{C9FEA468-5C7A-46A7-912E-252E223DC9DF}">
      <dsp:nvSpPr>
        <dsp:cNvPr id="0" name=""/>
        <dsp:cNvSpPr/>
      </dsp:nvSpPr>
      <dsp:spPr>
        <a:xfrm>
          <a:off x="2215008" y="2577172"/>
          <a:ext cx="597544" cy="2987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Jan 2012</a:t>
          </a:r>
        </a:p>
      </dsp:txBody>
      <dsp:txXfrm>
        <a:off x="2223759" y="2585923"/>
        <a:ext cx="580042" cy="281270"/>
      </dsp:txXfrm>
    </dsp:sp>
    <dsp:sp modelId="{8EB04ECB-E6B3-4940-AD6C-EF24C7491A59}">
      <dsp:nvSpPr>
        <dsp:cNvPr id="0" name=""/>
        <dsp:cNvSpPr/>
      </dsp:nvSpPr>
      <dsp:spPr>
        <a:xfrm rot="19457599">
          <a:off x="2784887" y="2631840"/>
          <a:ext cx="294351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94351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lt"/>
          </a:endParaRPr>
        </a:p>
      </dsp:txBody>
      <dsp:txXfrm>
        <a:off x="2924704" y="2633303"/>
        <a:ext cx="14717" cy="14717"/>
      </dsp:txXfrm>
    </dsp:sp>
    <dsp:sp modelId="{EC2D178F-41A3-41B9-8CAD-3C6B2D51597B}">
      <dsp:nvSpPr>
        <dsp:cNvPr id="0" name=""/>
        <dsp:cNvSpPr/>
      </dsp:nvSpPr>
      <dsp:spPr>
        <a:xfrm>
          <a:off x="3051571" y="2405378"/>
          <a:ext cx="597544" cy="2987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1/1/2012</a:t>
          </a:r>
        </a:p>
      </dsp:txBody>
      <dsp:txXfrm>
        <a:off x="3060322" y="2414129"/>
        <a:ext cx="580042" cy="281270"/>
      </dsp:txXfrm>
    </dsp:sp>
    <dsp:sp modelId="{669DB388-E755-4807-8504-37F0021D52DF}">
      <dsp:nvSpPr>
        <dsp:cNvPr id="0" name=""/>
        <dsp:cNvSpPr/>
      </dsp:nvSpPr>
      <dsp:spPr>
        <a:xfrm rot="2142401">
          <a:off x="2784887" y="2803634"/>
          <a:ext cx="294351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94351" y="88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lt"/>
          </a:endParaRPr>
        </a:p>
      </dsp:txBody>
      <dsp:txXfrm>
        <a:off x="2924704" y="2805097"/>
        <a:ext cx="14717" cy="14717"/>
      </dsp:txXfrm>
    </dsp:sp>
    <dsp:sp modelId="{399BA631-1A06-4BAB-B295-7112710B3DA1}">
      <dsp:nvSpPr>
        <dsp:cNvPr id="0" name=""/>
        <dsp:cNvSpPr/>
      </dsp:nvSpPr>
      <dsp:spPr>
        <a:xfrm>
          <a:off x="3051571" y="2748967"/>
          <a:ext cx="597544" cy="2987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…</a:t>
          </a:r>
        </a:p>
      </dsp:txBody>
      <dsp:txXfrm>
        <a:off x="3060322" y="2757718"/>
        <a:ext cx="580042" cy="281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F0362-EEB3-4782-9D64-0669F44F3D04}">
      <dsp:nvSpPr>
        <dsp:cNvPr id="0" name=""/>
        <dsp:cNvSpPr/>
      </dsp:nvSpPr>
      <dsp:spPr>
        <a:xfrm>
          <a:off x="573137" y="2081698"/>
          <a:ext cx="673447" cy="33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All dates</a:t>
          </a:r>
        </a:p>
      </dsp:txBody>
      <dsp:txXfrm>
        <a:off x="582999" y="2091560"/>
        <a:ext cx="653723" cy="316999"/>
      </dsp:txXfrm>
    </dsp:sp>
    <dsp:sp modelId="{6358E208-87C0-4A11-AD6A-D79650E8CBF9}">
      <dsp:nvSpPr>
        <dsp:cNvPr id="0" name=""/>
        <dsp:cNvSpPr/>
      </dsp:nvSpPr>
      <dsp:spPr>
        <a:xfrm rot="17590528">
          <a:off x="1039029" y="1925491"/>
          <a:ext cx="68448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84487" y="99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lt"/>
          </a:endParaRPr>
        </a:p>
      </dsp:txBody>
      <dsp:txXfrm>
        <a:off x="1364161" y="1918321"/>
        <a:ext cx="34224" cy="34224"/>
      </dsp:txXfrm>
    </dsp:sp>
    <dsp:sp modelId="{DA68792B-2368-46A2-BB5B-FE6763D0B11E}">
      <dsp:nvSpPr>
        <dsp:cNvPr id="0" name=""/>
        <dsp:cNvSpPr/>
      </dsp:nvSpPr>
      <dsp:spPr>
        <a:xfrm>
          <a:off x="1515963" y="1452446"/>
          <a:ext cx="673447" cy="33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2011</a:t>
          </a:r>
        </a:p>
      </dsp:txBody>
      <dsp:txXfrm>
        <a:off x="1525825" y="1462308"/>
        <a:ext cx="653723" cy="316999"/>
      </dsp:txXfrm>
    </dsp:sp>
    <dsp:sp modelId="{F427A098-B7DE-4033-A130-0BDB908BD8AC}">
      <dsp:nvSpPr>
        <dsp:cNvPr id="0" name=""/>
        <dsp:cNvSpPr/>
      </dsp:nvSpPr>
      <dsp:spPr>
        <a:xfrm rot="17230830">
          <a:off x="1868117" y="1175229"/>
          <a:ext cx="91196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911965" y="99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lt"/>
          </a:endParaRPr>
        </a:p>
      </dsp:txBody>
      <dsp:txXfrm>
        <a:off x="2301300" y="1162372"/>
        <a:ext cx="45598" cy="45598"/>
      </dsp:txXfrm>
    </dsp:sp>
    <dsp:sp modelId="{6DC53EE7-7289-43F5-A84B-3D082A33BCF7}">
      <dsp:nvSpPr>
        <dsp:cNvPr id="0" name=""/>
        <dsp:cNvSpPr/>
      </dsp:nvSpPr>
      <dsp:spPr>
        <a:xfrm>
          <a:off x="2458789" y="581173"/>
          <a:ext cx="673447" cy="33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W01 2011</a:t>
          </a:r>
        </a:p>
      </dsp:txBody>
      <dsp:txXfrm>
        <a:off x="2468651" y="591035"/>
        <a:ext cx="653723" cy="316999"/>
      </dsp:txXfrm>
    </dsp:sp>
    <dsp:sp modelId="{D4C9C48E-26DE-4CE8-8D8C-FB1FCE1CF2E2}">
      <dsp:nvSpPr>
        <dsp:cNvPr id="0" name=""/>
        <dsp:cNvSpPr/>
      </dsp:nvSpPr>
      <dsp:spPr>
        <a:xfrm rot="17692822">
          <a:off x="2946789" y="449168"/>
          <a:ext cx="64027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40273" y="99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lt"/>
          </a:endParaRPr>
        </a:p>
      </dsp:txBody>
      <dsp:txXfrm>
        <a:off x="3250919" y="443104"/>
        <a:ext cx="32013" cy="32013"/>
      </dsp:txXfrm>
    </dsp:sp>
    <dsp:sp modelId="{B613704A-AE72-4098-BC7B-4BECD52324A3}">
      <dsp:nvSpPr>
        <dsp:cNvPr id="0" name=""/>
        <dsp:cNvSpPr/>
      </dsp:nvSpPr>
      <dsp:spPr>
        <a:xfrm>
          <a:off x="3401615" y="325"/>
          <a:ext cx="673447" cy="33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2/1/2011</a:t>
          </a:r>
        </a:p>
      </dsp:txBody>
      <dsp:txXfrm>
        <a:off x="3411477" y="10187"/>
        <a:ext cx="653723" cy="316999"/>
      </dsp:txXfrm>
    </dsp:sp>
    <dsp:sp modelId="{B1341A47-EBA2-45BC-B123-C6EC15D1D14F}">
      <dsp:nvSpPr>
        <dsp:cNvPr id="0" name=""/>
        <dsp:cNvSpPr/>
      </dsp:nvSpPr>
      <dsp:spPr>
        <a:xfrm rot="19457599">
          <a:off x="3101055" y="642784"/>
          <a:ext cx="33174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331741" y="99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lt"/>
          </a:endParaRPr>
        </a:p>
      </dsp:txBody>
      <dsp:txXfrm>
        <a:off x="3258632" y="644434"/>
        <a:ext cx="16587" cy="16587"/>
      </dsp:txXfrm>
    </dsp:sp>
    <dsp:sp modelId="{00C12B38-617A-4D37-8145-B51A81AC6FDC}">
      <dsp:nvSpPr>
        <dsp:cNvPr id="0" name=""/>
        <dsp:cNvSpPr/>
      </dsp:nvSpPr>
      <dsp:spPr>
        <a:xfrm>
          <a:off x="3401615" y="387557"/>
          <a:ext cx="673447" cy="33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3/1/2011</a:t>
          </a:r>
        </a:p>
      </dsp:txBody>
      <dsp:txXfrm>
        <a:off x="3411477" y="397419"/>
        <a:ext cx="653723" cy="316999"/>
      </dsp:txXfrm>
    </dsp:sp>
    <dsp:sp modelId="{316D1C0A-784A-4EE0-8434-5A314C819184}">
      <dsp:nvSpPr>
        <dsp:cNvPr id="0" name=""/>
        <dsp:cNvSpPr/>
      </dsp:nvSpPr>
      <dsp:spPr>
        <a:xfrm rot="2142401">
          <a:off x="3101055" y="836401"/>
          <a:ext cx="33174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331741" y="99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lt"/>
          </a:endParaRPr>
        </a:p>
      </dsp:txBody>
      <dsp:txXfrm>
        <a:off x="3258632" y="838050"/>
        <a:ext cx="16587" cy="16587"/>
      </dsp:txXfrm>
    </dsp:sp>
    <dsp:sp modelId="{A63BCCF2-E754-44EE-A64C-F6A83B6AB700}">
      <dsp:nvSpPr>
        <dsp:cNvPr id="0" name=""/>
        <dsp:cNvSpPr/>
      </dsp:nvSpPr>
      <dsp:spPr>
        <a:xfrm>
          <a:off x="3401615" y="774789"/>
          <a:ext cx="673447" cy="33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…</a:t>
          </a:r>
        </a:p>
      </dsp:txBody>
      <dsp:txXfrm>
        <a:off x="3411477" y="784651"/>
        <a:ext cx="653723" cy="316999"/>
      </dsp:txXfrm>
    </dsp:sp>
    <dsp:sp modelId="{B64D78C0-9A29-4EF6-9978-CE376F0D5F5E}">
      <dsp:nvSpPr>
        <dsp:cNvPr id="0" name=""/>
        <dsp:cNvSpPr/>
      </dsp:nvSpPr>
      <dsp:spPr>
        <a:xfrm rot="3907178">
          <a:off x="2946789" y="1030017"/>
          <a:ext cx="64027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40273" y="99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lt"/>
          </a:endParaRPr>
        </a:p>
      </dsp:txBody>
      <dsp:txXfrm>
        <a:off x="3250919" y="1023952"/>
        <a:ext cx="32013" cy="32013"/>
      </dsp:txXfrm>
    </dsp:sp>
    <dsp:sp modelId="{20EEF8D3-7A3B-4A26-8D9D-A3364A25E590}">
      <dsp:nvSpPr>
        <dsp:cNvPr id="0" name=""/>
        <dsp:cNvSpPr/>
      </dsp:nvSpPr>
      <dsp:spPr>
        <a:xfrm>
          <a:off x="3401615" y="1162022"/>
          <a:ext cx="673447" cy="33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8/1/2011</a:t>
          </a:r>
        </a:p>
      </dsp:txBody>
      <dsp:txXfrm>
        <a:off x="3411477" y="1171884"/>
        <a:ext cx="653723" cy="316999"/>
      </dsp:txXfrm>
    </dsp:sp>
    <dsp:sp modelId="{761BC30E-D3A7-4464-A335-E798063E9FE7}">
      <dsp:nvSpPr>
        <dsp:cNvPr id="0" name=""/>
        <dsp:cNvSpPr/>
      </dsp:nvSpPr>
      <dsp:spPr>
        <a:xfrm rot="1186030">
          <a:off x="2180976" y="1659269"/>
          <a:ext cx="28624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86246" y="99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lt"/>
          </a:endParaRPr>
        </a:p>
      </dsp:txBody>
      <dsp:txXfrm>
        <a:off x="2316943" y="1662055"/>
        <a:ext cx="14312" cy="14312"/>
      </dsp:txXfrm>
    </dsp:sp>
    <dsp:sp modelId="{121B195E-02C8-401D-9957-5EBFEEC9B604}">
      <dsp:nvSpPr>
        <dsp:cNvPr id="0" name=""/>
        <dsp:cNvSpPr/>
      </dsp:nvSpPr>
      <dsp:spPr>
        <a:xfrm>
          <a:off x="2458789" y="1549254"/>
          <a:ext cx="673447" cy="33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W02 2011</a:t>
          </a:r>
        </a:p>
      </dsp:txBody>
      <dsp:txXfrm>
        <a:off x="2468651" y="1559116"/>
        <a:ext cx="653723" cy="316999"/>
      </dsp:txXfrm>
    </dsp:sp>
    <dsp:sp modelId="{07072007-3896-410A-9FAD-7C6060CF76CC}">
      <dsp:nvSpPr>
        <dsp:cNvPr id="0" name=""/>
        <dsp:cNvSpPr/>
      </dsp:nvSpPr>
      <dsp:spPr>
        <a:xfrm>
          <a:off x="3132236" y="1707673"/>
          <a:ext cx="26937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69378" y="99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lt"/>
          </a:endParaRPr>
        </a:p>
      </dsp:txBody>
      <dsp:txXfrm>
        <a:off x="3260191" y="1710881"/>
        <a:ext cx="13468" cy="13468"/>
      </dsp:txXfrm>
    </dsp:sp>
    <dsp:sp modelId="{152EDA7C-D1ED-4AF9-9BC5-05FC7E9A9E32}">
      <dsp:nvSpPr>
        <dsp:cNvPr id="0" name=""/>
        <dsp:cNvSpPr/>
      </dsp:nvSpPr>
      <dsp:spPr>
        <a:xfrm>
          <a:off x="3401615" y="1549254"/>
          <a:ext cx="673447" cy="33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…</a:t>
          </a:r>
        </a:p>
      </dsp:txBody>
      <dsp:txXfrm>
        <a:off x="3411477" y="1559116"/>
        <a:ext cx="653723" cy="316999"/>
      </dsp:txXfrm>
    </dsp:sp>
    <dsp:sp modelId="{470A5F6D-3913-424F-BD6F-D568901B674B}">
      <dsp:nvSpPr>
        <dsp:cNvPr id="0" name=""/>
        <dsp:cNvSpPr/>
      </dsp:nvSpPr>
      <dsp:spPr>
        <a:xfrm rot="3654187">
          <a:off x="2047125" y="1852885"/>
          <a:ext cx="55394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53949" y="99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lt"/>
          </a:endParaRPr>
        </a:p>
      </dsp:txBody>
      <dsp:txXfrm>
        <a:off x="2310251" y="1848979"/>
        <a:ext cx="27697" cy="27697"/>
      </dsp:txXfrm>
    </dsp:sp>
    <dsp:sp modelId="{2656C2C6-2105-41A9-83D4-85F3B47AE26F}">
      <dsp:nvSpPr>
        <dsp:cNvPr id="0" name=""/>
        <dsp:cNvSpPr/>
      </dsp:nvSpPr>
      <dsp:spPr>
        <a:xfrm>
          <a:off x="2458789" y="1936486"/>
          <a:ext cx="673447" cy="33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…</a:t>
          </a:r>
        </a:p>
      </dsp:txBody>
      <dsp:txXfrm>
        <a:off x="2468651" y="1946348"/>
        <a:ext cx="653723" cy="316999"/>
      </dsp:txXfrm>
    </dsp:sp>
    <dsp:sp modelId="{2468B310-8811-40B9-B913-AA30B151638D}">
      <dsp:nvSpPr>
        <dsp:cNvPr id="0" name=""/>
        <dsp:cNvSpPr/>
      </dsp:nvSpPr>
      <dsp:spPr>
        <a:xfrm>
          <a:off x="3132236" y="2094905"/>
          <a:ext cx="26937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69378" y="99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lt"/>
          </a:endParaRPr>
        </a:p>
      </dsp:txBody>
      <dsp:txXfrm>
        <a:off x="3260191" y="2098113"/>
        <a:ext cx="13468" cy="13468"/>
      </dsp:txXfrm>
    </dsp:sp>
    <dsp:sp modelId="{55EB1A19-0A94-4B93-B2B9-D8A6412FA4A3}">
      <dsp:nvSpPr>
        <dsp:cNvPr id="0" name=""/>
        <dsp:cNvSpPr/>
      </dsp:nvSpPr>
      <dsp:spPr>
        <a:xfrm>
          <a:off x="3401615" y="1936486"/>
          <a:ext cx="673447" cy="33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…</a:t>
          </a:r>
        </a:p>
      </dsp:txBody>
      <dsp:txXfrm>
        <a:off x="3411477" y="1946348"/>
        <a:ext cx="653723" cy="316999"/>
      </dsp:txXfrm>
    </dsp:sp>
    <dsp:sp modelId="{8FF2DDF5-7D32-45A1-A439-A20D243A6B45}">
      <dsp:nvSpPr>
        <dsp:cNvPr id="0" name=""/>
        <dsp:cNvSpPr/>
      </dsp:nvSpPr>
      <dsp:spPr>
        <a:xfrm rot="4369170">
          <a:off x="1868117" y="2046501"/>
          <a:ext cx="91196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911965" y="99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lt"/>
          </a:endParaRPr>
        </a:p>
      </dsp:txBody>
      <dsp:txXfrm>
        <a:off x="2301300" y="2033645"/>
        <a:ext cx="45598" cy="45598"/>
      </dsp:txXfrm>
    </dsp:sp>
    <dsp:sp modelId="{352D94DF-D6D9-49AD-8268-B85456D5B76B}">
      <dsp:nvSpPr>
        <dsp:cNvPr id="0" name=""/>
        <dsp:cNvSpPr/>
      </dsp:nvSpPr>
      <dsp:spPr>
        <a:xfrm>
          <a:off x="2458789" y="2323718"/>
          <a:ext cx="673447" cy="33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W52 2011</a:t>
          </a:r>
        </a:p>
      </dsp:txBody>
      <dsp:txXfrm>
        <a:off x="2468651" y="2333580"/>
        <a:ext cx="653723" cy="316999"/>
      </dsp:txXfrm>
    </dsp:sp>
    <dsp:sp modelId="{2E36991A-ACF4-4C0B-9F11-2AA0127CA2F5}">
      <dsp:nvSpPr>
        <dsp:cNvPr id="0" name=""/>
        <dsp:cNvSpPr/>
      </dsp:nvSpPr>
      <dsp:spPr>
        <a:xfrm>
          <a:off x="3132236" y="2482137"/>
          <a:ext cx="26937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69378" y="99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lt"/>
          </a:endParaRPr>
        </a:p>
      </dsp:txBody>
      <dsp:txXfrm>
        <a:off x="3260191" y="2485345"/>
        <a:ext cx="13468" cy="13468"/>
      </dsp:txXfrm>
    </dsp:sp>
    <dsp:sp modelId="{BD0ED8F2-B078-4E2C-A42B-5457A595DBA4}">
      <dsp:nvSpPr>
        <dsp:cNvPr id="0" name=""/>
        <dsp:cNvSpPr/>
      </dsp:nvSpPr>
      <dsp:spPr>
        <a:xfrm>
          <a:off x="3401615" y="2323718"/>
          <a:ext cx="673447" cy="33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…</a:t>
          </a:r>
        </a:p>
      </dsp:txBody>
      <dsp:txXfrm>
        <a:off x="3411477" y="2333580"/>
        <a:ext cx="653723" cy="316999"/>
      </dsp:txXfrm>
    </dsp:sp>
    <dsp:sp modelId="{8D84285E-5B86-48BC-8681-DFDE832C9B27}">
      <dsp:nvSpPr>
        <dsp:cNvPr id="0" name=""/>
        <dsp:cNvSpPr/>
      </dsp:nvSpPr>
      <dsp:spPr>
        <a:xfrm rot="4009472">
          <a:off x="1039029" y="2554743"/>
          <a:ext cx="68448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84487" y="99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lt"/>
          </a:endParaRPr>
        </a:p>
      </dsp:txBody>
      <dsp:txXfrm>
        <a:off x="1364161" y="2547574"/>
        <a:ext cx="34224" cy="34224"/>
      </dsp:txXfrm>
    </dsp:sp>
    <dsp:sp modelId="{73BA7B5C-0C60-46F2-BBF7-914A5ED0E23D}">
      <dsp:nvSpPr>
        <dsp:cNvPr id="0" name=""/>
        <dsp:cNvSpPr/>
      </dsp:nvSpPr>
      <dsp:spPr>
        <a:xfrm>
          <a:off x="1515963" y="2710950"/>
          <a:ext cx="673447" cy="33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2012</a:t>
          </a:r>
        </a:p>
      </dsp:txBody>
      <dsp:txXfrm>
        <a:off x="1525825" y="2720812"/>
        <a:ext cx="653723" cy="316999"/>
      </dsp:txXfrm>
    </dsp:sp>
    <dsp:sp modelId="{4381A215-F111-4BA9-B148-199C2EA67158}">
      <dsp:nvSpPr>
        <dsp:cNvPr id="0" name=""/>
        <dsp:cNvSpPr/>
      </dsp:nvSpPr>
      <dsp:spPr>
        <a:xfrm>
          <a:off x="2189410" y="2869369"/>
          <a:ext cx="26937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69378" y="99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lt"/>
          </a:endParaRPr>
        </a:p>
      </dsp:txBody>
      <dsp:txXfrm>
        <a:off x="2317365" y="2872578"/>
        <a:ext cx="13468" cy="13468"/>
      </dsp:txXfrm>
    </dsp:sp>
    <dsp:sp modelId="{C9FEA468-5C7A-46A7-912E-252E223DC9DF}">
      <dsp:nvSpPr>
        <dsp:cNvPr id="0" name=""/>
        <dsp:cNvSpPr/>
      </dsp:nvSpPr>
      <dsp:spPr>
        <a:xfrm>
          <a:off x="2458789" y="2710950"/>
          <a:ext cx="673447" cy="33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W01 2012</a:t>
          </a:r>
        </a:p>
      </dsp:txBody>
      <dsp:txXfrm>
        <a:off x="2468651" y="2720812"/>
        <a:ext cx="653723" cy="316999"/>
      </dsp:txXfrm>
    </dsp:sp>
    <dsp:sp modelId="{8EB04ECB-E6B3-4940-AD6C-EF24C7491A59}">
      <dsp:nvSpPr>
        <dsp:cNvPr id="0" name=""/>
        <dsp:cNvSpPr/>
      </dsp:nvSpPr>
      <dsp:spPr>
        <a:xfrm>
          <a:off x="3132236" y="2869369"/>
          <a:ext cx="26937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69378" y="99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lt"/>
          </a:endParaRPr>
        </a:p>
      </dsp:txBody>
      <dsp:txXfrm>
        <a:off x="3260191" y="2872578"/>
        <a:ext cx="13468" cy="13468"/>
      </dsp:txXfrm>
    </dsp:sp>
    <dsp:sp modelId="{EC2D178F-41A3-41B9-8CAD-3C6B2D51597B}">
      <dsp:nvSpPr>
        <dsp:cNvPr id="0" name=""/>
        <dsp:cNvSpPr/>
      </dsp:nvSpPr>
      <dsp:spPr>
        <a:xfrm>
          <a:off x="3401615" y="2710950"/>
          <a:ext cx="673447" cy="33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n-lt"/>
            </a:rPr>
            <a:t>…</a:t>
          </a:r>
        </a:p>
      </dsp:txBody>
      <dsp:txXfrm>
        <a:off x="3411477" y="2720812"/>
        <a:ext cx="653723" cy="316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3713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3713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7D8FD6A7-1FBA-452D-817A-118CEEE15A7F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9" y="9378951"/>
            <a:ext cx="2946400" cy="493713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8808D381-2BAB-4BEF-B022-2DD6A21CA7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66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713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3713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2C4355A5-9228-44B2-AFBF-0E07919E6AD4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3713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378825"/>
            <a:ext cx="2945659" cy="493713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6236D1D3-581E-48A9-A32A-A96E56E660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33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Chap 4 in </a:t>
            </a:r>
            <a:r>
              <a:rPr lang="en-US" dirty="0" err="1"/>
              <a:t>Rizzi</a:t>
            </a:r>
            <a:r>
              <a:rPr lang="en-US" dirty="0"/>
              <a:t>,</a:t>
            </a:r>
            <a:r>
              <a:rPr lang="en-US" baseline="0" dirty="0"/>
              <a:t> Chap 5 in </a:t>
            </a:r>
            <a:r>
              <a:rPr lang="en-US" baseline="0" dirty="0" err="1"/>
              <a:t>Ponniah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6D1D3-581E-48A9-A32A-A96E56E6603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</a:t>
            </a:r>
            <a:r>
              <a:rPr lang="en-US" baseline="0" dirty="0"/>
              <a:t> processes involve: sales, account management, attendance, return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6D1D3-581E-48A9-A32A-A96E56E6603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Fig 1-11 </a:t>
            </a:r>
            <a:r>
              <a:rPr lang="en-US" dirty="0" err="1"/>
              <a:t>Rizzi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6D1D3-581E-48A9-A32A-A96E56E6603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Fig 1-11 </a:t>
            </a:r>
            <a:r>
              <a:rPr lang="en-US" dirty="0" err="1"/>
              <a:t>Rizzi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6D1D3-581E-48A9-A32A-A96E56E6603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6D1D3-581E-48A9-A32A-A96E56E6603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40">
              <a:defRPr/>
            </a:pPr>
            <a:r>
              <a:rPr lang="en-US" dirty="0"/>
              <a:t>http://www.filebuzz.com/software_screenshot/full/201390-OLAP_Statistics_and_Reporting_for_Access.png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6D1D3-581E-48A9-A32A-A96E56E6603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http://itmarketstrategy.com/2010/02/16/want-broader-bi</a:t>
            </a:r>
          </a:p>
          <a:p>
            <a:pPr defTabSz="914340">
              <a:defRPr/>
            </a:pPr>
            <a:r>
              <a:rPr lang="en-US" dirty="0"/>
              <a:t>http://www.dashboardinsight.com/dashboards/screenshots/pentaho_enterprise_executive_sales_dashboard.aspx</a:t>
            </a:r>
          </a:p>
          <a:p>
            <a:r>
              <a:rPr lang="en-US" dirty="0"/>
              <a:t>-usage-crystal-founders-offer-indicee/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6D1D3-581E-48A9-A32A-A96E56E6603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9905FDE-00D9-451F-8886-7069388B25B8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CE3-AFF3-4A3C-A1C7-13514CD011BB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F6A3-988E-488B-8513-879B7A161D61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9905FDE-00D9-451F-8886-7069388B25B8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11239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11239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937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1428-3A8C-4C2D-9E3F-71FE4CCA147F}" type="datetime1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0249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6035820-5399-49BE-9434-5DCD68670DD6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04083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FA23-3B75-470C-AC07-B90D37E8A7BB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7763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A255-1238-413C-B883-A7B1B5AB8EE6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57122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D722-EF83-4F16-87E8-B4BC6EB3F78B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54237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E28C-F57E-4C81-A12B-CA5148D432B6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55706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DA49-E21B-483F-936A-A754654337B4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633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1428-3A8C-4C2D-9E3F-71FE4CCA147F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BA30-1DD8-46BB-9079-B528684AE7D8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7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CE3-AFF3-4A3C-A1C7-13514CD011BB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86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F6A3-988E-488B-8513-879B7A161D61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2396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6035820-5399-49BE-9434-5DCD68670DD6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FA23-3B75-470C-AC07-B90D37E8A7BB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A255-1238-413C-B883-A7B1B5AB8EE6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D722-EF83-4F16-87E8-B4BC6EB3F78B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E28C-F57E-4C81-A12B-CA5148D432B6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DA49-E21B-483F-936A-A754654337B4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BA30-1DD8-46BB-9079-B528684AE7D8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9AAC3DC-8C5D-4EDF-BF0B-DC17F815FB62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9AAC3DC-8C5D-4EDF-BF0B-DC17F815FB62}" type="datetime1">
              <a:rPr lang="en-US" smtClean="0"/>
              <a:pPr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COMP323</a:t>
            </a:r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1624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uowuman@ipm.edu.mo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7010400" cy="135255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Wuman</a:t>
            </a:r>
            <a:r>
              <a:rPr lang="en-US" dirty="0"/>
              <a:t> Luo, Amy</a:t>
            </a:r>
          </a:p>
          <a:p>
            <a:r>
              <a:rPr lang="en-US" sz="14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luowuman@ipm.edu.mo</a:t>
            </a:r>
            <a:br>
              <a:rPr lang="en-US" sz="1400" dirty="0"/>
            </a:br>
            <a:r>
              <a:rPr lang="en-US" sz="1400" dirty="0"/>
              <a:t>Office: A323</a:t>
            </a:r>
            <a:br>
              <a:rPr lang="en-US" sz="1400" dirty="0"/>
            </a:br>
            <a:r>
              <a:rPr lang="en-US" sz="1400" dirty="0"/>
              <a:t>14:30-17:30 Tuesday &amp; Thursday</a:t>
            </a:r>
            <a:br>
              <a:rPr lang="en-US" sz="1700" dirty="0"/>
            </a:br>
            <a:r>
              <a:rPr lang="en-US" sz="1700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95B41A-9D18-48EF-B739-FD37193D25C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3680B7-BCC1-4F24-BFD5-BF0DF5704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two</a:t>
            </a:r>
            <a:br>
              <a:rPr lang="en-US" dirty="0"/>
            </a:br>
            <a:r>
              <a:rPr lang="en-US" dirty="0"/>
              <a:t>Conceptual Modeling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Analysis Queries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Decision-making queries </a:t>
            </a:r>
            <a:r>
              <a:rPr lang="en-US" dirty="0"/>
              <a:t>usually involve</a:t>
            </a:r>
          </a:p>
          <a:p>
            <a:pPr lvl="1"/>
            <a:r>
              <a:rPr lang="en-US" dirty="0"/>
              <a:t>Analysis along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one or more dimension</a:t>
            </a:r>
            <a:r>
              <a:rPr lang="en-US" dirty="0"/>
              <a:t>, e.g. "What are the </a:t>
            </a:r>
            <a:r>
              <a:rPr lang="en-US" u="sng" dirty="0"/>
              <a:t>daily</a:t>
            </a:r>
            <a:r>
              <a:rPr lang="en-US" dirty="0"/>
              <a:t> receipts </a:t>
            </a:r>
            <a:r>
              <a:rPr lang="en-US" u="sng" dirty="0"/>
              <a:t>per store</a:t>
            </a:r>
            <a:r>
              <a:rPr lang="en-US" dirty="0"/>
              <a:t>?"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Aggregation / summary </a:t>
            </a:r>
            <a:r>
              <a:rPr lang="en-US" dirty="0"/>
              <a:t>of numerical data from a large amount of data, e.g. "What is the </a:t>
            </a:r>
            <a:r>
              <a:rPr lang="en-US" u="sng" dirty="0"/>
              <a:t>total amount of receipts</a:t>
            </a:r>
            <a:r>
              <a:rPr lang="en-US" dirty="0"/>
              <a:t> recorded last year per city and per product category?"</a:t>
            </a:r>
          </a:p>
          <a:p>
            <a:r>
              <a:rPr lang="en-US" dirty="0"/>
              <a:t>It is not intuitive to </a:t>
            </a:r>
            <a:r>
              <a:rPr lang="en-US" dirty="0">
                <a:solidFill>
                  <a:srgbClr val="FF0000"/>
                </a:solidFill>
              </a:rPr>
              <a:t>represent</a:t>
            </a:r>
            <a:r>
              <a:rPr lang="en-US" dirty="0"/>
              <a:t> multidimensional data in a 2D data model like the relational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9400" y="5257800"/>
            <a:ext cx="5867400" cy="9906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001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Give me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sales statistics</a:t>
            </a:r>
          </a:p>
          <a:p>
            <a:pPr marL="569913"/>
            <a:r>
              <a:rPr lang="en-US" dirty="0"/>
              <a:t>by products, summarized by product categories, daily, weekly, and monthly, and by store location.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philiplei\Desktop\cube3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953683"/>
            <a:ext cx="1797408" cy="189583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5908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multidimensional model </a:t>
            </a:r>
            <a:r>
              <a:rPr lang="en-US" dirty="0"/>
              <a:t>represents business data in  </a:t>
            </a:r>
            <a:r>
              <a:rPr lang="en-US" dirty="0">
                <a:solidFill>
                  <a:srgbClr val="FF0000"/>
                </a:solidFill>
              </a:rPr>
              <a:t>multidimensional cubes</a:t>
            </a:r>
          </a:p>
          <a:p>
            <a:r>
              <a:rPr lang="en-US" dirty="0"/>
              <a:t>Example: A cube for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fact</a:t>
            </a:r>
            <a:r>
              <a:rPr lang="en-US" dirty="0"/>
              <a:t> </a:t>
            </a:r>
            <a:r>
              <a:rPr lang="en-US" i="1" dirty="0"/>
              <a:t>Sales</a:t>
            </a:r>
            <a:r>
              <a:rPr lang="en-US" dirty="0"/>
              <a:t>, with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dimensions</a:t>
            </a:r>
            <a:r>
              <a:rPr lang="en-US" dirty="0"/>
              <a:t> </a:t>
            </a:r>
            <a:r>
              <a:rPr lang="en-US" i="1" dirty="0"/>
              <a:t>Date</a:t>
            </a:r>
            <a:r>
              <a:rPr lang="en-US" dirty="0"/>
              <a:t>, </a:t>
            </a:r>
            <a:r>
              <a:rPr lang="en-US" i="1" dirty="0"/>
              <a:t>Product</a:t>
            </a:r>
            <a:r>
              <a:rPr lang="en-US" dirty="0"/>
              <a:t>, </a:t>
            </a:r>
            <a:r>
              <a:rPr lang="en-US" i="1" dirty="0"/>
              <a:t>Store</a:t>
            </a:r>
            <a:r>
              <a:rPr lang="en-US" dirty="0"/>
              <a:t>, and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measures</a:t>
            </a:r>
            <a:r>
              <a:rPr lang="en-US" dirty="0"/>
              <a:t> </a:t>
            </a:r>
            <a:r>
              <a:rPr lang="en-US" i="1" dirty="0"/>
              <a:t>quantity</a:t>
            </a:r>
            <a:r>
              <a:rPr lang="en-US" dirty="0"/>
              <a:t> and </a:t>
            </a:r>
            <a:r>
              <a:rPr lang="en-US" i="1" dirty="0"/>
              <a:t>receipts</a:t>
            </a:r>
          </a:p>
          <a:p>
            <a:pPr lvl="1"/>
            <a:r>
              <a:rPr lang="en-US" dirty="0"/>
              <a:t>Notice that some cells in the cube are empty. This cube is </a:t>
            </a:r>
            <a:r>
              <a:rPr lang="en-US" dirty="0">
                <a:solidFill>
                  <a:srgbClr val="00B050"/>
                </a:solidFill>
              </a:rPr>
              <a:t>sparse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general, the 'cube' may have &gt;3 dimensions</a:t>
            </a:r>
          </a:p>
          <a:p>
            <a:pPr lvl="1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705600" y="3700046"/>
            <a:ext cx="0" cy="2252246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705600" y="5190292"/>
            <a:ext cx="533400" cy="76200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95800" y="5952292"/>
            <a:ext cx="220980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0" y="59860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86600" y="5342692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Product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81800" y="3742492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Store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676400" y="4309646"/>
          <a:ext cx="2362200" cy="1219200"/>
        </p:xfrm>
        <a:graphic>
          <a:graphicData uri="http://schemas.openxmlformats.org/drawingml/2006/table">
            <a:tbl>
              <a:tblPr bandRow="1">
                <a:tableStyleId>{5A111915-BE36-4E01-A7E5-04B1672EAD32}</a:tableStyleId>
              </a:tblPr>
              <a:tblGrid>
                <a:gridCol w="812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40">
                <a:tc rowSpan="3">
                  <a:txBody>
                    <a:bodyPr/>
                    <a:lstStyle/>
                    <a:p>
                      <a:r>
                        <a:rPr lang="en-US" sz="1000" dirty="0"/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1/13/2012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EverMore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Coca</a:t>
                      </a:r>
                      <a:r>
                        <a:rPr lang="en-US" sz="1000" baseline="0" dirty="0"/>
                        <a:t> cola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 rowSpan="2">
                  <a:txBody>
                    <a:bodyPr/>
                    <a:lstStyle/>
                    <a:p>
                      <a:r>
                        <a:rPr lang="en-US" sz="1000" dirty="0"/>
                        <a:t>Measures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receipts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676400" y="5605046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 </a:t>
            </a:r>
            <a:r>
              <a:rPr lang="en-US" sz="1600" dirty="0">
                <a:solidFill>
                  <a:srgbClr val="FF0000"/>
                </a:solidFill>
              </a:rPr>
              <a:t>event</a:t>
            </a:r>
            <a:r>
              <a:rPr lang="en-US" sz="1600" dirty="0"/>
              <a:t> in the Sales fact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114800" y="4874042"/>
            <a:ext cx="838200" cy="0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Facts</a:t>
            </a:r>
            <a:r>
              <a:rPr lang="en-US" dirty="0"/>
              <a:t> are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concepts</a:t>
            </a:r>
            <a:r>
              <a:rPr lang="en-US" dirty="0"/>
              <a:t> on which end users base their decision-making process. Facts refer to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 category of events </a:t>
            </a:r>
            <a:r>
              <a:rPr lang="en-US" dirty="0"/>
              <a:t>taking place in the business.</a:t>
            </a:r>
          </a:p>
          <a:p>
            <a:pPr lvl="1"/>
            <a:r>
              <a:rPr lang="en-US" dirty="0"/>
              <a:t>E.g. sales, shipments, hospital admissions, surgeries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Instances</a:t>
            </a:r>
            <a:r>
              <a:rPr lang="en-US" dirty="0"/>
              <a:t> of a fact correspond to </a:t>
            </a:r>
            <a:r>
              <a:rPr lang="en-US" dirty="0">
                <a:solidFill>
                  <a:srgbClr val="FF0000"/>
                </a:solidFill>
              </a:rPr>
              <a:t>events</a:t>
            </a:r>
            <a:r>
              <a:rPr lang="en-US" dirty="0"/>
              <a:t> that occurred.</a:t>
            </a:r>
          </a:p>
          <a:p>
            <a:pPr lvl="1"/>
            <a:r>
              <a:rPr lang="en-US" dirty="0"/>
              <a:t>E.g. every single sale or shipment carried out is an event</a:t>
            </a:r>
          </a:p>
          <a:p>
            <a:r>
              <a:rPr lang="en-US" dirty="0"/>
              <a:t>Each fact is described by the values of a set of relevant </a:t>
            </a:r>
            <a:r>
              <a:rPr lang="en-US" dirty="0">
                <a:solidFill>
                  <a:srgbClr val="FF0000"/>
                </a:solidFill>
              </a:rPr>
              <a:t>measures</a:t>
            </a:r>
            <a:r>
              <a:rPr lang="en-US" dirty="0"/>
              <a:t> that provide a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quantitative</a:t>
            </a:r>
            <a:r>
              <a:rPr lang="en-US" dirty="0"/>
              <a:t> description of events.</a:t>
            </a:r>
          </a:p>
          <a:p>
            <a:pPr lvl="1"/>
            <a:r>
              <a:rPr lang="en-US" dirty="0"/>
              <a:t>E.g. sales receipts, amounts shipped, hospital admission costs, and surgery time</a:t>
            </a:r>
          </a:p>
          <a:p>
            <a:r>
              <a:rPr lang="en-US" dirty="0"/>
              <a:t>The large number of events may be selected and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sorted out </a:t>
            </a:r>
            <a:r>
              <a:rPr lang="en-US" dirty="0"/>
              <a:t>by different </a:t>
            </a:r>
            <a:r>
              <a:rPr lang="en-US" dirty="0">
                <a:solidFill>
                  <a:srgbClr val="FF0000"/>
                </a:solidFill>
              </a:rPr>
              <a:t>dimensions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E.g.  Sales in a store chain can be represented in a 3D space whose dimensions are products, stores (geography), and dates (time).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Facts and Dimensions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452880"/>
          <a:ext cx="8001000" cy="2661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Supermarket 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Time, Product,</a:t>
                      </a:r>
                      <a:r>
                        <a:rPr lang="en-US" baseline="0" dirty="0"/>
                        <a:t> Store, Promotion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Insurance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Time, Claim,</a:t>
                      </a:r>
                      <a:r>
                        <a:rPr lang="en-US" baseline="0" dirty="0"/>
                        <a:t> Insured Party, Policy, Status,  Agent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Manufacturing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Shipments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Time, Product, </a:t>
                      </a:r>
                      <a:r>
                        <a:rPr lang="en-US" dirty="0" err="1"/>
                        <a:t>Cust</a:t>
                      </a:r>
                      <a:r>
                        <a:rPr lang="en-US" dirty="0"/>
                        <a:t> ship-to,</a:t>
                      </a:r>
                      <a:r>
                        <a:rPr lang="en-US" baseline="0" dirty="0"/>
                        <a:t> Ship from, Ship mode,  Deal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Airlines</a:t>
                      </a:r>
                      <a:r>
                        <a:rPr lang="en-US" baseline="0" dirty="0"/>
                        <a:t> Company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Frequent Flyer Flights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Time,  Customer,</a:t>
                      </a:r>
                      <a:r>
                        <a:rPr lang="en-US" baseline="0" dirty="0"/>
                        <a:t> Flight, Fare class,  Airport, 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4282440"/>
            <a:ext cx="8229600" cy="196596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 </a:t>
            </a:r>
            <a:r>
              <a:rPr lang="en-US" dirty="0"/>
              <a:t>one would like to analyze claims data by agent, individual claim, time, insured party, individual policy, and status of the claim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Time</a:t>
            </a:r>
            <a:r>
              <a:rPr lang="en-US" dirty="0"/>
              <a:t> is a </a:t>
            </a:r>
            <a:r>
              <a:rPr lang="en-US" u="sng" dirty="0"/>
              <a:t>common</a:t>
            </a:r>
            <a:r>
              <a:rPr lang="en-US" dirty="0"/>
              <a:t> dimension</a:t>
            </a:r>
          </a:p>
          <a:p>
            <a:r>
              <a:rPr lang="en-US" dirty="0"/>
              <a:t>Business dimensions are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different</a:t>
            </a:r>
            <a:r>
              <a:rPr lang="en-US" dirty="0"/>
              <a:t> and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relevant to </a:t>
            </a:r>
            <a:r>
              <a:rPr lang="en-US" dirty="0"/>
              <a:t>the industry and to the subject for analysis.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Dimensions: levels and hierarchies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dimension is further described by many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dimensional attributes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Also commonly known as </a:t>
            </a:r>
            <a:r>
              <a:rPr lang="en-US" dirty="0">
                <a:solidFill>
                  <a:srgbClr val="FF0000"/>
                </a:solidFill>
              </a:rPr>
              <a:t>levels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Levels for dimension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'Date': </a:t>
            </a:r>
            <a:r>
              <a:rPr lang="en-US" dirty="0"/>
              <a:t>date, month, year</a:t>
            </a:r>
          </a:p>
          <a:p>
            <a:pPr lvl="1"/>
            <a:r>
              <a:rPr lang="en-US" dirty="0"/>
              <a:t>Levels for dimension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'Product’</a:t>
            </a:r>
            <a:r>
              <a:rPr lang="en-US" dirty="0"/>
              <a:t>: product, type, category</a:t>
            </a:r>
          </a:p>
          <a:p>
            <a:pPr lvl="1"/>
            <a:r>
              <a:rPr lang="en-US" dirty="0"/>
              <a:t>Levels for dimension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'Store'</a:t>
            </a:r>
            <a:r>
              <a:rPr lang="en-US" dirty="0"/>
              <a:t>: store, city, state</a:t>
            </a:r>
          </a:p>
          <a:p>
            <a:r>
              <a:rPr lang="en-US" dirty="0"/>
              <a:t>Dimensional attributes organize instances of dimension in a </a:t>
            </a:r>
            <a:r>
              <a:rPr lang="en-US" dirty="0">
                <a:solidFill>
                  <a:srgbClr val="FF0000"/>
                </a:solidFill>
              </a:rPr>
              <a:t>hierarchy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Hierarchies for Product and Store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457200" y="1676400"/>
          <a:ext cx="39624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5105400" y="2438400"/>
          <a:ext cx="32004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47800" y="5483423"/>
            <a:ext cx="990600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category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0800" y="5483423"/>
            <a:ext cx="685800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type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05200" y="5483423"/>
            <a:ext cx="838200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product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3600" y="4264223"/>
            <a:ext cx="609600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1800" y="4264223"/>
            <a:ext cx="685800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96200" y="4264223"/>
            <a:ext cx="685800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store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0" y="5257800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Dimensional attributes / level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096000" y="4724400"/>
            <a:ext cx="76200" cy="533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43800" y="4724400"/>
            <a:ext cx="228600" cy="4572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419600" y="5486400"/>
            <a:ext cx="800100" cy="152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Hierarchies for Date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152400" y="1676400"/>
          <a:ext cx="4191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/>
        </p:nvGraphicFramePr>
        <p:xfrm>
          <a:off x="3886200" y="1676400"/>
          <a:ext cx="46482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4000" y="4879777"/>
            <a:ext cx="609600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year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200" y="4879777"/>
            <a:ext cx="685800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month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00" y="4879777"/>
            <a:ext cx="685800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10200" y="4876800"/>
            <a:ext cx="609600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year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8400" y="4876800"/>
            <a:ext cx="685800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week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39000" y="4876800"/>
            <a:ext cx="685800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62200" y="541020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A dimension </a:t>
            </a:r>
            <a:r>
              <a:rPr lang="en-US" sz="1600" i="1" dirty="0"/>
              <a:t>may have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more than one hierarchy </a:t>
            </a:r>
            <a:r>
              <a:rPr lang="en-US" sz="1600" i="1" dirty="0"/>
              <a:t>that organizes the instances in the dimension in different ways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Restriction and Aggregation using Levels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Users usually perform data analysis with a </a:t>
            </a:r>
            <a:r>
              <a:rPr lang="en-US" dirty="0">
                <a:solidFill>
                  <a:srgbClr val="FF0000"/>
                </a:solidFill>
              </a:rPr>
              <a:t>subset</a:t>
            </a:r>
            <a:r>
              <a:rPr lang="en-US" dirty="0"/>
              <a:t> of summarized data.  A fact cube presents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too many </a:t>
            </a:r>
            <a:r>
              <a:rPr lang="en-US" dirty="0"/>
              <a:t>details.</a:t>
            </a:r>
          </a:p>
          <a:p>
            <a:r>
              <a:rPr lang="en-US" dirty="0"/>
              <a:t>Two ways to </a:t>
            </a:r>
            <a:r>
              <a:rPr lang="en-US" dirty="0">
                <a:solidFill>
                  <a:srgbClr val="FF0000"/>
                </a:solidFill>
              </a:rPr>
              <a:t>reduce</a:t>
            </a:r>
            <a:r>
              <a:rPr lang="en-US" dirty="0"/>
              <a:t> the amount of data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Restriction</a:t>
            </a:r>
            <a:r>
              <a:rPr lang="en-US" sz="2400" dirty="0"/>
              <a:t>: e.g. show only sales data for last month in stores in a city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Aggregation</a:t>
            </a:r>
            <a:r>
              <a:rPr lang="en-US" sz="2400" dirty="0"/>
              <a:t>: e.g. show total sales receipts by product types and by city (of the store)</a:t>
            </a:r>
          </a:p>
          <a:p>
            <a:r>
              <a:rPr lang="en-US" dirty="0"/>
              <a:t>Both restriction and aggregation are achieved with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levels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Restriction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24000"/>
            <a:ext cx="5266481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Aggregation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4999" y="1524000"/>
            <a:ext cx="61817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A. Requirement Analysis</a:t>
            </a:r>
          </a:p>
          <a:p>
            <a:pPr lvl="1"/>
            <a:r>
              <a:rPr lang="en-US" dirty="0"/>
              <a:t>Identifying fact (with measures) and dimensions (with levels) from typical analysis workload and reports</a:t>
            </a:r>
          </a:p>
          <a:p>
            <a:r>
              <a:rPr lang="en-US" dirty="0">
                <a:solidFill>
                  <a:srgbClr val="FF0000"/>
                </a:solidFill>
              </a:rPr>
              <a:t>B. Basics of Conceptual modeling</a:t>
            </a:r>
          </a:p>
          <a:p>
            <a:pPr lvl="1"/>
            <a:r>
              <a:rPr lang="en-US" dirty="0"/>
              <a:t>Notation</a:t>
            </a:r>
          </a:p>
          <a:p>
            <a:pPr lvl="1"/>
            <a:r>
              <a:rPr lang="en-US" dirty="0"/>
              <a:t>Granularity, functional dependency between dim </a:t>
            </a:r>
            <a:r>
              <a:rPr lang="en-US" dirty="0" err="1"/>
              <a:t>attr</a:t>
            </a:r>
            <a:r>
              <a:rPr lang="en-US" dirty="0"/>
              <a:t>, others…</a:t>
            </a:r>
          </a:p>
          <a:p>
            <a:pPr lvl="1"/>
            <a:r>
              <a:rPr lang="en-US" dirty="0"/>
              <a:t>Case study: data-driven</a:t>
            </a:r>
          </a:p>
          <a:p>
            <a:r>
              <a:rPr lang="en-US" dirty="0">
                <a:solidFill>
                  <a:srgbClr val="FF0000"/>
                </a:solidFill>
              </a:rPr>
              <a:t>C. Temporal Nature and Aggregation</a:t>
            </a:r>
          </a:p>
          <a:p>
            <a:pPr lvl="1"/>
            <a:r>
              <a:rPr lang="en-US" dirty="0"/>
              <a:t>Transactional vs. snapshot facts</a:t>
            </a:r>
          </a:p>
          <a:p>
            <a:pPr lvl="1"/>
            <a:r>
              <a:rPr lang="en-US" dirty="0"/>
              <a:t>Event, aggregation, </a:t>
            </a:r>
            <a:r>
              <a:rPr lang="en-US" dirty="0" err="1"/>
              <a:t>additivity</a:t>
            </a:r>
            <a:r>
              <a:rPr lang="en-US" dirty="0"/>
              <a:t> of measures</a:t>
            </a:r>
          </a:p>
          <a:p>
            <a:pPr lvl="1"/>
            <a:r>
              <a:rPr lang="en-US" dirty="0"/>
              <a:t>Calculated measures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Requirement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667000" y="1615440"/>
            <a:ext cx="2133600" cy="685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Identify facts and determine preliminary work load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76600" y="2453640"/>
            <a:ext cx="381000" cy="3810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Vertical Scroll 16"/>
          <p:cNvSpPr/>
          <p:nvPr/>
        </p:nvSpPr>
        <p:spPr>
          <a:xfrm>
            <a:off x="3733800" y="2910840"/>
            <a:ext cx="457200" cy="457200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09800" y="344424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Preliminary workload: typical analysis queries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343400" y="1981200"/>
            <a:ext cx="2057400" cy="2377440"/>
            <a:chOff x="4343400" y="1981200"/>
            <a:chExt cx="2057400" cy="2377440"/>
          </a:xfrm>
        </p:grpSpPr>
        <p:sp>
          <p:nvSpPr>
            <p:cNvPr id="8" name="Rounded Rectangle 7"/>
            <p:cNvSpPr/>
            <p:nvPr/>
          </p:nvSpPr>
          <p:spPr>
            <a:xfrm>
              <a:off x="5105400" y="2606040"/>
              <a:ext cx="1295400" cy="6858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Identify measures for each fact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105400" y="3672840"/>
              <a:ext cx="1295400" cy="6858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Identify dimensions and levels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791200" y="1981200"/>
              <a:ext cx="0" cy="56789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791200" y="3320715"/>
              <a:ext cx="0" cy="3048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343400" y="3368040"/>
              <a:ext cx="533400" cy="45720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343400" y="3063240"/>
              <a:ext cx="6096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800600" y="1981200"/>
              <a:ext cx="9906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105400" y="4434840"/>
            <a:ext cx="3581400" cy="1432560"/>
            <a:chOff x="3810000" y="4434840"/>
            <a:chExt cx="3581400" cy="1432560"/>
          </a:xfrm>
        </p:grpSpPr>
        <p:graphicFrame>
          <p:nvGraphicFramePr>
            <p:cNvPr id="19" name="Content Placeholder 4"/>
            <p:cNvGraphicFramePr>
              <a:graphicFrameLocks/>
            </p:cNvGraphicFramePr>
            <p:nvPr/>
          </p:nvGraphicFramePr>
          <p:xfrm>
            <a:off x="3810000" y="4892040"/>
            <a:ext cx="1371599" cy="975360"/>
          </p:xfrm>
          <a:graphic>
            <a:graphicData uri="http://schemas.openxmlformats.org/drawingml/2006/table">
              <a:tbl>
                <a:tblPr firstRow="1" firstCol="1" bandRow="1">
                  <a:tableStyleId>{5940675A-B579-460E-94D1-54222C63F5DA}</a:tableStyleId>
                </a:tblPr>
                <a:tblGrid>
                  <a:gridCol w="457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6347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0802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42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90500">
                  <a:tc rowSpan="2">
                    <a:txBody>
                      <a:bodyPr/>
                      <a:lstStyle/>
                      <a:p>
                        <a:r>
                          <a:rPr lang="en-US" sz="1000" b="1" dirty="0"/>
                          <a:t>dim</a:t>
                        </a:r>
                      </a:p>
                    </a:txBody>
                    <a:tcPr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fact</a:t>
                        </a:r>
                      </a:p>
                    </a:txBody>
                    <a:tcPr>
                      <a:solidFill>
                        <a:schemeClr val="bg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90500">
                  <a:tc vMerge="1"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/>
                          <a:t>..</a:t>
                        </a:r>
                      </a:p>
                    </a:txBody>
                    <a:tcPr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/>
                          <a:t>..</a:t>
                        </a:r>
                      </a:p>
                    </a:txBody>
                    <a:tcPr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sz="1000" dirty="0"/>
                      </a:p>
                    </a:txBody>
                    <a:tcPr>
                      <a:solidFill>
                        <a:schemeClr val="bg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90500">
                  <a:tc>
                    <a:txBody>
                      <a:bodyPr/>
                      <a:lstStyle/>
                      <a:p>
                        <a:r>
                          <a:rPr lang="en-US" sz="1000" dirty="0"/>
                          <a:t>..</a:t>
                        </a:r>
                      </a:p>
                    </a:txBody>
                    <a:tcPr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>
                            <a:sym typeface="Wingdings"/>
                          </a:rPr>
                          <a:t></a:t>
                        </a:r>
                        <a:endParaRPr lang="en-US" sz="10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>
                            <a:sym typeface="Wingdings"/>
                          </a:rPr>
                          <a:t></a:t>
                        </a:r>
                        <a:endParaRPr lang="en-US" sz="10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 sz="10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90500">
                  <a:tc>
                    <a:txBody>
                      <a:bodyPr/>
                      <a:lstStyle/>
                      <a:p>
                        <a:r>
                          <a:rPr lang="en-US" sz="1000" dirty="0"/>
                          <a:t>..</a:t>
                        </a:r>
                      </a:p>
                    </a:txBody>
                    <a:tcPr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>
                            <a:sym typeface="Wingdings"/>
                          </a:rPr>
                          <a:t></a:t>
                        </a:r>
                        <a:endParaRPr lang="en-US" sz="10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>
                            <a:sym typeface="Wingdings"/>
                          </a:rPr>
                          <a:t></a:t>
                        </a:r>
                        <a:endParaRPr lang="en-US" sz="10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 sz="10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5" name="TextBox 34"/>
            <p:cNvSpPr txBox="1"/>
            <p:nvPr/>
          </p:nvSpPr>
          <p:spPr>
            <a:xfrm>
              <a:off x="5334000" y="4892040"/>
              <a:ext cx="2057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User requirement glossary: facts, measures, dimensions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4495800" y="4434840"/>
              <a:ext cx="0" cy="38100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2057400" y="1752600"/>
            <a:ext cx="4572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057400" y="1981200"/>
            <a:ext cx="4572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057400" y="2209800"/>
            <a:ext cx="4572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8600" y="15240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Existing reports</a:t>
            </a:r>
          </a:p>
          <a:p>
            <a:r>
              <a:rPr lang="en-US" sz="1600" dirty="0"/>
              <a:t>Reconciled schema</a:t>
            </a:r>
          </a:p>
          <a:p>
            <a:r>
              <a:rPr lang="en-US" sz="1600" dirty="0"/>
              <a:t>Interview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Facts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52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Facts usually refer to business processes that the users want to measure</a:t>
            </a:r>
          </a:p>
          <a:p>
            <a:r>
              <a:rPr lang="en-US" dirty="0"/>
              <a:t>Events described by facts should make reference to a time frame (usually there is a time-related dimension)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762000" y="2759156"/>
          <a:ext cx="7315199" cy="341304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7449">
                <a:tc>
                  <a:txBody>
                    <a:bodyPr/>
                    <a:lstStyle/>
                    <a:p>
                      <a:r>
                        <a:rPr lang="en-US" sz="1400" dirty="0"/>
                        <a:t>Application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</a:t>
                      </a:r>
                      <a:r>
                        <a:rPr lang="en-US" sz="1400" baseline="0" dirty="0"/>
                        <a:t> Mart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449">
                <a:tc>
                  <a:txBody>
                    <a:bodyPr/>
                    <a:lstStyle/>
                    <a:p>
                      <a:r>
                        <a:rPr lang="en-US" sz="1400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Supplies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Purchases, stock inventory,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44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Packaging, inventory, delivery, manufacturing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663">
                <a:tc>
                  <a:txBody>
                    <a:bodyPr/>
                    <a:lstStyle/>
                    <a:p>
                      <a:r>
                        <a:rPr lang="en-US" sz="1400" dirty="0"/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Checking accounts, bank transfers, mortgage</a:t>
                      </a:r>
                      <a:r>
                        <a:rPr lang="en-US" sz="1400" baseline="0" dirty="0"/>
                        <a:t> loans, loans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44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Investments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Securities, stock exchange 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44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Credit cards, bill 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663">
                <a:tc>
                  <a:txBody>
                    <a:bodyPr/>
                    <a:lstStyle/>
                    <a:p>
                      <a:r>
                        <a:rPr lang="en-US" sz="1400" dirty="0"/>
                        <a:t>Health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Admissions, discharges, transfers, surgical</a:t>
                      </a:r>
                      <a:r>
                        <a:rPr lang="en-US" sz="1400" baseline="0" dirty="0"/>
                        <a:t> operations, diagnosis, prescriptions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66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Accident</a:t>
                      </a:r>
                      <a:r>
                        <a:rPr lang="en-US" sz="1400" baseline="0" dirty="0"/>
                        <a:t> &amp; emergency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Admissions,</a:t>
                      </a:r>
                      <a:r>
                        <a:rPr lang="en-US" sz="1400" baseline="0" dirty="0"/>
                        <a:t> tests, discharges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564">
                <a:tc>
                  <a:txBody>
                    <a:bodyPr/>
                    <a:lstStyle/>
                    <a:p>
                      <a:r>
                        <a:rPr lang="en-US" sz="1400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Human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Hiring,</a:t>
                      </a:r>
                      <a:r>
                        <a:rPr lang="en-US" sz="1400" baseline="0" dirty="0"/>
                        <a:t> resignation, firing, transfers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5240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We can decide facts, dimensions and measures by examining existing reports</a:t>
            </a:r>
          </a:p>
          <a:p>
            <a:pPr lvl="1"/>
            <a:r>
              <a:rPr lang="en-US" sz="2000" dirty="0"/>
              <a:t>Numerical data in the report are measures</a:t>
            </a:r>
          </a:p>
          <a:p>
            <a:pPr lvl="1"/>
            <a:r>
              <a:rPr lang="en-US" sz="2000" dirty="0"/>
              <a:t>Axes / headers are dimensions to sort out data</a:t>
            </a:r>
          </a:p>
        </p:txBody>
      </p:sp>
      <p:pic>
        <p:nvPicPr>
          <p:cNvPr id="1026" name="Picture 2" descr="C:\Users\philip\Dropbox\comp323 dw\obs\r1.png"/>
          <p:cNvPicPr>
            <a:picLocks noChangeAspect="1" noChangeArrowheads="1"/>
          </p:cNvPicPr>
          <p:nvPr/>
        </p:nvPicPr>
        <p:blipFill>
          <a:blip r:embed="rId3" cstate="print"/>
          <a:srcRect l="29792" t="33493" r="14219" b="1718"/>
          <a:stretch>
            <a:fillRect/>
          </a:stretch>
        </p:blipFill>
        <p:spPr bwMode="auto">
          <a:xfrm>
            <a:off x="2667000" y="2819400"/>
            <a:ext cx="3780054" cy="344971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086600" y="3962400"/>
            <a:ext cx="1752600" cy="1219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Fact is Sales.</a:t>
            </a:r>
          </a:p>
          <a:p>
            <a:r>
              <a:rPr lang="en-US" dirty="0"/>
              <a:t>Measure is sales amount in dollars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553200" y="4114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76200" y="2362200"/>
            <a:ext cx="8763000" cy="2895600"/>
            <a:chOff x="76200" y="2362200"/>
            <a:chExt cx="8763000" cy="2895600"/>
          </a:xfrm>
        </p:grpSpPr>
        <p:sp>
          <p:nvSpPr>
            <p:cNvPr id="9" name="Rectangle 8"/>
            <p:cNvSpPr/>
            <p:nvPr/>
          </p:nvSpPr>
          <p:spPr>
            <a:xfrm>
              <a:off x="7086600" y="2362200"/>
              <a:ext cx="1752600" cy="1219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Date (level year) is a dimension for selecting data.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6553200" y="28956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76200" y="2971800"/>
              <a:ext cx="1905000" cy="228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Ship location is a dimension to sort out data. Its levels include </a:t>
              </a:r>
              <a:r>
                <a:rPr lang="en-US" dirty="0" err="1"/>
                <a:t>ShipCountry</a:t>
              </a:r>
              <a:r>
                <a:rPr lang="en-US" dirty="0"/>
                <a:t>, </a:t>
              </a:r>
              <a:r>
                <a:rPr lang="en-US" dirty="0" err="1"/>
                <a:t>ShipRegion</a:t>
              </a:r>
              <a:r>
                <a:rPr lang="en-US" dirty="0"/>
                <a:t> and </a:t>
              </a:r>
              <a:r>
                <a:rPr lang="en-US" dirty="0" err="1"/>
                <a:t>ShipCity</a:t>
              </a:r>
              <a:r>
                <a:rPr lang="en-US" dirty="0"/>
                <a:t>.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057400" y="31242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Reports with Charts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066800"/>
          </a:xfrm>
        </p:spPr>
        <p:txBody>
          <a:bodyPr>
            <a:normAutofit/>
          </a:bodyPr>
          <a:lstStyle/>
          <a:p>
            <a:r>
              <a:rPr lang="en-US" sz="2000" dirty="0"/>
              <a:t>This report shows the top 5 product sales in a large grocery chain.  The y-axis shows the sales amount in dollar, and the x-axis is the location (state) of the stores.</a:t>
            </a:r>
          </a:p>
        </p:txBody>
      </p:sp>
      <p:pic>
        <p:nvPicPr>
          <p:cNvPr id="2050" name="Picture 2" descr="C:\Users\philip\Dropbox\comp323 dw\obs\r2.png"/>
          <p:cNvPicPr>
            <a:picLocks noChangeAspect="1" noChangeArrowheads="1"/>
          </p:cNvPicPr>
          <p:nvPr/>
        </p:nvPicPr>
        <p:blipFill>
          <a:blip r:embed="rId3" cstate="print"/>
          <a:srcRect t="5680" b="30296"/>
          <a:stretch>
            <a:fillRect/>
          </a:stretch>
        </p:blipFill>
        <p:spPr bwMode="auto">
          <a:xfrm>
            <a:off x="3457651" y="2133600"/>
            <a:ext cx="5076749" cy="309166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2634468"/>
            <a:ext cx="2819400" cy="1752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171450">
              <a:buFont typeface="Arial" pitchFamily="34" charset="0"/>
              <a:buChar char="•"/>
            </a:pPr>
            <a:r>
              <a:rPr lang="en-US" dirty="0"/>
              <a:t>Fact is Sales</a:t>
            </a:r>
          </a:p>
          <a:p>
            <a:pPr indent="171450">
              <a:buFont typeface="Arial" pitchFamily="34" charset="0"/>
              <a:buChar char="•"/>
            </a:pPr>
            <a:r>
              <a:rPr lang="en-US" dirty="0"/>
              <a:t>Measure is sales amount</a:t>
            </a:r>
          </a:p>
          <a:p>
            <a:pPr indent="171450"/>
            <a:r>
              <a:rPr lang="en-US" dirty="0"/>
              <a:t>in dollars</a:t>
            </a:r>
          </a:p>
          <a:p>
            <a:pPr indent="171450">
              <a:buFont typeface="Arial" pitchFamily="34" charset="0"/>
              <a:buChar char="•"/>
            </a:pPr>
            <a:r>
              <a:rPr lang="en-US" dirty="0"/>
              <a:t>Dimensions are … ?</a:t>
            </a:r>
          </a:p>
          <a:p>
            <a:pPr indent="171450">
              <a:buFont typeface="Arial" pitchFamily="34" charset="0"/>
              <a:buChar char="•"/>
            </a:pPr>
            <a:r>
              <a:rPr lang="en-US" dirty="0"/>
              <a:t>Their levels are … 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Workload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676400"/>
          </a:xfrm>
        </p:spPr>
        <p:txBody>
          <a:bodyPr>
            <a:normAutofit/>
          </a:bodyPr>
          <a:lstStyle/>
          <a:p>
            <a:r>
              <a:rPr lang="en-US" dirty="0"/>
              <a:t>Collect a set of users' specifications on analysis queries that is going to be issued to the data mart frequently.</a:t>
            </a:r>
          </a:p>
          <a:p>
            <a:pPr lvl="1"/>
            <a:r>
              <a:rPr lang="en-US" dirty="0"/>
              <a:t>through interview and examination of existing reports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2743200"/>
          <a:ext cx="8001000" cy="2712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554">
                <a:tc>
                  <a:txBody>
                    <a:bodyPr/>
                    <a:lstStyle/>
                    <a:p>
                      <a:r>
                        <a:rPr lang="en-US" sz="1400" dirty="0"/>
                        <a:t>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875">
                <a:tc>
                  <a:txBody>
                    <a:bodyPr/>
                    <a:lstStyle/>
                    <a:p>
                      <a:r>
                        <a:rPr lang="en-US" sz="1400" dirty="0"/>
                        <a:t>Stock 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What is the average quantity of each product made available monthly in every</a:t>
                      </a:r>
                      <a:r>
                        <a:rPr lang="en-US" sz="1400" baseline="0" dirty="0"/>
                        <a:t> warehouse?</a:t>
                      </a:r>
                    </a:p>
                    <a:p>
                      <a:r>
                        <a:rPr lang="en-US" sz="1400" baseline="0" dirty="0"/>
                        <a:t>Which product stocks ran out at least once last week at the same time in every warehouse?</a:t>
                      </a:r>
                    </a:p>
                    <a:p>
                      <a:r>
                        <a:rPr lang="en-US" sz="1400" baseline="0" dirty="0"/>
                        <a:t>What's the daily trend of all the stocks grouped by product type?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96">
                <a:tc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What's the total amount per product sold last month?</a:t>
                      </a:r>
                    </a:p>
                    <a:p>
                      <a:r>
                        <a:rPr lang="en-US" sz="1400" dirty="0"/>
                        <a:t>What are the daily receipts per store?</a:t>
                      </a:r>
                    </a:p>
                    <a:p>
                      <a:r>
                        <a:rPr lang="en-US" sz="1400" dirty="0"/>
                        <a:t>What are the receipts per product category of a specific store on a specific day?</a:t>
                      </a:r>
                    </a:p>
                    <a:p>
                      <a:r>
                        <a:rPr lang="en-US" sz="1400" dirty="0"/>
                        <a:t>What is the annual report of receipts per city per product?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875">
                <a:tc>
                  <a:txBody>
                    <a:bodyPr/>
                    <a:lstStyle/>
                    <a:p>
                      <a:r>
                        <a:rPr lang="en-US" sz="1400" dirty="0"/>
                        <a:t>Order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What's the total amount of goods ordered from a specific supplier every year?</a:t>
                      </a:r>
                    </a:p>
                    <a:p>
                      <a:r>
                        <a:rPr lang="en-US" sz="1400" dirty="0"/>
                        <a:t>What's the daily total amount ordered last month for a specific product</a:t>
                      </a:r>
                      <a:r>
                        <a:rPr lang="en-US" sz="1400" baseline="0" dirty="0"/>
                        <a:t> type?</a:t>
                      </a:r>
                    </a:p>
                    <a:p>
                      <a:r>
                        <a:rPr lang="en-US" sz="1400" baseline="0" dirty="0"/>
                        <a:t>What's the best discount given by each supplier last year and grouped by product category?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7150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Case: A national supermarket chain.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Measures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 to preliminary workload for data required for analysis</a:t>
            </a:r>
          </a:p>
          <a:p>
            <a:r>
              <a:rPr lang="en-US" dirty="0"/>
              <a:t>Refer to the reconciled layer for available data on the facts</a:t>
            </a:r>
          </a:p>
          <a:p>
            <a:r>
              <a:rPr lang="en-US" dirty="0"/>
              <a:t>May need to summarize some data in case of different granularity</a:t>
            </a:r>
          </a:p>
          <a:p>
            <a:pPr lvl="1"/>
            <a:r>
              <a:rPr lang="en-US" dirty="0"/>
              <a:t>E.g. the operational data may keep data about each transaction from Point-of-sales. If the data mart only keeps daily receipts, then the receipts measure has to be aggregated from the operational database.</a:t>
            </a:r>
          </a:p>
          <a:p>
            <a:pPr lvl="1"/>
            <a:r>
              <a:rPr lang="en-US" dirty="0"/>
              <a:t>Note:  'receipts' refers to the sales amount in dollar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the Measures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320800"/>
          <a:ext cx="8305801" cy="4546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Measures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Stock 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What is the average 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quantity of each product made available </a:t>
                      </a:r>
                      <a:r>
                        <a:rPr lang="en-US" sz="1600" dirty="0"/>
                        <a:t>monthly in every</a:t>
                      </a:r>
                      <a:r>
                        <a:rPr lang="en-US" sz="1600" baseline="0" dirty="0"/>
                        <a:t> warehouse?</a:t>
                      </a:r>
                    </a:p>
                    <a:p>
                      <a:r>
                        <a:rPr lang="en-US" sz="1600" baseline="0" dirty="0"/>
                        <a:t>Which </a:t>
                      </a:r>
                      <a:r>
                        <a:rPr lang="en-US" sz="1600" baseline="0" dirty="0">
                          <a:solidFill>
                            <a:srgbClr val="0070C0"/>
                          </a:solidFill>
                        </a:rPr>
                        <a:t>product stocks ran out</a:t>
                      </a:r>
                      <a:r>
                        <a:rPr lang="en-US" sz="1600" baseline="0" dirty="0"/>
                        <a:t> at least once last week at the same time in every warehouse?</a:t>
                      </a:r>
                    </a:p>
                    <a:p>
                      <a:r>
                        <a:rPr lang="en-US" sz="1600" baseline="0" dirty="0"/>
                        <a:t>What's the daily trend of all </a:t>
                      </a:r>
                      <a:r>
                        <a:rPr lang="en-US" sz="1600" baseline="0" dirty="0">
                          <a:solidFill>
                            <a:srgbClr val="0070C0"/>
                          </a:solidFill>
                        </a:rPr>
                        <a:t>the stocks</a:t>
                      </a:r>
                      <a:r>
                        <a:rPr lang="en-US" sz="1600" baseline="0" dirty="0"/>
                        <a:t> grouped by product type?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rgbClr val="0070C0"/>
                          </a:solidFill>
                        </a:rPr>
                        <a:t>Stocked 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What's the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total amount per product sold </a:t>
                      </a:r>
                      <a:r>
                        <a:rPr lang="en-US" sz="1600" dirty="0"/>
                        <a:t>last month?</a:t>
                      </a:r>
                    </a:p>
                    <a:p>
                      <a:r>
                        <a:rPr lang="en-US" sz="1600" dirty="0"/>
                        <a:t>What are the daily 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receipts</a:t>
                      </a:r>
                      <a:r>
                        <a:rPr lang="en-US" sz="1600" dirty="0"/>
                        <a:t> per store?</a:t>
                      </a:r>
                    </a:p>
                    <a:p>
                      <a:r>
                        <a:rPr lang="en-US" sz="1600" dirty="0"/>
                        <a:t>What are the 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receipts</a:t>
                      </a:r>
                      <a:r>
                        <a:rPr lang="en-US" sz="1600" dirty="0"/>
                        <a:t> per product category of a specific store on a specific day?</a:t>
                      </a:r>
                    </a:p>
                    <a:p>
                      <a:r>
                        <a:rPr lang="en-US" sz="1600" dirty="0"/>
                        <a:t>What is the annual report of 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receipts</a:t>
                      </a:r>
                      <a:r>
                        <a:rPr lang="en-US" sz="1600" dirty="0"/>
                        <a:t> per city per product?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Sold quantity</a:t>
                      </a:r>
                      <a:r>
                        <a:rPr lang="en-US" sz="1600" dirty="0"/>
                        <a:t>,</a:t>
                      </a:r>
                    </a:p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receipts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Order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What's the total 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amount of goods ordered </a:t>
                      </a:r>
                      <a:r>
                        <a:rPr lang="en-US" sz="1600" dirty="0"/>
                        <a:t>from a specific supplier every year?</a:t>
                      </a:r>
                    </a:p>
                    <a:p>
                      <a:r>
                        <a:rPr lang="en-US" sz="1600" dirty="0"/>
                        <a:t>What's the daily total 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amount ordered </a:t>
                      </a:r>
                      <a:r>
                        <a:rPr lang="en-US" sz="1600" dirty="0"/>
                        <a:t>last month for a specific product</a:t>
                      </a:r>
                      <a:r>
                        <a:rPr lang="en-US" sz="1600" baseline="0" dirty="0"/>
                        <a:t> type?</a:t>
                      </a:r>
                    </a:p>
                    <a:p>
                      <a:r>
                        <a:rPr lang="en-US" sz="1600" baseline="0" dirty="0"/>
                        <a:t>What's the best </a:t>
                      </a:r>
                      <a:r>
                        <a:rPr lang="en-US" sz="1600" baseline="0" dirty="0">
                          <a:solidFill>
                            <a:srgbClr val="7030A0"/>
                          </a:solidFill>
                        </a:rPr>
                        <a:t>discount</a:t>
                      </a:r>
                      <a:r>
                        <a:rPr lang="en-US" sz="1600" baseline="0" dirty="0"/>
                        <a:t> given by each supplier last year and grouped by product category?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Ordered quantity</a:t>
                      </a:r>
                      <a:r>
                        <a:rPr lang="en-US" sz="1600" dirty="0"/>
                        <a:t>,</a:t>
                      </a:r>
                    </a:p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discount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Dimensions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identify dimensions for a fact, notice what are used to </a:t>
            </a:r>
          </a:p>
          <a:p>
            <a:pPr lvl="1"/>
            <a:r>
              <a:rPr lang="en-US" dirty="0"/>
              <a:t>select data for analysis</a:t>
            </a:r>
          </a:p>
          <a:p>
            <a:pPr lvl="1"/>
            <a:r>
              <a:rPr lang="en-US" dirty="0"/>
              <a:t>group data for aggregation </a:t>
            </a:r>
          </a:p>
          <a:p>
            <a:r>
              <a:rPr lang="en-US" dirty="0"/>
              <a:t>In the data mart bus architecture, facts should </a:t>
            </a:r>
            <a:r>
              <a:rPr lang="en-US" dirty="0">
                <a:solidFill>
                  <a:srgbClr val="C00000"/>
                </a:solidFill>
              </a:rPr>
              <a:t>share the same set of dimensions</a:t>
            </a:r>
          </a:p>
          <a:p>
            <a:pPr lvl="1"/>
            <a:r>
              <a:rPr lang="en-US" dirty="0"/>
              <a:t>Known as conformed dimensions</a:t>
            </a:r>
          </a:p>
          <a:p>
            <a:pPr lvl="1"/>
            <a:r>
              <a:rPr lang="en-US" dirty="0"/>
              <a:t>This allows joining two cubes in OLAP queries</a:t>
            </a:r>
          </a:p>
          <a:p>
            <a:r>
              <a:rPr lang="en-US" dirty="0"/>
              <a:t>The levels of a dimension must satisfy queries about facts that share the dimension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Identifying the Dimensions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295400"/>
          <a:ext cx="8534400" cy="2778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Stock 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is the average quantity made available 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monthly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in every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warehouse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Which product stocks 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ran out at least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once </a:t>
                      </a:r>
                      <a:r>
                        <a:rPr lang="en-US" sz="1400" b="1" baseline="0" dirty="0">
                          <a:solidFill>
                            <a:srgbClr val="0070C0"/>
                          </a:solidFill>
                        </a:rPr>
                        <a:t>last week</a:t>
                      </a:r>
                      <a:r>
                        <a:rPr lang="en-US" sz="1400" baseline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at the same time in every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warehouse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What's the </a:t>
                      </a:r>
                      <a:r>
                        <a:rPr lang="en-US" sz="1400" b="1" baseline="0" dirty="0">
                          <a:solidFill>
                            <a:srgbClr val="0070C0"/>
                          </a:solidFill>
                        </a:rPr>
                        <a:t>daily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trend of all the stocks grouped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 product type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What's the total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amount per product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sold 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last month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are the 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daily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receipts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 store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are the receipts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 product category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of a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specific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store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on a 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specific day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is the 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annual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report of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receipts per city per product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Order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What's the total amount of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ordered from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specific supplier 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every year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What's the 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daily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total amount ordered last month for a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specific product type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What's the best discount given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 each supplier </a:t>
                      </a:r>
                      <a:r>
                        <a:rPr lang="en-US" sz="1400" b="1" baseline="0" dirty="0">
                          <a:solidFill>
                            <a:srgbClr val="0070C0"/>
                          </a:solidFill>
                        </a:rPr>
                        <a:t>last year 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and grouped by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4267200"/>
            <a:ext cx="8229600" cy="1524000"/>
          </a:xfrm>
        </p:spPr>
        <p:txBody>
          <a:bodyPr>
            <a:normAutofit/>
          </a:bodyPr>
          <a:lstStyle/>
          <a:p>
            <a:r>
              <a:rPr lang="en-US" sz="2000" dirty="0"/>
              <a:t>Each fact typically has a time dimension (</a:t>
            </a:r>
            <a:r>
              <a:rPr lang="en-US" sz="2000" dirty="0">
                <a:solidFill>
                  <a:srgbClr val="0070C0"/>
                </a:solidFill>
              </a:rPr>
              <a:t>Date</a:t>
            </a:r>
            <a:r>
              <a:rPr lang="en-US" sz="2000" dirty="0"/>
              <a:t>)</a:t>
            </a:r>
          </a:p>
          <a:p>
            <a:r>
              <a:rPr lang="en-US" sz="2000" dirty="0"/>
              <a:t>Check the granularity of Date in selecting and sorting out the facts. This determines the hierarchy levels</a:t>
            </a:r>
          </a:p>
          <a:p>
            <a:pPr lvl="1"/>
            <a:r>
              <a:rPr lang="en-US" sz="1800" dirty="0"/>
              <a:t>Date levels: </a:t>
            </a:r>
            <a:r>
              <a:rPr lang="en-US" sz="1800" dirty="0">
                <a:solidFill>
                  <a:srgbClr val="0070C0"/>
                </a:solidFill>
              </a:rPr>
              <a:t>day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70C0"/>
                </a:solidFill>
              </a:rPr>
              <a:t>week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70C0"/>
                </a:solidFill>
              </a:rPr>
              <a:t>month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70C0"/>
                </a:solidFill>
              </a:rPr>
              <a:t>year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3048000" y="5791200"/>
            <a:ext cx="2819400" cy="381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9078"/>
              <a:gd name="adj6" fmla="val -264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Finest granularity: one day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Identifying the Dimensions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295400"/>
          <a:ext cx="8534400" cy="2778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Stock 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is the average quantity made available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monthly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in every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warehouse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r>
                        <a:rPr lang="en-US" sz="1400" b="1" baseline="0" dirty="0">
                          <a:solidFill>
                            <a:srgbClr val="C00000"/>
                          </a:solidFill>
                        </a:rPr>
                        <a:t>Which product 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stocks ran out at least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once last week 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at the same time in every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warehouse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What's the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daily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trend of all the stocks grouped by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</a:rPr>
                        <a:t>product type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What's the total amount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per product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sold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last month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are the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daily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receipts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 store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are the receipts per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product category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of a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specific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store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specific day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is the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annual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report of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receipts per city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per product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Order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What's the total amount of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goods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ordered from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specific supplier every year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What's the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daily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total amount ordered last month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for a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specific product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</a:rPr>
                        <a:t> type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What's the best discount given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 each supplier last year and 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grouped by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</a:rPr>
                        <a:t>product category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4267200"/>
            <a:ext cx="8229600" cy="1524000"/>
          </a:xfrm>
        </p:spPr>
        <p:txBody>
          <a:bodyPr>
            <a:normAutofit/>
          </a:bodyPr>
          <a:lstStyle/>
          <a:p>
            <a:r>
              <a:rPr lang="en-US" sz="2000" dirty="0"/>
              <a:t>The three facts also share the </a:t>
            </a:r>
            <a:r>
              <a:rPr lang="en-US" sz="2000" dirty="0">
                <a:solidFill>
                  <a:srgbClr val="C00000"/>
                </a:solidFill>
              </a:rPr>
              <a:t>Product</a:t>
            </a:r>
            <a:r>
              <a:rPr lang="en-US" sz="2000" dirty="0"/>
              <a:t> dimension</a:t>
            </a:r>
          </a:p>
          <a:p>
            <a:r>
              <a:rPr lang="en-US" sz="2000" dirty="0"/>
              <a:t>Check the granularity to determine the hierarchy levels</a:t>
            </a:r>
          </a:p>
          <a:p>
            <a:pPr lvl="1"/>
            <a:r>
              <a:rPr lang="en-US" sz="1800" dirty="0"/>
              <a:t>Product levels: </a:t>
            </a:r>
            <a:r>
              <a:rPr lang="en-US" sz="1800" dirty="0">
                <a:solidFill>
                  <a:srgbClr val="C00000"/>
                </a:solidFill>
              </a:rPr>
              <a:t>product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C00000"/>
                </a:solidFill>
              </a:rPr>
              <a:t>type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C00000"/>
                </a:solidFill>
              </a:rPr>
              <a:t>category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3962400" y="5562600"/>
            <a:ext cx="3810000" cy="381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9078"/>
              <a:gd name="adj6" fmla="val -264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Finest granularity: individual product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A. 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Difficulties in user requirement analysis</a:t>
            </a:r>
          </a:p>
          <a:p>
            <a:r>
              <a:rPr lang="en-US" dirty="0"/>
              <a:t>Multidimensional model</a:t>
            </a:r>
          </a:p>
          <a:p>
            <a:pPr lvl="1"/>
            <a:r>
              <a:rPr lang="en-US" dirty="0"/>
              <a:t>Dimensional nature of business data</a:t>
            </a:r>
          </a:p>
          <a:p>
            <a:pPr lvl="1"/>
            <a:r>
              <a:rPr lang="en-US" dirty="0"/>
              <a:t>Fact, dimension, measure, hierarchies</a:t>
            </a:r>
          </a:p>
          <a:p>
            <a:r>
              <a:rPr lang="en-US" dirty="0"/>
              <a:t>Identifying Facts and Workload</a:t>
            </a:r>
          </a:p>
          <a:p>
            <a:pPr lvl="1"/>
            <a:r>
              <a:rPr lang="en-US" dirty="0"/>
              <a:t>Studying existing reports</a:t>
            </a:r>
          </a:p>
          <a:p>
            <a:pPr lvl="1"/>
            <a:r>
              <a:rPr lang="en-US" dirty="0"/>
              <a:t>User requirements as typical analysis query workload</a:t>
            </a:r>
          </a:p>
          <a:p>
            <a:pPr lvl="2"/>
            <a:r>
              <a:rPr lang="en-US" dirty="0"/>
              <a:t>Keywords: 'by', 'for'</a:t>
            </a:r>
          </a:p>
          <a:p>
            <a:pPr lvl="1"/>
            <a:r>
              <a:rPr lang="en-US" dirty="0"/>
              <a:t>Identifying facts with conformed dimensions</a:t>
            </a:r>
          </a:p>
          <a:p>
            <a:pPr lvl="1"/>
            <a:r>
              <a:rPr lang="en-US" dirty="0"/>
              <a:t>User Requirement Glossary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Identifying the Dimensions (3)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295400"/>
          <a:ext cx="8534400" cy="2778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Stock 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is the average quantity made available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monthly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kumimoji="0" lang="en-US" sz="1400" b="1" kern="1200" baseline="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every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rgbClr val="FFC000"/>
                          </a:solidFill>
                        </a:rPr>
                        <a:t>warehouse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Which product 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stocks ran out at least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once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last week 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at the same time in </a:t>
                      </a:r>
                      <a:r>
                        <a:rPr kumimoji="0" lang="en-US" sz="1400" b="1" kern="1200" baseline="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every warehouse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What's the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daily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trend of all the stocks grouped by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 type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What's the total amount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 product sold last month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are the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daily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receipts 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per store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are the receipts per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 category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of a </a:t>
                      </a:r>
                      <a:r>
                        <a:rPr kumimoji="0" lang="en-US" sz="14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specific store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on a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specific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is the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annual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report of receipts </a:t>
                      </a:r>
                      <a:r>
                        <a:rPr kumimoji="0" lang="en-US" sz="14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per city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 product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Order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What's the total amount of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ordered from a </a:t>
                      </a:r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specific supplier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every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What's the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daily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total amount ordered last month for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specific product type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What's the best discount given by </a:t>
                      </a:r>
                      <a:r>
                        <a:rPr lang="en-US" sz="1400" b="1" baseline="0" dirty="0">
                          <a:solidFill>
                            <a:srgbClr val="7030A0"/>
                          </a:solidFill>
                        </a:rPr>
                        <a:t>each supplier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last year 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and grouped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 product category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4206240"/>
            <a:ext cx="8229600" cy="204216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One more dimension for each fact:</a:t>
            </a:r>
          </a:p>
          <a:p>
            <a:pPr lvl="1"/>
            <a:r>
              <a:rPr lang="en-US" dirty="0"/>
              <a:t>Dimension </a:t>
            </a:r>
            <a:r>
              <a:rPr lang="en-US" dirty="0">
                <a:solidFill>
                  <a:srgbClr val="FFC000"/>
                </a:solidFill>
              </a:rPr>
              <a:t>warehouse</a:t>
            </a:r>
            <a:r>
              <a:rPr lang="en-US" dirty="0"/>
              <a:t>, levels: warehouse</a:t>
            </a:r>
          </a:p>
          <a:p>
            <a:pPr lvl="1"/>
            <a:r>
              <a:rPr lang="en-US" dirty="0"/>
              <a:t>Dimension </a:t>
            </a:r>
            <a:r>
              <a:rPr lang="en-US" dirty="0">
                <a:solidFill>
                  <a:srgbClr val="00B050"/>
                </a:solidFill>
              </a:rPr>
              <a:t>store</a:t>
            </a:r>
            <a:r>
              <a:rPr lang="en-US" dirty="0"/>
              <a:t>, levels: store, city</a:t>
            </a:r>
          </a:p>
          <a:p>
            <a:pPr lvl="1"/>
            <a:r>
              <a:rPr lang="en-US" dirty="0"/>
              <a:t>Dimension </a:t>
            </a:r>
            <a:r>
              <a:rPr lang="en-US" dirty="0">
                <a:solidFill>
                  <a:srgbClr val="7030A0"/>
                </a:solidFill>
              </a:rPr>
              <a:t>supplier</a:t>
            </a:r>
            <a:r>
              <a:rPr lang="en-US" dirty="0"/>
              <a:t>, levels: supplier</a:t>
            </a:r>
          </a:p>
          <a:p>
            <a:r>
              <a:rPr lang="en-US" dirty="0"/>
              <a:t>No hints for levels for some dimensions</a:t>
            </a:r>
          </a:p>
          <a:p>
            <a:pPr lvl="1"/>
            <a:r>
              <a:rPr lang="en-US" dirty="0"/>
              <a:t>Assume finest granularity (e.g. individual warehouse and supplier)</a:t>
            </a:r>
          </a:p>
          <a:p>
            <a:pPr lvl="1"/>
            <a:r>
              <a:rPr lang="en-US" dirty="0"/>
              <a:t>May add some levels by using attributes in source data about the facts (e.g. location of a warehouse, and supplier)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Dimensions and Levels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295400"/>
          <a:ext cx="8534400" cy="2778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Stock 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is the average quantity made available 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monthly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in every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>
                          <a:solidFill>
                            <a:srgbClr val="FFC000"/>
                          </a:solidFill>
                        </a:rPr>
                        <a:t>warehouse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Which product 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stocks ran out at least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once </a:t>
                      </a:r>
                      <a:r>
                        <a:rPr lang="en-US" sz="1400" baseline="0" dirty="0">
                          <a:solidFill>
                            <a:srgbClr val="0070C0"/>
                          </a:solidFill>
                        </a:rPr>
                        <a:t>last week 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at the same time in every </a:t>
                      </a:r>
                      <a:r>
                        <a:rPr lang="en-US" sz="1400" baseline="0" dirty="0">
                          <a:solidFill>
                            <a:srgbClr val="FFC000"/>
                          </a:solidFill>
                        </a:rPr>
                        <a:t>warehouse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What's the </a:t>
                      </a:r>
                      <a:r>
                        <a:rPr lang="en-US" sz="1400" baseline="0" dirty="0">
                          <a:solidFill>
                            <a:srgbClr val="0070C0"/>
                          </a:solidFill>
                        </a:rPr>
                        <a:t>daily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trend of all the stocks grouped by 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product type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What's the total amount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per product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sold 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last month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are the 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daily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receipts 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per store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are the receipts per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product category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of a 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specific store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on a 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specific day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is the 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annual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report of receipts 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per city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per product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Order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What's the total amount of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goods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ordered from a </a:t>
                      </a:r>
                      <a:r>
                        <a:rPr lang="en-US" sz="1400" dirty="0">
                          <a:solidFill>
                            <a:srgbClr val="7030A0"/>
                          </a:solidFill>
                        </a:rPr>
                        <a:t>specific supplier 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every year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What's the 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daily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total amount ordered last month for a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specific product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 type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What's the best discount given by </a:t>
                      </a:r>
                      <a:r>
                        <a:rPr lang="en-US" sz="1400" baseline="0" dirty="0">
                          <a:solidFill>
                            <a:srgbClr val="7030A0"/>
                          </a:solidFill>
                        </a:rPr>
                        <a:t>each supplier </a:t>
                      </a:r>
                      <a:r>
                        <a:rPr lang="en-US" sz="1400" baseline="0" dirty="0">
                          <a:solidFill>
                            <a:srgbClr val="0070C0"/>
                          </a:solidFill>
                        </a:rPr>
                        <a:t>last year 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and grouped by 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product category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4236720"/>
          <a:ext cx="4724400" cy="20116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180">
                <a:tc>
                  <a:txBody>
                    <a:bodyPr/>
                    <a:lstStyle/>
                    <a:p>
                      <a:r>
                        <a:rPr lang="en-US" sz="1600" dirty="0"/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Levels in hierarchy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day,  week,</a:t>
                      </a:r>
                      <a:r>
                        <a:rPr lang="en-US" sz="1600" baseline="0" dirty="0"/>
                        <a:t>  month,  year, …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product,  type,  category,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Warehouse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warehouse,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store,  city,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Supplier</a:t>
                      </a:r>
                      <a:r>
                        <a:rPr lang="en-US" sz="1600" baseline="0" dirty="0">
                          <a:solidFill>
                            <a:srgbClr val="7030A0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supplier,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Requirement Glossary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457200" y="1356360"/>
          <a:ext cx="6878991" cy="2291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5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Stock 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stocked 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product,  date, warehouse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sold quantity, receipts, 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product,  date, 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  <a:r>
                        <a:rPr lang="en-US" baseline="0" dirty="0"/>
                        <a:t> lines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ordered quantity, 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product,  date,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/>
        </p:nvGraphicFramePr>
        <p:xfrm>
          <a:off x="457198" y="3810000"/>
          <a:ext cx="6705601" cy="2225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00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Levels in hierarchy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day,  week,</a:t>
                      </a:r>
                      <a:r>
                        <a:rPr lang="en-US" sz="1800" baseline="0" dirty="0"/>
                        <a:t>  month,  year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product,  type,  category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Warehouse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warehouse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store, 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381000" y="1524000"/>
          <a:ext cx="4495800" cy="23469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257">
                <a:tc rowSpan="2">
                  <a:txBody>
                    <a:bodyPr/>
                    <a:lstStyle/>
                    <a:p>
                      <a:r>
                        <a:rPr lang="en-US" sz="1400" b="1" dirty="0"/>
                        <a:t>Dimensions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Facts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Stock</a:t>
                      </a:r>
                      <a:r>
                        <a:rPr lang="en-US" sz="1400" baseline="0" dirty="0"/>
                        <a:t> Inventory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Order</a:t>
                      </a:r>
                      <a:r>
                        <a:rPr lang="en-US" sz="1400" baseline="0" dirty="0"/>
                        <a:t> lines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400" dirty="0"/>
                        <a:t>Date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400" dirty="0"/>
                        <a:t>Product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400" dirty="0"/>
                        <a:t>Warehouse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400" dirty="0"/>
                        <a:t>Store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400" dirty="0"/>
                        <a:t>Supplier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381000" y="4343400"/>
          <a:ext cx="4343400" cy="1219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r>
                        <a:rPr lang="en-US" sz="1400" dirty="0"/>
                        <a:t>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Measures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sz="1400" dirty="0"/>
                        <a:t>Stock 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stocked 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sold quantity, receipts, discount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sz="1400" dirty="0"/>
                        <a:t>Order</a:t>
                      </a:r>
                      <a:r>
                        <a:rPr lang="en-US" sz="1400" baseline="0" dirty="0"/>
                        <a:t> lines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ordered quantity, discount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/>
        </p:nvGraphicFramePr>
        <p:xfrm>
          <a:off x="5105400" y="2057400"/>
          <a:ext cx="3886200" cy="1828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900">
                <a:tc>
                  <a:txBody>
                    <a:bodyPr/>
                    <a:lstStyle/>
                    <a:p>
                      <a:r>
                        <a:rPr lang="en-US" sz="1400" dirty="0"/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Levels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day,  week,</a:t>
                      </a:r>
                      <a:r>
                        <a:rPr lang="en-US" sz="1400" baseline="0" dirty="0"/>
                        <a:t>  month,  year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product,  type, 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700">
                <a:tc>
                  <a:txBody>
                    <a:bodyPr/>
                    <a:lstStyle/>
                    <a:p>
                      <a:r>
                        <a:rPr lang="en-US" sz="1400" dirty="0"/>
                        <a:t>Warehouse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warehouse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store, 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essential differences between defining requirements for operational systems and for data warehouses?</a:t>
            </a:r>
          </a:p>
          <a:p>
            <a:r>
              <a:rPr lang="en-US" dirty="0"/>
              <a:t>What are some difficulties in capturing user requirements in data mart design?</a:t>
            </a:r>
          </a:p>
          <a:p>
            <a:r>
              <a:rPr lang="en-US" dirty="0"/>
              <a:t>Use an example to explain the multidimensional model.</a:t>
            </a:r>
          </a:p>
          <a:p>
            <a:r>
              <a:rPr lang="en-US" dirty="0"/>
              <a:t>List some dimensions for fact(s) related to academic performance of university students.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67300" y="2000934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</a:t>
            </a:r>
          </a:p>
          <a:p>
            <a:r>
              <a:rPr lang="en-US" dirty="0"/>
              <a:t>requirements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Methodology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4038600" y="1371600"/>
            <a:ext cx="19812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analysis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4038600" y="2667000"/>
            <a:ext cx="1981200" cy="60960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Conceptual Design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1981200" y="2831068"/>
            <a:ext cx="533400" cy="533400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14400" y="30596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metadata</a:t>
            </a:r>
          </a:p>
        </p:txBody>
      </p:sp>
      <p:sp>
        <p:nvSpPr>
          <p:cNvPr id="18" name="Right Arrow 17"/>
          <p:cNvSpPr/>
          <p:nvPr/>
        </p:nvSpPr>
        <p:spPr>
          <a:xfrm rot="5400000">
            <a:off x="4762500" y="21717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181600" y="3352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 schema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34200" y="5791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schema</a:t>
            </a:r>
          </a:p>
        </p:txBody>
      </p:sp>
      <p:sp>
        <p:nvSpPr>
          <p:cNvPr id="25" name="Flowchart: Alternate Process 24"/>
          <p:cNvSpPr/>
          <p:nvPr/>
        </p:nvSpPr>
        <p:spPr>
          <a:xfrm>
            <a:off x="6705600" y="2667000"/>
            <a:ext cx="1981200" cy="60960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Workload refinement</a:t>
            </a:r>
          </a:p>
        </p:txBody>
      </p:sp>
      <p:sp>
        <p:nvSpPr>
          <p:cNvPr id="26" name="Flowchart: Alternate Process 25"/>
          <p:cNvSpPr/>
          <p:nvPr/>
        </p:nvSpPr>
        <p:spPr>
          <a:xfrm>
            <a:off x="4038600" y="3886200"/>
            <a:ext cx="1981200" cy="60960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Logical Design</a:t>
            </a:r>
          </a:p>
        </p:txBody>
      </p:sp>
      <p:sp>
        <p:nvSpPr>
          <p:cNvPr id="27" name="Flowchart: Alternate Process 26"/>
          <p:cNvSpPr/>
          <p:nvPr/>
        </p:nvSpPr>
        <p:spPr>
          <a:xfrm>
            <a:off x="4038600" y="5105400"/>
            <a:ext cx="1981200" cy="60960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Physical Design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2895600" y="2895600"/>
            <a:ext cx="685800" cy="2286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4762500" y="3467100"/>
            <a:ext cx="457200" cy="2286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4762500" y="4686300"/>
            <a:ext cx="457200" cy="2286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2447448">
            <a:off x="6163582" y="203312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181600" y="4507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schema</a:t>
            </a:r>
          </a:p>
        </p:txBody>
      </p:sp>
      <p:sp>
        <p:nvSpPr>
          <p:cNvPr id="35" name="Right Arrow 34"/>
          <p:cNvSpPr/>
          <p:nvPr/>
        </p:nvSpPr>
        <p:spPr>
          <a:xfrm rot="7797062">
            <a:off x="6359691" y="3650961"/>
            <a:ext cx="685800" cy="2286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858000" y="3593068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Workload, data volume</a:t>
            </a:r>
          </a:p>
        </p:txBody>
      </p:sp>
      <p:sp>
        <p:nvSpPr>
          <p:cNvPr id="38" name="Right Arrow 37"/>
          <p:cNvSpPr/>
          <p:nvPr/>
        </p:nvSpPr>
        <p:spPr>
          <a:xfrm rot="10071935">
            <a:off x="3140566" y="4412926"/>
            <a:ext cx="685800" cy="2286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895600" y="3733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schema</a:t>
            </a:r>
          </a:p>
        </p:txBody>
      </p:sp>
      <p:sp>
        <p:nvSpPr>
          <p:cNvPr id="43" name="Flowchart: Internal Storage 42"/>
          <p:cNvSpPr/>
          <p:nvPr/>
        </p:nvSpPr>
        <p:spPr>
          <a:xfrm>
            <a:off x="7010400" y="5181600"/>
            <a:ext cx="609600" cy="533400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Internal Storage 43"/>
          <p:cNvSpPr/>
          <p:nvPr/>
        </p:nvSpPr>
        <p:spPr>
          <a:xfrm>
            <a:off x="7239000" y="5334000"/>
            <a:ext cx="609600" cy="533400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Internal Storage 44"/>
          <p:cNvSpPr/>
          <p:nvPr/>
        </p:nvSpPr>
        <p:spPr>
          <a:xfrm>
            <a:off x="7924800" y="5181600"/>
            <a:ext cx="609600" cy="533400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6172200" y="5334000"/>
            <a:ext cx="685800" cy="2286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Alternate Process 29"/>
          <p:cNvSpPr/>
          <p:nvPr/>
        </p:nvSpPr>
        <p:spPr>
          <a:xfrm>
            <a:off x="990600" y="4343400"/>
            <a:ext cx="1981200" cy="60960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 Design</a:t>
            </a:r>
          </a:p>
        </p:txBody>
      </p:sp>
      <p:sp>
        <p:nvSpPr>
          <p:cNvPr id="37" name="Flowchart: Alternate Process 36"/>
          <p:cNvSpPr/>
          <p:nvPr/>
        </p:nvSpPr>
        <p:spPr>
          <a:xfrm>
            <a:off x="990600" y="1371600"/>
            <a:ext cx="1981200" cy="60960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Analysis and Reconciliation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2400" y="20484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Reconciled schema, mapping with data sources</a:t>
            </a:r>
          </a:p>
        </p:txBody>
      </p:sp>
      <p:sp>
        <p:nvSpPr>
          <p:cNvPr id="42" name="Right Arrow 41"/>
          <p:cNvSpPr/>
          <p:nvPr/>
        </p:nvSpPr>
        <p:spPr>
          <a:xfrm rot="5400000">
            <a:off x="1905000" y="3733799"/>
            <a:ext cx="685800" cy="2286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14400" y="35814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Reconciled schema</a:t>
            </a:r>
          </a:p>
        </p:txBody>
      </p:sp>
      <p:sp>
        <p:nvSpPr>
          <p:cNvPr id="48" name="Right Arrow 47"/>
          <p:cNvSpPr/>
          <p:nvPr/>
        </p:nvSpPr>
        <p:spPr>
          <a:xfrm rot="5400000">
            <a:off x="2019300" y="5143500"/>
            <a:ext cx="457200" cy="2286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33400" y="5029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ETL procedures</a:t>
            </a:r>
          </a:p>
        </p:txBody>
      </p:sp>
      <p:pic>
        <p:nvPicPr>
          <p:cNvPr id="50" name="Picture 2" descr="C:\Users\philip\Downloads\MC90035604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5562600"/>
            <a:ext cx="847725" cy="904875"/>
          </a:xfrm>
          <a:prstGeom prst="rect">
            <a:avLst/>
          </a:prstGeom>
          <a:noFill/>
        </p:spPr>
      </p:pic>
      <p:sp>
        <p:nvSpPr>
          <p:cNvPr id="51" name="Right Arrow 50"/>
          <p:cNvSpPr/>
          <p:nvPr/>
        </p:nvSpPr>
        <p:spPr>
          <a:xfrm rot="5400000">
            <a:off x="1905000" y="2286000"/>
            <a:ext cx="685800" cy="2286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19646068">
            <a:off x="3086100" y="20051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667000" y="23254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Reconciled schema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Collect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end user needs </a:t>
            </a:r>
            <a:r>
              <a:rPr lang="en-US" dirty="0"/>
              <a:t>for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 mart </a:t>
            </a:r>
            <a:r>
              <a:rPr lang="en-US" dirty="0"/>
              <a:t>applications and usage</a:t>
            </a:r>
          </a:p>
          <a:p>
            <a:pPr lvl="1"/>
            <a:r>
              <a:rPr lang="en-US" dirty="0"/>
              <a:t>"What information is needed by users in decision making?"</a:t>
            </a:r>
          </a:p>
          <a:p>
            <a:pPr lvl="1"/>
            <a:r>
              <a:rPr lang="en-US" dirty="0"/>
              <a:t>"Are the information available in operational databases?"</a:t>
            </a:r>
          </a:p>
          <a:p>
            <a:r>
              <a:rPr lang="en-US" b="1" dirty="0"/>
              <a:t>Model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information needs </a:t>
            </a:r>
            <a:r>
              <a:rPr lang="en-US" dirty="0"/>
              <a:t>of end users using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multidimensional data model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Identify Facts, Measures, Dimensions</a:t>
            </a:r>
          </a:p>
          <a:p>
            <a:r>
              <a:rPr lang="en-US" dirty="0">
                <a:solidFill>
                  <a:srgbClr val="FF0000"/>
                </a:solidFill>
              </a:rPr>
              <a:t>Significant</a:t>
            </a:r>
            <a:r>
              <a:rPr lang="en-US" dirty="0"/>
              <a:t> because it influences many things:</a:t>
            </a:r>
          </a:p>
          <a:p>
            <a:pPr lvl="1"/>
            <a:r>
              <a:rPr lang="en-US" dirty="0"/>
              <a:t>Conceptual design, </a:t>
            </a:r>
            <a:r>
              <a:rPr lang="en-US" altLang="zh-CN" dirty="0"/>
              <a:t>logical design, physical design</a:t>
            </a:r>
            <a:endParaRPr lang="en-US" dirty="0"/>
          </a:p>
          <a:p>
            <a:pPr lvl="1"/>
            <a:r>
              <a:rPr lang="en-US" dirty="0"/>
              <a:t>Data-staging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/>
              <a:t>Data warehousing is a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long term </a:t>
            </a:r>
            <a:r>
              <a:rPr lang="en-US" dirty="0"/>
              <a:t>project. Difficult to get and arrange </a:t>
            </a:r>
            <a:r>
              <a:rPr lang="en-US" dirty="0">
                <a:solidFill>
                  <a:srgbClr val="FF0000"/>
                </a:solidFill>
              </a:rPr>
              <a:t>every requirement </a:t>
            </a:r>
            <a:r>
              <a:rPr lang="en-US" dirty="0"/>
              <a:t>from the beginning</a:t>
            </a:r>
          </a:p>
          <a:p>
            <a:r>
              <a:rPr lang="en-US" dirty="0"/>
              <a:t>Requirements may be </a:t>
            </a:r>
            <a:r>
              <a:rPr lang="en-US" dirty="0">
                <a:solidFill>
                  <a:srgbClr val="FF0000"/>
                </a:solidFill>
              </a:rPr>
              <a:t>difficult to explain </a:t>
            </a:r>
            <a:r>
              <a:rPr lang="en-US" dirty="0"/>
              <a:t>because decision-making processes ..</a:t>
            </a:r>
          </a:p>
          <a:p>
            <a:pPr lvl="1"/>
            <a:r>
              <a:rPr lang="en-US" dirty="0"/>
              <a:t>have very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flexible</a:t>
            </a:r>
            <a:r>
              <a:rPr lang="en-US" dirty="0"/>
              <a:t> structures,</a:t>
            </a:r>
          </a:p>
          <a:p>
            <a:pPr lvl="1"/>
            <a:r>
              <a:rPr lang="en-US" dirty="0"/>
              <a:t>are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poorly shared </a:t>
            </a:r>
            <a:r>
              <a:rPr lang="en-US" dirty="0"/>
              <a:t>across large organizations, </a:t>
            </a:r>
          </a:p>
          <a:p>
            <a:pPr lvl="1"/>
            <a:r>
              <a:rPr lang="en-US" dirty="0"/>
              <a:t>are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guarded</a:t>
            </a:r>
            <a:r>
              <a:rPr lang="en-US" dirty="0"/>
              <a:t> with care by managers, and </a:t>
            </a:r>
          </a:p>
          <a:p>
            <a:pPr lvl="1"/>
            <a:r>
              <a:rPr lang="en-US" dirty="0"/>
              <a:t>may greatly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vary</a:t>
            </a:r>
            <a:r>
              <a:rPr lang="en-US" dirty="0"/>
              <a:t> as time goes by to keep up with new business process evolution.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decision-making queries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2667000"/>
            <a:ext cx="7467600" cy="68580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marketing vice president </a:t>
            </a:r>
            <a:r>
              <a:rPr lang="en-US" dirty="0"/>
              <a:t>wants the revenue numbers broken down by month, division, customer demographics, sales office, product version, and plan.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3657600"/>
            <a:ext cx="7467600" cy="1143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001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Give me sales statistics</a:t>
            </a:r>
          </a:p>
          <a:p>
            <a:pPr marL="569913"/>
            <a:r>
              <a:rPr lang="en-US" dirty="0"/>
              <a:t>by products, summarized by product categories, daily, weekly, and</a:t>
            </a:r>
          </a:p>
          <a:p>
            <a:pPr marL="569913"/>
            <a:r>
              <a:rPr lang="en-US" dirty="0"/>
              <a:t>monthly, by sale districts, by distribution channels.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953000"/>
            <a:ext cx="7467600" cy="91440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marketing manager </a:t>
            </a:r>
            <a:r>
              <a:rPr lang="en-US" dirty="0"/>
              <a:t>wants sales statistics (e.g. sold quantity, receipts) of products, broken down by product categories, time (day, week, month), sale districts and distribution channels.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524000"/>
            <a:ext cx="7467600" cy="1143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001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How much did my new product generate</a:t>
            </a:r>
          </a:p>
          <a:p>
            <a:pPr marL="569913"/>
            <a:r>
              <a:rPr lang="en-US" dirty="0"/>
              <a:t>month by month, in the southern division, by customer demographic, by sales office, relative to the previous version, and compared to plan?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Business Measurements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2590800"/>
            <a:ext cx="8229600" cy="3566160"/>
          </a:xfrm>
        </p:spPr>
        <p:txBody>
          <a:bodyPr>
            <a:normAutofit/>
          </a:bodyPr>
          <a:lstStyle/>
          <a:p>
            <a:r>
              <a:rPr lang="en-US" sz="2400" dirty="0"/>
              <a:t>To answer these queries, we need to make </a:t>
            </a:r>
            <a:r>
              <a:rPr lang="en-US" sz="2400" dirty="0">
                <a:solidFill>
                  <a:srgbClr val="FF0000"/>
                </a:solidFill>
              </a:rPr>
              <a:t>measurements</a:t>
            </a:r>
            <a:r>
              <a:rPr lang="en-US" sz="2400" dirty="0"/>
              <a:t> of 'Sales' business process. </a:t>
            </a:r>
          </a:p>
          <a:p>
            <a:pPr lvl="1"/>
            <a:r>
              <a:rPr lang="en-US" sz="2100" dirty="0"/>
              <a:t>Two </a:t>
            </a:r>
            <a:r>
              <a:rPr lang="en-US" sz="2100" dirty="0">
                <a:solidFill>
                  <a:srgbClr val="FF0000"/>
                </a:solidFill>
              </a:rPr>
              <a:t>measures</a:t>
            </a:r>
            <a:r>
              <a:rPr lang="en-US" sz="2100" dirty="0"/>
              <a:t> 'gross margin' and 'receipts' in the </a:t>
            </a:r>
            <a:r>
              <a:rPr lang="en-US" sz="2100" dirty="0">
                <a:solidFill>
                  <a:srgbClr val="FF0000"/>
                </a:solidFill>
              </a:rPr>
              <a:t>fact</a:t>
            </a:r>
            <a:r>
              <a:rPr lang="en-US" sz="2100" dirty="0"/>
              <a:t> 'Sales'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2400" dirty="0">
                <a:solidFill>
                  <a:schemeClr val="tx1"/>
                </a:solidFill>
              </a:rPr>
              <a:t>Measurement is only meaningful given some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context</a:t>
            </a:r>
            <a:r>
              <a:rPr lang="en-US" sz="2400" dirty="0">
                <a:solidFill>
                  <a:schemeClr val="tx1"/>
                </a:solidFill>
              </a:rPr>
              <a:t>. E.g. the sales receipts of 'text books' in 'Jan 2013' is $23000</a:t>
            </a:r>
          </a:p>
          <a:p>
            <a:pPr lvl="1"/>
            <a:r>
              <a:rPr lang="en-US" sz="2100" dirty="0">
                <a:solidFill>
                  <a:srgbClr val="FF0000"/>
                </a:solidFill>
              </a:rPr>
              <a:t>Dimensions</a:t>
            </a:r>
            <a:r>
              <a:rPr lang="en-US" sz="2100" dirty="0"/>
              <a:t> are date (month, year), product (product category)</a:t>
            </a:r>
          </a:p>
          <a:p>
            <a:pPr lvl="2"/>
            <a:r>
              <a:rPr lang="en-US" sz="1800" dirty="0"/>
              <a:t>Also used to filter, sort, and group measures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447800"/>
            <a:ext cx="7391400" cy="9906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001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"What are the </a:t>
            </a:r>
            <a:r>
              <a:rPr lang="en-US" u="sng" dirty="0">
                <a:solidFill>
                  <a:schemeClr val="bg2">
                    <a:lumMod val="50000"/>
                  </a:schemeClr>
                </a:solidFill>
              </a:rPr>
              <a:t>gross margins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by 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product category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for 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January</a:t>
            </a:r>
            <a:r>
              <a:rPr lang="en-US" dirty="0"/>
              <a:t>?"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"Show me the trend of monthly sales </a:t>
            </a:r>
            <a:r>
              <a:rPr lang="en-US" u="sng" dirty="0">
                <a:solidFill>
                  <a:schemeClr val="bg2">
                    <a:lumMod val="50000"/>
                  </a:schemeClr>
                </a:solidFill>
              </a:rPr>
              <a:t>receipts</a:t>
            </a:r>
            <a:r>
              <a:rPr lang="en-US" dirty="0"/>
              <a:t> for 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'soft drinks</a:t>
            </a:r>
            <a:r>
              <a:rPr lang="en-US" dirty="0"/>
              <a:t>' 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last year</a:t>
            </a:r>
            <a:r>
              <a:rPr lang="en-US" dirty="0"/>
              <a:t>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</a:t>
            </a:r>
            <a:r>
              <a:rPr lang="en-US" dirty="0">
                <a:solidFill>
                  <a:srgbClr val="FF0000"/>
                </a:solidFill>
              </a:rPr>
              <a:t>facts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measures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dimensions</a:t>
            </a:r>
            <a:r>
              <a:rPr lang="en-US" dirty="0"/>
              <a:t> in the following queries?</a:t>
            </a:r>
          </a:p>
          <a:p>
            <a:pPr lvl="1"/>
            <a:r>
              <a:rPr lang="en-US" dirty="0"/>
              <a:t>"What are the </a:t>
            </a:r>
            <a:r>
              <a:rPr lang="en-US" u="sng" dirty="0">
                <a:solidFill>
                  <a:schemeClr val="bg2">
                    <a:lumMod val="50000"/>
                  </a:schemeClr>
                </a:solidFill>
              </a:rPr>
              <a:t>gross margins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by </a:t>
            </a:r>
            <a:r>
              <a:rPr lang="en-US" i="1" dirty="0">
                <a:solidFill>
                  <a:srgbClr val="00B050"/>
                </a:solidFill>
              </a:rPr>
              <a:t>product category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for </a:t>
            </a:r>
            <a:r>
              <a:rPr lang="en-US" i="1" dirty="0">
                <a:solidFill>
                  <a:srgbClr val="00B050"/>
                </a:solidFill>
              </a:rPr>
              <a:t>January</a:t>
            </a:r>
            <a:r>
              <a:rPr lang="en-US" dirty="0"/>
              <a:t>?"</a:t>
            </a:r>
          </a:p>
          <a:p>
            <a:pPr lvl="1"/>
            <a:r>
              <a:rPr lang="en-US" dirty="0"/>
              <a:t>"What is the </a:t>
            </a:r>
            <a:r>
              <a:rPr lang="en-US" u="sng" dirty="0">
                <a:solidFill>
                  <a:schemeClr val="bg2">
                    <a:lumMod val="50000"/>
                  </a:schemeClr>
                </a:solidFill>
              </a:rPr>
              <a:t>average account balance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by </a:t>
            </a:r>
            <a:r>
              <a:rPr lang="en-US" i="1" dirty="0">
                <a:solidFill>
                  <a:srgbClr val="00B050"/>
                </a:solidFill>
              </a:rPr>
              <a:t>education level</a:t>
            </a:r>
            <a:r>
              <a:rPr lang="en-US" dirty="0"/>
              <a:t>?"</a:t>
            </a:r>
          </a:p>
          <a:p>
            <a:pPr lvl="1"/>
            <a:r>
              <a:rPr lang="en-US" dirty="0"/>
              <a:t>"How many </a:t>
            </a:r>
            <a:r>
              <a:rPr lang="en-US" u="sng" dirty="0">
                <a:solidFill>
                  <a:schemeClr val="bg2">
                    <a:lumMod val="50000"/>
                  </a:schemeClr>
                </a:solidFill>
              </a:rPr>
              <a:t>sick days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were taken by </a:t>
            </a:r>
            <a:r>
              <a:rPr lang="en-US" i="1" dirty="0">
                <a:solidFill>
                  <a:srgbClr val="00B050"/>
                </a:solidFill>
              </a:rPr>
              <a:t>marketing employees last year</a:t>
            </a:r>
            <a:r>
              <a:rPr lang="en-US" dirty="0"/>
              <a:t>?"</a:t>
            </a:r>
          </a:p>
          <a:p>
            <a:pPr lvl="1"/>
            <a:r>
              <a:rPr lang="en-US" dirty="0"/>
              <a:t>"What is the </a:t>
            </a:r>
            <a:r>
              <a:rPr lang="en-US" u="sng" dirty="0">
                <a:solidFill>
                  <a:schemeClr val="bg2">
                    <a:lumMod val="50000"/>
                  </a:schemeClr>
                </a:solidFill>
              </a:rPr>
              <a:t>return rate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by </a:t>
            </a:r>
            <a:r>
              <a:rPr lang="en-US" i="1" dirty="0">
                <a:solidFill>
                  <a:srgbClr val="00B050"/>
                </a:solidFill>
              </a:rPr>
              <a:t>supplier</a:t>
            </a:r>
            <a:r>
              <a:rPr lang="en-US" dirty="0"/>
              <a:t>?"</a:t>
            </a:r>
          </a:p>
        </p:txBody>
      </p:sp>
    </p:spTree>
  </p:cSld>
  <p:clrMapOvr>
    <a:masterClrMapping/>
  </p:clrMapOvr>
  <p:transition advClick="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2">
      <a:dk1>
        <a:sysClr val="windowText" lastClr="000000"/>
      </a:dk1>
      <a:lt1>
        <a:sysClr val="window" lastClr="FFFFFF"/>
      </a:lt1>
      <a:dk2>
        <a:srgbClr val="26262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rigin">
  <a:themeElements>
    <a:clrScheme name="Custom 2">
      <a:dk1>
        <a:sysClr val="windowText" lastClr="000000"/>
      </a:dk1>
      <a:lt1>
        <a:sysClr val="window" lastClr="FFFFFF"/>
      </a:lt1>
      <a:dk2>
        <a:srgbClr val="26262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18329</TotalTime>
  <Words>3185</Words>
  <Application>Microsoft Office PowerPoint</Application>
  <PresentationFormat>On-screen Show (4:3)</PresentationFormat>
  <Paragraphs>555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华文新魏</vt:lpstr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1_Origin</vt:lpstr>
      <vt:lpstr>Chapter two Conceptual Modeling</vt:lpstr>
      <vt:lpstr>Outline</vt:lpstr>
      <vt:lpstr>Part A. Requirement Analysis</vt:lpstr>
      <vt:lpstr>Design Methodology</vt:lpstr>
      <vt:lpstr>Requirement Analysis</vt:lpstr>
      <vt:lpstr>Difficulties</vt:lpstr>
      <vt:lpstr>Typical decision-making queries </vt:lpstr>
      <vt:lpstr>Modeling Business Measurements</vt:lpstr>
      <vt:lpstr>Exercise</vt:lpstr>
      <vt:lpstr>Characteristics of Analysis Queries</vt:lpstr>
      <vt:lpstr>Multidimensional model</vt:lpstr>
      <vt:lpstr>Concepts</vt:lpstr>
      <vt:lpstr>Examples: Facts and Dimensions</vt:lpstr>
      <vt:lpstr>Dimensions: levels and hierarchies</vt:lpstr>
      <vt:lpstr>Example: Hierarchies for Product and Store</vt:lpstr>
      <vt:lpstr>Example: Hierarchies for Date</vt:lpstr>
      <vt:lpstr>Restriction and Aggregation using Levels</vt:lpstr>
      <vt:lpstr>Example: Restriction</vt:lpstr>
      <vt:lpstr>Example: Aggregation</vt:lpstr>
      <vt:lpstr>Steps in Requirement Analysis</vt:lpstr>
      <vt:lpstr>Identifying Facts</vt:lpstr>
      <vt:lpstr>Reports</vt:lpstr>
      <vt:lpstr>Exercise: Reports with Charts</vt:lpstr>
      <vt:lpstr>Preliminary Workload</vt:lpstr>
      <vt:lpstr>Identifying Measures</vt:lpstr>
      <vt:lpstr>Identifying the Measures</vt:lpstr>
      <vt:lpstr>Identifying Dimensions</vt:lpstr>
      <vt:lpstr>Identifying the Dimensions (1)</vt:lpstr>
      <vt:lpstr>Identifying the Dimensions (2)</vt:lpstr>
      <vt:lpstr>Identifying the Dimensions (3)</vt:lpstr>
      <vt:lpstr>Dimensions and Levels</vt:lpstr>
      <vt:lpstr>User Requirement Glossary</vt:lpstr>
      <vt:lpstr>Matrix Forms</vt:lpstr>
      <vt:lpstr>Review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 design</dc:title>
  <dc:subject>Chap 2</dc:subject>
  <dc:creator>Philip Lei</dc:creator>
  <cp:keywords/>
  <dc:description>comp323 Data Warehousing and data mining. Revised Jan 2015</dc:description>
  <cp:lastModifiedBy>LUO WUMAN</cp:lastModifiedBy>
  <cp:revision>469</cp:revision>
  <dcterms:created xsi:type="dcterms:W3CDTF">2011-12-29T04:48:02Z</dcterms:created>
  <dcterms:modified xsi:type="dcterms:W3CDTF">2021-02-01T10:37:27Z</dcterms:modified>
  <cp:category/>
</cp:coreProperties>
</file>