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288" r:id="rId3"/>
    <p:sldId id="299" r:id="rId4"/>
    <p:sldId id="333" r:id="rId5"/>
    <p:sldId id="334" r:id="rId6"/>
    <p:sldId id="323" r:id="rId7"/>
    <p:sldId id="278" r:id="rId8"/>
    <p:sldId id="284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73" r:id="rId17"/>
    <p:sldId id="293" r:id="rId18"/>
    <p:sldId id="290" r:id="rId19"/>
    <p:sldId id="270" r:id="rId20"/>
    <p:sldId id="271" r:id="rId21"/>
  </p:sldIdLst>
  <p:sldSz cx="9144000" cy="6858000" type="screen4x3"/>
  <p:notesSz cx="9929813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CCFFCC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9DF0DA9-B89D-4277-B4F8-A8E4911BB5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3350" cy="33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C6C65D8-CA50-4A12-BE39-C9DC0082432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4309" y="0"/>
            <a:ext cx="4303350" cy="33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98EB37A1-9201-44DA-94C1-35C049B8DF3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8837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57946D2A-8DD4-4CF2-834D-74C2FB9768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14" y="3229121"/>
            <a:ext cx="7942989" cy="305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4C17CBE9-C528-4470-9558-AEC566BD7D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118"/>
            <a:ext cx="4303350" cy="33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AB73600C-1E21-4D1F-A87B-907691875E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309" y="6457118"/>
            <a:ext cx="4303350" cy="33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F56255-A738-4D33-811D-531C542842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6FAB798-6994-4966-87A0-2E1EAE217623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55CD7BC8-3F4B-42F0-958E-42EB1A88C8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17D5BECC-69CB-4079-837D-D60521E4F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78212966-63B9-4200-9304-67A7B06E1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C04DB6F8-5A44-4BA5-A186-78606933E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16E056AE-AFD9-4046-9DD5-7A9CE3275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97856A75-48F9-4078-9ACC-FAC5AA574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B4ECF33B-B23A-4210-908D-02B27940D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4CA3A77-ED52-43C8-AB18-1FBAFB03F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D5B4B162-DEA4-48FF-8A14-86B8764014D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5132" name="Rectangle 12">
            <a:extLst>
              <a:ext uri="{FF2B5EF4-FFF2-40B4-BE49-F238E27FC236}">
                <a16:creationId xmlns:a16="http://schemas.microsoft.com/office/drawing/2014/main" id="{C6DB9784-E030-4339-BCCD-E9926D2269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32C26063-8FFE-4228-B068-9B4E4BC1DD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A42BC21-5F89-4A01-861F-F06A20A355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COMP537</a:t>
            </a:r>
            <a:endParaRPr lang="en-US" altLang="zh-TW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72001CE-AC6D-4286-A808-6222F0FFA7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23672CCC-2BE2-4A46-9AEF-B8FDB70FF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FD66424-AF53-4214-8E84-9D75AE8FAE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262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FB43-CE0C-4274-BBA7-254ACCE5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9C56B-71E2-4912-A8BE-5D646A6A9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84A7645-88B8-496C-A50E-97072994E5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A28D1B1-2A1C-4B2D-8E03-ED1C6663EC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F8C3C-384A-43DA-BFDA-FAF5787F5C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04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E7048-AB7C-4B5B-9562-E71E51D61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62DDA-D29A-415F-9C9E-7A1D72872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831B2E6-ECEA-436D-9D44-77B3CDDB71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995EC52-554D-4432-AB24-C79BFE2D5F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F45FD-FC91-4376-8B52-04FBC1410D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0083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768D-040C-4751-B8E3-F8AAE542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28BBFAB-8F1F-40F5-AD67-E8AC0654ED0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D2A2A4F-4C83-4C0D-B0F8-B636173FCB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COMP537</a:t>
            </a:r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29A6367-2DA3-42AE-A4D4-EF4E7B1396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D3977CD-F6D8-4A5A-83FE-0AC05A3A36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BA08D-B37F-4258-AB14-49B91185EE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916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AA6D-C199-4519-9AF5-2CD4A888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7E49-C24C-4EDB-A9CB-A65BE10D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647BABF-10B1-48E4-BB35-4281773F10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42E78E0-C7C8-4072-A663-120C0F8ACC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0EFF5-6BE2-49C7-A31B-8D4E0CF98C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500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2F5D-278C-44B0-B1C8-807D6562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150A5-A7CD-4E2E-80B3-D1042BE5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193108D-E69E-45A2-97DA-D52CE7984D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FE92F50-A129-489F-A518-FA78803B8E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CEAD7-FE37-46FD-9434-0B4B2671D3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749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7F55-A8D6-4792-8FA8-C5BD712E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9E91-8E13-45F2-9949-7F54943E2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D57C0-F1BC-477B-BCD3-D11C264A8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0BBE63-1440-4D93-9073-FF02241FF2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91B3FE9-8CA3-44FE-9AFE-696BD06282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4C36E-138F-48C0-8E0E-379440E7D3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874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5CFD-4C56-4D53-94E0-9F59E93C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7CB73-6B77-4255-94B9-0D32F9CF7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7CFCD-94E4-44E5-A94C-7C7D459EC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E90A5-23AB-430A-B395-5F8359DD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33445-97A3-4016-B74F-446C681E4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E93683B-F22E-4CE6-AFC4-5ADD69A780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A5B23F12-336F-4D8D-AC46-8C2B086931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25D10-F2F6-4E43-BC50-28B6477700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352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F67E-EA4E-4371-B4A0-730AEC1E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B7D487A-4ABA-4C62-AEE6-D5BBD23868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8981890-2F89-4B40-9237-97A9ABA4F8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5007D-9165-44B4-A794-22B6CC0BD3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364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2D83F3E-A510-493C-8BAA-06FB631CBA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D7357056-EA99-46D0-BB9D-5808B33E91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A590F-F5EC-4A85-B731-5DAFF708F1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457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D5F9-6DA1-4EEF-97F9-B9CC09DD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7227E-2459-4E68-80A9-74E772F7F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12BC8-EE22-4EA5-8E73-6FC50C5D8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3770BF1-9D9E-4569-A4FD-157613C322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FD243AA-71B7-4251-8622-E1974850FA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66781-CA4E-468C-A7FB-D55247FE75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099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2E7A-C0C1-4F8F-B4A4-D35D9909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4F063-3778-452C-BC39-98F724117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B2859-CEC7-4B79-AC23-5C06580E6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37607AF-4717-4319-B04C-83A7E13043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B6A566E-AFF6-48AE-8911-490C12A2DC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4C9B1-BEA8-49B8-8388-B8628757F3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610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EFF32CD-90EC-49A9-A208-08B85C56481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08F0213-7561-42D8-9B08-A1DD73D4A2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87F62E8-703F-4628-B816-499AEC18DEE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D519D78-81BD-4CA5-9DCE-5248E59FCFC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7E37ECD-CA46-4274-8BC7-6860100C3EE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EAC92D8-83DB-4DA4-918A-7E8AD2357C5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BEA62F4-2544-435E-99E8-403252E599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en-US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8F09085-5B01-4DD1-918C-1BB8D6660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9BF0B330-744D-4703-A142-B3A614C46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439B4340-87ED-4DBC-A3AC-5F304849830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r>
              <a:rPr lang="zh-TW" altLang="en-US"/>
              <a:t>COMP537</a:t>
            </a:r>
            <a:endParaRPr lang="en-US" altLang="zh-TW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24B253FF-6EE8-49E6-9AA4-D2F1F22848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A6D1F375-3EF6-4213-9496-08A8AEF74B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8F259E16-8B38-41FE-8DB0-D2707A081A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3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6">
            <a:extLst>
              <a:ext uri="{FF2B5EF4-FFF2-40B4-BE49-F238E27FC236}">
                <a16:creationId xmlns:a16="http://schemas.microsoft.com/office/drawing/2014/main" id="{C8F601C6-F44A-462F-A009-D0B566EDAB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589400-CE4D-4E42-82B3-511B97A606CC}" type="slidenum">
              <a:rPr kumimoji="0" lang="en-US" altLang="zh-TW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400">
              <a:solidFill>
                <a:schemeClr val="bg2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F81DD25-ED2D-4352-8A2F-D4986E858A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Online Analytic Processing</a:t>
            </a:r>
            <a:endParaRPr lang="en-US" altLang="zh-TW" dirty="0"/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16C953CE-3CED-44AB-BA98-1A01F69AE9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COMP323 Chapter 7</a:t>
            </a:r>
          </a:p>
        </p:txBody>
      </p:sp>
      <p:sp>
        <p:nvSpPr>
          <p:cNvPr id="20486" name="Rectangle 4">
            <a:extLst>
              <a:ext uri="{FF2B5EF4-FFF2-40B4-BE49-F238E27FC236}">
                <a16:creationId xmlns:a16="http://schemas.microsoft.com/office/drawing/2014/main" id="{CFA2F0A4-1917-4657-A291-EDA719259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60988"/>
            <a:ext cx="6113463" cy="1497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dirty="0"/>
              <a:t>The examples used in Decision Tree are borrowed from LW Chan</a:t>
            </a:r>
            <a:r>
              <a:rPr lang="en-US" altLang="zh-TW" sz="1400" dirty="0">
                <a:latin typeface="Arial" panose="020B0604020202020204" pitchFamily="34" charset="0"/>
              </a:rPr>
              <a:t>’</a:t>
            </a:r>
            <a:r>
              <a:rPr lang="en-US" altLang="zh-TW" sz="1400" dirty="0"/>
              <a:t>s notes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dirty="0"/>
              <a:t>T</a:t>
            </a:r>
            <a:r>
              <a:rPr lang="en-US" altLang="zh-CN" sz="1400" dirty="0"/>
              <a:t>hanks to Prof. </a:t>
            </a:r>
            <a:r>
              <a:rPr lang="en-US" altLang="zh-TW" sz="1400" dirty="0"/>
              <a:t>Raymond Wong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815EF0AC-3602-481D-992E-7CA4F039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9F7763-7E4E-4348-B7BF-B82790E4A361}" type="slidenum">
              <a:rPr kumimoji="0" lang="en-US" altLang="zh-TW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A777FC1-71ED-471C-A48A-E2EBF059C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Entropy</a:t>
            </a:r>
          </a:p>
        </p:txBody>
      </p:sp>
      <p:graphicFrame>
        <p:nvGraphicFramePr>
          <p:cNvPr id="8195" name="Group 3">
            <a:extLst>
              <a:ext uri="{FF2B5EF4-FFF2-40B4-BE49-F238E27FC236}">
                <a16:creationId xmlns:a16="http://schemas.microsoft.com/office/drawing/2014/main" id="{9D93ED9C-209A-440F-9690-BF7DB0F624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80063" y="188913"/>
          <a:ext cx="3419475" cy="3270352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191571545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741275129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333187230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02737492"/>
                    </a:ext>
                  </a:extLst>
                </a:gridCol>
              </a:tblGrid>
              <a:tr h="3444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Race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Income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Child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Insurance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06562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37711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160224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452793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143904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55485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299939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17978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58691"/>
                  </a:ext>
                </a:extLst>
              </a:tr>
            </a:tbl>
          </a:graphicData>
        </a:graphic>
      </p:graphicFrame>
      <p:sp>
        <p:nvSpPr>
          <p:cNvPr id="45112" name="Text Box 55">
            <a:extLst>
              <a:ext uri="{FF2B5EF4-FFF2-40B4-BE49-F238E27FC236}">
                <a16:creationId xmlns:a16="http://schemas.microsoft.com/office/drawing/2014/main" id="{AF130C65-A4EE-421D-9780-68A1E11E6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133600"/>
            <a:ext cx="3244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Info(T) = -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 log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 -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 log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endParaRPr lang="en-US" altLang="zh-TW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   = 1</a:t>
            </a:r>
          </a:p>
        </p:txBody>
      </p:sp>
      <p:sp>
        <p:nvSpPr>
          <p:cNvPr id="8248" name="Text Box 56">
            <a:extLst>
              <a:ext uri="{FF2B5EF4-FFF2-40B4-BE49-F238E27FC236}">
                <a16:creationId xmlns:a16="http://schemas.microsoft.com/office/drawing/2014/main" id="{3F24754D-4E5D-4E75-B760-73528FC0C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860800"/>
            <a:ext cx="418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</a:t>
            </a:r>
            <a:r>
              <a:rPr lang="en-US" altLang="zh-TW" sz="1800" baseline="-25000"/>
              <a:t>low</a:t>
            </a:r>
            <a:r>
              <a:rPr lang="en-US" altLang="zh-TW" sz="1800"/>
              <a:t>) = - 1/3 log 1/3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2/3 log 2/3 </a:t>
            </a:r>
          </a:p>
        </p:txBody>
      </p:sp>
      <p:sp>
        <p:nvSpPr>
          <p:cNvPr id="8249" name="Text Box 57">
            <a:extLst>
              <a:ext uri="{FF2B5EF4-FFF2-40B4-BE49-F238E27FC236}">
                <a16:creationId xmlns:a16="http://schemas.microsoft.com/office/drawing/2014/main" id="{B681B339-647C-4E25-88AA-DD5F07F20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852738"/>
            <a:ext cx="241617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Income, </a:t>
            </a:r>
          </a:p>
        </p:txBody>
      </p:sp>
      <p:sp>
        <p:nvSpPr>
          <p:cNvPr id="8250" name="Text Box 58">
            <a:extLst>
              <a:ext uri="{FF2B5EF4-FFF2-40B4-BE49-F238E27FC236}">
                <a16:creationId xmlns:a16="http://schemas.microsoft.com/office/drawing/2014/main" id="{2FCBF91F-9877-41C9-B75A-6FACD572F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57563"/>
            <a:ext cx="3462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</a:t>
            </a:r>
            <a:r>
              <a:rPr lang="en-US" altLang="zh-TW" sz="1800" baseline="-25000"/>
              <a:t>high</a:t>
            </a:r>
            <a:r>
              <a:rPr lang="en-US" altLang="zh-TW" sz="1800"/>
              <a:t>) = - 1 log 1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0 log 0  </a:t>
            </a:r>
          </a:p>
        </p:txBody>
      </p:sp>
      <p:sp>
        <p:nvSpPr>
          <p:cNvPr id="8251" name="Text Box 59">
            <a:extLst>
              <a:ext uri="{FF2B5EF4-FFF2-40B4-BE49-F238E27FC236}">
                <a16:creationId xmlns:a16="http://schemas.microsoft.com/office/drawing/2014/main" id="{F4F1E9E9-A698-419F-860E-A2BEE14FD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37063"/>
            <a:ext cx="5407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Info(Income, T) = </a:t>
            </a:r>
            <a:r>
              <a:rPr lang="en-US" altLang="zh-TW" sz="1800">
                <a:latin typeface="Arial" panose="020B0604020202020204" pitchFamily="34" charset="0"/>
              </a:rPr>
              <a:t>¼</a:t>
            </a:r>
            <a:r>
              <a:rPr lang="en-US" altLang="zh-TW" sz="1800"/>
              <a:t>  x Info(T</a:t>
            </a:r>
            <a:r>
              <a:rPr lang="en-US" altLang="zh-TW" sz="1800" baseline="-25000"/>
              <a:t>high</a:t>
            </a:r>
            <a:r>
              <a:rPr lang="en-US" altLang="zh-TW" sz="1800"/>
              <a:t>) + </a:t>
            </a:r>
            <a:r>
              <a:rPr lang="en-US" altLang="zh-TW" sz="1800">
                <a:latin typeface="Arial" panose="020B0604020202020204" pitchFamily="34" charset="0"/>
              </a:rPr>
              <a:t>¾</a:t>
            </a:r>
            <a:r>
              <a:rPr lang="en-US" altLang="zh-TW" sz="1800"/>
              <a:t> x Info(T</a:t>
            </a:r>
            <a:r>
              <a:rPr lang="en-US" altLang="zh-TW" sz="1800" baseline="-25000"/>
              <a:t>low</a:t>
            </a:r>
            <a:r>
              <a:rPr lang="en-US" altLang="zh-TW" sz="1800"/>
              <a:t>) </a:t>
            </a:r>
          </a:p>
        </p:txBody>
      </p:sp>
      <p:sp>
        <p:nvSpPr>
          <p:cNvPr id="8252" name="Text Box 60">
            <a:extLst>
              <a:ext uri="{FF2B5EF4-FFF2-40B4-BE49-F238E27FC236}">
                <a16:creationId xmlns:a16="http://schemas.microsoft.com/office/drawing/2014/main" id="{2963B036-061B-436A-A29A-7598CE6A8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43475"/>
            <a:ext cx="474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Gain(Income, T) = Info(T)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Info(Income, T)</a:t>
            </a:r>
          </a:p>
        </p:txBody>
      </p:sp>
      <p:sp>
        <p:nvSpPr>
          <p:cNvPr id="8253" name="Text Box 61">
            <a:extLst>
              <a:ext uri="{FF2B5EF4-FFF2-40B4-BE49-F238E27FC236}">
                <a16:creationId xmlns:a16="http://schemas.microsoft.com/office/drawing/2014/main" id="{D14BA0B5-E20A-46AD-A3D9-CF2D25BE7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4943475"/>
            <a:ext cx="158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1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0.6887 </a:t>
            </a:r>
          </a:p>
        </p:txBody>
      </p:sp>
      <p:sp>
        <p:nvSpPr>
          <p:cNvPr id="8254" name="Text Box 62">
            <a:extLst>
              <a:ext uri="{FF2B5EF4-FFF2-40B4-BE49-F238E27FC236}">
                <a16:creationId xmlns:a16="http://schemas.microsoft.com/office/drawing/2014/main" id="{03594534-CB70-43D2-92F7-809DE778D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25" y="4941888"/>
            <a:ext cx="1119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0.3113</a:t>
            </a:r>
          </a:p>
        </p:txBody>
      </p:sp>
      <p:sp>
        <p:nvSpPr>
          <p:cNvPr id="45120" name="Text Box 63">
            <a:extLst>
              <a:ext uri="{FF2B5EF4-FFF2-40B4-BE49-F238E27FC236}">
                <a16:creationId xmlns:a16="http://schemas.microsoft.com/office/drawing/2014/main" id="{F7FA0147-F9B3-40BE-A4D1-180C86AF9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00688"/>
            <a:ext cx="214947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Race, </a:t>
            </a:r>
          </a:p>
        </p:txBody>
      </p:sp>
      <p:sp>
        <p:nvSpPr>
          <p:cNvPr id="45121" name="Text Box 64">
            <a:extLst>
              <a:ext uri="{FF2B5EF4-FFF2-40B4-BE49-F238E27FC236}">
                <a16:creationId xmlns:a16="http://schemas.microsoft.com/office/drawing/2014/main" id="{AC2E3424-0298-4C6C-8ACE-A0712A6CA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5499100"/>
            <a:ext cx="2589212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Gain(Race, T) = 0.1887</a:t>
            </a:r>
          </a:p>
        </p:txBody>
      </p:sp>
      <p:sp>
        <p:nvSpPr>
          <p:cNvPr id="8257" name="Text Box 65">
            <a:extLst>
              <a:ext uri="{FF2B5EF4-FFF2-40B4-BE49-F238E27FC236}">
                <a16:creationId xmlns:a16="http://schemas.microsoft.com/office/drawing/2014/main" id="{F0390DF7-EAC5-47B5-B802-11C1AF74F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51538"/>
            <a:ext cx="241617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Income, </a:t>
            </a:r>
          </a:p>
        </p:txBody>
      </p:sp>
      <p:sp>
        <p:nvSpPr>
          <p:cNvPr id="8258" name="Text Box 66">
            <a:extLst>
              <a:ext uri="{FF2B5EF4-FFF2-40B4-BE49-F238E27FC236}">
                <a16:creationId xmlns:a16="http://schemas.microsoft.com/office/drawing/2014/main" id="{3137860F-9E13-40F0-B51F-0C524F41E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5949950"/>
            <a:ext cx="2855912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Gain(Income, T) = 0.3113</a:t>
            </a:r>
          </a:p>
        </p:txBody>
      </p:sp>
      <p:sp>
        <p:nvSpPr>
          <p:cNvPr id="8259" name="Text Box 67">
            <a:extLst>
              <a:ext uri="{FF2B5EF4-FFF2-40B4-BE49-F238E27FC236}">
                <a16:creationId xmlns:a16="http://schemas.microsoft.com/office/drawing/2014/main" id="{61EA7455-6314-4898-8E8A-EB0B574D0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3868738"/>
            <a:ext cx="1119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0.9183</a:t>
            </a:r>
          </a:p>
        </p:txBody>
      </p:sp>
      <p:sp>
        <p:nvSpPr>
          <p:cNvPr id="8260" name="Text Box 68">
            <a:extLst>
              <a:ext uri="{FF2B5EF4-FFF2-40B4-BE49-F238E27FC236}">
                <a16:creationId xmlns:a16="http://schemas.microsoft.com/office/drawing/2014/main" id="{091017FF-B8EC-4A75-9C1B-F02175578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357563"/>
            <a:ext cx="547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</a:t>
            </a:r>
          </a:p>
        </p:txBody>
      </p:sp>
      <p:sp>
        <p:nvSpPr>
          <p:cNvPr id="8261" name="Text Box 69">
            <a:extLst>
              <a:ext uri="{FF2B5EF4-FFF2-40B4-BE49-F238E27FC236}">
                <a16:creationId xmlns:a16="http://schemas.microsoft.com/office/drawing/2014/main" id="{7A134081-3154-48F1-92A8-BA7FFE9A9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437063"/>
            <a:ext cx="1119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0.6887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8" grpId="0"/>
      <p:bldP spid="8249" grpId="0" animBg="1"/>
      <p:bldP spid="8250" grpId="0"/>
      <p:bldP spid="8251" grpId="0"/>
      <p:bldP spid="8252" grpId="0"/>
      <p:bldP spid="8253" grpId="0"/>
      <p:bldP spid="8254" grpId="0"/>
      <p:bldP spid="8257" grpId="0" animBg="1"/>
      <p:bldP spid="8258" grpId="0" animBg="1"/>
      <p:bldP spid="8259" grpId="0"/>
      <p:bldP spid="8260" grpId="0"/>
      <p:bldP spid="82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3" name="Text Box 67">
            <a:extLst>
              <a:ext uri="{FF2B5EF4-FFF2-40B4-BE49-F238E27FC236}">
                <a16:creationId xmlns:a16="http://schemas.microsoft.com/office/drawing/2014/main" id="{430645D3-1EBC-4C1D-BC20-2C4541660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6430963"/>
            <a:ext cx="2157412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Child, </a:t>
            </a:r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322BF2FA-F375-4235-B604-67D2B8CF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A0C8B3-C58C-49DA-8529-7602F64E4582}" type="slidenum">
              <a:rPr kumimoji="0" lang="en-US" altLang="zh-TW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400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E124CB12-4783-4E96-AD17-5AC46EC4F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9219" name="Group 3">
            <a:extLst>
              <a:ext uri="{FF2B5EF4-FFF2-40B4-BE49-F238E27FC236}">
                <a16:creationId xmlns:a16="http://schemas.microsoft.com/office/drawing/2014/main" id="{8CBA5EB6-2BD6-438F-AF74-6CEE56DA62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80063" y="188913"/>
          <a:ext cx="3419475" cy="3270352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7664193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95237499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341716032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255506767"/>
                    </a:ext>
                  </a:extLst>
                </a:gridCol>
              </a:tblGrid>
              <a:tr h="3444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Race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Income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Child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Insurance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37398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514440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99874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518497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910189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366424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345833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736036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681843"/>
                  </a:ext>
                </a:extLst>
              </a:tr>
            </a:tbl>
          </a:graphicData>
        </a:graphic>
      </p:graphicFrame>
      <p:sp>
        <p:nvSpPr>
          <p:cNvPr id="46137" name="Text Box 55">
            <a:extLst>
              <a:ext uri="{FF2B5EF4-FFF2-40B4-BE49-F238E27FC236}">
                <a16:creationId xmlns:a16="http://schemas.microsoft.com/office/drawing/2014/main" id="{2408BEEE-D65E-48FB-8FFE-4A72B2480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133600"/>
            <a:ext cx="3244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Info(T) = -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 log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 -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 log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endParaRPr lang="en-US" altLang="zh-TW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   = 1</a:t>
            </a:r>
          </a:p>
        </p:txBody>
      </p:sp>
      <p:sp>
        <p:nvSpPr>
          <p:cNvPr id="9272" name="Text Box 56">
            <a:extLst>
              <a:ext uri="{FF2B5EF4-FFF2-40B4-BE49-F238E27FC236}">
                <a16:creationId xmlns:a16="http://schemas.microsoft.com/office/drawing/2014/main" id="{40AD061C-5C3D-4EA0-825C-5EC1C641D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3349625"/>
            <a:ext cx="3325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</a:t>
            </a:r>
            <a:r>
              <a:rPr lang="en-US" altLang="zh-TW" sz="1800" baseline="-25000"/>
              <a:t>yes</a:t>
            </a:r>
            <a:r>
              <a:rPr lang="en-US" altLang="zh-TW" sz="1800"/>
              <a:t>) = - 1 log 1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0 log 0 </a:t>
            </a:r>
          </a:p>
        </p:txBody>
      </p:sp>
      <p:sp>
        <p:nvSpPr>
          <p:cNvPr id="9273" name="Text Box 57">
            <a:extLst>
              <a:ext uri="{FF2B5EF4-FFF2-40B4-BE49-F238E27FC236}">
                <a16:creationId xmlns:a16="http://schemas.microsoft.com/office/drawing/2014/main" id="{DA6D15AC-03D5-4F62-AF33-CF99019B7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852738"/>
            <a:ext cx="2157412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Child, </a:t>
            </a:r>
          </a:p>
        </p:txBody>
      </p:sp>
      <p:sp>
        <p:nvSpPr>
          <p:cNvPr id="9274" name="Text Box 58">
            <a:extLst>
              <a:ext uri="{FF2B5EF4-FFF2-40B4-BE49-F238E27FC236}">
                <a16:creationId xmlns:a16="http://schemas.microsoft.com/office/drawing/2014/main" id="{A639E1B7-2DA2-4647-A782-D6E4BD88D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860800"/>
            <a:ext cx="419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</a:t>
            </a:r>
            <a:r>
              <a:rPr lang="en-US" altLang="zh-TW" sz="1800" baseline="-25000"/>
              <a:t>no</a:t>
            </a:r>
            <a:r>
              <a:rPr lang="en-US" altLang="zh-TW" sz="1800"/>
              <a:t>) = - 1/5 log 1/5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4/5 log 4/5  </a:t>
            </a:r>
          </a:p>
        </p:txBody>
      </p:sp>
      <p:sp>
        <p:nvSpPr>
          <p:cNvPr id="9275" name="Text Box 59">
            <a:extLst>
              <a:ext uri="{FF2B5EF4-FFF2-40B4-BE49-F238E27FC236}">
                <a16:creationId xmlns:a16="http://schemas.microsoft.com/office/drawing/2014/main" id="{69709722-41D3-449E-A4FD-1561E313B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35475"/>
            <a:ext cx="5245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Info(Child, T) = 3/8 x Info(T</a:t>
            </a:r>
            <a:r>
              <a:rPr lang="en-US" altLang="zh-TW" sz="1800" baseline="-25000"/>
              <a:t>yes</a:t>
            </a:r>
            <a:r>
              <a:rPr lang="en-US" altLang="zh-TW" sz="1800"/>
              <a:t>) + 5/8 x Info(T</a:t>
            </a:r>
            <a:r>
              <a:rPr lang="en-US" altLang="zh-TW" sz="1800" baseline="-25000"/>
              <a:t>no</a:t>
            </a:r>
            <a:r>
              <a:rPr lang="en-US" altLang="zh-TW" sz="1800"/>
              <a:t>) </a:t>
            </a:r>
          </a:p>
        </p:txBody>
      </p:sp>
      <p:sp>
        <p:nvSpPr>
          <p:cNvPr id="9276" name="Text Box 60">
            <a:extLst>
              <a:ext uri="{FF2B5EF4-FFF2-40B4-BE49-F238E27FC236}">
                <a16:creationId xmlns:a16="http://schemas.microsoft.com/office/drawing/2014/main" id="{D9C4B607-9C23-4E75-948F-7B04AA520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43475"/>
            <a:ext cx="423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Gain(Child, T) = Info(T)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Info(Child, T)</a:t>
            </a:r>
          </a:p>
        </p:txBody>
      </p:sp>
      <p:sp>
        <p:nvSpPr>
          <p:cNvPr id="9277" name="Text Box 61">
            <a:extLst>
              <a:ext uri="{FF2B5EF4-FFF2-40B4-BE49-F238E27FC236}">
                <a16:creationId xmlns:a16="http://schemas.microsoft.com/office/drawing/2014/main" id="{C1A4E201-6DE8-4963-A71B-8F87DE9C3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943475"/>
            <a:ext cx="151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1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0.4512</a:t>
            </a:r>
          </a:p>
        </p:txBody>
      </p:sp>
      <p:sp>
        <p:nvSpPr>
          <p:cNvPr id="9278" name="Text Box 62">
            <a:extLst>
              <a:ext uri="{FF2B5EF4-FFF2-40B4-BE49-F238E27FC236}">
                <a16:creationId xmlns:a16="http://schemas.microsoft.com/office/drawing/2014/main" id="{832DA6E3-FA6F-4A6B-824D-26EC406D8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88" y="4941888"/>
            <a:ext cx="1119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0.5488</a:t>
            </a:r>
          </a:p>
        </p:txBody>
      </p:sp>
      <p:sp>
        <p:nvSpPr>
          <p:cNvPr id="46145" name="Text Box 63">
            <a:extLst>
              <a:ext uri="{FF2B5EF4-FFF2-40B4-BE49-F238E27FC236}">
                <a16:creationId xmlns:a16="http://schemas.microsoft.com/office/drawing/2014/main" id="{3A301916-C2B4-4D8D-A04B-742BE0969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00688"/>
            <a:ext cx="214947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Race, </a:t>
            </a:r>
          </a:p>
        </p:txBody>
      </p:sp>
      <p:sp>
        <p:nvSpPr>
          <p:cNvPr id="46146" name="Text Box 64">
            <a:extLst>
              <a:ext uri="{FF2B5EF4-FFF2-40B4-BE49-F238E27FC236}">
                <a16:creationId xmlns:a16="http://schemas.microsoft.com/office/drawing/2014/main" id="{7EDBDC28-C024-4F3F-971D-1837E4975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5499100"/>
            <a:ext cx="2589212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Gain(Race, T) = 0.1887</a:t>
            </a:r>
          </a:p>
        </p:txBody>
      </p:sp>
      <p:sp>
        <p:nvSpPr>
          <p:cNvPr id="46147" name="Text Box 65">
            <a:extLst>
              <a:ext uri="{FF2B5EF4-FFF2-40B4-BE49-F238E27FC236}">
                <a16:creationId xmlns:a16="http://schemas.microsoft.com/office/drawing/2014/main" id="{B1EC4C51-42EF-4943-9129-7BA9A1CCD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51538"/>
            <a:ext cx="241617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Income, </a:t>
            </a:r>
          </a:p>
        </p:txBody>
      </p:sp>
      <p:sp>
        <p:nvSpPr>
          <p:cNvPr id="46148" name="Text Box 66">
            <a:extLst>
              <a:ext uri="{FF2B5EF4-FFF2-40B4-BE49-F238E27FC236}">
                <a16:creationId xmlns:a16="http://schemas.microsoft.com/office/drawing/2014/main" id="{F41193C5-95E7-4285-99E3-39E1DA9D5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5949950"/>
            <a:ext cx="2855912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Gain(Income, T) = 0.3113</a:t>
            </a:r>
          </a:p>
        </p:txBody>
      </p:sp>
      <p:sp>
        <p:nvSpPr>
          <p:cNvPr id="9284" name="Text Box 68">
            <a:extLst>
              <a:ext uri="{FF2B5EF4-FFF2-40B4-BE49-F238E27FC236}">
                <a16:creationId xmlns:a16="http://schemas.microsoft.com/office/drawing/2014/main" id="{8608F861-5099-4ABD-8A67-369DA3C46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6429375"/>
            <a:ext cx="2597150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Gain(Child, T) = 0.5488</a:t>
            </a:r>
          </a:p>
        </p:txBody>
      </p:sp>
      <p:sp>
        <p:nvSpPr>
          <p:cNvPr id="9285" name="Text Box 69">
            <a:extLst>
              <a:ext uri="{FF2B5EF4-FFF2-40B4-BE49-F238E27FC236}">
                <a16:creationId xmlns:a16="http://schemas.microsoft.com/office/drawing/2014/main" id="{59B66080-B007-4732-9CE1-BAA3585BB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3860800"/>
            <a:ext cx="1119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0.7219</a:t>
            </a:r>
          </a:p>
        </p:txBody>
      </p:sp>
      <p:sp>
        <p:nvSpPr>
          <p:cNvPr id="9286" name="Text Box 70">
            <a:extLst>
              <a:ext uri="{FF2B5EF4-FFF2-40B4-BE49-F238E27FC236}">
                <a16:creationId xmlns:a16="http://schemas.microsoft.com/office/drawing/2014/main" id="{AD53A046-3589-4433-AF3E-5903067D4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5" y="3357563"/>
            <a:ext cx="547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</a:t>
            </a:r>
          </a:p>
        </p:txBody>
      </p:sp>
      <p:sp>
        <p:nvSpPr>
          <p:cNvPr id="9287" name="Text Box 71">
            <a:extLst>
              <a:ext uri="{FF2B5EF4-FFF2-40B4-BE49-F238E27FC236}">
                <a16:creationId xmlns:a16="http://schemas.microsoft.com/office/drawing/2014/main" id="{FA2B2C38-489E-476C-89BE-2C7C325D2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88" y="4445000"/>
            <a:ext cx="1119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0.4512</a:t>
            </a:r>
          </a:p>
        </p:txBody>
      </p:sp>
      <p:grpSp>
        <p:nvGrpSpPr>
          <p:cNvPr id="9297" name="Group 81">
            <a:extLst>
              <a:ext uri="{FF2B5EF4-FFF2-40B4-BE49-F238E27FC236}">
                <a16:creationId xmlns:a16="http://schemas.microsoft.com/office/drawing/2014/main" id="{621D6B59-0D31-44DE-927C-95C717A773DA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549275"/>
            <a:ext cx="319088" cy="2894013"/>
            <a:chOff x="3288" y="346"/>
            <a:chExt cx="201" cy="1823"/>
          </a:xfrm>
        </p:grpSpPr>
        <p:sp>
          <p:nvSpPr>
            <p:cNvPr id="46171" name="Text Box 72">
              <a:extLst>
                <a:ext uri="{FF2B5EF4-FFF2-40B4-BE49-F238E27FC236}">
                  <a16:creationId xmlns:a16="http://schemas.microsoft.com/office/drawing/2014/main" id="{535B42F0-40B6-4211-A483-EDBDE6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346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1</a:t>
              </a:r>
            </a:p>
          </p:txBody>
        </p:sp>
        <p:sp>
          <p:nvSpPr>
            <p:cNvPr id="46172" name="Text Box 73">
              <a:extLst>
                <a:ext uri="{FF2B5EF4-FFF2-40B4-BE49-F238E27FC236}">
                  <a16:creationId xmlns:a16="http://schemas.microsoft.com/office/drawing/2014/main" id="{11F27FFD-2841-488C-BB67-63566AAD5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572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2</a:t>
              </a:r>
            </a:p>
          </p:txBody>
        </p:sp>
        <p:sp>
          <p:nvSpPr>
            <p:cNvPr id="46173" name="Text Box 74">
              <a:extLst>
                <a:ext uri="{FF2B5EF4-FFF2-40B4-BE49-F238E27FC236}">
                  <a16:creationId xmlns:a16="http://schemas.microsoft.com/office/drawing/2014/main" id="{E9E26532-C49E-48F3-ABE7-99F8E1913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789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3</a:t>
              </a:r>
            </a:p>
          </p:txBody>
        </p:sp>
        <p:sp>
          <p:nvSpPr>
            <p:cNvPr id="46174" name="Text Box 75">
              <a:extLst>
                <a:ext uri="{FF2B5EF4-FFF2-40B4-BE49-F238E27FC236}">
                  <a16:creationId xmlns:a16="http://schemas.microsoft.com/office/drawing/2014/main" id="{11F6BAF0-A150-47D4-8245-BD672E5A8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026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4</a:t>
              </a:r>
            </a:p>
          </p:txBody>
        </p:sp>
        <p:sp>
          <p:nvSpPr>
            <p:cNvPr id="46175" name="Text Box 76">
              <a:extLst>
                <a:ext uri="{FF2B5EF4-FFF2-40B4-BE49-F238E27FC236}">
                  <a16:creationId xmlns:a16="http://schemas.microsoft.com/office/drawing/2014/main" id="{8A9F8FD2-193D-40C2-907F-29A2520D4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252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5</a:t>
              </a:r>
            </a:p>
          </p:txBody>
        </p:sp>
        <p:sp>
          <p:nvSpPr>
            <p:cNvPr id="46176" name="Text Box 77">
              <a:extLst>
                <a:ext uri="{FF2B5EF4-FFF2-40B4-BE49-F238E27FC236}">
                  <a16:creationId xmlns:a16="http://schemas.microsoft.com/office/drawing/2014/main" id="{C31346DB-C1F1-4A36-8DA3-9114CDD36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469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6</a:t>
              </a:r>
            </a:p>
          </p:txBody>
        </p:sp>
        <p:sp>
          <p:nvSpPr>
            <p:cNvPr id="46177" name="Text Box 78">
              <a:extLst>
                <a:ext uri="{FF2B5EF4-FFF2-40B4-BE49-F238E27FC236}">
                  <a16:creationId xmlns:a16="http://schemas.microsoft.com/office/drawing/2014/main" id="{F729FE9C-BFFE-4190-9FEA-690050503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706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7</a:t>
              </a:r>
            </a:p>
          </p:txBody>
        </p:sp>
        <p:sp>
          <p:nvSpPr>
            <p:cNvPr id="46178" name="Text Box 79">
              <a:extLst>
                <a:ext uri="{FF2B5EF4-FFF2-40B4-BE49-F238E27FC236}">
                  <a16:creationId xmlns:a16="http://schemas.microsoft.com/office/drawing/2014/main" id="{E12C883C-AFEC-434B-A29C-68ABA1BC9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932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8</a:t>
              </a:r>
            </a:p>
          </p:txBody>
        </p:sp>
      </p:grpSp>
      <p:sp>
        <p:nvSpPr>
          <p:cNvPr id="9298" name="Rectangle 82">
            <a:extLst>
              <a:ext uri="{FF2B5EF4-FFF2-40B4-BE49-F238E27FC236}">
                <a16:creationId xmlns:a16="http://schemas.microsoft.com/office/drawing/2014/main" id="{2B010103-C363-4C6D-861E-C621C846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500"/>
            <a:ext cx="4968875" cy="20605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9314" name="Group 98">
            <a:extLst>
              <a:ext uri="{FF2B5EF4-FFF2-40B4-BE49-F238E27FC236}">
                <a16:creationId xmlns:a16="http://schemas.microsoft.com/office/drawing/2014/main" id="{20EA0D44-9761-4AE5-A4B9-A38FFCBAC3C9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49225"/>
            <a:ext cx="3297238" cy="1063625"/>
            <a:chOff x="476" y="94"/>
            <a:chExt cx="2077" cy="670"/>
          </a:xfrm>
        </p:grpSpPr>
        <p:sp>
          <p:nvSpPr>
            <p:cNvPr id="46164" name="Text Box 83">
              <a:extLst>
                <a:ext uri="{FF2B5EF4-FFF2-40B4-BE49-F238E27FC236}">
                  <a16:creationId xmlns:a16="http://schemas.microsoft.com/office/drawing/2014/main" id="{798CCB03-7526-4DC0-B28F-2402F9088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94"/>
              <a:ext cx="378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root</a:t>
              </a:r>
            </a:p>
          </p:txBody>
        </p:sp>
        <p:sp>
          <p:nvSpPr>
            <p:cNvPr id="46165" name="Text Box 84">
              <a:extLst>
                <a:ext uri="{FF2B5EF4-FFF2-40B4-BE49-F238E27FC236}">
                  <a16:creationId xmlns:a16="http://schemas.microsoft.com/office/drawing/2014/main" id="{B1815659-D1AD-456C-8344-21834883C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" y="527"/>
              <a:ext cx="257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  </a:t>
              </a:r>
            </a:p>
          </p:txBody>
        </p:sp>
        <p:sp>
          <p:nvSpPr>
            <p:cNvPr id="46166" name="Text Box 85">
              <a:extLst>
                <a:ext uri="{FF2B5EF4-FFF2-40B4-BE49-F238E27FC236}">
                  <a16:creationId xmlns:a16="http://schemas.microsoft.com/office/drawing/2014/main" id="{2A186E55-71C3-446F-BC42-578A3CA03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527"/>
              <a:ext cx="257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  </a:t>
              </a:r>
            </a:p>
          </p:txBody>
        </p:sp>
        <p:sp>
          <p:nvSpPr>
            <p:cNvPr id="46167" name="Line 86">
              <a:extLst>
                <a:ext uri="{FF2B5EF4-FFF2-40B4-BE49-F238E27FC236}">
                  <a16:creationId xmlns:a16="http://schemas.microsoft.com/office/drawing/2014/main" id="{5E13563F-4811-446C-ACD5-B6EA6EC77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300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8" name="Line 87">
              <a:extLst>
                <a:ext uri="{FF2B5EF4-FFF2-40B4-BE49-F238E27FC236}">
                  <a16:creationId xmlns:a16="http://schemas.microsoft.com/office/drawing/2014/main" id="{D1E61D08-A4DB-435B-935A-A0F2E30D7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00"/>
              <a:ext cx="49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9" name="Text Box 90">
              <a:extLst>
                <a:ext uri="{FF2B5EF4-FFF2-40B4-BE49-F238E27FC236}">
                  <a16:creationId xmlns:a16="http://schemas.microsoft.com/office/drawing/2014/main" id="{7BDE58FC-27B9-4BD1-980B-71ACFC487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10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child=yes</a:t>
              </a:r>
            </a:p>
          </p:txBody>
        </p:sp>
        <p:sp>
          <p:nvSpPr>
            <p:cNvPr id="46170" name="Text Box 91">
              <a:extLst>
                <a:ext uri="{FF2B5EF4-FFF2-40B4-BE49-F238E27FC236}">
                  <a16:creationId xmlns:a16="http://schemas.microsoft.com/office/drawing/2014/main" id="{D5AF94D4-DEC1-4DC1-A91A-8FAB83908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10"/>
              <a:ext cx="6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child=no</a:t>
              </a:r>
            </a:p>
          </p:txBody>
        </p:sp>
      </p:grpSp>
      <p:sp>
        <p:nvSpPr>
          <p:cNvPr id="9308" name="AutoShape 92">
            <a:extLst>
              <a:ext uri="{FF2B5EF4-FFF2-40B4-BE49-F238E27FC236}">
                <a16:creationId xmlns:a16="http://schemas.microsoft.com/office/drawing/2014/main" id="{D2F4193D-8E4D-4153-9ACE-5B901FBB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41438"/>
            <a:ext cx="1152525" cy="360362"/>
          </a:xfrm>
          <a:prstGeom prst="wedgeRoundRectCallout">
            <a:avLst>
              <a:gd name="adj1" fmla="val 42560"/>
              <a:gd name="adj2" fmla="val -9669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{2, 3, 4}</a:t>
            </a:r>
          </a:p>
        </p:txBody>
      </p:sp>
      <p:sp>
        <p:nvSpPr>
          <p:cNvPr id="9309" name="AutoShape 93">
            <a:extLst>
              <a:ext uri="{FF2B5EF4-FFF2-40B4-BE49-F238E27FC236}">
                <a16:creationId xmlns:a16="http://schemas.microsoft.com/office/drawing/2014/main" id="{77482AC7-75B9-4B9D-9628-E84D040EB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341438"/>
            <a:ext cx="1800225" cy="431800"/>
          </a:xfrm>
          <a:prstGeom prst="wedgeRoundRectCallout">
            <a:avLst>
              <a:gd name="adj1" fmla="val -7407"/>
              <a:gd name="adj2" fmla="val -937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{1, 5, 6, 7, 8}</a:t>
            </a:r>
          </a:p>
        </p:txBody>
      </p:sp>
      <p:sp>
        <p:nvSpPr>
          <p:cNvPr id="9310" name="Text Box 94">
            <a:extLst>
              <a:ext uri="{FF2B5EF4-FFF2-40B4-BE49-F238E27FC236}">
                <a16:creationId xmlns:a16="http://schemas.microsoft.com/office/drawing/2014/main" id="{7F1B0801-3A1D-49ED-96DD-05226F276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701800"/>
            <a:ext cx="2519363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Insurance: 3 Yes; 0 No</a:t>
            </a:r>
          </a:p>
        </p:txBody>
      </p:sp>
      <p:sp>
        <p:nvSpPr>
          <p:cNvPr id="9312" name="Text Box 96">
            <a:extLst>
              <a:ext uri="{FF2B5EF4-FFF2-40B4-BE49-F238E27FC236}">
                <a16:creationId xmlns:a16="http://schemas.microsoft.com/office/drawing/2014/main" id="{6C91E5A8-F6E1-4D30-B64B-07B3682F4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700213"/>
            <a:ext cx="2519362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Insurance: 1 Yes; 4 No</a:t>
            </a:r>
          </a:p>
        </p:txBody>
      </p:sp>
      <p:sp>
        <p:nvSpPr>
          <p:cNvPr id="9313" name="Oval 97">
            <a:extLst>
              <a:ext uri="{FF2B5EF4-FFF2-40B4-BE49-F238E27FC236}">
                <a16:creationId xmlns:a16="http://schemas.microsoft.com/office/drawing/2014/main" id="{BD21C234-AB25-43EE-979E-941B5794F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1557338"/>
            <a:ext cx="1296987" cy="647700"/>
          </a:xfrm>
          <a:prstGeom prst="ellips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315" name="Text Box 99">
            <a:extLst>
              <a:ext uri="{FF2B5EF4-FFF2-40B4-BE49-F238E27FC236}">
                <a16:creationId xmlns:a16="http://schemas.microsoft.com/office/drawing/2014/main" id="{17B6685B-11F6-4961-B6B9-64C1446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42950"/>
            <a:ext cx="989013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100% Yes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0% No</a:t>
            </a:r>
          </a:p>
        </p:txBody>
      </p:sp>
      <p:sp>
        <p:nvSpPr>
          <p:cNvPr id="9316" name="Text Box 100">
            <a:extLst>
              <a:ext uri="{FF2B5EF4-FFF2-40B4-BE49-F238E27FC236}">
                <a16:creationId xmlns:a16="http://schemas.microsoft.com/office/drawing/2014/main" id="{7069E828-8CA9-4390-A78B-940A6D189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692150"/>
            <a:ext cx="892175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20% Yes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80% No</a:t>
            </a:r>
          </a:p>
        </p:txBody>
      </p:sp>
      <p:sp>
        <p:nvSpPr>
          <p:cNvPr id="9317" name="Oval 101">
            <a:extLst>
              <a:ext uri="{FF2B5EF4-FFF2-40B4-BE49-F238E27FC236}">
                <a16:creationId xmlns:a16="http://schemas.microsoft.com/office/drawing/2014/main" id="{2FDDDB0F-6A81-46C8-864C-468539D60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6381750"/>
            <a:ext cx="936625" cy="476250"/>
          </a:xfrm>
          <a:prstGeom prst="ellips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3" grpId="0" animBg="1"/>
      <p:bldP spid="9272" grpId="0"/>
      <p:bldP spid="9273" grpId="0" animBg="1"/>
      <p:bldP spid="9274" grpId="0"/>
      <p:bldP spid="9275" grpId="0"/>
      <p:bldP spid="9276" grpId="0"/>
      <p:bldP spid="9277" grpId="0"/>
      <p:bldP spid="9278" grpId="0"/>
      <p:bldP spid="9284" grpId="0" animBg="1"/>
      <p:bldP spid="9285" grpId="0"/>
      <p:bldP spid="9286" grpId="0"/>
      <p:bldP spid="9287" grpId="0"/>
      <p:bldP spid="9298" grpId="0" animBg="1"/>
      <p:bldP spid="9308" grpId="0" animBg="1"/>
      <p:bldP spid="9309" grpId="0" animBg="1"/>
      <p:bldP spid="9310" grpId="0" animBg="1"/>
      <p:bldP spid="9312" grpId="0" animBg="1"/>
      <p:bldP spid="9315" grpId="0" animBg="1"/>
      <p:bldP spid="93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30CF593F-1E3F-4835-8F16-E10228A4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1F196C-9293-440E-AA2E-B7F9A1377D55}" type="slidenum">
              <a:rPr kumimoji="0" lang="en-US" altLang="zh-TW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A7BBDF0-0704-4DBD-BE9D-1ECF60736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11267" name="Group 3">
            <a:extLst>
              <a:ext uri="{FF2B5EF4-FFF2-40B4-BE49-F238E27FC236}">
                <a16:creationId xmlns:a16="http://schemas.microsoft.com/office/drawing/2014/main" id="{14B1D334-2610-4F70-B06D-3F50CD7402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80063" y="188913"/>
          <a:ext cx="3419475" cy="3270352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390526966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495139789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80522974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476653460"/>
                    </a:ext>
                  </a:extLst>
                </a:gridCol>
              </a:tblGrid>
              <a:tr h="3444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Race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Income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Child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Insurance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909213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441098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186283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995698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95424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47626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736187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04737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049"/>
                  </a:ext>
                </a:extLst>
              </a:tr>
            </a:tbl>
          </a:graphicData>
        </a:graphic>
      </p:graphicFrame>
      <p:sp>
        <p:nvSpPr>
          <p:cNvPr id="11319" name="Text Box 55">
            <a:extLst>
              <a:ext uri="{FF2B5EF4-FFF2-40B4-BE49-F238E27FC236}">
                <a16:creationId xmlns:a16="http://schemas.microsoft.com/office/drawing/2014/main" id="{4B15FEBB-CC8A-472A-BC42-1F7D4EE7C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133600"/>
            <a:ext cx="3879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Info(T) = - 1/5 log 1/5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4/5 log 4/5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   = 0.7219</a:t>
            </a:r>
          </a:p>
        </p:txBody>
      </p:sp>
      <p:sp>
        <p:nvSpPr>
          <p:cNvPr id="11320" name="Text Box 56">
            <a:extLst>
              <a:ext uri="{FF2B5EF4-FFF2-40B4-BE49-F238E27FC236}">
                <a16:creationId xmlns:a16="http://schemas.microsoft.com/office/drawing/2014/main" id="{9EB4808B-403D-4ED4-B3AB-A71D3E2B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3349625"/>
            <a:ext cx="370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</a:t>
            </a:r>
            <a:r>
              <a:rPr lang="en-US" altLang="zh-TW" sz="1800" baseline="-25000"/>
              <a:t>black</a:t>
            </a:r>
            <a:r>
              <a:rPr lang="en-US" altLang="zh-TW" sz="1800"/>
              <a:t>) = - </a:t>
            </a:r>
            <a:r>
              <a:rPr lang="en-US" altLang="zh-TW" sz="1800">
                <a:latin typeface="Arial" panose="020B0604020202020204" pitchFamily="34" charset="0"/>
              </a:rPr>
              <a:t>¼</a:t>
            </a:r>
            <a:r>
              <a:rPr lang="en-US" altLang="zh-TW" sz="1800"/>
              <a:t> log </a:t>
            </a:r>
            <a:r>
              <a:rPr lang="en-US" altLang="zh-TW" sz="1800">
                <a:latin typeface="Arial" panose="020B0604020202020204" pitchFamily="34" charset="0"/>
              </a:rPr>
              <a:t>¼</a:t>
            </a:r>
            <a:r>
              <a:rPr lang="en-US" altLang="zh-TW" sz="1800"/>
              <a:t>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</a:t>
            </a:r>
            <a:r>
              <a:rPr lang="en-US" altLang="zh-TW" sz="1800">
                <a:latin typeface="Arial" panose="020B0604020202020204" pitchFamily="34" charset="0"/>
              </a:rPr>
              <a:t>¾</a:t>
            </a:r>
            <a:r>
              <a:rPr lang="en-US" altLang="zh-TW" sz="1800"/>
              <a:t> log </a:t>
            </a:r>
            <a:r>
              <a:rPr lang="en-US" altLang="zh-TW" sz="1800">
                <a:latin typeface="Arial" panose="020B0604020202020204" pitchFamily="34" charset="0"/>
              </a:rPr>
              <a:t>¾</a:t>
            </a:r>
            <a:r>
              <a:rPr lang="en-US" altLang="zh-TW" sz="1800"/>
              <a:t> </a:t>
            </a:r>
          </a:p>
        </p:txBody>
      </p:sp>
      <p:sp>
        <p:nvSpPr>
          <p:cNvPr id="11321" name="Text Box 57">
            <a:extLst>
              <a:ext uri="{FF2B5EF4-FFF2-40B4-BE49-F238E27FC236}">
                <a16:creationId xmlns:a16="http://schemas.microsoft.com/office/drawing/2014/main" id="{4A070A31-4180-4180-BA08-72564E0E8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852738"/>
            <a:ext cx="214947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Race, </a:t>
            </a:r>
          </a:p>
        </p:txBody>
      </p:sp>
      <p:sp>
        <p:nvSpPr>
          <p:cNvPr id="11322" name="Text Box 58">
            <a:extLst>
              <a:ext uri="{FF2B5EF4-FFF2-40B4-BE49-F238E27FC236}">
                <a16:creationId xmlns:a16="http://schemas.microsoft.com/office/drawing/2014/main" id="{D3284574-7077-464A-A18B-0477AC850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860800"/>
            <a:ext cx="339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</a:t>
            </a:r>
            <a:r>
              <a:rPr lang="en-US" altLang="zh-TW" sz="1800" baseline="-25000"/>
              <a:t>white</a:t>
            </a:r>
            <a:r>
              <a:rPr lang="en-US" altLang="zh-TW" sz="1800"/>
              <a:t>) = - 0 log 0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1 log 1</a:t>
            </a:r>
          </a:p>
        </p:txBody>
      </p:sp>
      <p:sp>
        <p:nvSpPr>
          <p:cNvPr id="11323" name="Text Box 59">
            <a:extLst>
              <a:ext uri="{FF2B5EF4-FFF2-40B4-BE49-F238E27FC236}">
                <a16:creationId xmlns:a16="http://schemas.microsoft.com/office/drawing/2014/main" id="{F1EA284C-3990-4ACD-8CB0-0AD492F99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35475"/>
            <a:ext cx="555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Info(Race, T) = 4/5 x Info(T</a:t>
            </a:r>
            <a:r>
              <a:rPr lang="en-US" altLang="zh-TW" sz="1800" baseline="-25000"/>
              <a:t>black</a:t>
            </a:r>
            <a:r>
              <a:rPr lang="en-US" altLang="zh-TW" sz="1800"/>
              <a:t>) + 1/5 x Info(T</a:t>
            </a:r>
            <a:r>
              <a:rPr lang="en-US" altLang="zh-TW" sz="1800" baseline="-25000"/>
              <a:t>white</a:t>
            </a:r>
            <a:r>
              <a:rPr lang="en-US" altLang="zh-TW" sz="1800"/>
              <a:t>) </a:t>
            </a:r>
          </a:p>
        </p:txBody>
      </p:sp>
      <p:sp>
        <p:nvSpPr>
          <p:cNvPr id="11324" name="Text Box 60">
            <a:extLst>
              <a:ext uri="{FF2B5EF4-FFF2-40B4-BE49-F238E27FC236}">
                <a16:creationId xmlns:a16="http://schemas.microsoft.com/office/drawing/2014/main" id="{D52E024B-5AC6-4C3E-937E-9A0F790B9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43475"/>
            <a:ext cx="421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Gain(Race, T) = Info(T)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Info(Race, T)</a:t>
            </a:r>
          </a:p>
        </p:txBody>
      </p:sp>
      <p:sp>
        <p:nvSpPr>
          <p:cNvPr id="11325" name="Text Box 61">
            <a:extLst>
              <a:ext uri="{FF2B5EF4-FFF2-40B4-BE49-F238E27FC236}">
                <a16:creationId xmlns:a16="http://schemas.microsoft.com/office/drawing/2014/main" id="{D721BEAF-3101-484E-A113-184D8CA42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943475"/>
            <a:ext cx="208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0.7219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0.6490</a:t>
            </a:r>
          </a:p>
        </p:txBody>
      </p:sp>
      <p:sp>
        <p:nvSpPr>
          <p:cNvPr id="11326" name="Text Box 62">
            <a:extLst>
              <a:ext uri="{FF2B5EF4-FFF2-40B4-BE49-F238E27FC236}">
                <a16:creationId xmlns:a16="http://schemas.microsoft.com/office/drawing/2014/main" id="{2E40B431-D4B2-4612-82E6-C47EB921A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563" y="4941888"/>
            <a:ext cx="1119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0.0729</a:t>
            </a:r>
          </a:p>
        </p:txBody>
      </p:sp>
      <p:sp>
        <p:nvSpPr>
          <p:cNvPr id="11327" name="Text Box 63">
            <a:extLst>
              <a:ext uri="{FF2B5EF4-FFF2-40B4-BE49-F238E27FC236}">
                <a16:creationId xmlns:a16="http://schemas.microsoft.com/office/drawing/2014/main" id="{5F0FC2AB-9B7D-4113-A117-7FF40399C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00688"/>
            <a:ext cx="214947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Race, </a:t>
            </a:r>
          </a:p>
        </p:txBody>
      </p:sp>
      <p:sp>
        <p:nvSpPr>
          <p:cNvPr id="11328" name="Text Box 64">
            <a:extLst>
              <a:ext uri="{FF2B5EF4-FFF2-40B4-BE49-F238E27FC236}">
                <a16:creationId xmlns:a16="http://schemas.microsoft.com/office/drawing/2014/main" id="{9BFECE4A-EF3E-4DEC-968C-CF18A4716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5499100"/>
            <a:ext cx="2589212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Gain(Race, T) = 0.0729</a:t>
            </a:r>
          </a:p>
        </p:txBody>
      </p:sp>
      <p:sp>
        <p:nvSpPr>
          <p:cNvPr id="11333" name="Text Box 69">
            <a:extLst>
              <a:ext uri="{FF2B5EF4-FFF2-40B4-BE49-F238E27FC236}">
                <a16:creationId xmlns:a16="http://schemas.microsoft.com/office/drawing/2014/main" id="{A50F2D6B-E36B-4B40-AAD5-F4C6972A3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860800"/>
            <a:ext cx="547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</a:t>
            </a:r>
          </a:p>
        </p:txBody>
      </p:sp>
      <p:sp>
        <p:nvSpPr>
          <p:cNvPr id="11334" name="Text Box 70">
            <a:extLst>
              <a:ext uri="{FF2B5EF4-FFF2-40B4-BE49-F238E27FC236}">
                <a16:creationId xmlns:a16="http://schemas.microsoft.com/office/drawing/2014/main" id="{AF6E8D80-8673-4981-A882-D7479B65D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3357563"/>
            <a:ext cx="1119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0.8113</a:t>
            </a:r>
          </a:p>
        </p:txBody>
      </p:sp>
      <p:sp>
        <p:nvSpPr>
          <p:cNvPr id="11335" name="Text Box 71">
            <a:extLst>
              <a:ext uri="{FF2B5EF4-FFF2-40B4-BE49-F238E27FC236}">
                <a16:creationId xmlns:a16="http://schemas.microsoft.com/office/drawing/2014/main" id="{44F7D225-5143-491B-9AF2-ACD6FF3D2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4445000"/>
            <a:ext cx="1119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0.6490</a:t>
            </a:r>
          </a:p>
        </p:txBody>
      </p:sp>
      <p:grpSp>
        <p:nvGrpSpPr>
          <p:cNvPr id="47173" name="Group 72">
            <a:extLst>
              <a:ext uri="{FF2B5EF4-FFF2-40B4-BE49-F238E27FC236}">
                <a16:creationId xmlns:a16="http://schemas.microsoft.com/office/drawing/2014/main" id="{38467F09-DA88-4F9A-A8E7-97D4294831CF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549275"/>
            <a:ext cx="319088" cy="2894013"/>
            <a:chOff x="3288" y="346"/>
            <a:chExt cx="201" cy="1823"/>
          </a:xfrm>
        </p:grpSpPr>
        <p:sp>
          <p:nvSpPr>
            <p:cNvPr id="47189" name="Text Box 73">
              <a:extLst>
                <a:ext uri="{FF2B5EF4-FFF2-40B4-BE49-F238E27FC236}">
                  <a16:creationId xmlns:a16="http://schemas.microsoft.com/office/drawing/2014/main" id="{43DDF40A-8278-4F7F-949D-86E6220BA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346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1</a:t>
              </a:r>
            </a:p>
          </p:txBody>
        </p:sp>
        <p:sp>
          <p:nvSpPr>
            <p:cNvPr id="47190" name="Text Box 74">
              <a:extLst>
                <a:ext uri="{FF2B5EF4-FFF2-40B4-BE49-F238E27FC236}">
                  <a16:creationId xmlns:a16="http://schemas.microsoft.com/office/drawing/2014/main" id="{45130454-2B00-4F8F-9DED-A6BD9692D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572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2</a:t>
              </a:r>
            </a:p>
          </p:txBody>
        </p:sp>
        <p:sp>
          <p:nvSpPr>
            <p:cNvPr id="47191" name="Text Box 75">
              <a:extLst>
                <a:ext uri="{FF2B5EF4-FFF2-40B4-BE49-F238E27FC236}">
                  <a16:creationId xmlns:a16="http://schemas.microsoft.com/office/drawing/2014/main" id="{472181C7-AD6F-4F04-A384-140C59CBD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789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3</a:t>
              </a:r>
            </a:p>
          </p:txBody>
        </p:sp>
        <p:sp>
          <p:nvSpPr>
            <p:cNvPr id="47192" name="Text Box 76">
              <a:extLst>
                <a:ext uri="{FF2B5EF4-FFF2-40B4-BE49-F238E27FC236}">
                  <a16:creationId xmlns:a16="http://schemas.microsoft.com/office/drawing/2014/main" id="{1F1BDCB9-8A1B-4B5F-8A3E-E2514BDAB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026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4</a:t>
              </a:r>
            </a:p>
          </p:txBody>
        </p:sp>
        <p:sp>
          <p:nvSpPr>
            <p:cNvPr id="47193" name="Text Box 77">
              <a:extLst>
                <a:ext uri="{FF2B5EF4-FFF2-40B4-BE49-F238E27FC236}">
                  <a16:creationId xmlns:a16="http://schemas.microsoft.com/office/drawing/2014/main" id="{073CCBAE-26E0-4B26-8AAB-9786D99AF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252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5</a:t>
              </a:r>
            </a:p>
          </p:txBody>
        </p:sp>
        <p:sp>
          <p:nvSpPr>
            <p:cNvPr id="47194" name="Text Box 78">
              <a:extLst>
                <a:ext uri="{FF2B5EF4-FFF2-40B4-BE49-F238E27FC236}">
                  <a16:creationId xmlns:a16="http://schemas.microsoft.com/office/drawing/2014/main" id="{1CE502E1-E42E-4B61-96FF-B1F1489EB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469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6</a:t>
              </a:r>
            </a:p>
          </p:txBody>
        </p:sp>
        <p:sp>
          <p:nvSpPr>
            <p:cNvPr id="47195" name="Text Box 79">
              <a:extLst>
                <a:ext uri="{FF2B5EF4-FFF2-40B4-BE49-F238E27FC236}">
                  <a16:creationId xmlns:a16="http://schemas.microsoft.com/office/drawing/2014/main" id="{9CEEC8C9-23D4-453C-9348-BAAD4E58E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706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7</a:t>
              </a:r>
            </a:p>
          </p:txBody>
        </p:sp>
        <p:sp>
          <p:nvSpPr>
            <p:cNvPr id="47196" name="Text Box 80">
              <a:extLst>
                <a:ext uri="{FF2B5EF4-FFF2-40B4-BE49-F238E27FC236}">
                  <a16:creationId xmlns:a16="http://schemas.microsoft.com/office/drawing/2014/main" id="{88A0AB78-7446-44C8-A4EE-523478022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932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8</a:t>
              </a:r>
            </a:p>
          </p:txBody>
        </p:sp>
      </p:grpSp>
      <p:sp>
        <p:nvSpPr>
          <p:cNvPr id="47174" name="Rectangle 81">
            <a:extLst>
              <a:ext uri="{FF2B5EF4-FFF2-40B4-BE49-F238E27FC236}">
                <a16:creationId xmlns:a16="http://schemas.microsoft.com/office/drawing/2014/main" id="{A3E01A68-2AB0-40B9-BE9E-7EBDD9A8E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500"/>
            <a:ext cx="4968875" cy="20605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75" name="Text Box 82">
            <a:extLst>
              <a:ext uri="{FF2B5EF4-FFF2-40B4-BE49-F238E27FC236}">
                <a16:creationId xmlns:a16="http://schemas.microsoft.com/office/drawing/2014/main" id="{02422BC3-7D20-4E4B-8B8E-E293D22A7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49225"/>
            <a:ext cx="6000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root</a:t>
            </a:r>
          </a:p>
        </p:txBody>
      </p:sp>
      <p:sp>
        <p:nvSpPr>
          <p:cNvPr id="47176" name="Text Box 83">
            <a:extLst>
              <a:ext uri="{FF2B5EF4-FFF2-40B4-BE49-F238E27FC236}">
                <a16:creationId xmlns:a16="http://schemas.microsoft.com/office/drawing/2014/main" id="{2E43C810-4B16-4B45-9E80-8B0F0D8B9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836613"/>
            <a:ext cx="407987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</a:t>
            </a:r>
          </a:p>
        </p:txBody>
      </p:sp>
      <p:sp>
        <p:nvSpPr>
          <p:cNvPr id="47177" name="Text Box 84">
            <a:extLst>
              <a:ext uri="{FF2B5EF4-FFF2-40B4-BE49-F238E27FC236}">
                <a16:creationId xmlns:a16="http://schemas.microsoft.com/office/drawing/2014/main" id="{69102CD1-A6D7-4D65-BD2A-FEC551C58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836613"/>
            <a:ext cx="407987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</a:t>
            </a:r>
          </a:p>
        </p:txBody>
      </p:sp>
      <p:sp>
        <p:nvSpPr>
          <p:cNvPr id="47178" name="Line 85">
            <a:extLst>
              <a:ext uri="{FF2B5EF4-FFF2-40B4-BE49-F238E27FC236}">
                <a16:creationId xmlns:a16="http://schemas.microsoft.com/office/drawing/2014/main" id="{E3CC2463-440A-4763-B32C-A960936F1E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476250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9" name="Line 86">
            <a:extLst>
              <a:ext uri="{FF2B5EF4-FFF2-40B4-BE49-F238E27FC236}">
                <a16:creationId xmlns:a16="http://schemas.microsoft.com/office/drawing/2014/main" id="{8B4B80F9-6543-4A06-AC9C-C26459B61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476250"/>
            <a:ext cx="7921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0" name="Text Box 87">
            <a:extLst>
              <a:ext uri="{FF2B5EF4-FFF2-40B4-BE49-F238E27FC236}">
                <a16:creationId xmlns:a16="http://schemas.microsoft.com/office/drawing/2014/main" id="{0C53A631-F010-4EE2-AAF2-EA86C6D2C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3375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child=yes</a:t>
            </a:r>
          </a:p>
        </p:txBody>
      </p:sp>
      <p:sp>
        <p:nvSpPr>
          <p:cNvPr id="47181" name="Text Box 88">
            <a:extLst>
              <a:ext uri="{FF2B5EF4-FFF2-40B4-BE49-F238E27FC236}">
                <a16:creationId xmlns:a16="http://schemas.microsoft.com/office/drawing/2014/main" id="{CCCE1C18-F19E-4194-8674-45DAD5FA0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33375"/>
            <a:ext cx="1065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child=no</a:t>
            </a:r>
          </a:p>
        </p:txBody>
      </p:sp>
      <p:sp>
        <p:nvSpPr>
          <p:cNvPr id="47182" name="AutoShape 89">
            <a:extLst>
              <a:ext uri="{FF2B5EF4-FFF2-40B4-BE49-F238E27FC236}">
                <a16:creationId xmlns:a16="http://schemas.microsoft.com/office/drawing/2014/main" id="{2BB49454-6C28-465E-9D1C-BA81B8F5A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41438"/>
            <a:ext cx="1152525" cy="360362"/>
          </a:xfrm>
          <a:prstGeom prst="wedgeRoundRectCallout">
            <a:avLst>
              <a:gd name="adj1" fmla="val 42560"/>
              <a:gd name="adj2" fmla="val -9669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{2, 3, 4}</a:t>
            </a:r>
          </a:p>
        </p:txBody>
      </p:sp>
      <p:sp>
        <p:nvSpPr>
          <p:cNvPr id="47183" name="AutoShape 90">
            <a:extLst>
              <a:ext uri="{FF2B5EF4-FFF2-40B4-BE49-F238E27FC236}">
                <a16:creationId xmlns:a16="http://schemas.microsoft.com/office/drawing/2014/main" id="{A55B0E19-D239-4167-B371-21A7A0F24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341438"/>
            <a:ext cx="1800225" cy="431800"/>
          </a:xfrm>
          <a:prstGeom prst="wedgeRoundRectCallout">
            <a:avLst>
              <a:gd name="adj1" fmla="val -7407"/>
              <a:gd name="adj2" fmla="val -937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{1, 5, 6, 7, 8}</a:t>
            </a:r>
          </a:p>
        </p:txBody>
      </p:sp>
      <p:sp>
        <p:nvSpPr>
          <p:cNvPr id="47184" name="Text Box 91">
            <a:extLst>
              <a:ext uri="{FF2B5EF4-FFF2-40B4-BE49-F238E27FC236}">
                <a16:creationId xmlns:a16="http://schemas.microsoft.com/office/drawing/2014/main" id="{561AB5A5-53AA-419D-B238-2A2049839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701800"/>
            <a:ext cx="2519363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Insurance: 3 Yes; 0 No</a:t>
            </a:r>
          </a:p>
        </p:txBody>
      </p:sp>
      <p:sp>
        <p:nvSpPr>
          <p:cNvPr id="47185" name="Text Box 92">
            <a:extLst>
              <a:ext uri="{FF2B5EF4-FFF2-40B4-BE49-F238E27FC236}">
                <a16:creationId xmlns:a16="http://schemas.microsoft.com/office/drawing/2014/main" id="{9577B316-49E4-4DD9-83CC-C70CA1AC0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700213"/>
            <a:ext cx="2519362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Insurance: 1 Yes; 4 No</a:t>
            </a:r>
          </a:p>
        </p:txBody>
      </p:sp>
      <p:sp>
        <p:nvSpPr>
          <p:cNvPr id="47186" name="Oval 93">
            <a:extLst>
              <a:ext uri="{FF2B5EF4-FFF2-40B4-BE49-F238E27FC236}">
                <a16:creationId xmlns:a16="http://schemas.microsoft.com/office/drawing/2014/main" id="{180FC666-3FEC-412B-93A1-11AF807E0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1557338"/>
            <a:ext cx="1296987" cy="647700"/>
          </a:xfrm>
          <a:prstGeom prst="ellips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87" name="Text Box 94">
            <a:extLst>
              <a:ext uri="{FF2B5EF4-FFF2-40B4-BE49-F238E27FC236}">
                <a16:creationId xmlns:a16="http://schemas.microsoft.com/office/drawing/2014/main" id="{F4BACB98-2950-4A24-91DE-367FE3708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42950"/>
            <a:ext cx="989013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100% Yes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0% No</a:t>
            </a:r>
          </a:p>
        </p:txBody>
      </p:sp>
      <p:sp>
        <p:nvSpPr>
          <p:cNvPr id="47188" name="Text Box 95">
            <a:extLst>
              <a:ext uri="{FF2B5EF4-FFF2-40B4-BE49-F238E27FC236}">
                <a16:creationId xmlns:a16="http://schemas.microsoft.com/office/drawing/2014/main" id="{8812F880-A019-40E8-95ED-B06D8CFD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692150"/>
            <a:ext cx="892175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20% Yes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80% 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9" grpId="0"/>
      <p:bldP spid="11320" grpId="0"/>
      <p:bldP spid="11321" grpId="0" animBg="1"/>
      <p:bldP spid="11322" grpId="0"/>
      <p:bldP spid="11323" grpId="0"/>
      <p:bldP spid="11324" grpId="0"/>
      <p:bldP spid="11325" grpId="0"/>
      <p:bldP spid="11326" grpId="0"/>
      <p:bldP spid="11327" grpId="0" animBg="1"/>
      <p:bldP spid="11328" grpId="0" animBg="1"/>
      <p:bldP spid="11333" grpId="0"/>
      <p:bldP spid="11334" grpId="0"/>
      <p:bldP spid="113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FAF82C97-D935-454E-9D8F-CE5E87AF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8CF5BE-82AA-4C92-89E8-D45F4E9A2FF3}" type="slidenum">
              <a:rPr kumimoji="0" lang="en-US" altLang="zh-TW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870186E-7232-448C-94D3-81066E45A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12291" name="Group 3">
            <a:extLst>
              <a:ext uri="{FF2B5EF4-FFF2-40B4-BE49-F238E27FC236}">
                <a16:creationId xmlns:a16="http://schemas.microsoft.com/office/drawing/2014/main" id="{3A2BF8F2-B90E-4292-9191-74E143A277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80063" y="188913"/>
          <a:ext cx="3419475" cy="3270352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196420975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406879575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11807028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99535693"/>
                    </a:ext>
                  </a:extLst>
                </a:gridCol>
              </a:tblGrid>
              <a:tr h="3444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Race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Income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Child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Insurance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398804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363609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90124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37437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870570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785177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61328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88912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53428"/>
                  </a:ext>
                </a:extLst>
              </a:tr>
            </a:tbl>
          </a:graphicData>
        </a:graphic>
      </p:graphicFrame>
      <p:sp>
        <p:nvSpPr>
          <p:cNvPr id="48184" name="Text Box 55">
            <a:extLst>
              <a:ext uri="{FF2B5EF4-FFF2-40B4-BE49-F238E27FC236}">
                <a16:creationId xmlns:a16="http://schemas.microsoft.com/office/drawing/2014/main" id="{5605364E-1C53-4ECB-BE65-866100743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133600"/>
            <a:ext cx="3879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Info(T) = - 1/5 log 1/5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4/5 log 4/5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   = 0.7219</a:t>
            </a:r>
          </a:p>
        </p:txBody>
      </p:sp>
      <p:sp>
        <p:nvSpPr>
          <p:cNvPr id="12344" name="Text Box 56">
            <a:extLst>
              <a:ext uri="{FF2B5EF4-FFF2-40B4-BE49-F238E27FC236}">
                <a16:creationId xmlns:a16="http://schemas.microsoft.com/office/drawing/2014/main" id="{E0A001EF-62C3-449C-A9D2-B0EFD1862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3349625"/>
            <a:ext cx="3390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</a:t>
            </a:r>
            <a:r>
              <a:rPr lang="en-US" altLang="zh-TW" sz="1800" baseline="-25000"/>
              <a:t>high</a:t>
            </a:r>
            <a:r>
              <a:rPr lang="en-US" altLang="zh-TW" sz="1800"/>
              <a:t>) = - 1 log 1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0 log 0 </a:t>
            </a:r>
          </a:p>
        </p:txBody>
      </p:sp>
      <p:sp>
        <p:nvSpPr>
          <p:cNvPr id="12345" name="Text Box 57">
            <a:extLst>
              <a:ext uri="{FF2B5EF4-FFF2-40B4-BE49-F238E27FC236}">
                <a16:creationId xmlns:a16="http://schemas.microsoft.com/office/drawing/2014/main" id="{AD7E785D-194C-4BB1-922E-F5E1DB3A5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852738"/>
            <a:ext cx="241617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Income, </a:t>
            </a:r>
          </a:p>
        </p:txBody>
      </p:sp>
      <p:sp>
        <p:nvSpPr>
          <p:cNvPr id="12346" name="Text Box 58">
            <a:extLst>
              <a:ext uri="{FF2B5EF4-FFF2-40B4-BE49-F238E27FC236}">
                <a16:creationId xmlns:a16="http://schemas.microsoft.com/office/drawing/2014/main" id="{4C2BDE27-EE16-4E4A-B071-B80C4D32F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860800"/>
            <a:ext cx="325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</a:t>
            </a:r>
            <a:r>
              <a:rPr lang="en-US" altLang="zh-TW" sz="1800" baseline="-25000"/>
              <a:t>low</a:t>
            </a:r>
            <a:r>
              <a:rPr lang="en-US" altLang="zh-TW" sz="1800"/>
              <a:t>) = - 0 log 0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1 log 1</a:t>
            </a:r>
          </a:p>
        </p:txBody>
      </p:sp>
      <p:sp>
        <p:nvSpPr>
          <p:cNvPr id="12347" name="Text Box 59">
            <a:extLst>
              <a:ext uri="{FF2B5EF4-FFF2-40B4-BE49-F238E27FC236}">
                <a16:creationId xmlns:a16="http://schemas.microsoft.com/office/drawing/2014/main" id="{D3819ACF-C18B-4485-9F29-875EC7949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35475"/>
            <a:ext cx="5630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Info(Income, T) = 1/5 x Info(T</a:t>
            </a:r>
            <a:r>
              <a:rPr lang="en-US" altLang="zh-TW" sz="1800" baseline="-25000"/>
              <a:t>high</a:t>
            </a:r>
            <a:r>
              <a:rPr lang="en-US" altLang="zh-TW" sz="1800"/>
              <a:t>) + 4/5 x Info(T</a:t>
            </a:r>
            <a:r>
              <a:rPr lang="en-US" altLang="zh-TW" sz="1800" baseline="-25000"/>
              <a:t>low</a:t>
            </a:r>
            <a:r>
              <a:rPr lang="en-US" altLang="zh-TW" sz="1800"/>
              <a:t>) </a:t>
            </a:r>
          </a:p>
        </p:txBody>
      </p:sp>
      <p:sp>
        <p:nvSpPr>
          <p:cNvPr id="12348" name="Text Box 60">
            <a:extLst>
              <a:ext uri="{FF2B5EF4-FFF2-40B4-BE49-F238E27FC236}">
                <a16:creationId xmlns:a16="http://schemas.microsoft.com/office/drawing/2014/main" id="{8461673F-E91E-4F0B-843B-5762FD38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43475"/>
            <a:ext cx="474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Gain(Income, T) = Info(T)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Info(Income, T)</a:t>
            </a:r>
          </a:p>
        </p:txBody>
      </p:sp>
      <p:sp>
        <p:nvSpPr>
          <p:cNvPr id="12349" name="Text Box 61">
            <a:extLst>
              <a:ext uri="{FF2B5EF4-FFF2-40B4-BE49-F238E27FC236}">
                <a16:creationId xmlns:a16="http://schemas.microsoft.com/office/drawing/2014/main" id="{33BAE796-8013-483B-AC85-58239F801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943475"/>
            <a:ext cx="151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0.7219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0</a:t>
            </a:r>
          </a:p>
        </p:txBody>
      </p:sp>
      <p:sp>
        <p:nvSpPr>
          <p:cNvPr id="12350" name="Text Box 62">
            <a:extLst>
              <a:ext uri="{FF2B5EF4-FFF2-40B4-BE49-F238E27FC236}">
                <a16:creationId xmlns:a16="http://schemas.microsoft.com/office/drawing/2014/main" id="{57ABFD2A-AA33-48F6-86FC-788420617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941888"/>
            <a:ext cx="1119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0.7219</a:t>
            </a:r>
          </a:p>
        </p:txBody>
      </p:sp>
      <p:sp>
        <p:nvSpPr>
          <p:cNvPr id="48192" name="Text Box 63">
            <a:extLst>
              <a:ext uri="{FF2B5EF4-FFF2-40B4-BE49-F238E27FC236}">
                <a16:creationId xmlns:a16="http://schemas.microsoft.com/office/drawing/2014/main" id="{40C64433-AACC-48B8-A878-084F6F0B9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00688"/>
            <a:ext cx="214947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Race, </a:t>
            </a:r>
          </a:p>
        </p:txBody>
      </p:sp>
      <p:sp>
        <p:nvSpPr>
          <p:cNvPr id="48193" name="Text Box 64">
            <a:extLst>
              <a:ext uri="{FF2B5EF4-FFF2-40B4-BE49-F238E27FC236}">
                <a16:creationId xmlns:a16="http://schemas.microsoft.com/office/drawing/2014/main" id="{D5B291F7-F665-4191-BCE0-690B8930D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5499100"/>
            <a:ext cx="2589212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Gain(Race, T) = 0.0729</a:t>
            </a:r>
          </a:p>
        </p:txBody>
      </p:sp>
      <p:sp>
        <p:nvSpPr>
          <p:cNvPr id="12353" name="Text Box 65">
            <a:extLst>
              <a:ext uri="{FF2B5EF4-FFF2-40B4-BE49-F238E27FC236}">
                <a16:creationId xmlns:a16="http://schemas.microsoft.com/office/drawing/2014/main" id="{157219B7-5147-45CF-9AFB-3EB8A55E9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860800"/>
            <a:ext cx="547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</a:t>
            </a:r>
          </a:p>
        </p:txBody>
      </p:sp>
      <p:sp>
        <p:nvSpPr>
          <p:cNvPr id="12354" name="Text Box 66">
            <a:extLst>
              <a:ext uri="{FF2B5EF4-FFF2-40B4-BE49-F238E27FC236}">
                <a16:creationId xmlns:a16="http://schemas.microsoft.com/office/drawing/2014/main" id="{5E3688F3-2C6E-4472-A958-E4DB0788D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357563"/>
            <a:ext cx="547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</a:t>
            </a:r>
          </a:p>
        </p:txBody>
      </p:sp>
      <p:sp>
        <p:nvSpPr>
          <p:cNvPr id="12355" name="Text Box 67">
            <a:extLst>
              <a:ext uri="{FF2B5EF4-FFF2-40B4-BE49-F238E27FC236}">
                <a16:creationId xmlns:a16="http://schemas.microsoft.com/office/drawing/2014/main" id="{CFA0F639-8A86-4543-8BA4-3E90584EC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4445000"/>
            <a:ext cx="547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</a:t>
            </a:r>
          </a:p>
        </p:txBody>
      </p:sp>
      <p:grpSp>
        <p:nvGrpSpPr>
          <p:cNvPr id="48197" name="Group 68">
            <a:extLst>
              <a:ext uri="{FF2B5EF4-FFF2-40B4-BE49-F238E27FC236}">
                <a16:creationId xmlns:a16="http://schemas.microsoft.com/office/drawing/2014/main" id="{0DD8444A-9EDE-4976-9EC0-961A121B92C2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549275"/>
            <a:ext cx="319088" cy="2894013"/>
            <a:chOff x="3288" y="346"/>
            <a:chExt cx="201" cy="1823"/>
          </a:xfrm>
        </p:grpSpPr>
        <p:sp>
          <p:nvSpPr>
            <p:cNvPr id="48216" name="Text Box 69">
              <a:extLst>
                <a:ext uri="{FF2B5EF4-FFF2-40B4-BE49-F238E27FC236}">
                  <a16:creationId xmlns:a16="http://schemas.microsoft.com/office/drawing/2014/main" id="{4F406786-5328-4FA8-AA35-870DBF579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346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1</a:t>
              </a:r>
            </a:p>
          </p:txBody>
        </p:sp>
        <p:sp>
          <p:nvSpPr>
            <p:cNvPr id="48217" name="Text Box 70">
              <a:extLst>
                <a:ext uri="{FF2B5EF4-FFF2-40B4-BE49-F238E27FC236}">
                  <a16:creationId xmlns:a16="http://schemas.microsoft.com/office/drawing/2014/main" id="{54643769-42AD-4069-9E5B-F7E240B8F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572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2</a:t>
              </a:r>
            </a:p>
          </p:txBody>
        </p:sp>
        <p:sp>
          <p:nvSpPr>
            <p:cNvPr id="48218" name="Text Box 71">
              <a:extLst>
                <a:ext uri="{FF2B5EF4-FFF2-40B4-BE49-F238E27FC236}">
                  <a16:creationId xmlns:a16="http://schemas.microsoft.com/office/drawing/2014/main" id="{A3F4C325-A31E-449D-AFAC-9004DCDE4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789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3</a:t>
              </a:r>
            </a:p>
          </p:txBody>
        </p:sp>
        <p:sp>
          <p:nvSpPr>
            <p:cNvPr id="48219" name="Text Box 72">
              <a:extLst>
                <a:ext uri="{FF2B5EF4-FFF2-40B4-BE49-F238E27FC236}">
                  <a16:creationId xmlns:a16="http://schemas.microsoft.com/office/drawing/2014/main" id="{6A6E6E67-4B5F-474E-8E0D-B0F63657C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026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4</a:t>
              </a:r>
            </a:p>
          </p:txBody>
        </p:sp>
        <p:sp>
          <p:nvSpPr>
            <p:cNvPr id="48220" name="Text Box 73">
              <a:extLst>
                <a:ext uri="{FF2B5EF4-FFF2-40B4-BE49-F238E27FC236}">
                  <a16:creationId xmlns:a16="http://schemas.microsoft.com/office/drawing/2014/main" id="{5C0262E3-9F25-4B6C-970B-EED46A433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252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5</a:t>
              </a:r>
            </a:p>
          </p:txBody>
        </p:sp>
        <p:sp>
          <p:nvSpPr>
            <p:cNvPr id="48221" name="Text Box 74">
              <a:extLst>
                <a:ext uri="{FF2B5EF4-FFF2-40B4-BE49-F238E27FC236}">
                  <a16:creationId xmlns:a16="http://schemas.microsoft.com/office/drawing/2014/main" id="{5CF4E686-60A7-4804-A889-803FE8E29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469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6</a:t>
              </a:r>
            </a:p>
          </p:txBody>
        </p:sp>
        <p:sp>
          <p:nvSpPr>
            <p:cNvPr id="48222" name="Text Box 75">
              <a:extLst>
                <a:ext uri="{FF2B5EF4-FFF2-40B4-BE49-F238E27FC236}">
                  <a16:creationId xmlns:a16="http://schemas.microsoft.com/office/drawing/2014/main" id="{2E824D4A-4343-4948-8D0D-CF5E8CBD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706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7</a:t>
              </a:r>
            </a:p>
          </p:txBody>
        </p:sp>
        <p:sp>
          <p:nvSpPr>
            <p:cNvPr id="48223" name="Text Box 76">
              <a:extLst>
                <a:ext uri="{FF2B5EF4-FFF2-40B4-BE49-F238E27FC236}">
                  <a16:creationId xmlns:a16="http://schemas.microsoft.com/office/drawing/2014/main" id="{CD3F3E82-FBAF-4306-A97D-166FABA74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932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8</a:t>
              </a:r>
            </a:p>
          </p:txBody>
        </p:sp>
      </p:grpSp>
      <p:sp>
        <p:nvSpPr>
          <p:cNvPr id="48198" name="Rectangle 77">
            <a:extLst>
              <a:ext uri="{FF2B5EF4-FFF2-40B4-BE49-F238E27FC236}">
                <a16:creationId xmlns:a16="http://schemas.microsoft.com/office/drawing/2014/main" id="{8C273F4D-90A8-476B-BA06-5971B7ECF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500"/>
            <a:ext cx="4968875" cy="20605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8199" name="Text Box 78">
            <a:extLst>
              <a:ext uri="{FF2B5EF4-FFF2-40B4-BE49-F238E27FC236}">
                <a16:creationId xmlns:a16="http://schemas.microsoft.com/office/drawing/2014/main" id="{B84A73E0-510C-4326-B722-D331EB7FB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49225"/>
            <a:ext cx="6000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root</a:t>
            </a:r>
          </a:p>
        </p:txBody>
      </p:sp>
      <p:sp>
        <p:nvSpPr>
          <p:cNvPr id="48200" name="Text Box 79">
            <a:extLst>
              <a:ext uri="{FF2B5EF4-FFF2-40B4-BE49-F238E27FC236}">
                <a16:creationId xmlns:a16="http://schemas.microsoft.com/office/drawing/2014/main" id="{BC277495-30AC-4BB4-9CBB-5D98143DE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836613"/>
            <a:ext cx="407987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</a:t>
            </a:r>
          </a:p>
        </p:txBody>
      </p:sp>
      <p:sp>
        <p:nvSpPr>
          <p:cNvPr id="48201" name="Text Box 80">
            <a:extLst>
              <a:ext uri="{FF2B5EF4-FFF2-40B4-BE49-F238E27FC236}">
                <a16:creationId xmlns:a16="http://schemas.microsoft.com/office/drawing/2014/main" id="{7CACE9EC-0493-45E2-897D-5D9BD720F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836613"/>
            <a:ext cx="407987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</a:t>
            </a:r>
          </a:p>
        </p:txBody>
      </p:sp>
      <p:sp>
        <p:nvSpPr>
          <p:cNvPr id="48202" name="Line 81">
            <a:extLst>
              <a:ext uri="{FF2B5EF4-FFF2-40B4-BE49-F238E27FC236}">
                <a16:creationId xmlns:a16="http://schemas.microsoft.com/office/drawing/2014/main" id="{8ED2466D-6746-4669-9CD8-976C99D1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476250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03" name="Line 82">
            <a:extLst>
              <a:ext uri="{FF2B5EF4-FFF2-40B4-BE49-F238E27FC236}">
                <a16:creationId xmlns:a16="http://schemas.microsoft.com/office/drawing/2014/main" id="{FEE98BA0-1D33-4206-A12B-E86BCA195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476250"/>
            <a:ext cx="7921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04" name="Text Box 83">
            <a:extLst>
              <a:ext uri="{FF2B5EF4-FFF2-40B4-BE49-F238E27FC236}">
                <a16:creationId xmlns:a16="http://schemas.microsoft.com/office/drawing/2014/main" id="{92949CD8-FF53-4BE2-9DA1-6BFF780B8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3375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child=yes</a:t>
            </a:r>
          </a:p>
        </p:txBody>
      </p:sp>
      <p:sp>
        <p:nvSpPr>
          <p:cNvPr id="48205" name="Text Box 84">
            <a:extLst>
              <a:ext uri="{FF2B5EF4-FFF2-40B4-BE49-F238E27FC236}">
                <a16:creationId xmlns:a16="http://schemas.microsoft.com/office/drawing/2014/main" id="{367F026B-7A60-49C1-8FA0-FDBFD29D3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33375"/>
            <a:ext cx="1065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child=no</a:t>
            </a:r>
          </a:p>
        </p:txBody>
      </p:sp>
      <p:sp>
        <p:nvSpPr>
          <p:cNvPr id="48206" name="AutoShape 85">
            <a:extLst>
              <a:ext uri="{FF2B5EF4-FFF2-40B4-BE49-F238E27FC236}">
                <a16:creationId xmlns:a16="http://schemas.microsoft.com/office/drawing/2014/main" id="{A142944F-A7D1-4DB4-BCB5-6C9DED639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41438"/>
            <a:ext cx="1152525" cy="360362"/>
          </a:xfrm>
          <a:prstGeom prst="wedgeRoundRectCallout">
            <a:avLst>
              <a:gd name="adj1" fmla="val 42560"/>
              <a:gd name="adj2" fmla="val -9669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{2, 3, 4}</a:t>
            </a:r>
          </a:p>
        </p:txBody>
      </p:sp>
      <p:sp>
        <p:nvSpPr>
          <p:cNvPr id="48207" name="AutoShape 86">
            <a:extLst>
              <a:ext uri="{FF2B5EF4-FFF2-40B4-BE49-F238E27FC236}">
                <a16:creationId xmlns:a16="http://schemas.microsoft.com/office/drawing/2014/main" id="{16BE814B-16DE-468C-95A6-E86863A0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341438"/>
            <a:ext cx="1800225" cy="431800"/>
          </a:xfrm>
          <a:prstGeom prst="wedgeRoundRectCallout">
            <a:avLst>
              <a:gd name="adj1" fmla="val -7407"/>
              <a:gd name="adj2" fmla="val -937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{1, 5, 6, 7, 8}</a:t>
            </a:r>
          </a:p>
        </p:txBody>
      </p:sp>
      <p:sp>
        <p:nvSpPr>
          <p:cNvPr id="48208" name="Text Box 87">
            <a:extLst>
              <a:ext uri="{FF2B5EF4-FFF2-40B4-BE49-F238E27FC236}">
                <a16:creationId xmlns:a16="http://schemas.microsoft.com/office/drawing/2014/main" id="{D7D3BBCF-4029-4A2C-ADD5-7F700098F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701800"/>
            <a:ext cx="2519363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Insurance: 3 Yes; 0 No</a:t>
            </a:r>
          </a:p>
        </p:txBody>
      </p:sp>
      <p:sp>
        <p:nvSpPr>
          <p:cNvPr id="48209" name="Text Box 88">
            <a:extLst>
              <a:ext uri="{FF2B5EF4-FFF2-40B4-BE49-F238E27FC236}">
                <a16:creationId xmlns:a16="http://schemas.microsoft.com/office/drawing/2014/main" id="{40EF4E75-B6F8-4984-831D-0B945365D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700213"/>
            <a:ext cx="2519362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Insurance: 1 Yes; 4 No</a:t>
            </a:r>
          </a:p>
        </p:txBody>
      </p:sp>
      <p:sp>
        <p:nvSpPr>
          <p:cNvPr id="48210" name="Oval 89">
            <a:extLst>
              <a:ext uri="{FF2B5EF4-FFF2-40B4-BE49-F238E27FC236}">
                <a16:creationId xmlns:a16="http://schemas.microsoft.com/office/drawing/2014/main" id="{532D5A77-5934-4951-92C5-A3C83E7DC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1557338"/>
            <a:ext cx="1296987" cy="647700"/>
          </a:xfrm>
          <a:prstGeom prst="ellips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378" name="Text Box 90">
            <a:extLst>
              <a:ext uri="{FF2B5EF4-FFF2-40B4-BE49-F238E27FC236}">
                <a16:creationId xmlns:a16="http://schemas.microsoft.com/office/drawing/2014/main" id="{3A5EE127-3498-4CC7-9929-4377DF485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69000"/>
            <a:ext cx="2416175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Income, </a:t>
            </a:r>
          </a:p>
        </p:txBody>
      </p:sp>
      <p:sp>
        <p:nvSpPr>
          <p:cNvPr id="12379" name="Text Box 91">
            <a:extLst>
              <a:ext uri="{FF2B5EF4-FFF2-40B4-BE49-F238E27FC236}">
                <a16:creationId xmlns:a16="http://schemas.microsoft.com/office/drawing/2014/main" id="{CE3C9781-80F1-4A92-8A92-7ECBAF344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5967413"/>
            <a:ext cx="2855912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Gain(Income, T) = 0.7219</a:t>
            </a:r>
          </a:p>
        </p:txBody>
      </p:sp>
      <p:sp>
        <p:nvSpPr>
          <p:cNvPr id="48213" name="Text Box 92">
            <a:extLst>
              <a:ext uri="{FF2B5EF4-FFF2-40B4-BE49-F238E27FC236}">
                <a16:creationId xmlns:a16="http://schemas.microsoft.com/office/drawing/2014/main" id="{E20C907C-1AD7-413A-AD37-6AF115864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42950"/>
            <a:ext cx="989013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100% Yes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0% No</a:t>
            </a:r>
          </a:p>
        </p:txBody>
      </p:sp>
      <p:sp>
        <p:nvSpPr>
          <p:cNvPr id="48214" name="Text Box 93">
            <a:extLst>
              <a:ext uri="{FF2B5EF4-FFF2-40B4-BE49-F238E27FC236}">
                <a16:creationId xmlns:a16="http://schemas.microsoft.com/office/drawing/2014/main" id="{179D657F-6516-4C8F-92C6-12D78D1D7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692150"/>
            <a:ext cx="892175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20% Yes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80% No</a:t>
            </a:r>
          </a:p>
        </p:txBody>
      </p:sp>
      <p:sp>
        <p:nvSpPr>
          <p:cNvPr id="12382" name="Oval 94">
            <a:extLst>
              <a:ext uri="{FF2B5EF4-FFF2-40B4-BE49-F238E27FC236}">
                <a16:creationId xmlns:a16="http://schemas.microsoft.com/office/drawing/2014/main" id="{E84CA216-229B-4387-A53B-8C04313D2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949950"/>
            <a:ext cx="936625" cy="476250"/>
          </a:xfrm>
          <a:prstGeom prst="ellips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4" grpId="0"/>
      <p:bldP spid="12345" grpId="0" animBg="1"/>
      <p:bldP spid="12346" grpId="0"/>
      <p:bldP spid="12347" grpId="0"/>
      <p:bldP spid="12348" grpId="0"/>
      <p:bldP spid="12349" grpId="0"/>
      <p:bldP spid="12350" grpId="0"/>
      <p:bldP spid="12353" grpId="0"/>
      <p:bldP spid="12354" grpId="0"/>
      <p:bldP spid="12355" grpId="0"/>
      <p:bldP spid="12378" grpId="0" animBg="1"/>
      <p:bldP spid="123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90">
            <a:extLst>
              <a:ext uri="{FF2B5EF4-FFF2-40B4-BE49-F238E27FC236}">
                <a16:creationId xmlns:a16="http://schemas.microsoft.com/office/drawing/2014/main" id="{9FFC46EC-59A4-4F93-B093-136CC795A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69000"/>
            <a:ext cx="2416175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Income, </a:t>
            </a:r>
          </a:p>
        </p:txBody>
      </p:sp>
      <p:sp>
        <p:nvSpPr>
          <p:cNvPr id="49155" name="Slide Number Placeholder 5">
            <a:extLst>
              <a:ext uri="{FF2B5EF4-FFF2-40B4-BE49-F238E27FC236}">
                <a16:creationId xmlns:a16="http://schemas.microsoft.com/office/drawing/2014/main" id="{5C9929F4-45BC-417B-BD3B-52DC85AD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18F208-9502-4E74-A6B4-7D9D6D068925}" type="slidenum">
              <a:rPr kumimoji="0" lang="en-US" altLang="zh-TW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400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FED06D61-D90A-4C8C-BA72-7A4080093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13315" name="Group 3">
            <a:extLst>
              <a:ext uri="{FF2B5EF4-FFF2-40B4-BE49-F238E27FC236}">
                <a16:creationId xmlns:a16="http://schemas.microsoft.com/office/drawing/2014/main" id="{54C96707-AFCC-4895-A25C-9D6A97035A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80063" y="188913"/>
          <a:ext cx="3419475" cy="3270352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189690341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7019641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45008685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131997122"/>
                    </a:ext>
                  </a:extLst>
                </a:gridCol>
              </a:tblGrid>
              <a:tr h="3444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Race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Income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Child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Insurance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330571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8473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97349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980489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005967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102144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211336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035793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885629"/>
                  </a:ext>
                </a:extLst>
              </a:tr>
            </a:tbl>
          </a:graphicData>
        </a:graphic>
      </p:graphicFrame>
      <p:sp>
        <p:nvSpPr>
          <p:cNvPr id="49209" name="Text Box 55">
            <a:extLst>
              <a:ext uri="{FF2B5EF4-FFF2-40B4-BE49-F238E27FC236}">
                <a16:creationId xmlns:a16="http://schemas.microsoft.com/office/drawing/2014/main" id="{65F4A1B8-E16D-4E84-AD7A-6A5C6547F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133600"/>
            <a:ext cx="3879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Info(T) = - 1/5 log 1/5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4/5 log 4/5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   = 0.7219</a:t>
            </a:r>
          </a:p>
        </p:txBody>
      </p:sp>
      <p:sp>
        <p:nvSpPr>
          <p:cNvPr id="49210" name="Text Box 56">
            <a:extLst>
              <a:ext uri="{FF2B5EF4-FFF2-40B4-BE49-F238E27FC236}">
                <a16:creationId xmlns:a16="http://schemas.microsoft.com/office/drawing/2014/main" id="{4477D5C0-0E00-41FF-AB96-DF65BB2D2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3349625"/>
            <a:ext cx="3390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</a:t>
            </a:r>
            <a:r>
              <a:rPr lang="en-US" altLang="zh-TW" sz="1800" baseline="-25000"/>
              <a:t>high</a:t>
            </a:r>
            <a:r>
              <a:rPr lang="en-US" altLang="zh-TW" sz="1800"/>
              <a:t>) = - 1 log 1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0 log 0 </a:t>
            </a:r>
          </a:p>
        </p:txBody>
      </p:sp>
      <p:sp>
        <p:nvSpPr>
          <p:cNvPr id="49211" name="Text Box 57">
            <a:extLst>
              <a:ext uri="{FF2B5EF4-FFF2-40B4-BE49-F238E27FC236}">
                <a16:creationId xmlns:a16="http://schemas.microsoft.com/office/drawing/2014/main" id="{51C67D69-282B-4DC1-B29F-EDB673E84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852738"/>
            <a:ext cx="241617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Income, </a:t>
            </a:r>
          </a:p>
        </p:txBody>
      </p:sp>
      <p:sp>
        <p:nvSpPr>
          <p:cNvPr id="49212" name="Text Box 58">
            <a:extLst>
              <a:ext uri="{FF2B5EF4-FFF2-40B4-BE49-F238E27FC236}">
                <a16:creationId xmlns:a16="http://schemas.microsoft.com/office/drawing/2014/main" id="{6C173230-8C13-48C3-8B8D-61F122547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860800"/>
            <a:ext cx="325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</a:t>
            </a:r>
            <a:r>
              <a:rPr lang="en-US" altLang="zh-TW" sz="1800" baseline="-25000"/>
              <a:t>low</a:t>
            </a:r>
            <a:r>
              <a:rPr lang="en-US" altLang="zh-TW" sz="1800"/>
              <a:t>) = - 0 log 0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1 log 1</a:t>
            </a:r>
          </a:p>
        </p:txBody>
      </p:sp>
      <p:sp>
        <p:nvSpPr>
          <p:cNvPr id="49213" name="Text Box 59">
            <a:extLst>
              <a:ext uri="{FF2B5EF4-FFF2-40B4-BE49-F238E27FC236}">
                <a16:creationId xmlns:a16="http://schemas.microsoft.com/office/drawing/2014/main" id="{4F713F0A-A850-450A-BBDA-AD1CAB2EF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35475"/>
            <a:ext cx="5630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Info(Income, T) = 1/5 x Info(T</a:t>
            </a:r>
            <a:r>
              <a:rPr lang="en-US" altLang="zh-TW" sz="1800" baseline="-25000"/>
              <a:t>high</a:t>
            </a:r>
            <a:r>
              <a:rPr lang="en-US" altLang="zh-TW" sz="1800"/>
              <a:t>) + 4/5 x Info(T</a:t>
            </a:r>
            <a:r>
              <a:rPr lang="en-US" altLang="zh-TW" sz="1800" baseline="-25000"/>
              <a:t>low</a:t>
            </a:r>
            <a:r>
              <a:rPr lang="en-US" altLang="zh-TW" sz="1800"/>
              <a:t>) </a:t>
            </a:r>
          </a:p>
        </p:txBody>
      </p:sp>
      <p:sp>
        <p:nvSpPr>
          <p:cNvPr id="49214" name="Text Box 60">
            <a:extLst>
              <a:ext uri="{FF2B5EF4-FFF2-40B4-BE49-F238E27FC236}">
                <a16:creationId xmlns:a16="http://schemas.microsoft.com/office/drawing/2014/main" id="{897DD1BD-CC31-45DC-81A5-220C227B3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43475"/>
            <a:ext cx="474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Gain(Income, T) = Info(T)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Info(Income, T)</a:t>
            </a:r>
          </a:p>
        </p:txBody>
      </p:sp>
      <p:sp>
        <p:nvSpPr>
          <p:cNvPr id="49215" name="Text Box 61">
            <a:extLst>
              <a:ext uri="{FF2B5EF4-FFF2-40B4-BE49-F238E27FC236}">
                <a16:creationId xmlns:a16="http://schemas.microsoft.com/office/drawing/2014/main" id="{8E8DDEA5-77D5-473B-9717-7F0AB11DB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943475"/>
            <a:ext cx="151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0.7219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0</a:t>
            </a:r>
          </a:p>
        </p:txBody>
      </p:sp>
      <p:sp>
        <p:nvSpPr>
          <p:cNvPr id="49216" name="Text Box 62">
            <a:extLst>
              <a:ext uri="{FF2B5EF4-FFF2-40B4-BE49-F238E27FC236}">
                <a16:creationId xmlns:a16="http://schemas.microsoft.com/office/drawing/2014/main" id="{4A8A84C2-39C9-48A6-8962-C9FE804DA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941888"/>
            <a:ext cx="1119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0.7219</a:t>
            </a:r>
          </a:p>
        </p:txBody>
      </p:sp>
      <p:sp>
        <p:nvSpPr>
          <p:cNvPr id="49217" name="Text Box 63">
            <a:extLst>
              <a:ext uri="{FF2B5EF4-FFF2-40B4-BE49-F238E27FC236}">
                <a16:creationId xmlns:a16="http://schemas.microsoft.com/office/drawing/2014/main" id="{D46113F7-9A01-46F6-9AC8-46FA9DA1D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00688"/>
            <a:ext cx="214947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Race, </a:t>
            </a:r>
          </a:p>
        </p:txBody>
      </p:sp>
      <p:sp>
        <p:nvSpPr>
          <p:cNvPr id="49218" name="Text Box 64">
            <a:extLst>
              <a:ext uri="{FF2B5EF4-FFF2-40B4-BE49-F238E27FC236}">
                <a16:creationId xmlns:a16="http://schemas.microsoft.com/office/drawing/2014/main" id="{713F6232-D156-4AC1-9E18-ECE173852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5499100"/>
            <a:ext cx="2589212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Gain(Race, T) = 0.0729</a:t>
            </a:r>
          </a:p>
        </p:txBody>
      </p:sp>
      <p:sp>
        <p:nvSpPr>
          <p:cNvPr id="49219" name="Text Box 65">
            <a:extLst>
              <a:ext uri="{FF2B5EF4-FFF2-40B4-BE49-F238E27FC236}">
                <a16:creationId xmlns:a16="http://schemas.microsoft.com/office/drawing/2014/main" id="{CED29165-5BCD-4D4C-A781-6DF088601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860800"/>
            <a:ext cx="547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</a:t>
            </a:r>
          </a:p>
        </p:txBody>
      </p:sp>
      <p:sp>
        <p:nvSpPr>
          <p:cNvPr id="49220" name="Text Box 66">
            <a:extLst>
              <a:ext uri="{FF2B5EF4-FFF2-40B4-BE49-F238E27FC236}">
                <a16:creationId xmlns:a16="http://schemas.microsoft.com/office/drawing/2014/main" id="{C5869824-4AD3-4254-B37D-404EB3D66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357563"/>
            <a:ext cx="547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</a:t>
            </a:r>
          </a:p>
        </p:txBody>
      </p:sp>
      <p:sp>
        <p:nvSpPr>
          <p:cNvPr id="49221" name="Text Box 67">
            <a:extLst>
              <a:ext uri="{FF2B5EF4-FFF2-40B4-BE49-F238E27FC236}">
                <a16:creationId xmlns:a16="http://schemas.microsoft.com/office/drawing/2014/main" id="{F1EAC999-034C-4005-9646-B3D2E2EBC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4445000"/>
            <a:ext cx="547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</a:t>
            </a:r>
          </a:p>
        </p:txBody>
      </p:sp>
      <p:grpSp>
        <p:nvGrpSpPr>
          <p:cNvPr id="49222" name="Group 68">
            <a:extLst>
              <a:ext uri="{FF2B5EF4-FFF2-40B4-BE49-F238E27FC236}">
                <a16:creationId xmlns:a16="http://schemas.microsoft.com/office/drawing/2014/main" id="{FF822204-7E71-4E5D-8541-E74EBAE39B37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549275"/>
            <a:ext cx="319088" cy="2894013"/>
            <a:chOff x="3288" y="346"/>
            <a:chExt cx="201" cy="1823"/>
          </a:xfrm>
        </p:grpSpPr>
        <p:sp>
          <p:nvSpPr>
            <p:cNvPr id="49248" name="Text Box 69">
              <a:extLst>
                <a:ext uri="{FF2B5EF4-FFF2-40B4-BE49-F238E27FC236}">
                  <a16:creationId xmlns:a16="http://schemas.microsoft.com/office/drawing/2014/main" id="{DBC67783-0956-47C6-ADF7-D741AE65A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346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1</a:t>
              </a:r>
            </a:p>
          </p:txBody>
        </p:sp>
        <p:sp>
          <p:nvSpPr>
            <p:cNvPr id="49249" name="Text Box 70">
              <a:extLst>
                <a:ext uri="{FF2B5EF4-FFF2-40B4-BE49-F238E27FC236}">
                  <a16:creationId xmlns:a16="http://schemas.microsoft.com/office/drawing/2014/main" id="{73FC19B4-E80A-4F62-B9B7-EA38A15CA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572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2</a:t>
              </a:r>
            </a:p>
          </p:txBody>
        </p:sp>
        <p:sp>
          <p:nvSpPr>
            <p:cNvPr id="49250" name="Text Box 71">
              <a:extLst>
                <a:ext uri="{FF2B5EF4-FFF2-40B4-BE49-F238E27FC236}">
                  <a16:creationId xmlns:a16="http://schemas.microsoft.com/office/drawing/2014/main" id="{44A694D1-5775-4A86-9832-37C9E6B38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789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3</a:t>
              </a:r>
            </a:p>
          </p:txBody>
        </p:sp>
        <p:sp>
          <p:nvSpPr>
            <p:cNvPr id="49251" name="Text Box 72">
              <a:extLst>
                <a:ext uri="{FF2B5EF4-FFF2-40B4-BE49-F238E27FC236}">
                  <a16:creationId xmlns:a16="http://schemas.microsoft.com/office/drawing/2014/main" id="{590A6073-5F3E-4A0B-B79C-E111D361C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026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4</a:t>
              </a:r>
            </a:p>
          </p:txBody>
        </p:sp>
        <p:sp>
          <p:nvSpPr>
            <p:cNvPr id="49252" name="Text Box 73">
              <a:extLst>
                <a:ext uri="{FF2B5EF4-FFF2-40B4-BE49-F238E27FC236}">
                  <a16:creationId xmlns:a16="http://schemas.microsoft.com/office/drawing/2014/main" id="{8132CA6E-45CC-4508-88B2-490416D07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252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5</a:t>
              </a:r>
            </a:p>
          </p:txBody>
        </p:sp>
        <p:sp>
          <p:nvSpPr>
            <p:cNvPr id="49253" name="Text Box 74">
              <a:extLst>
                <a:ext uri="{FF2B5EF4-FFF2-40B4-BE49-F238E27FC236}">
                  <a16:creationId xmlns:a16="http://schemas.microsoft.com/office/drawing/2014/main" id="{4B379959-51B0-4EF9-BEDA-EEF4CFEC3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469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6</a:t>
              </a:r>
            </a:p>
          </p:txBody>
        </p:sp>
        <p:sp>
          <p:nvSpPr>
            <p:cNvPr id="49254" name="Text Box 75">
              <a:extLst>
                <a:ext uri="{FF2B5EF4-FFF2-40B4-BE49-F238E27FC236}">
                  <a16:creationId xmlns:a16="http://schemas.microsoft.com/office/drawing/2014/main" id="{B3615F5F-B6D7-4A4E-87BC-4A5C62221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706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7</a:t>
              </a:r>
            </a:p>
          </p:txBody>
        </p:sp>
        <p:sp>
          <p:nvSpPr>
            <p:cNvPr id="49255" name="Text Box 76">
              <a:extLst>
                <a:ext uri="{FF2B5EF4-FFF2-40B4-BE49-F238E27FC236}">
                  <a16:creationId xmlns:a16="http://schemas.microsoft.com/office/drawing/2014/main" id="{E22439A8-BAF2-4951-A93E-D589DCE83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932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8</a:t>
              </a:r>
            </a:p>
          </p:txBody>
        </p:sp>
      </p:grpSp>
      <p:sp>
        <p:nvSpPr>
          <p:cNvPr id="49223" name="Rectangle 77">
            <a:extLst>
              <a:ext uri="{FF2B5EF4-FFF2-40B4-BE49-F238E27FC236}">
                <a16:creationId xmlns:a16="http://schemas.microsoft.com/office/drawing/2014/main" id="{69FBE23F-FC1A-4C35-83A2-6F8C1792D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500"/>
            <a:ext cx="4968875" cy="20605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9224" name="Text Box 78">
            <a:extLst>
              <a:ext uri="{FF2B5EF4-FFF2-40B4-BE49-F238E27FC236}">
                <a16:creationId xmlns:a16="http://schemas.microsoft.com/office/drawing/2014/main" id="{C43F36D5-4E21-4492-A82E-8359E8D1E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49225"/>
            <a:ext cx="6000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root</a:t>
            </a:r>
          </a:p>
        </p:txBody>
      </p:sp>
      <p:sp>
        <p:nvSpPr>
          <p:cNvPr id="49225" name="Text Box 79">
            <a:extLst>
              <a:ext uri="{FF2B5EF4-FFF2-40B4-BE49-F238E27FC236}">
                <a16:creationId xmlns:a16="http://schemas.microsoft.com/office/drawing/2014/main" id="{557AF1C3-C04D-451C-9ABC-4FCCD6ADA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836613"/>
            <a:ext cx="407987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</a:t>
            </a:r>
          </a:p>
        </p:txBody>
      </p:sp>
      <p:sp>
        <p:nvSpPr>
          <p:cNvPr id="49226" name="Text Box 80">
            <a:extLst>
              <a:ext uri="{FF2B5EF4-FFF2-40B4-BE49-F238E27FC236}">
                <a16:creationId xmlns:a16="http://schemas.microsoft.com/office/drawing/2014/main" id="{4009CEA3-A1ED-4540-916B-8FACA9568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836613"/>
            <a:ext cx="407987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</a:t>
            </a:r>
          </a:p>
        </p:txBody>
      </p:sp>
      <p:sp>
        <p:nvSpPr>
          <p:cNvPr id="49227" name="Line 81">
            <a:extLst>
              <a:ext uri="{FF2B5EF4-FFF2-40B4-BE49-F238E27FC236}">
                <a16:creationId xmlns:a16="http://schemas.microsoft.com/office/drawing/2014/main" id="{CC47502A-1980-4FF4-81E7-3B910F2A27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476250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28" name="Line 82">
            <a:extLst>
              <a:ext uri="{FF2B5EF4-FFF2-40B4-BE49-F238E27FC236}">
                <a16:creationId xmlns:a16="http://schemas.microsoft.com/office/drawing/2014/main" id="{ADB1A053-8412-4091-A48E-A575E72EA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476250"/>
            <a:ext cx="7921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29" name="Text Box 83">
            <a:extLst>
              <a:ext uri="{FF2B5EF4-FFF2-40B4-BE49-F238E27FC236}">
                <a16:creationId xmlns:a16="http://schemas.microsoft.com/office/drawing/2014/main" id="{CD467DAC-FDD3-4304-9BE7-80A3D9F91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3375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child=yes</a:t>
            </a:r>
          </a:p>
        </p:txBody>
      </p:sp>
      <p:sp>
        <p:nvSpPr>
          <p:cNvPr id="49230" name="Text Box 84">
            <a:extLst>
              <a:ext uri="{FF2B5EF4-FFF2-40B4-BE49-F238E27FC236}">
                <a16:creationId xmlns:a16="http://schemas.microsoft.com/office/drawing/2014/main" id="{EAD3A5C4-DF5C-428C-BE2A-DAAD087F9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33375"/>
            <a:ext cx="1065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child=no</a:t>
            </a:r>
          </a:p>
        </p:txBody>
      </p:sp>
      <p:sp>
        <p:nvSpPr>
          <p:cNvPr id="49231" name="Text Box 91">
            <a:extLst>
              <a:ext uri="{FF2B5EF4-FFF2-40B4-BE49-F238E27FC236}">
                <a16:creationId xmlns:a16="http://schemas.microsoft.com/office/drawing/2014/main" id="{BF4E207E-7B3D-48D3-9C4E-BD72EF7C7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5967413"/>
            <a:ext cx="2855912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Gain(Income, T) = 0.7219</a:t>
            </a:r>
          </a:p>
        </p:txBody>
      </p:sp>
      <p:grpSp>
        <p:nvGrpSpPr>
          <p:cNvPr id="13418" name="Group 106">
            <a:extLst>
              <a:ext uri="{FF2B5EF4-FFF2-40B4-BE49-F238E27FC236}">
                <a16:creationId xmlns:a16="http://schemas.microsoft.com/office/drawing/2014/main" id="{C5141898-0E42-4695-801F-6401E47FABC1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1184275"/>
            <a:ext cx="3467100" cy="793750"/>
            <a:chOff x="1020" y="746"/>
            <a:chExt cx="2184" cy="500"/>
          </a:xfrm>
        </p:grpSpPr>
        <p:sp>
          <p:nvSpPr>
            <p:cNvPr id="49242" name="Line 92">
              <a:extLst>
                <a:ext uri="{FF2B5EF4-FFF2-40B4-BE49-F238E27FC236}">
                  <a16:creationId xmlns:a16="http://schemas.microsoft.com/office/drawing/2014/main" id="{2A4FD81E-0C6A-498C-88A6-E5F776296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0" y="753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3" name="Line 93">
              <a:extLst>
                <a:ext uri="{FF2B5EF4-FFF2-40B4-BE49-F238E27FC236}">
                  <a16:creationId xmlns:a16="http://schemas.microsoft.com/office/drawing/2014/main" id="{B5A00040-C549-4543-8F28-7B932D547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753"/>
              <a:ext cx="49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4" name="Text Box 94">
              <a:extLst>
                <a:ext uri="{FF2B5EF4-FFF2-40B4-BE49-F238E27FC236}">
                  <a16:creationId xmlns:a16="http://schemas.microsoft.com/office/drawing/2014/main" id="{E8350D97-5B87-42B5-8F5E-9B53BD3FB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750"/>
              <a:ext cx="9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Income=high</a:t>
              </a:r>
            </a:p>
          </p:txBody>
        </p:sp>
        <p:sp>
          <p:nvSpPr>
            <p:cNvPr id="49245" name="Text Box 95">
              <a:extLst>
                <a:ext uri="{FF2B5EF4-FFF2-40B4-BE49-F238E27FC236}">
                  <a16:creationId xmlns:a16="http://schemas.microsoft.com/office/drawing/2014/main" id="{9702CEE9-A3CD-4BC9-87EE-7DE145BAC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746"/>
              <a:ext cx="9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Income=low</a:t>
              </a:r>
            </a:p>
          </p:txBody>
        </p:sp>
        <p:sp>
          <p:nvSpPr>
            <p:cNvPr id="49246" name="Text Box 96">
              <a:extLst>
                <a:ext uri="{FF2B5EF4-FFF2-40B4-BE49-F238E27FC236}">
                  <a16:creationId xmlns:a16="http://schemas.microsoft.com/office/drawing/2014/main" id="{C116FAB6-06E9-4887-8324-B79378A17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7" y="1009"/>
              <a:ext cx="257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  </a:t>
              </a:r>
            </a:p>
          </p:txBody>
        </p:sp>
        <p:sp>
          <p:nvSpPr>
            <p:cNvPr id="49247" name="Text Box 97">
              <a:extLst>
                <a:ext uri="{FF2B5EF4-FFF2-40B4-BE49-F238E27FC236}">
                  <a16:creationId xmlns:a16="http://schemas.microsoft.com/office/drawing/2014/main" id="{399168E0-A685-4200-A1ED-8DEDF08BE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009"/>
              <a:ext cx="257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  </a:t>
              </a:r>
            </a:p>
          </p:txBody>
        </p:sp>
      </p:grpSp>
      <p:sp>
        <p:nvSpPr>
          <p:cNvPr id="49233" name="Text Box 98">
            <a:extLst>
              <a:ext uri="{FF2B5EF4-FFF2-40B4-BE49-F238E27FC236}">
                <a16:creationId xmlns:a16="http://schemas.microsoft.com/office/drawing/2014/main" id="{B935A9AB-0051-4548-A700-69F4648B7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42950"/>
            <a:ext cx="989013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100% Yes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0% No</a:t>
            </a:r>
          </a:p>
        </p:txBody>
      </p:sp>
      <p:sp>
        <p:nvSpPr>
          <p:cNvPr id="49234" name="Text Box 99">
            <a:extLst>
              <a:ext uri="{FF2B5EF4-FFF2-40B4-BE49-F238E27FC236}">
                <a16:creationId xmlns:a16="http://schemas.microsoft.com/office/drawing/2014/main" id="{600CE902-02CD-4E11-8E86-0FE3ECE8F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692150"/>
            <a:ext cx="892175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20% Yes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80% No</a:t>
            </a:r>
          </a:p>
        </p:txBody>
      </p:sp>
      <p:sp>
        <p:nvSpPr>
          <p:cNvPr id="13412" name="AutoShape 100">
            <a:extLst>
              <a:ext uri="{FF2B5EF4-FFF2-40B4-BE49-F238E27FC236}">
                <a16:creationId xmlns:a16="http://schemas.microsoft.com/office/drawing/2014/main" id="{8CFAC36E-239B-4A8F-ABAD-E6CDB9CC0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116138"/>
            <a:ext cx="576263" cy="360362"/>
          </a:xfrm>
          <a:prstGeom prst="wedgeRoundRectCallout">
            <a:avLst>
              <a:gd name="adj1" fmla="val 72866"/>
              <a:gd name="adj2" fmla="val -9669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{1}</a:t>
            </a:r>
          </a:p>
        </p:txBody>
      </p:sp>
      <p:sp>
        <p:nvSpPr>
          <p:cNvPr id="13413" name="AutoShape 101">
            <a:extLst>
              <a:ext uri="{FF2B5EF4-FFF2-40B4-BE49-F238E27FC236}">
                <a16:creationId xmlns:a16="http://schemas.microsoft.com/office/drawing/2014/main" id="{F387D3C0-BFB9-4D69-9653-D3FA47338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116138"/>
            <a:ext cx="1514475" cy="431800"/>
          </a:xfrm>
          <a:prstGeom prst="wedgeRoundRectCallout">
            <a:avLst>
              <a:gd name="adj1" fmla="val -18241"/>
              <a:gd name="adj2" fmla="val -937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{5, 6, 7, 8}</a:t>
            </a:r>
          </a:p>
        </p:txBody>
      </p:sp>
      <p:sp>
        <p:nvSpPr>
          <p:cNvPr id="13414" name="Text Box 102">
            <a:extLst>
              <a:ext uri="{FF2B5EF4-FFF2-40B4-BE49-F238E27FC236}">
                <a16:creationId xmlns:a16="http://schemas.microsoft.com/office/drawing/2014/main" id="{ECA5FB89-65A5-4ACF-9444-B218FFD68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2476500"/>
            <a:ext cx="2519362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Insurance: 1 Yes; 0 No</a:t>
            </a:r>
          </a:p>
        </p:txBody>
      </p:sp>
      <p:sp>
        <p:nvSpPr>
          <p:cNvPr id="13415" name="Text Box 103">
            <a:extLst>
              <a:ext uri="{FF2B5EF4-FFF2-40B4-BE49-F238E27FC236}">
                <a16:creationId xmlns:a16="http://schemas.microsoft.com/office/drawing/2014/main" id="{845DE692-7AC5-4DD0-8B32-7F15ACBD3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2474913"/>
            <a:ext cx="2519363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Insurance: 0 Yes; 4 No</a:t>
            </a:r>
          </a:p>
        </p:txBody>
      </p:sp>
      <p:sp>
        <p:nvSpPr>
          <p:cNvPr id="13416" name="Text Box 104">
            <a:extLst>
              <a:ext uri="{FF2B5EF4-FFF2-40B4-BE49-F238E27FC236}">
                <a16:creationId xmlns:a16="http://schemas.microsoft.com/office/drawing/2014/main" id="{5A341698-0F77-4153-A8FD-A6CED7445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557338"/>
            <a:ext cx="989013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100% Yes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0% No</a:t>
            </a:r>
          </a:p>
        </p:txBody>
      </p:sp>
      <p:sp>
        <p:nvSpPr>
          <p:cNvPr id="13417" name="Text Box 105">
            <a:extLst>
              <a:ext uri="{FF2B5EF4-FFF2-40B4-BE49-F238E27FC236}">
                <a16:creationId xmlns:a16="http://schemas.microsoft.com/office/drawing/2014/main" id="{A6EFB5F6-B679-4C95-98A4-8339E5C89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557338"/>
            <a:ext cx="928687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0% Yes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100% No</a:t>
            </a:r>
          </a:p>
        </p:txBody>
      </p:sp>
      <p:sp>
        <p:nvSpPr>
          <p:cNvPr id="49241" name="Oval 108">
            <a:extLst>
              <a:ext uri="{FF2B5EF4-FFF2-40B4-BE49-F238E27FC236}">
                <a16:creationId xmlns:a16="http://schemas.microsoft.com/office/drawing/2014/main" id="{B3D4614E-9ECB-4D23-BE3F-AF09CDFF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949950"/>
            <a:ext cx="936625" cy="476250"/>
          </a:xfrm>
          <a:prstGeom prst="ellips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2" grpId="0" animBg="1"/>
      <p:bldP spid="13413" grpId="0" animBg="1"/>
      <p:bldP spid="13414" grpId="0" animBg="1"/>
      <p:bldP spid="13415" grpId="0" animBg="1"/>
      <p:bldP spid="13416" grpId="0" animBg="1"/>
      <p:bldP spid="134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608D9075-C2E3-463D-A635-074E76CF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BC419C-9DFC-4D86-9A02-62F1C95F622A}" type="slidenum">
              <a:rPr kumimoji="0" lang="en-US" altLang="zh-TW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9A86E9D-0322-494F-AD59-36A4C5B71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14339" name="Group 3">
            <a:extLst>
              <a:ext uri="{FF2B5EF4-FFF2-40B4-BE49-F238E27FC236}">
                <a16:creationId xmlns:a16="http://schemas.microsoft.com/office/drawing/2014/main" id="{6686BE52-6DD9-4949-8B14-6269E29FF5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80063" y="188913"/>
          <a:ext cx="3419475" cy="3270352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326780033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89573015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3923155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532620166"/>
                    </a:ext>
                  </a:extLst>
                </a:gridCol>
              </a:tblGrid>
              <a:tr h="3444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Race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Income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Child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Insurance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615492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17639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09778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20769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01988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397950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94218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37558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50372"/>
                  </a:ext>
                </a:extLst>
              </a:tr>
            </a:tbl>
          </a:graphicData>
        </a:graphic>
      </p:graphicFrame>
      <p:grpSp>
        <p:nvGrpSpPr>
          <p:cNvPr id="50232" name="Group 68">
            <a:extLst>
              <a:ext uri="{FF2B5EF4-FFF2-40B4-BE49-F238E27FC236}">
                <a16:creationId xmlns:a16="http://schemas.microsoft.com/office/drawing/2014/main" id="{F498BC7F-C7E4-46D2-BD6B-8891BB3B3DBB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549275"/>
            <a:ext cx="319088" cy="2894013"/>
            <a:chOff x="3288" y="346"/>
            <a:chExt cx="201" cy="1823"/>
          </a:xfrm>
        </p:grpSpPr>
        <p:sp>
          <p:nvSpPr>
            <p:cNvPr id="50269" name="Text Box 69">
              <a:extLst>
                <a:ext uri="{FF2B5EF4-FFF2-40B4-BE49-F238E27FC236}">
                  <a16:creationId xmlns:a16="http://schemas.microsoft.com/office/drawing/2014/main" id="{C96A1311-F5B7-4883-99B3-BA023EB5C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346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1</a:t>
              </a:r>
            </a:p>
          </p:txBody>
        </p:sp>
        <p:sp>
          <p:nvSpPr>
            <p:cNvPr id="50270" name="Text Box 70">
              <a:extLst>
                <a:ext uri="{FF2B5EF4-FFF2-40B4-BE49-F238E27FC236}">
                  <a16:creationId xmlns:a16="http://schemas.microsoft.com/office/drawing/2014/main" id="{5E32CF8B-6C79-49FA-978D-32C4A68D8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572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2</a:t>
              </a:r>
            </a:p>
          </p:txBody>
        </p:sp>
        <p:sp>
          <p:nvSpPr>
            <p:cNvPr id="50271" name="Text Box 71">
              <a:extLst>
                <a:ext uri="{FF2B5EF4-FFF2-40B4-BE49-F238E27FC236}">
                  <a16:creationId xmlns:a16="http://schemas.microsoft.com/office/drawing/2014/main" id="{2DD4E8AC-EA98-465E-A8AD-3C1D86A77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789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3</a:t>
              </a:r>
            </a:p>
          </p:txBody>
        </p:sp>
        <p:sp>
          <p:nvSpPr>
            <p:cNvPr id="50272" name="Text Box 72">
              <a:extLst>
                <a:ext uri="{FF2B5EF4-FFF2-40B4-BE49-F238E27FC236}">
                  <a16:creationId xmlns:a16="http://schemas.microsoft.com/office/drawing/2014/main" id="{129E8CD8-7811-45DE-9E45-00BA152DE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026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4</a:t>
              </a:r>
            </a:p>
          </p:txBody>
        </p:sp>
        <p:sp>
          <p:nvSpPr>
            <p:cNvPr id="50273" name="Text Box 73">
              <a:extLst>
                <a:ext uri="{FF2B5EF4-FFF2-40B4-BE49-F238E27FC236}">
                  <a16:creationId xmlns:a16="http://schemas.microsoft.com/office/drawing/2014/main" id="{642A3644-65F9-45A4-9A7E-81D9B0886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252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5</a:t>
              </a:r>
            </a:p>
          </p:txBody>
        </p:sp>
        <p:sp>
          <p:nvSpPr>
            <p:cNvPr id="50274" name="Text Box 74">
              <a:extLst>
                <a:ext uri="{FF2B5EF4-FFF2-40B4-BE49-F238E27FC236}">
                  <a16:creationId xmlns:a16="http://schemas.microsoft.com/office/drawing/2014/main" id="{3D72E4CB-72D8-4FB6-AA87-8A6C2F757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469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6</a:t>
              </a:r>
            </a:p>
          </p:txBody>
        </p:sp>
        <p:sp>
          <p:nvSpPr>
            <p:cNvPr id="50275" name="Text Box 75">
              <a:extLst>
                <a:ext uri="{FF2B5EF4-FFF2-40B4-BE49-F238E27FC236}">
                  <a16:creationId xmlns:a16="http://schemas.microsoft.com/office/drawing/2014/main" id="{88CC23D6-2E36-4929-8E0A-38E36156E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706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7</a:t>
              </a:r>
            </a:p>
          </p:txBody>
        </p:sp>
        <p:sp>
          <p:nvSpPr>
            <p:cNvPr id="50276" name="Text Box 76">
              <a:extLst>
                <a:ext uri="{FF2B5EF4-FFF2-40B4-BE49-F238E27FC236}">
                  <a16:creationId xmlns:a16="http://schemas.microsoft.com/office/drawing/2014/main" id="{748BD22C-70EA-40B5-B4ED-460B40942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932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8</a:t>
              </a:r>
            </a:p>
          </p:txBody>
        </p:sp>
      </p:grpSp>
      <p:sp>
        <p:nvSpPr>
          <p:cNvPr id="50233" name="Rectangle 77">
            <a:extLst>
              <a:ext uri="{FF2B5EF4-FFF2-40B4-BE49-F238E27FC236}">
                <a16:creationId xmlns:a16="http://schemas.microsoft.com/office/drawing/2014/main" id="{4F818394-5065-4285-8309-36372B083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500"/>
            <a:ext cx="4968875" cy="20605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0234" name="Text Box 78">
            <a:extLst>
              <a:ext uri="{FF2B5EF4-FFF2-40B4-BE49-F238E27FC236}">
                <a16:creationId xmlns:a16="http://schemas.microsoft.com/office/drawing/2014/main" id="{6CD79018-B648-4505-BE72-13C96114E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49225"/>
            <a:ext cx="6000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root</a:t>
            </a:r>
          </a:p>
        </p:txBody>
      </p:sp>
      <p:sp>
        <p:nvSpPr>
          <p:cNvPr id="50235" name="Text Box 79">
            <a:extLst>
              <a:ext uri="{FF2B5EF4-FFF2-40B4-BE49-F238E27FC236}">
                <a16:creationId xmlns:a16="http://schemas.microsoft.com/office/drawing/2014/main" id="{24BE3BEE-CCEE-46E3-9545-0070922B3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836613"/>
            <a:ext cx="407987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</a:t>
            </a:r>
          </a:p>
        </p:txBody>
      </p:sp>
      <p:sp>
        <p:nvSpPr>
          <p:cNvPr id="50236" name="Text Box 80">
            <a:extLst>
              <a:ext uri="{FF2B5EF4-FFF2-40B4-BE49-F238E27FC236}">
                <a16:creationId xmlns:a16="http://schemas.microsoft.com/office/drawing/2014/main" id="{A1DC80FC-30FE-4512-A2A0-5D09D5B1B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836613"/>
            <a:ext cx="407987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</a:t>
            </a:r>
          </a:p>
        </p:txBody>
      </p:sp>
      <p:sp>
        <p:nvSpPr>
          <p:cNvPr id="50237" name="Line 81">
            <a:extLst>
              <a:ext uri="{FF2B5EF4-FFF2-40B4-BE49-F238E27FC236}">
                <a16:creationId xmlns:a16="http://schemas.microsoft.com/office/drawing/2014/main" id="{D497FC7C-DF42-4495-8AA6-E26A9381EE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476250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8" name="Line 82">
            <a:extLst>
              <a:ext uri="{FF2B5EF4-FFF2-40B4-BE49-F238E27FC236}">
                <a16:creationId xmlns:a16="http://schemas.microsoft.com/office/drawing/2014/main" id="{F83F2541-7D8E-4116-B2CD-0259C78A3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476250"/>
            <a:ext cx="7921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9" name="Text Box 83">
            <a:extLst>
              <a:ext uri="{FF2B5EF4-FFF2-40B4-BE49-F238E27FC236}">
                <a16:creationId xmlns:a16="http://schemas.microsoft.com/office/drawing/2014/main" id="{DA2F995A-E5E5-4564-B7AD-3E7A6CB56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3375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child=yes</a:t>
            </a:r>
          </a:p>
        </p:txBody>
      </p:sp>
      <p:sp>
        <p:nvSpPr>
          <p:cNvPr id="50240" name="Text Box 84">
            <a:extLst>
              <a:ext uri="{FF2B5EF4-FFF2-40B4-BE49-F238E27FC236}">
                <a16:creationId xmlns:a16="http://schemas.microsoft.com/office/drawing/2014/main" id="{2DDD9581-9965-4553-95CB-264999B1D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33375"/>
            <a:ext cx="1065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child=no</a:t>
            </a:r>
          </a:p>
        </p:txBody>
      </p:sp>
      <p:sp>
        <p:nvSpPr>
          <p:cNvPr id="50241" name="Line 87">
            <a:extLst>
              <a:ext uri="{FF2B5EF4-FFF2-40B4-BE49-F238E27FC236}">
                <a16:creationId xmlns:a16="http://schemas.microsoft.com/office/drawing/2014/main" id="{AF9E32EF-A74E-47BC-83B2-8B22C3E5B9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5875" y="1195388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2" name="Line 88">
            <a:extLst>
              <a:ext uri="{FF2B5EF4-FFF2-40B4-BE49-F238E27FC236}">
                <a16:creationId xmlns:a16="http://schemas.microsoft.com/office/drawing/2014/main" id="{982BE4DE-111E-41B7-9DF2-5432E6470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1195388"/>
            <a:ext cx="7921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3" name="Text Box 89">
            <a:extLst>
              <a:ext uri="{FF2B5EF4-FFF2-40B4-BE49-F238E27FC236}">
                <a16:creationId xmlns:a16="http://schemas.microsoft.com/office/drawing/2014/main" id="{21E2CF20-887E-4FCA-A6F0-5902E314B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190625"/>
            <a:ext cx="1538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Income=high</a:t>
            </a:r>
          </a:p>
        </p:txBody>
      </p:sp>
      <p:sp>
        <p:nvSpPr>
          <p:cNvPr id="50244" name="Text Box 90">
            <a:extLst>
              <a:ext uri="{FF2B5EF4-FFF2-40B4-BE49-F238E27FC236}">
                <a16:creationId xmlns:a16="http://schemas.microsoft.com/office/drawing/2014/main" id="{89576B87-C223-4E4C-BD6C-6DC9EE29F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184275"/>
            <a:ext cx="145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Income=low</a:t>
            </a:r>
          </a:p>
        </p:txBody>
      </p:sp>
      <p:sp>
        <p:nvSpPr>
          <p:cNvPr id="50245" name="Text Box 91">
            <a:extLst>
              <a:ext uri="{FF2B5EF4-FFF2-40B4-BE49-F238E27FC236}">
                <a16:creationId xmlns:a16="http://schemas.microsoft.com/office/drawing/2014/main" id="{10B271EE-4037-412A-ACDB-C71290338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1601788"/>
            <a:ext cx="407987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</a:t>
            </a:r>
          </a:p>
        </p:txBody>
      </p:sp>
      <p:sp>
        <p:nvSpPr>
          <p:cNvPr id="50246" name="Text Box 92">
            <a:extLst>
              <a:ext uri="{FF2B5EF4-FFF2-40B4-BE49-F238E27FC236}">
                <a16:creationId xmlns:a16="http://schemas.microsoft.com/office/drawing/2014/main" id="{C407BCBA-142C-42A7-85FA-FB6E99CBA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1601788"/>
            <a:ext cx="407987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</a:t>
            </a:r>
          </a:p>
        </p:txBody>
      </p:sp>
      <p:sp>
        <p:nvSpPr>
          <p:cNvPr id="50247" name="Text Box 93">
            <a:extLst>
              <a:ext uri="{FF2B5EF4-FFF2-40B4-BE49-F238E27FC236}">
                <a16:creationId xmlns:a16="http://schemas.microsoft.com/office/drawing/2014/main" id="{7BB2C925-93B3-45DB-8242-16D941FFF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42950"/>
            <a:ext cx="989013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100% Yes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0% No</a:t>
            </a:r>
          </a:p>
        </p:txBody>
      </p:sp>
      <p:sp>
        <p:nvSpPr>
          <p:cNvPr id="50248" name="Text Box 99">
            <a:extLst>
              <a:ext uri="{FF2B5EF4-FFF2-40B4-BE49-F238E27FC236}">
                <a16:creationId xmlns:a16="http://schemas.microsoft.com/office/drawing/2014/main" id="{B907F5EB-64E1-4608-BE90-AE21FE12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557338"/>
            <a:ext cx="989013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100% Yes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0% No</a:t>
            </a:r>
          </a:p>
        </p:txBody>
      </p:sp>
      <p:sp>
        <p:nvSpPr>
          <p:cNvPr id="50249" name="Text Box 100">
            <a:extLst>
              <a:ext uri="{FF2B5EF4-FFF2-40B4-BE49-F238E27FC236}">
                <a16:creationId xmlns:a16="http://schemas.microsoft.com/office/drawing/2014/main" id="{580C84A3-CBF5-43CD-BC8D-55122E9F2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557338"/>
            <a:ext cx="928687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0% Yes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100% No</a:t>
            </a:r>
          </a:p>
        </p:txBody>
      </p:sp>
      <p:sp>
        <p:nvSpPr>
          <p:cNvPr id="14437" name="AutoShape 101">
            <a:extLst>
              <a:ext uri="{FF2B5EF4-FFF2-40B4-BE49-F238E27FC236}">
                <a16:creationId xmlns:a16="http://schemas.microsoft.com/office/drawing/2014/main" id="{CBA82A90-6136-40C8-B3BF-3FBB4D66E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08275"/>
            <a:ext cx="1763712" cy="433388"/>
          </a:xfrm>
          <a:prstGeom prst="wedgeRoundRectCallout">
            <a:avLst>
              <a:gd name="adj1" fmla="val -54681"/>
              <a:gd name="adj2" fmla="val -23314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Decision tree</a:t>
            </a:r>
          </a:p>
        </p:txBody>
      </p:sp>
      <p:graphicFrame>
        <p:nvGraphicFramePr>
          <p:cNvPr id="14534" name="Group 198">
            <a:extLst>
              <a:ext uri="{FF2B5EF4-FFF2-40B4-BE49-F238E27FC236}">
                <a16:creationId xmlns:a16="http://schemas.microsoft.com/office/drawing/2014/main" id="{5CA5DB5F-EA10-422E-A1CC-0469D85151B5}"/>
              </a:ext>
            </a:extLst>
          </p:cNvPr>
          <p:cNvGraphicFramePr>
            <a:graphicFrameLocks noGrp="1"/>
          </p:cNvGraphicFramePr>
          <p:nvPr/>
        </p:nvGraphicFramePr>
        <p:xfrm>
          <a:off x="1476375" y="4365625"/>
          <a:ext cx="3419475" cy="709649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184227931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04580796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10525495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82864637"/>
                    </a:ext>
                  </a:extLst>
                </a:gridCol>
              </a:tblGrid>
              <a:tr h="3440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Race</a:t>
                      </a: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Income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Child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Insurance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43305"/>
                  </a:ext>
                </a:extLst>
              </a:tr>
              <a:tr h="3655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?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681747"/>
                  </a:ext>
                </a:extLst>
              </a:tr>
            </a:tbl>
          </a:graphicData>
        </a:graphic>
      </p:graphicFrame>
      <p:sp>
        <p:nvSpPr>
          <p:cNvPr id="14535" name="Text Box 199">
            <a:extLst>
              <a:ext uri="{FF2B5EF4-FFF2-40B4-BE49-F238E27FC236}">
                <a16:creationId xmlns:a16="http://schemas.microsoft.com/office/drawing/2014/main" id="{7AD78CAD-E098-4749-A5BA-217FC79BD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076700"/>
            <a:ext cx="2665412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Suppose there is a new person.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7" grpId="0" animBg="1"/>
      <p:bldP spid="145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74727658-E981-4934-A5EB-79AC8374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6F1874-C45D-4667-B6CE-3DF91F8BA838}" type="slidenum">
              <a:rPr kumimoji="0" lang="en-US" altLang="zh-TW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TW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789894B-E10C-418D-9729-6AA31C9FF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26627" name="Group 3">
            <a:extLst>
              <a:ext uri="{FF2B5EF4-FFF2-40B4-BE49-F238E27FC236}">
                <a16:creationId xmlns:a16="http://schemas.microsoft.com/office/drawing/2014/main" id="{C8C294F8-3189-4AC7-8AE5-95095474C4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80063" y="188913"/>
          <a:ext cx="3419475" cy="3270352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144242390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5829365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407681638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76749153"/>
                    </a:ext>
                  </a:extLst>
                </a:gridCol>
              </a:tblGrid>
              <a:tr h="3444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Race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Income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Child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Insurance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386702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232712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596420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564929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60781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13489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317601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919773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093037"/>
                  </a:ext>
                </a:extLst>
              </a:tr>
            </a:tbl>
          </a:graphicData>
        </a:graphic>
      </p:graphicFrame>
      <p:grpSp>
        <p:nvGrpSpPr>
          <p:cNvPr id="51256" name="Group 55">
            <a:extLst>
              <a:ext uri="{FF2B5EF4-FFF2-40B4-BE49-F238E27FC236}">
                <a16:creationId xmlns:a16="http://schemas.microsoft.com/office/drawing/2014/main" id="{FFA9651D-FAF6-4237-8870-9C5EB4102E33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549275"/>
            <a:ext cx="319088" cy="2894013"/>
            <a:chOff x="3288" y="346"/>
            <a:chExt cx="201" cy="1823"/>
          </a:xfrm>
        </p:grpSpPr>
        <p:sp>
          <p:nvSpPr>
            <p:cNvPr id="51277" name="Text Box 56">
              <a:extLst>
                <a:ext uri="{FF2B5EF4-FFF2-40B4-BE49-F238E27FC236}">
                  <a16:creationId xmlns:a16="http://schemas.microsoft.com/office/drawing/2014/main" id="{2CFD790C-012A-488A-8E31-E8E496A2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346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1</a:t>
              </a:r>
            </a:p>
          </p:txBody>
        </p:sp>
        <p:sp>
          <p:nvSpPr>
            <p:cNvPr id="51278" name="Text Box 57">
              <a:extLst>
                <a:ext uri="{FF2B5EF4-FFF2-40B4-BE49-F238E27FC236}">
                  <a16:creationId xmlns:a16="http://schemas.microsoft.com/office/drawing/2014/main" id="{B97891FF-521C-4986-9E7F-20DC8BA35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572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2</a:t>
              </a:r>
            </a:p>
          </p:txBody>
        </p:sp>
        <p:sp>
          <p:nvSpPr>
            <p:cNvPr id="51279" name="Text Box 58">
              <a:extLst>
                <a:ext uri="{FF2B5EF4-FFF2-40B4-BE49-F238E27FC236}">
                  <a16:creationId xmlns:a16="http://schemas.microsoft.com/office/drawing/2014/main" id="{F52F9CEC-0D74-4871-8EA9-DF8C8E5D4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789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3</a:t>
              </a:r>
            </a:p>
          </p:txBody>
        </p:sp>
        <p:sp>
          <p:nvSpPr>
            <p:cNvPr id="51280" name="Text Box 59">
              <a:extLst>
                <a:ext uri="{FF2B5EF4-FFF2-40B4-BE49-F238E27FC236}">
                  <a16:creationId xmlns:a16="http://schemas.microsoft.com/office/drawing/2014/main" id="{E20C2EFE-8476-4F29-AF42-31B4E484B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026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4</a:t>
              </a:r>
            </a:p>
          </p:txBody>
        </p:sp>
        <p:sp>
          <p:nvSpPr>
            <p:cNvPr id="51281" name="Text Box 60">
              <a:extLst>
                <a:ext uri="{FF2B5EF4-FFF2-40B4-BE49-F238E27FC236}">
                  <a16:creationId xmlns:a16="http://schemas.microsoft.com/office/drawing/2014/main" id="{CFD55AC8-0865-4D13-9A32-D02DE5231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252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5</a:t>
              </a:r>
            </a:p>
          </p:txBody>
        </p:sp>
        <p:sp>
          <p:nvSpPr>
            <p:cNvPr id="51282" name="Text Box 61">
              <a:extLst>
                <a:ext uri="{FF2B5EF4-FFF2-40B4-BE49-F238E27FC236}">
                  <a16:creationId xmlns:a16="http://schemas.microsoft.com/office/drawing/2014/main" id="{91400651-79BF-4095-92E6-AFABC0FE1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469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6</a:t>
              </a:r>
            </a:p>
          </p:txBody>
        </p:sp>
        <p:sp>
          <p:nvSpPr>
            <p:cNvPr id="51283" name="Text Box 62">
              <a:extLst>
                <a:ext uri="{FF2B5EF4-FFF2-40B4-BE49-F238E27FC236}">
                  <a16:creationId xmlns:a16="http://schemas.microsoft.com/office/drawing/2014/main" id="{02BB155D-7A8C-403F-9F4D-344194EE3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706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7</a:t>
              </a:r>
            </a:p>
          </p:txBody>
        </p:sp>
        <p:sp>
          <p:nvSpPr>
            <p:cNvPr id="51284" name="Text Box 63">
              <a:extLst>
                <a:ext uri="{FF2B5EF4-FFF2-40B4-BE49-F238E27FC236}">
                  <a16:creationId xmlns:a16="http://schemas.microsoft.com/office/drawing/2014/main" id="{13103B97-D76E-4306-8BD7-ABEB45C5B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932"/>
              <a:ext cx="201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8</a:t>
              </a:r>
            </a:p>
          </p:txBody>
        </p:sp>
      </p:grpSp>
      <p:sp>
        <p:nvSpPr>
          <p:cNvPr id="51257" name="Rectangle 64">
            <a:extLst>
              <a:ext uri="{FF2B5EF4-FFF2-40B4-BE49-F238E27FC236}">
                <a16:creationId xmlns:a16="http://schemas.microsoft.com/office/drawing/2014/main" id="{3816E7D5-4F22-418C-8C1C-9FFEF9195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500"/>
            <a:ext cx="4968875" cy="20605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58" name="Text Box 65">
            <a:extLst>
              <a:ext uri="{FF2B5EF4-FFF2-40B4-BE49-F238E27FC236}">
                <a16:creationId xmlns:a16="http://schemas.microsoft.com/office/drawing/2014/main" id="{07EB44EC-D4F3-42EC-ABC0-08B4F4C32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49225"/>
            <a:ext cx="6000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root</a:t>
            </a:r>
          </a:p>
        </p:txBody>
      </p:sp>
      <p:sp>
        <p:nvSpPr>
          <p:cNvPr id="51259" name="Text Box 66">
            <a:extLst>
              <a:ext uri="{FF2B5EF4-FFF2-40B4-BE49-F238E27FC236}">
                <a16:creationId xmlns:a16="http://schemas.microsoft.com/office/drawing/2014/main" id="{8BB6BDEB-ABF7-4754-AE8E-AD304E8ED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836613"/>
            <a:ext cx="407987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</a:t>
            </a:r>
          </a:p>
        </p:txBody>
      </p:sp>
      <p:sp>
        <p:nvSpPr>
          <p:cNvPr id="51260" name="Text Box 67">
            <a:extLst>
              <a:ext uri="{FF2B5EF4-FFF2-40B4-BE49-F238E27FC236}">
                <a16:creationId xmlns:a16="http://schemas.microsoft.com/office/drawing/2014/main" id="{8EC37549-4AD8-4504-AFCA-64479C0D3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836613"/>
            <a:ext cx="407987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</a:t>
            </a:r>
          </a:p>
        </p:txBody>
      </p:sp>
      <p:sp>
        <p:nvSpPr>
          <p:cNvPr id="51261" name="Line 68">
            <a:extLst>
              <a:ext uri="{FF2B5EF4-FFF2-40B4-BE49-F238E27FC236}">
                <a16:creationId xmlns:a16="http://schemas.microsoft.com/office/drawing/2014/main" id="{1F21DCC2-E6B6-4ADE-B948-D2839DC2A3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476250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2" name="Line 69">
            <a:extLst>
              <a:ext uri="{FF2B5EF4-FFF2-40B4-BE49-F238E27FC236}">
                <a16:creationId xmlns:a16="http://schemas.microsoft.com/office/drawing/2014/main" id="{28A15F70-6454-4465-8701-D951EBBE5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476250"/>
            <a:ext cx="7921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3" name="Text Box 70">
            <a:extLst>
              <a:ext uri="{FF2B5EF4-FFF2-40B4-BE49-F238E27FC236}">
                <a16:creationId xmlns:a16="http://schemas.microsoft.com/office/drawing/2014/main" id="{4BEC845C-4562-4F65-9228-2444B7D3C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3375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child=yes</a:t>
            </a:r>
          </a:p>
        </p:txBody>
      </p:sp>
      <p:sp>
        <p:nvSpPr>
          <p:cNvPr id="51264" name="Text Box 71">
            <a:extLst>
              <a:ext uri="{FF2B5EF4-FFF2-40B4-BE49-F238E27FC236}">
                <a16:creationId xmlns:a16="http://schemas.microsoft.com/office/drawing/2014/main" id="{875D9311-285F-4FEB-B2A8-3EADEC851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33375"/>
            <a:ext cx="1065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child=no</a:t>
            </a:r>
          </a:p>
        </p:txBody>
      </p:sp>
      <p:sp>
        <p:nvSpPr>
          <p:cNvPr id="51265" name="Line 72">
            <a:extLst>
              <a:ext uri="{FF2B5EF4-FFF2-40B4-BE49-F238E27FC236}">
                <a16:creationId xmlns:a16="http://schemas.microsoft.com/office/drawing/2014/main" id="{916DE0AD-B00D-4E18-B5F3-662E6C5850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5875" y="1195388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6" name="Line 73">
            <a:extLst>
              <a:ext uri="{FF2B5EF4-FFF2-40B4-BE49-F238E27FC236}">
                <a16:creationId xmlns:a16="http://schemas.microsoft.com/office/drawing/2014/main" id="{058232A6-2F02-441B-94D0-04F02676E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1195388"/>
            <a:ext cx="7921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7" name="Text Box 74">
            <a:extLst>
              <a:ext uri="{FF2B5EF4-FFF2-40B4-BE49-F238E27FC236}">
                <a16:creationId xmlns:a16="http://schemas.microsoft.com/office/drawing/2014/main" id="{EB524537-D053-4709-874D-CEC688876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190625"/>
            <a:ext cx="1538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Income=high</a:t>
            </a:r>
          </a:p>
        </p:txBody>
      </p:sp>
      <p:sp>
        <p:nvSpPr>
          <p:cNvPr id="51268" name="Text Box 75">
            <a:extLst>
              <a:ext uri="{FF2B5EF4-FFF2-40B4-BE49-F238E27FC236}">
                <a16:creationId xmlns:a16="http://schemas.microsoft.com/office/drawing/2014/main" id="{C578F2B3-B4E6-43CA-8404-873CF3E7A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184275"/>
            <a:ext cx="145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Income=low</a:t>
            </a:r>
          </a:p>
        </p:txBody>
      </p:sp>
      <p:sp>
        <p:nvSpPr>
          <p:cNvPr id="51269" name="Text Box 76">
            <a:extLst>
              <a:ext uri="{FF2B5EF4-FFF2-40B4-BE49-F238E27FC236}">
                <a16:creationId xmlns:a16="http://schemas.microsoft.com/office/drawing/2014/main" id="{8FE21296-D385-4A49-A664-1309D3FF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1601788"/>
            <a:ext cx="407987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</a:t>
            </a:r>
          </a:p>
        </p:txBody>
      </p:sp>
      <p:sp>
        <p:nvSpPr>
          <p:cNvPr id="51270" name="Text Box 77">
            <a:extLst>
              <a:ext uri="{FF2B5EF4-FFF2-40B4-BE49-F238E27FC236}">
                <a16:creationId xmlns:a16="http://schemas.microsoft.com/office/drawing/2014/main" id="{F372A32A-9696-415A-BAC7-D97BA4524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1601788"/>
            <a:ext cx="407987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</a:t>
            </a:r>
          </a:p>
        </p:txBody>
      </p:sp>
      <p:sp>
        <p:nvSpPr>
          <p:cNvPr id="51271" name="Text Box 78">
            <a:extLst>
              <a:ext uri="{FF2B5EF4-FFF2-40B4-BE49-F238E27FC236}">
                <a16:creationId xmlns:a16="http://schemas.microsoft.com/office/drawing/2014/main" id="{BC0654B1-B8CA-44ED-98CB-6D27746B3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42950"/>
            <a:ext cx="989013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100% Yes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0% No</a:t>
            </a:r>
          </a:p>
        </p:txBody>
      </p:sp>
      <p:sp>
        <p:nvSpPr>
          <p:cNvPr id="51272" name="Text Box 79">
            <a:extLst>
              <a:ext uri="{FF2B5EF4-FFF2-40B4-BE49-F238E27FC236}">
                <a16:creationId xmlns:a16="http://schemas.microsoft.com/office/drawing/2014/main" id="{C0357BF7-394D-49B2-9960-465A71821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557338"/>
            <a:ext cx="989013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100% Yes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0% No</a:t>
            </a:r>
          </a:p>
        </p:txBody>
      </p:sp>
      <p:sp>
        <p:nvSpPr>
          <p:cNvPr id="51273" name="Text Box 80">
            <a:extLst>
              <a:ext uri="{FF2B5EF4-FFF2-40B4-BE49-F238E27FC236}">
                <a16:creationId xmlns:a16="http://schemas.microsoft.com/office/drawing/2014/main" id="{51DD28AB-E72A-4A34-9207-F536076D5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557338"/>
            <a:ext cx="928687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0% Yes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100% No</a:t>
            </a:r>
          </a:p>
        </p:txBody>
      </p:sp>
      <p:sp>
        <p:nvSpPr>
          <p:cNvPr id="51274" name="AutoShape 81">
            <a:extLst>
              <a:ext uri="{FF2B5EF4-FFF2-40B4-BE49-F238E27FC236}">
                <a16:creationId xmlns:a16="http://schemas.microsoft.com/office/drawing/2014/main" id="{D2657FE8-18AD-4B0B-8F77-D5742D06C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08275"/>
            <a:ext cx="1763712" cy="433388"/>
          </a:xfrm>
          <a:prstGeom prst="wedgeRoundRectCallout">
            <a:avLst>
              <a:gd name="adj1" fmla="val -54681"/>
              <a:gd name="adj2" fmla="val -23314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Decision tree</a:t>
            </a:r>
          </a:p>
        </p:txBody>
      </p:sp>
      <p:sp>
        <p:nvSpPr>
          <p:cNvPr id="26723" name="Text Box 99">
            <a:extLst>
              <a:ext uri="{FF2B5EF4-FFF2-40B4-BE49-F238E27FC236}">
                <a16:creationId xmlns:a16="http://schemas.microsoft.com/office/drawing/2014/main" id="{28937F95-9D8A-4D27-85AF-C001D6706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076700"/>
            <a:ext cx="1833562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Termination Criteria?</a:t>
            </a:r>
          </a:p>
        </p:txBody>
      </p:sp>
      <p:sp>
        <p:nvSpPr>
          <p:cNvPr id="26724" name="AutoShape 100">
            <a:extLst>
              <a:ext uri="{FF2B5EF4-FFF2-40B4-BE49-F238E27FC236}">
                <a16:creationId xmlns:a16="http://schemas.microsoft.com/office/drawing/2014/main" id="{4C179FA3-4F50-4BCB-BD1B-FBCEF83F6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157788"/>
            <a:ext cx="3313112" cy="647700"/>
          </a:xfrm>
          <a:prstGeom prst="wedgeRoundRectCallout">
            <a:avLst>
              <a:gd name="adj1" fmla="val -52491"/>
              <a:gd name="adj2" fmla="val -17255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e.g., no. of height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e.g., 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3" grpId="0" animBg="1"/>
      <p:bldP spid="267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F7138F0D-E013-4B01-921D-F6EABAD549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EF2A12-FCCF-4A7C-9D29-AA93698B6B23}" type="slidenum">
              <a:rPr kumimoji="0" lang="en-US" altLang="zh-TW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DAB342A-8EDD-4A43-B508-7CD42F9C2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Trees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BFDEF43-C409-4748-8309-8D92EC260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ID3</a:t>
            </a:r>
          </a:p>
          <a:p>
            <a:pPr eaLnBrk="1" hangingPunct="1"/>
            <a:r>
              <a:rPr lang="en-US" altLang="en-US" dirty="0"/>
              <a:t>CART</a:t>
            </a:r>
          </a:p>
        </p:txBody>
      </p:sp>
      <p:sp>
        <p:nvSpPr>
          <p:cNvPr id="50180" name="Oval 4">
            <a:extLst>
              <a:ext uri="{FF2B5EF4-FFF2-40B4-BE49-F238E27FC236}">
                <a16:creationId xmlns:a16="http://schemas.microsoft.com/office/drawing/2014/main" id="{E5760AE3-2B90-4CCE-9735-1ACD008D0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2564904"/>
            <a:ext cx="1152525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9C38A780-4A2C-4E03-BA75-8BF56483F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F76180-A9D0-48D9-B313-46F79D43F4D1}" type="slidenum">
              <a:rPr kumimoji="0" lang="en-US" altLang="zh-TW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D8D4056-2D6E-42A8-AE37-C4BCA7FEF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CART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52E750F-0FF2-417D-842E-B4AFFF173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2060575"/>
            <a:ext cx="6985000" cy="4114800"/>
          </a:xfrm>
        </p:spPr>
        <p:txBody>
          <a:bodyPr/>
          <a:lstStyle/>
          <a:p>
            <a:pPr eaLnBrk="1" hangingPunct="1"/>
            <a:r>
              <a:rPr lang="en-US" altLang="en-US"/>
              <a:t>Impurity Measurement</a:t>
            </a:r>
          </a:p>
          <a:p>
            <a:pPr lvl="1" eaLnBrk="1" hangingPunct="1"/>
            <a:r>
              <a:rPr lang="en-US" altLang="en-US"/>
              <a:t>Gini</a:t>
            </a:r>
            <a:br>
              <a:rPr lang="en-US" altLang="en-US"/>
            </a:br>
            <a:r>
              <a:rPr lang="en-US" altLang="en-US"/>
              <a:t>I(P) = 1 </a:t>
            </a:r>
            <a:r>
              <a:rPr lang="en-US" altLang="en-US">
                <a:latin typeface="Arial" panose="020B0604020202020204" pitchFamily="34" charset="0"/>
              </a:rPr>
              <a:t>–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</a:t>
            </a:r>
            <a:r>
              <a:rPr lang="en-US" altLang="en-US" baseline="-25000"/>
              <a:t>j</a:t>
            </a:r>
            <a:r>
              <a:rPr lang="en-US" altLang="en-US"/>
              <a:t> p</a:t>
            </a:r>
            <a:r>
              <a:rPr lang="en-US" altLang="en-US" baseline="-25000"/>
              <a:t>j</a:t>
            </a:r>
            <a:r>
              <a:rPr lang="en-US" altLang="en-US" baseline="30000"/>
              <a:t>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9FAB366C-50C7-467A-93F3-9D3FBA4D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22300B-6517-4480-A3D3-237E24C18B46}" type="slidenum">
              <a:rPr kumimoji="0" lang="en-US" altLang="zh-TW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5BCED51-72DC-4097-B33B-4609A6D9E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Gini</a:t>
            </a:r>
          </a:p>
        </p:txBody>
      </p:sp>
      <p:graphicFrame>
        <p:nvGraphicFramePr>
          <p:cNvPr id="22531" name="Group 3">
            <a:extLst>
              <a:ext uri="{FF2B5EF4-FFF2-40B4-BE49-F238E27FC236}">
                <a16:creationId xmlns:a16="http://schemas.microsoft.com/office/drawing/2014/main" id="{7619382D-29C3-48F3-AB84-1222914FF8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80063" y="188913"/>
          <a:ext cx="3419475" cy="3270352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138847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78535906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197754511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19758270"/>
                    </a:ext>
                  </a:extLst>
                </a:gridCol>
              </a:tblGrid>
              <a:tr h="3444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Race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Income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Child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Insurance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27858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74359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10194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571423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632115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86843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21107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998566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638846"/>
                  </a:ext>
                </a:extLst>
              </a:tr>
            </a:tbl>
          </a:graphicData>
        </a:graphic>
      </p:graphicFrame>
      <p:sp>
        <p:nvSpPr>
          <p:cNvPr id="22583" name="Text Box 55">
            <a:extLst>
              <a:ext uri="{FF2B5EF4-FFF2-40B4-BE49-F238E27FC236}">
                <a16:creationId xmlns:a16="http://schemas.microsoft.com/office/drawing/2014/main" id="{38E4B976-7F0B-4698-9430-49188DDB5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133600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Info(T) = 1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(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)</a:t>
            </a:r>
            <a:r>
              <a:rPr lang="en-US" altLang="zh-TW" sz="1800" baseline="30000"/>
              <a:t>2</a:t>
            </a:r>
            <a:r>
              <a:rPr lang="en-US" altLang="zh-TW" sz="1800"/>
              <a:t>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(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)</a:t>
            </a:r>
            <a:r>
              <a:rPr lang="en-US" altLang="zh-TW" sz="1800" baseline="30000"/>
              <a:t>2</a:t>
            </a:r>
            <a:r>
              <a:rPr lang="en-US" altLang="zh-TW" sz="1800"/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   =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  </a:t>
            </a:r>
          </a:p>
        </p:txBody>
      </p:sp>
      <p:sp>
        <p:nvSpPr>
          <p:cNvPr id="22584" name="Text Box 56">
            <a:extLst>
              <a:ext uri="{FF2B5EF4-FFF2-40B4-BE49-F238E27FC236}">
                <a16:creationId xmlns:a16="http://schemas.microsoft.com/office/drawing/2014/main" id="{504EF1F6-36FD-4D2C-BFBD-9C8D2C204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3349625"/>
            <a:ext cx="333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</a:t>
            </a:r>
            <a:r>
              <a:rPr lang="en-US" altLang="zh-TW" sz="1800" baseline="-25000"/>
              <a:t>black</a:t>
            </a:r>
            <a:r>
              <a:rPr lang="en-US" altLang="zh-TW" sz="1800"/>
              <a:t>) = 1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(</a:t>
            </a:r>
            <a:r>
              <a:rPr lang="en-US" altLang="zh-TW" sz="1800">
                <a:latin typeface="Arial" panose="020B0604020202020204" pitchFamily="34" charset="0"/>
              </a:rPr>
              <a:t>¾</a:t>
            </a:r>
            <a:r>
              <a:rPr lang="en-US" altLang="zh-TW" sz="1800"/>
              <a:t>)</a:t>
            </a:r>
            <a:r>
              <a:rPr lang="en-US" altLang="zh-TW" sz="1800" baseline="30000"/>
              <a:t>2</a:t>
            </a:r>
            <a:r>
              <a:rPr lang="en-US" altLang="zh-TW" sz="1800"/>
              <a:t>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(</a:t>
            </a:r>
            <a:r>
              <a:rPr lang="en-US" altLang="zh-TW" sz="1800">
                <a:latin typeface="Arial" panose="020B0604020202020204" pitchFamily="34" charset="0"/>
              </a:rPr>
              <a:t>¼</a:t>
            </a:r>
            <a:r>
              <a:rPr lang="en-US" altLang="zh-TW" sz="1800"/>
              <a:t>)</a:t>
            </a:r>
            <a:r>
              <a:rPr lang="en-US" altLang="zh-TW" sz="1800" baseline="30000"/>
              <a:t>2</a:t>
            </a:r>
            <a:r>
              <a:rPr lang="en-US" altLang="zh-TW" sz="1800"/>
              <a:t>   </a:t>
            </a:r>
          </a:p>
        </p:txBody>
      </p:sp>
      <p:sp>
        <p:nvSpPr>
          <p:cNvPr id="22585" name="Text Box 57">
            <a:extLst>
              <a:ext uri="{FF2B5EF4-FFF2-40B4-BE49-F238E27FC236}">
                <a16:creationId xmlns:a16="http://schemas.microsoft.com/office/drawing/2014/main" id="{640149B8-9628-4D8F-A643-3A8CCCAA7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852738"/>
            <a:ext cx="214947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Race, </a:t>
            </a:r>
          </a:p>
        </p:txBody>
      </p:sp>
      <p:sp>
        <p:nvSpPr>
          <p:cNvPr id="22586" name="Text Box 58">
            <a:extLst>
              <a:ext uri="{FF2B5EF4-FFF2-40B4-BE49-F238E27FC236}">
                <a16:creationId xmlns:a16="http://schemas.microsoft.com/office/drawing/2014/main" id="{B8A01020-83F4-4191-B26C-956FFEC6D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860800"/>
            <a:ext cx="327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</a:t>
            </a:r>
            <a:r>
              <a:rPr lang="en-US" altLang="zh-TW" sz="1800" baseline="-25000"/>
              <a:t>white</a:t>
            </a:r>
            <a:r>
              <a:rPr lang="en-US" altLang="zh-TW" sz="1800"/>
              <a:t>) = 1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(</a:t>
            </a:r>
            <a:r>
              <a:rPr lang="en-US" altLang="zh-TW" sz="1800">
                <a:latin typeface="Arial" panose="020B0604020202020204" pitchFamily="34" charset="0"/>
              </a:rPr>
              <a:t>¾</a:t>
            </a:r>
            <a:r>
              <a:rPr lang="en-US" altLang="zh-TW" sz="1800"/>
              <a:t>)</a:t>
            </a:r>
            <a:r>
              <a:rPr lang="en-US" altLang="zh-TW" sz="1800" baseline="30000"/>
              <a:t>2</a:t>
            </a:r>
            <a:r>
              <a:rPr lang="en-US" altLang="zh-TW" sz="1800"/>
              <a:t>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(</a:t>
            </a:r>
            <a:r>
              <a:rPr lang="en-US" altLang="zh-TW" sz="1800">
                <a:latin typeface="Arial" panose="020B0604020202020204" pitchFamily="34" charset="0"/>
              </a:rPr>
              <a:t>¼</a:t>
            </a:r>
            <a:r>
              <a:rPr lang="en-US" altLang="zh-TW" sz="1800"/>
              <a:t>)</a:t>
            </a:r>
            <a:r>
              <a:rPr lang="en-US" altLang="zh-TW" sz="1800" baseline="30000"/>
              <a:t>2</a:t>
            </a:r>
            <a:r>
              <a:rPr lang="en-US" altLang="zh-TW" sz="1800"/>
              <a:t>  </a:t>
            </a:r>
          </a:p>
        </p:txBody>
      </p:sp>
      <p:sp>
        <p:nvSpPr>
          <p:cNvPr id="22587" name="Text Box 59">
            <a:extLst>
              <a:ext uri="{FF2B5EF4-FFF2-40B4-BE49-F238E27FC236}">
                <a16:creationId xmlns:a16="http://schemas.microsoft.com/office/drawing/2014/main" id="{FF6C30E3-42E1-4A4A-B186-CC3775247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37063"/>
            <a:ext cx="525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Info(Race, T) =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 x Info(T</a:t>
            </a:r>
            <a:r>
              <a:rPr lang="en-US" altLang="zh-TW" sz="1800" baseline="-25000"/>
              <a:t>black</a:t>
            </a:r>
            <a:r>
              <a:rPr lang="en-US" altLang="zh-TW" sz="1800"/>
              <a:t>) +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 x Info(T</a:t>
            </a:r>
            <a:r>
              <a:rPr lang="en-US" altLang="zh-TW" sz="1800" baseline="-25000"/>
              <a:t>white</a:t>
            </a:r>
            <a:r>
              <a:rPr lang="en-US" altLang="zh-TW" sz="1800"/>
              <a:t>) </a:t>
            </a:r>
          </a:p>
        </p:txBody>
      </p:sp>
      <p:sp>
        <p:nvSpPr>
          <p:cNvPr id="22588" name="Text Box 60">
            <a:extLst>
              <a:ext uri="{FF2B5EF4-FFF2-40B4-BE49-F238E27FC236}">
                <a16:creationId xmlns:a16="http://schemas.microsoft.com/office/drawing/2014/main" id="{EAAE235E-676E-45EE-92BE-984758D6D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43475"/>
            <a:ext cx="421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Gain(Race, T) = Info(T)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Info(Race, T)</a:t>
            </a:r>
          </a:p>
        </p:txBody>
      </p:sp>
      <p:sp>
        <p:nvSpPr>
          <p:cNvPr id="22589" name="Text Box 61">
            <a:extLst>
              <a:ext uri="{FF2B5EF4-FFF2-40B4-BE49-F238E27FC236}">
                <a16:creationId xmlns:a16="http://schemas.microsoft.com/office/drawing/2014/main" id="{1ED611E9-FA32-4638-8596-D8437D1F4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943475"/>
            <a:ext cx="1668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 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0.375  </a:t>
            </a:r>
          </a:p>
        </p:txBody>
      </p:sp>
      <p:sp>
        <p:nvSpPr>
          <p:cNvPr id="22590" name="Text Box 62">
            <a:extLst>
              <a:ext uri="{FF2B5EF4-FFF2-40B4-BE49-F238E27FC236}">
                <a16:creationId xmlns:a16="http://schemas.microsoft.com/office/drawing/2014/main" id="{2E9D0430-40FB-4AD2-88E6-BC62852B2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738" y="4941888"/>
            <a:ext cx="1065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0.125 </a:t>
            </a:r>
          </a:p>
        </p:txBody>
      </p:sp>
      <p:sp>
        <p:nvSpPr>
          <p:cNvPr id="22591" name="Text Box 63">
            <a:extLst>
              <a:ext uri="{FF2B5EF4-FFF2-40B4-BE49-F238E27FC236}">
                <a16:creationId xmlns:a16="http://schemas.microsoft.com/office/drawing/2014/main" id="{9A5CF9F6-BF9A-4CAC-A6BE-25BEF9431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00688"/>
            <a:ext cx="214947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Race, </a:t>
            </a:r>
          </a:p>
        </p:txBody>
      </p:sp>
      <p:sp>
        <p:nvSpPr>
          <p:cNvPr id="22592" name="Text Box 64">
            <a:extLst>
              <a:ext uri="{FF2B5EF4-FFF2-40B4-BE49-F238E27FC236}">
                <a16:creationId xmlns:a16="http://schemas.microsoft.com/office/drawing/2014/main" id="{0E2AD48F-3C5E-484A-8EEE-C13494B21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5499100"/>
            <a:ext cx="2463800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Gain(Race, T) = 0.125</a:t>
            </a:r>
          </a:p>
        </p:txBody>
      </p:sp>
      <p:sp>
        <p:nvSpPr>
          <p:cNvPr id="22593" name="Text Box 65">
            <a:extLst>
              <a:ext uri="{FF2B5EF4-FFF2-40B4-BE49-F238E27FC236}">
                <a16:creationId xmlns:a16="http://schemas.microsoft.com/office/drawing/2014/main" id="{B0E1644D-5C6B-4F69-A5F3-445CA714D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3355975"/>
            <a:ext cx="1065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0.375 </a:t>
            </a:r>
          </a:p>
        </p:txBody>
      </p:sp>
      <p:sp>
        <p:nvSpPr>
          <p:cNvPr id="22594" name="Text Box 66">
            <a:extLst>
              <a:ext uri="{FF2B5EF4-FFF2-40B4-BE49-F238E27FC236}">
                <a16:creationId xmlns:a16="http://schemas.microsoft.com/office/drawing/2014/main" id="{FF26A414-F65B-4361-9769-C1071E872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4430713"/>
            <a:ext cx="1065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0.375 </a:t>
            </a:r>
          </a:p>
        </p:txBody>
      </p:sp>
      <p:sp>
        <p:nvSpPr>
          <p:cNvPr id="22595" name="Text Box 67">
            <a:extLst>
              <a:ext uri="{FF2B5EF4-FFF2-40B4-BE49-F238E27FC236}">
                <a16:creationId xmlns:a16="http://schemas.microsoft.com/office/drawing/2014/main" id="{BC3574F9-C4C5-48D8-A23F-351EB43AD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3859213"/>
            <a:ext cx="1065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0.375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83" grpId="0"/>
      <p:bldP spid="22584" grpId="0"/>
      <p:bldP spid="22585" grpId="0" animBg="1"/>
      <p:bldP spid="22586" grpId="0"/>
      <p:bldP spid="22587" grpId="0"/>
      <p:bldP spid="22588" grpId="0"/>
      <p:bldP spid="22589" grpId="0"/>
      <p:bldP spid="22590" grpId="0"/>
      <p:bldP spid="22591" grpId="0" animBg="1"/>
      <p:bldP spid="22592" grpId="0" animBg="1"/>
      <p:bldP spid="22593" grpId="0"/>
      <p:bldP spid="22594" grpId="0"/>
      <p:bldP spid="225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EFA6382D-5E19-4ADE-9C74-4F2EFEA0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394297-64D4-4A49-A2A0-01BE65297E8C}" type="slidenum">
              <a:rPr kumimoji="0" lang="en-US" altLang="zh-TW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1DFD296-794E-407C-902C-E332278C1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Classification</a:t>
            </a:r>
          </a:p>
        </p:txBody>
      </p:sp>
      <p:grpSp>
        <p:nvGrpSpPr>
          <p:cNvPr id="45095" name="Group 39">
            <a:extLst>
              <a:ext uri="{FF2B5EF4-FFF2-40B4-BE49-F238E27FC236}">
                <a16:creationId xmlns:a16="http://schemas.microsoft.com/office/drawing/2014/main" id="{2A74ACFA-28C4-46A0-87F2-5CD7C2A88746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3429000"/>
            <a:ext cx="5010150" cy="3078163"/>
            <a:chOff x="2245" y="2160"/>
            <a:chExt cx="3156" cy="1939"/>
          </a:xfrm>
        </p:grpSpPr>
        <p:sp>
          <p:nvSpPr>
            <p:cNvPr id="26647" name="Rectangle 3">
              <a:extLst>
                <a:ext uri="{FF2B5EF4-FFF2-40B4-BE49-F238E27FC236}">
                  <a16:creationId xmlns:a16="http://schemas.microsoft.com/office/drawing/2014/main" id="{6D5895D7-6FDC-420D-9A5C-DA3C2C32E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160"/>
              <a:ext cx="3130" cy="129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648" name="Text Box 4">
              <a:extLst>
                <a:ext uri="{FF2B5EF4-FFF2-40B4-BE49-F238E27FC236}">
                  <a16:creationId xmlns:a16="http://schemas.microsoft.com/office/drawing/2014/main" id="{60C3CB0D-B43C-43BF-9A8E-204DC6C55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9" y="2214"/>
              <a:ext cx="378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root</a:t>
              </a:r>
            </a:p>
          </p:txBody>
        </p:sp>
        <p:sp>
          <p:nvSpPr>
            <p:cNvPr id="26649" name="Text Box 5">
              <a:extLst>
                <a:ext uri="{FF2B5EF4-FFF2-40B4-BE49-F238E27FC236}">
                  <a16:creationId xmlns:a16="http://schemas.microsoft.com/office/drawing/2014/main" id="{B4EE37A4-50F8-488C-BCBE-7C4CD13B2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" y="2647"/>
              <a:ext cx="257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  </a:t>
              </a:r>
            </a:p>
          </p:txBody>
        </p:sp>
        <p:sp>
          <p:nvSpPr>
            <p:cNvPr id="26650" name="Text Box 6">
              <a:extLst>
                <a:ext uri="{FF2B5EF4-FFF2-40B4-BE49-F238E27FC236}">
                  <a16:creationId xmlns:a16="http://schemas.microsoft.com/office/drawing/2014/main" id="{96C59E03-9B50-40D7-8E9C-352A5C764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" y="2647"/>
              <a:ext cx="257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  </a:t>
              </a:r>
            </a:p>
          </p:txBody>
        </p:sp>
        <p:sp>
          <p:nvSpPr>
            <p:cNvPr id="26651" name="Line 7">
              <a:extLst>
                <a:ext uri="{FF2B5EF4-FFF2-40B4-BE49-F238E27FC236}">
                  <a16:creationId xmlns:a16="http://schemas.microsoft.com/office/drawing/2014/main" id="{DAFEBE5B-AE5C-4880-8740-2D72DC536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2" y="2420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8">
              <a:extLst>
                <a:ext uri="{FF2B5EF4-FFF2-40B4-BE49-F238E27FC236}">
                  <a16:creationId xmlns:a16="http://schemas.microsoft.com/office/drawing/2014/main" id="{97F1DD83-36CE-498F-B185-5DFDEF825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7" y="2420"/>
              <a:ext cx="49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Text Box 9">
              <a:extLst>
                <a:ext uri="{FF2B5EF4-FFF2-40B4-BE49-F238E27FC236}">
                  <a16:creationId xmlns:a16="http://schemas.microsoft.com/office/drawing/2014/main" id="{02E33447-0035-49C2-99EB-0EEE9D643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2330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child=yes</a:t>
              </a:r>
            </a:p>
          </p:txBody>
        </p:sp>
        <p:sp>
          <p:nvSpPr>
            <p:cNvPr id="26654" name="Text Box 10">
              <a:extLst>
                <a:ext uri="{FF2B5EF4-FFF2-40B4-BE49-F238E27FC236}">
                  <a16:creationId xmlns:a16="http://schemas.microsoft.com/office/drawing/2014/main" id="{27600A78-CA81-4D4B-A1DF-B5A85236A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" y="2330"/>
              <a:ext cx="6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child=no</a:t>
              </a:r>
            </a:p>
          </p:txBody>
        </p:sp>
        <p:sp>
          <p:nvSpPr>
            <p:cNvPr id="26655" name="Line 11">
              <a:extLst>
                <a:ext uri="{FF2B5EF4-FFF2-40B4-BE49-F238E27FC236}">
                  <a16:creationId xmlns:a16="http://schemas.microsoft.com/office/drawing/2014/main" id="{28D5ABEC-97C5-4F57-B43C-C847AB393C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7" y="2873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12">
              <a:extLst>
                <a:ext uri="{FF2B5EF4-FFF2-40B4-BE49-F238E27FC236}">
                  <a16:creationId xmlns:a16="http://schemas.microsoft.com/office/drawing/2014/main" id="{D399F875-BD40-4D90-9A09-E1B4C6DAA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2873"/>
              <a:ext cx="49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Text Box 13">
              <a:extLst>
                <a:ext uri="{FF2B5EF4-FFF2-40B4-BE49-F238E27FC236}">
                  <a16:creationId xmlns:a16="http://schemas.microsoft.com/office/drawing/2014/main" id="{44CD43F8-2B15-4E5F-B36F-BFF26B906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2870"/>
              <a:ext cx="9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Income=high</a:t>
              </a:r>
            </a:p>
          </p:txBody>
        </p:sp>
        <p:sp>
          <p:nvSpPr>
            <p:cNvPr id="26658" name="Text Box 14">
              <a:extLst>
                <a:ext uri="{FF2B5EF4-FFF2-40B4-BE49-F238E27FC236}">
                  <a16:creationId xmlns:a16="http://schemas.microsoft.com/office/drawing/2014/main" id="{9949F4F2-637D-471B-8219-EDA5F1D9F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" y="2866"/>
              <a:ext cx="9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Income=low</a:t>
              </a:r>
            </a:p>
          </p:txBody>
        </p:sp>
        <p:sp>
          <p:nvSpPr>
            <p:cNvPr id="26659" name="Text Box 15">
              <a:extLst>
                <a:ext uri="{FF2B5EF4-FFF2-40B4-BE49-F238E27FC236}">
                  <a16:creationId xmlns:a16="http://schemas.microsoft.com/office/drawing/2014/main" id="{01137D5A-96B2-4D96-8FBF-2CE5C2905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4" y="3129"/>
              <a:ext cx="257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  </a:t>
              </a:r>
            </a:p>
          </p:txBody>
        </p:sp>
        <p:sp>
          <p:nvSpPr>
            <p:cNvPr id="26660" name="Text Box 16">
              <a:extLst>
                <a:ext uri="{FF2B5EF4-FFF2-40B4-BE49-F238E27FC236}">
                  <a16:creationId xmlns:a16="http://schemas.microsoft.com/office/drawing/2014/main" id="{EB9069F0-5816-4BEB-8ADF-0F44EBD78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0" y="3129"/>
              <a:ext cx="257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  </a:t>
              </a:r>
            </a:p>
          </p:txBody>
        </p:sp>
        <p:sp>
          <p:nvSpPr>
            <p:cNvPr id="26661" name="Text Box 17">
              <a:extLst>
                <a:ext uri="{FF2B5EF4-FFF2-40B4-BE49-F238E27FC236}">
                  <a16:creationId xmlns:a16="http://schemas.microsoft.com/office/drawing/2014/main" id="{1D7354E0-27B1-441B-ACD2-9904DAA97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5" y="2588"/>
              <a:ext cx="623" cy="3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100% Yes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0% No</a:t>
              </a:r>
            </a:p>
          </p:txBody>
        </p:sp>
        <p:sp>
          <p:nvSpPr>
            <p:cNvPr id="26662" name="Text Box 18">
              <a:extLst>
                <a:ext uri="{FF2B5EF4-FFF2-40B4-BE49-F238E27FC236}">
                  <a16:creationId xmlns:a16="http://schemas.microsoft.com/office/drawing/2014/main" id="{69D23255-7890-44DF-AED4-1454D773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1" y="3101"/>
              <a:ext cx="623" cy="3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100% Yes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0% No</a:t>
              </a:r>
            </a:p>
          </p:txBody>
        </p:sp>
        <p:sp>
          <p:nvSpPr>
            <p:cNvPr id="26663" name="Text Box 19">
              <a:extLst>
                <a:ext uri="{FF2B5EF4-FFF2-40B4-BE49-F238E27FC236}">
                  <a16:creationId xmlns:a16="http://schemas.microsoft.com/office/drawing/2014/main" id="{87465BCC-E3CC-4C9F-B458-8D91DBF0A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6" y="3101"/>
              <a:ext cx="585" cy="3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0% Yes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100% No</a:t>
              </a:r>
            </a:p>
          </p:txBody>
        </p:sp>
        <p:sp>
          <p:nvSpPr>
            <p:cNvPr id="26664" name="AutoShape 20">
              <a:extLst>
                <a:ext uri="{FF2B5EF4-FFF2-40B4-BE49-F238E27FC236}">
                  <a16:creationId xmlns:a16="http://schemas.microsoft.com/office/drawing/2014/main" id="{D9E4155B-DF6D-4A6E-9FB2-3077F2254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3826"/>
              <a:ext cx="1111" cy="273"/>
            </a:xfrm>
            <a:prstGeom prst="wedgeRoundRectCallout">
              <a:avLst>
                <a:gd name="adj1" fmla="val -48111"/>
                <a:gd name="adj2" fmla="val -222894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Decision tree</a:t>
              </a:r>
            </a:p>
          </p:txBody>
        </p:sp>
      </p:grpSp>
      <p:graphicFrame>
        <p:nvGraphicFramePr>
          <p:cNvPr id="45077" name="Group 21">
            <a:extLst>
              <a:ext uri="{FF2B5EF4-FFF2-40B4-BE49-F238E27FC236}">
                <a16:creationId xmlns:a16="http://schemas.microsoft.com/office/drawing/2014/main" id="{7E41A1D8-4D0F-4010-BD0F-F419A7FF2371}"/>
              </a:ext>
            </a:extLst>
          </p:cNvPr>
          <p:cNvGraphicFramePr>
            <a:graphicFrameLocks noGrp="1"/>
          </p:cNvGraphicFramePr>
          <p:nvPr/>
        </p:nvGraphicFramePr>
        <p:xfrm>
          <a:off x="1260475" y="2349500"/>
          <a:ext cx="3419475" cy="709649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61467518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8286752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81525452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763067344"/>
                    </a:ext>
                  </a:extLst>
                </a:gridCol>
              </a:tblGrid>
              <a:tr h="3440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Race</a:t>
                      </a: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Income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Child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Insurance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22372"/>
                  </a:ext>
                </a:extLst>
              </a:tr>
              <a:tr h="3655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?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48826"/>
                  </a:ext>
                </a:extLst>
              </a:tr>
            </a:tbl>
          </a:graphicData>
        </a:graphic>
      </p:graphicFrame>
      <p:sp>
        <p:nvSpPr>
          <p:cNvPr id="26646" name="Text Box 38">
            <a:extLst>
              <a:ext uri="{FF2B5EF4-FFF2-40B4-BE49-F238E27FC236}">
                <a16:creationId xmlns:a16="http://schemas.microsoft.com/office/drawing/2014/main" id="{DF79327F-C126-4A16-A008-361145692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060575"/>
            <a:ext cx="22860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Suppose there is a person.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2" name="Text Box 70">
            <a:extLst>
              <a:ext uri="{FF2B5EF4-FFF2-40B4-BE49-F238E27FC236}">
                <a16:creationId xmlns:a16="http://schemas.microsoft.com/office/drawing/2014/main" id="{C357D1D0-FBC5-452B-B964-656C8DC9C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6405563"/>
            <a:ext cx="2157413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Child, </a:t>
            </a:r>
          </a:p>
        </p:txBody>
      </p:sp>
      <p:sp>
        <p:nvSpPr>
          <p:cNvPr id="59395" name="Slide Number Placeholder 5">
            <a:extLst>
              <a:ext uri="{FF2B5EF4-FFF2-40B4-BE49-F238E27FC236}">
                <a16:creationId xmlns:a16="http://schemas.microsoft.com/office/drawing/2014/main" id="{AB6A2EC7-C025-4448-BFAC-EA371E6F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5640C5-FBB5-4C01-8B27-973CA3FE9E19}" type="slidenum">
              <a:rPr kumimoji="0" lang="en-US" altLang="zh-TW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TW" sz="1400"/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50D1F896-4835-4E3D-9CF2-5FB4B4F60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Gini</a:t>
            </a:r>
          </a:p>
        </p:txBody>
      </p:sp>
      <p:graphicFrame>
        <p:nvGraphicFramePr>
          <p:cNvPr id="23555" name="Group 3">
            <a:extLst>
              <a:ext uri="{FF2B5EF4-FFF2-40B4-BE49-F238E27FC236}">
                <a16:creationId xmlns:a16="http://schemas.microsoft.com/office/drawing/2014/main" id="{9533A72F-1138-4D7F-B586-F0D5A225BF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80063" y="188913"/>
          <a:ext cx="3419475" cy="3270352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5955332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6491812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82362533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43426959"/>
                    </a:ext>
                  </a:extLst>
                </a:gridCol>
              </a:tblGrid>
              <a:tr h="3444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Race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Income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Child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Insurance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61496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71073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373409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462403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497603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34030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29476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95555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52443"/>
                  </a:ext>
                </a:extLst>
              </a:tr>
            </a:tbl>
          </a:graphicData>
        </a:graphic>
      </p:graphicFrame>
      <p:sp>
        <p:nvSpPr>
          <p:cNvPr id="59449" name="Text Box 55">
            <a:extLst>
              <a:ext uri="{FF2B5EF4-FFF2-40B4-BE49-F238E27FC236}">
                <a16:creationId xmlns:a16="http://schemas.microsoft.com/office/drawing/2014/main" id="{6BDFC93C-2806-459B-ADE2-460301AEF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133600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Info(T) = 1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(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)</a:t>
            </a:r>
            <a:r>
              <a:rPr lang="en-US" altLang="zh-TW" sz="1800" baseline="30000"/>
              <a:t>2</a:t>
            </a:r>
            <a:r>
              <a:rPr lang="en-US" altLang="zh-TW" sz="1800"/>
              <a:t>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(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)</a:t>
            </a:r>
            <a:r>
              <a:rPr lang="en-US" altLang="zh-TW" sz="1800" baseline="30000"/>
              <a:t>2</a:t>
            </a:r>
            <a:r>
              <a:rPr lang="en-US" altLang="zh-TW" sz="1800"/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   =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  </a:t>
            </a:r>
          </a:p>
        </p:txBody>
      </p:sp>
      <p:sp>
        <p:nvSpPr>
          <p:cNvPr id="23608" name="Text Box 56">
            <a:extLst>
              <a:ext uri="{FF2B5EF4-FFF2-40B4-BE49-F238E27FC236}">
                <a16:creationId xmlns:a16="http://schemas.microsoft.com/office/drawing/2014/main" id="{3DFD5580-9111-42C2-A42F-ADFAC8791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3919538"/>
            <a:ext cx="351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</a:t>
            </a:r>
            <a:r>
              <a:rPr lang="en-US" altLang="zh-TW" sz="1800" baseline="-25000"/>
              <a:t>low</a:t>
            </a:r>
            <a:r>
              <a:rPr lang="en-US" altLang="zh-TW" sz="1800"/>
              <a:t>) = 1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(1/3)</a:t>
            </a:r>
            <a:r>
              <a:rPr lang="en-US" altLang="zh-TW" sz="1800" baseline="30000"/>
              <a:t>2</a:t>
            </a:r>
            <a:r>
              <a:rPr lang="en-US" altLang="zh-TW" sz="1800"/>
              <a:t>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(2/3)</a:t>
            </a:r>
            <a:r>
              <a:rPr lang="en-US" altLang="zh-TW" sz="1800" baseline="30000"/>
              <a:t>2</a:t>
            </a:r>
            <a:r>
              <a:rPr lang="en-US" altLang="zh-TW" sz="1800"/>
              <a:t>   </a:t>
            </a:r>
          </a:p>
        </p:txBody>
      </p:sp>
      <p:sp>
        <p:nvSpPr>
          <p:cNvPr id="23609" name="Text Box 57">
            <a:extLst>
              <a:ext uri="{FF2B5EF4-FFF2-40B4-BE49-F238E27FC236}">
                <a16:creationId xmlns:a16="http://schemas.microsoft.com/office/drawing/2014/main" id="{518CCE93-00CB-4A50-A6C9-C2041D6C9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852738"/>
            <a:ext cx="241617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Income, </a:t>
            </a:r>
          </a:p>
        </p:txBody>
      </p:sp>
      <p:sp>
        <p:nvSpPr>
          <p:cNvPr id="23610" name="Text Box 58">
            <a:extLst>
              <a:ext uri="{FF2B5EF4-FFF2-40B4-BE49-F238E27FC236}">
                <a16:creationId xmlns:a16="http://schemas.microsoft.com/office/drawing/2014/main" id="{283D7C5E-E06D-492B-94B8-77ECDA130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422650"/>
            <a:ext cx="2725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</a:t>
            </a:r>
            <a:r>
              <a:rPr lang="en-US" altLang="zh-TW" sz="1800" baseline="-25000"/>
              <a:t>high</a:t>
            </a:r>
            <a:r>
              <a:rPr lang="en-US" altLang="zh-TW" sz="1800"/>
              <a:t>) = 1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1</a:t>
            </a:r>
            <a:r>
              <a:rPr lang="en-US" altLang="zh-TW" sz="1800" baseline="30000"/>
              <a:t>2</a:t>
            </a:r>
            <a:r>
              <a:rPr lang="en-US" altLang="zh-TW" sz="1800"/>
              <a:t>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0</a:t>
            </a:r>
            <a:r>
              <a:rPr lang="en-US" altLang="zh-TW" sz="1800" baseline="30000"/>
              <a:t>2</a:t>
            </a:r>
            <a:r>
              <a:rPr lang="en-US" altLang="zh-TW" sz="1800"/>
              <a:t>  </a:t>
            </a:r>
          </a:p>
        </p:txBody>
      </p:sp>
      <p:sp>
        <p:nvSpPr>
          <p:cNvPr id="23611" name="Text Box 59">
            <a:extLst>
              <a:ext uri="{FF2B5EF4-FFF2-40B4-BE49-F238E27FC236}">
                <a16:creationId xmlns:a16="http://schemas.microsoft.com/office/drawing/2014/main" id="{AEBEF8D9-A3D3-4939-85E2-A990485D7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35475"/>
            <a:ext cx="5630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Info(Income, T) = 1/4 x Info(T</a:t>
            </a:r>
            <a:r>
              <a:rPr lang="en-US" altLang="zh-TW" sz="1800" baseline="-25000"/>
              <a:t>high</a:t>
            </a:r>
            <a:r>
              <a:rPr lang="en-US" altLang="zh-TW" sz="1800"/>
              <a:t>) + 3/4 x Info(T</a:t>
            </a:r>
            <a:r>
              <a:rPr lang="en-US" altLang="zh-TW" sz="1800" baseline="-25000"/>
              <a:t>low</a:t>
            </a:r>
            <a:r>
              <a:rPr lang="en-US" altLang="zh-TW" sz="1800"/>
              <a:t>) </a:t>
            </a:r>
          </a:p>
        </p:txBody>
      </p:sp>
      <p:sp>
        <p:nvSpPr>
          <p:cNvPr id="23612" name="Text Box 60">
            <a:extLst>
              <a:ext uri="{FF2B5EF4-FFF2-40B4-BE49-F238E27FC236}">
                <a16:creationId xmlns:a16="http://schemas.microsoft.com/office/drawing/2014/main" id="{0422258D-5F6A-4EE7-B679-A48406463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43475"/>
            <a:ext cx="4483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Gain(Income, T) = Info(T)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Info(Race, T)</a:t>
            </a:r>
          </a:p>
        </p:txBody>
      </p:sp>
      <p:sp>
        <p:nvSpPr>
          <p:cNvPr id="23613" name="Text Box 61">
            <a:extLst>
              <a:ext uri="{FF2B5EF4-FFF2-40B4-BE49-F238E27FC236}">
                <a16:creationId xmlns:a16="http://schemas.microsoft.com/office/drawing/2014/main" id="{DCF2D136-377D-43E9-B731-6C4AEBBD5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4943475"/>
            <a:ext cx="1668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 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0.333  </a:t>
            </a:r>
          </a:p>
        </p:txBody>
      </p:sp>
      <p:sp>
        <p:nvSpPr>
          <p:cNvPr id="23614" name="Text Box 62">
            <a:extLst>
              <a:ext uri="{FF2B5EF4-FFF2-40B4-BE49-F238E27FC236}">
                <a16:creationId xmlns:a16="http://schemas.microsoft.com/office/drawing/2014/main" id="{228E0FD1-E9D2-4EE9-A7E2-27F2C19E6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075" y="4941888"/>
            <a:ext cx="993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0.167</a:t>
            </a:r>
          </a:p>
        </p:txBody>
      </p:sp>
      <p:sp>
        <p:nvSpPr>
          <p:cNvPr id="59457" name="Text Box 63">
            <a:extLst>
              <a:ext uri="{FF2B5EF4-FFF2-40B4-BE49-F238E27FC236}">
                <a16:creationId xmlns:a16="http://schemas.microsoft.com/office/drawing/2014/main" id="{7814E044-9FAA-44E8-B0A2-61E67444E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00688"/>
            <a:ext cx="214947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Race, </a:t>
            </a:r>
          </a:p>
        </p:txBody>
      </p:sp>
      <p:sp>
        <p:nvSpPr>
          <p:cNvPr id="59458" name="Text Box 64">
            <a:extLst>
              <a:ext uri="{FF2B5EF4-FFF2-40B4-BE49-F238E27FC236}">
                <a16:creationId xmlns:a16="http://schemas.microsoft.com/office/drawing/2014/main" id="{454920B6-C15A-427F-B9C4-2E1423BB5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5499100"/>
            <a:ext cx="2463800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Gain(Race, T) = 0.125</a:t>
            </a:r>
          </a:p>
        </p:txBody>
      </p:sp>
      <p:sp>
        <p:nvSpPr>
          <p:cNvPr id="23617" name="Text Box 65">
            <a:extLst>
              <a:ext uri="{FF2B5EF4-FFF2-40B4-BE49-F238E27FC236}">
                <a16:creationId xmlns:a16="http://schemas.microsoft.com/office/drawing/2014/main" id="{688C4895-ACFB-4A2F-917F-FC82039D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25" y="3925888"/>
            <a:ext cx="1065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0.444 </a:t>
            </a:r>
          </a:p>
        </p:txBody>
      </p:sp>
      <p:sp>
        <p:nvSpPr>
          <p:cNvPr id="23618" name="Text Box 66">
            <a:extLst>
              <a:ext uri="{FF2B5EF4-FFF2-40B4-BE49-F238E27FC236}">
                <a16:creationId xmlns:a16="http://schemas.microsoft.com/office/drawing/2014/main" id="{56AAB70C-20F0-407B-848D-C5C5969A4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838" y="4430713"/>
            <a:ext cx="1065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0.333 </a:t>
            </a:r>
          </a:p>
        </p:txBody>
      </p:sp>
      <p:sp>
        <p:nvSpPr>
          <p:cNvPr id="23619" name="Text Box 67">
            <a:extLst>
              <a:ext uri="{FF2B5EF4-FFF2-40B4-BE49-F238E27FC236}">
                <a16:creationId xmlns:a16="http://schemas.microsoft.com/office/drawing/2014/main" id="{8F726EDE-4678-47B4-9A56-AEF760981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421063"/>
            <a:ext cx="547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</a:t>
            </a:r>
          </a:p>
        </p:txBody>
      </p:sp>
      <p:sp>
        <p:nvSpPr>
          <p:cNvPr id="23620" name="Text Box 68">
            <a:extLst>
              <a:ext uri="{FF2B5EF4-FFF2-40B4-BE49-F238E27FC236}">
                <a16:creationId xmlns:a16="http://schemas.microsoft.com/office/drawing/2014/main" id="{92A9EFFE-CD8E-4502-9521-6F55C8260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949950"/>
            <a:ext cx="2416175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Income, </a:t>
            </a:r>
          </a:p>
        </p:txBody>
      </p:sp>
      <p:sp>
        <p:nvSpPr>
          <p:cNvPr id="23621" name="Text Box 69">
            <a:extLst>
              <a:ext uri="{FF2B5EF4-FFF2-40B4-BE49-F238E27FC236}">
                <a16:creationId xmlns:a16="http://schemas.microsoft.com/office/drawing/2014/main" id="{9C098E7E-233C-4098-8387-CD15391B7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948363"/>
            <a:ext cx="246380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Gain(Race, T) = 0.167</a:t>
            </a:r>
          </a:p>
        </p:txBody>
      </p:sp>
      <p:sp>
        <p:nvSpPr>
          <p:cNvPr id="23623" name="Text Box 71">
            <a:extLst>
              <a:ext uri="{FF2B5EF4-FFF2-40B4-BE49-F238E27FC236}">
                <a16:creationId xmlns:a16="http://schemas.microsoft.com/office/drawing/2014/main" id="{0CD46C33-6906-4AC9-9B6F-E65F5173E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5" y="6403975"/>
            <a:ext cx="2008188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Gain(Child, T)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22" grpId="0" animBg="1"/>
      <p:bldP spid="23608" grpId="0"/>
      <p:bldP spid="23609" grpId="0" animBg="1"/>
      <p:bldP spid="23610" grpId="0"/>
      <p:bldP spid="23611" grpId="0"/>
      <p:bldP spid="23612" grpId="0"/>
      <p:bldP spid="23613" grpId="0"/>
      <p:bldP spid="23614" grpId="0"/>
      <p:bldP spid="23617" grpId="0"/>
      <p:bldP spid="23618" grpId="0"/>
      <p:bldP spid="23619" grpId="0"/>
      <p:bldP spid="23620" grpId="0" animBg="1"/>
      <p:bldP spid="23621" grpId="0" animBg="1"/>
      <p:bldP spid="236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58" name="AutoShape 114">
            <a:extLst>
              <a:ext uri="{FF2B5EF4-FFF2-40B4-BE49-F238E27FC236}">
                <a16:creationId xmlns:a16="http://schemas.microsoft.com/office/drawing/2014/main" id="{F6A5A2C8-DF3E-4F42-AFEB-ECB7CD3E2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6092825"/>
            <a:ext cx="1511300" cy="503238"/>
          </a:xfrm>
          <a:prstGeom prst="wedgeRoundRectCallout">
            <a:avLst>
              <a:gd name="adj1" fmla="val -28255"/>
              <a:gd name="adj2" fmla="val -17050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Training set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0E253194-27FD-40E1-B8B8-C1CE40CE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FFCF7C-2BA0-4FC2-8934-DC2E6B34230F}" type="slidenum">
              <a:rPr kumimoji="0" lang="en-US" altLang="zh-TW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4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9FB073A8-B8B8-4F1B-BC6C-C9647D90A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Classification</a:t>
            </a:r>
          </a:p>
        </p:txBody>
      </p:sp>
      <p:grpSp>
        <p:nvGrpSpPr>
          <p:cNvPr id="27653" name="Group 3">
            <a:extLst>
              <a:ext uri="{FF2B5EF4-FFF2-40B4-BE49-F238E27FC236}">
                <a16:creationId xmlns:a16="http://schemas.microsoft.com/office/drawing/2014/main" id="{B98D8F1E-974F-4ACD-BE43-31D9EDA34A1B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3429000"/>
            <a:ext cx="5010150" cy="3078163"/>
            <a:chOff x="2245" y="2160"/>
            <a:chExt cx="3156" cy="1939"/>
          </a:xfrm>
        </p:grpSpPr>
        <p:sp>
          <p:nvSpPr>
            <p:cNvPr id="27726" name="Rectangle 4">
              <a:extLst>
                <a:ext uri="{FF2B5EF4-FFF2-40B4-BE49-F238E27FC236}">
                  <a16:creationId xmlns:a16="http://schemas.microsoft.com/office/drawing/2014/main" id="{D543D750-AF6B-42F4-885B-1E766C7EF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160"/>
              <a:ext cx="3130" cy="129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727" name="Text Box 5">
              <a:extLst>
                <a:ext uri="{FF2B5EF4-FFF2-40B4-BE49-F238E27FC236}">
                  <a16:creationId xmlns:a16="http://schemas.microsoft.com/office/drawing/2014/main" id="{EB7DD943-08FF-4F3B-B7F8-CACD6B999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9" y="2214"/>
              <a:ext cx="378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root</a:t>
              </a:r>
            </a:p>
          </p:txBody>
        </p:sp>
        <p:sp>
          <p:nvSpPr>
            <p:cNvPr id="27728" name="Text Box 6">
              <a:extLst>
                <a:ext uri="{FF2B5EF4-FFF2-40B4-BE49-F238E27FC236}">
                  <a16:creationId xmlns:a16="http://schemas.microsoft.com/office/drawing/2014/main" id="{EFF99755-2A65-43FA-A233-7B83ECD6B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" y="2647"/>
              <a:ext cx="257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  </a:t>
              </a:r>
            </a:p>
          </p:txBody>
        </p:sp>
        <p:sp>
          <p:nvSpPr>
            <p:cNvPr id="27729" name="Text Box 7">
              <a:extLst>
                <a:ext uri="{FF2B5EF4-FFF2-40B4-BE49-F238E27FC236}">
                  <a16:creationId xmlns:a16="http://schemas.microsoft.com/office/drawing/2014/main" id="{F0670FCA-AB4B-4B2F-BAAE-83BDCBE90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" y="2647"/>
              <a:ext cx="257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  </a:t>
              </a:r>
            </a:p>
          </p:txBody>
        </p:sp>
        <p:sp>
          <p:nvSpPr>
            <p:cNvPr id="27730" name="Line 8">
              <a:extLst>
                <a:ext uri="{FF2B5EF4-FFF2-40B4-BE49-F238E27FC236}">
                  <a16:creationId xmlns:a16="http://schemas.microsoft.com/office/drawing/2014/main" id="{22B1F55D-7D8B-45C0-A56E-8A7F461CA9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2" y="2420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Line 9">
              <a:extLst>
                <a:ext uri="{FF2B5EF4-FFF2-40B4-BE49-F238E27FC236}">
                  <a16:creationId xmlns:a16="http://schemas.microsoft.com/office/drawing/2014/main" id="{CD0B75BC-222A-4A39-8280-6BEDC7D3C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7" y="2420"/>
              <a:ext cx="49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Text Box 10">
              <a:extLst>
                <a:ext uri="{FF2B5EF4-FFF2-40B4-BE49-F238E27FC236}">
                  <a16:creationId xmlns:a16="http://schemas.microsoft.com/office/drawing/2014/main" id="{D948C666-93D1-4F96-81F9-3A97906F0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2330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child=yes</a:t>
              </a:r>
            </a:p>
          </p:txBody>
        </p:sp>
        <p:sp>
          <p:nvSpPr>
            <p:cNvPr id="27733" name="Text Box 11">
              <a:extLst>
                <a:ext uri="{FF2B5EF4-FFF2-40B4-BE49-F238E27FC236}">
                  <a16:creationId xmlns:a16="http://schemas.microsoft.com/office/drawing/2014/main" id="{AEFA7B2D-1CE2-4EEE-B392-9D5B29068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" y="2330"/>
              <a:ext cx="6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child=no</a:t>
              </a:r>
            </a:p>
          </p:txBody>
        </p:sp>
        <p:sp>
          <p:nvSpPr>
            <p:cNvPr id="27734" name="Line 12">
              <a:extLst>
                <a:ext uri="{FF2B5EF4-FFF2-40B4-BE49-F238E27FC236}">
                  <a16:creationId xmlns:a16="http://schemas.microsoft.com/office/drawing/2014/main" id="{6040F6E7-719B-489B-9A50-687D35CFF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7" y="2873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Line 13">
              <a:extLst>
                <a:ext uri="{FF2B5EF4-FFF2-40B4-BE49-F238E27FC236}">
                  <a16:creationId xmlns:a16="http://schemas.microsoft.com/office/drawing/2014/main" id="{DAC34071-1BC1-473E-87F2-22C36D63B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2873"/>
              <a:ext cx="49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Text Box 14">
              <a:extLst>
                <a:ext uri="{FF2B5EF4-FFF2-40B4-BE49-F238E27FC236}">
                  <a16:creationId xmlns:a16="http://schemas.microsoft.com/office/drawing/2014/main" id="{949E8CEE-7135-4E21-BE35-9D7ED935C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2870"/>
              <a:ext cx="9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Income=high</a:t>
              </a:r>
            </a:p>
          </p:txBody>
        </p:sp>
        <p:sp>
          <p:nvSpPr>
            <p:cNvPr id="27737" name="Text Box 15">
              <a:extLst>
                <a:ext uri="{FF2B5EF4-FFF2-40B4-BE49-F238E27FC236}">
                  <a16:creationId xmlns:a16="http://schemas.microsoft.com/office/drawing/2014/main" id="{6DF9BC36-79E3-49F3-AADE-498E45A08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" y="2866"/>
              <a:ext cx="9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Income=low</a:t>
              </a:r>
            </a:p>
          </p:txBody>
        </p:sp>
        <p:sp>
          <p:nvSpPr>
            <p:cNvPr id="27738" name="Text Box 16">
              <a:extLst>
                <a:ext uri="{FF2B5EF4-FFF2-40B4-BE49-F238E27FC236}">
                  <a16:creationId xmlns:a16="http://schemas.microsoft.com/office/drawing/2014/main" id="{512BC1AA-738D-4BF8-A508-7754EE599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4" y="3129"/>
              <a:ext cx="257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  </a:t>
              </a:r>
            </a:p>
          </p:txBody>
        </p:sp>
        <p:sp>
          <p:nvSpPr>
            <p:cNvPr id="27739" name="Text Box 17">
              <a:extLst>
                <a:ext uri="{FF2B5EF4-FFF2-40B4-BE49-F238E27FC236}">
                  <a16:creationId xmlns:a16="http://schemas.microsoft.com/office/drawing/2014/main" id="{B550A441-7087-4242-BDF9-09A2E926A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0" y="3129"/>
              <a:ext cx="257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  </a:t>
              </a:r>
            </a:p>
          </p:txBody>
        </p:sp>
        <p:sp>
          <p:nvSpPr>
            <p:cNvPr id="27740" name="Text Box 18">
              <a:extLst>
                <a:ext uri="{FF2B5EF4-FFF2-40B4-BE49-F238E27FC236}">
                  <a16:creationId xmlns:a16="http://schemas.microsoft.com/office/drawing/2014/main" id="{9F90A6E6-5D59-4B62-84B3-F1DB6F288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5" y="2588"/>
              <a:ext cx="623" cy="3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100% Yes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0% No</a:t>
              </a:r>
            </a:p>
          </p:txBody>
        </p:sp>
        <p:sp>
          <p:nvSpPr>
            <p:cNvPr id="27741" name="Text Box 19">
              <a:extLst>
                <a:ext uri="{FF2B5EF4-FFF2-40B4-BE49-F238E27FC236}">
                  <a16:creationId xmlns:a16="http://schemas.microsoft.com/office/drawing/2014/main" id="{5F90F30E-97D2-4066-B2BE-3E81D0877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1" y="3101"/>
              <a:ext cx="623" cy="3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100% Yes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0% No</a:t>
              </a:r>
            </a:p>
          </p:txBody>
        </p:sp>
        <p:sp>
          <p:nvSpPr>
            <p:cNvPr id="27742" name="Text Box 20">
              <a:extLst>
                <a:ext uri="{FF2B5EF4-FFF2-40B4-BE49-F238E27FC236}">
                  <a16:creationId xmlns:a16="http://schemas.microsoft.com/office/drawing/2014/main" id="{4EF3EA21-9737-4523-BD24-7111049BB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6" y="3101"/>
              <a:ext cx="585" cy="3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0% Yes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100% No</a:t>
              </a:r>
            </a:p>
          </p:txBody>
        </p:sp>
        <p:sp>
          <p:nvSpPr>
            <p:cNvPr id="27743" name="AutoShape 21">
              <a:extLst>
                <a:ext uri="{FF2B5EF4-FFF2-40B4-BE49-F238E27FC236}">
                  <a16:creationId xmlns:a16="http://schemas.microsoft.com/office/drawing/2014/main" id="{EBC92B66-DCB7-4D32-A1EF-A64C338C7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3826"/>
              <a:ext cx="1111" cy="273"/>
            </a:xfrm>
            <a:prstGeom prst="wedgeRoundRectCallout">
              <a:avLst>
                <a:gd name="adj1" fmla="val -48111"/>
                <a:gd name="adj2" fmla="val -222894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Decision tree</a:t>
              </a:r>
            </a:p>
          </p:txBody>
        </p:sp>
      </p:grpSp>
      <p:graphicFrame>
        <p:nvGraphicFramePr>
          <p:cNvPr id="57366" name="Group 22">
            <a:extLst>
              <a:ext uri="{FF2B5EF4-FFF2-40B4-BE49-F238E27FC236}">
                <a16:creationId xmlns:a16="http://schemas.microsoft.com/office/drawing/2014/main" id="{87D1D06D-DE8F-4722-95F1-C659FA17C9B7}"/>
              </a:ext>
            </a:extLst>
          </p:cNvPr>
          <p:cNvGraphicFramePr>
            <a:graphicFrameLocks noGrp="1"/>
          </p:cNvGraphicFramePr>
          <p:nvPr/>
        </p:nvGraphicFramePr>
        <p:xfrm>
          <a:off x="1260475" y="2349500"/>
          <a:ext cx="3419475" cy="709649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157294854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609514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348992481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727044493"/>
                    </a:ext>
                  </a:extLst>
                </a:gridCol>
              </a:tblGrid>
              <a:tr h="3440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Race</a:t>
                      </a: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Income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Child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Insurance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04650"/>
                  </a:ext>
                </a:extLst>
              </a:tr>
              <a:tr h="3655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?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6910"/>
                  </a:ext>
                </a:extLst>
              </a:tr>
            </a:tbl>
          </a:graphicData>
        </a:graphic>
      </p:graphicFrame>
      <p:sp>
        <p:nvSpPr>
          <p:cNvPr id="27671" name="Text Box 39">
            <a:extLst>
              <a:ext uri="{FF2B5EF4-FFF2-40B4-BE49-F238E27FC236}">
                <a16:creationId xmlns:a16="http://schemas.microsoft.com/office/drawing/2014/main" id="{96678C84-7BB9-4F1C-9876-67F365129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060575"/>
            <a:ext cx="22860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Suppose there is a person.</a:t>
            </a:r>
          </a:p>
        </p:txBody>
      </p:sp>
      <p:graphicFrame>
        <p:nvGraphicFramePr>
          <p:cNvPr id="57437" name="Group 93">
            <a:extLst>
              <a:ext uri="{FF2B5EF4-FFF2-40B4-BE49-F238E27FC236}">
                <a16:creationId xmlns:a16="http://schemas.microsoft.com/office/drawing/2014/main" id="{6D52324C-D909-40B7-A15B-67F78D814E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3573463"/>
          <a:ext cx="2309812" cy="1920879"/>
        </p:xfrm>
        <a:graphic>
          <a:graphicData uri="http://schemas.openxmlformats.org/drawingml/2006/table">
            <a:tbl>
              <a:tblPr/>
              <a:tblGrid>
                <a:gridCol w="511175">
                  <a:extLst>
                    <a:ext uri="{9D8B030D-6E8A-4147-A177-3AD203B41FA5}">
                      <a16:colId xmlns:a16="http://schemas.microsoft.com/office/drawing/2014/main" val="2562301036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35815899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72548985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3277572907"/>
                    </a:ext>
                  </a:extLst>
                </a:gridCol>
              </a:tblGrid>
              <a:tr h="2134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Race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Income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Child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Insurance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2074"/>
                  </a:ext>
                </a:extLst>
              </a:tr>
              <a:tr h="2134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804142"/>
                  </a:ext>
                </a:extLst>
              </a:tr>
              <a:tr h="2134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55251"/>
                  </a:ext>
                </a:extLst>
              </a:tr>
              <a:tr h="2134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843174"/>
                  </a:ext>
                </a:extLst>
              </a:tr>
              <a:tr h="2134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744949"/>
                  </a:ext>
                </a:extLst>
              </a:tr>
              <a:tr h="2134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6368"/>
                  </a:ext>
                </a:extLst>
              </a:tr>
              <a:tr h="2134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540159"/>
                  </a:ext>
                </a:extLst>
              </a:tr>
              <a:tr h="2134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63464"/>
                  </a:ext>
                </a:extLst>
              </a:tr>
              <a:tr h="2134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40111"/>
                  </a:ext>
                </a:extLst>
              </a:tr>
            </a:tbl>
          </a:graphicData>
        </a:graphic>
      </p:graphicFrame>
      <p:sp>
        <p:nvSpPr>
          <p:cNvPr id="57438" name="AutoShape 94">
            <a:extLst>
              <a:ext uri="{FF2B5EF4-FFF2-40B4-BE49-F238E27FC236}">
                <a16:creationId xmlns:a16="http://schemas.microsoft.com/office/drawing/2014/main" id="{20A577C2-DF23-4503-816D-223723577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292600"/>
            <a:ext cx="504825" cy="64928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7459" name="AutoShape 115">
            <a:extLst>
              <a:ext uri="{FF2B5EF4-FFF2-40B4-BE49-F238E27FC236}">
                <a16:creationId xmlns:a16="http://schemas.microsoft.com/office/drawing/2014/main" id="{ED2C4655-A867-45C7-8D50-CF9415219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844675"/>
            <a:ext cx="1511300" cy="503238"/>
          </a:xfrm>
          <a:prstGeom prst="wedgeRoundRectCallout">
            <a:avLst>
              <a:gd name="adj1" fmla="val -117963"/>
              <a:gd name="adj2" fmla="val 6009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Test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58" grpId="0" animBg="1"/>
      <p:bldP spid="574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DF584BA5-CA5F-453E-A883-71143BA6E7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558C21-37B4-4F11-9A47-DA407D429724}" type="slidenum">
              <a:rPr kumimoji="0" lang="en-US" altLang="zh-TW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3C135CD-453C-4434-A88B-73EA3EC81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309586F-BD5B-4F69-9B64-48668600F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Insurance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According to the attributes of customers,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Determine which customers will buy an insurance policy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Marketing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According to the attributes of customers,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Determine which customers will buy a product such as computers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Bank Loan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According to the attributes of customers,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Determine which customers are </a:t>
            </a:r>
            <a:r>
              <a:rPr lang="en-US" altLang="en-US" sz="2000">
                <a:latin typeface="Arial" panose="020B0604020202020204" pitchFamily="34" charset="0"/>
              </a:rPr>
              <a:t>“</a:t>
            </a:r>
            <a:r>
              <a:rPr lang="en-US" altLang="en-US" sz="2000"/>
              <a:t>risky</a:t>
            </a:r>
            <a:r>
              <a:rPr lang="en-US" altLang="en-US" sz="2000">
                <a:latin typeface="Arial" panose="020B0604020202020204" pitchFamily="34" charset="0"/>
              </a:rPr>
              <a:t>”</a:t>
            </a:r>
            <a:r>
              <a:rPr lang="en-US" altLang="en-US" sz="2000"/>
              <a:t> customers or </a:t>
            </a:r>
            <a:r>
              <a:rPr lang="en-US" altLang="en-US" sz="2000">
                <a:latin typeface="Arial" panose="020B0604020202020204" pitchFamily="34" charset="0"/>
              </a:rPr>
              <a:t>“</a:t>
            </a:r>
            <a:r>
              <a:rPr lang="en-US" altLang="en-US" sz="2000"/>
              <a:t>safe</a:t>
            </a:r>
            <a:r>
              <a:rPr lang="en-US" altLang="en-US" sz="2000">
                <a:latin typeface="Arial" panose="020B0604020202020204" pitchFamily="34" charset="0"/>
              </a:rPr>
              <a:t>”</a:t>
            </a:r>
            <a:r>
              <a:rPr lang="en-US" altLang="en-US" sz="2000"/>
              <a:t> customers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29F7707C-4777-4FB0-A916-154484F01B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044316-4E61-4D86-A156-666A0E11A4C4}" type="slidenum">
              <a:rPr kumimoji="0" lang="en-US" altLang="zh-TW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D81F17C-51FE-444D-91BC-B2EF273C3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0EC7754-E939-4B3F-8B1C-485E71BC6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According to the traffic patterns,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Determine whether the patterns are related to some </a:t>
            </a:r>
            <a:r>
              <a:rPr lang="en-US" altLang="en-US">
                <a:latin typeface="Arial" panose="020B0604020202020204" pitchFamily="34" charset="0"/>
              </a:rPr>
              <a:t>“</a:t>
            </a:r>
            <a:r>
              <a:rPr lang="en-US" altLang="en-US"/>
              <a:t>security attacks</a:t>
            </a:r>
            <a:r>
              <a:rPr lang="en-US" altLang="en-US">
                <a:latin typeface="Arial" panose="020B0604020202020204" pitchFamily="34" charset="0"/>
              </a:rPr>
              <a:t>”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According to the experience of programmers,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Determine which programmers can fix some certain bugs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016CCD63-45C9-4415-B05B-4CFFD3537B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21AD73-2C08-43B0-8644-1E6453E2B044}" type="slidenum">
              <a:rPr kumimoji="0" lang="en-US" altLang="zh-TW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E89ADC6-3F99-4914-90FD-59EC5CC67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DCE49DE7-F690-4A29-A160-2F77EE86D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636838"/>
            <a:ext cx="7772400" cy="3495675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ID3</a:t>
            </a:r>
          </a:p>
          <a:p>
            <a:pPr eaLnBrk="1" hangingPunct="1"/>
            <a:r>
              <a:rPr lang="en-US" altLang="en-US" dirty="0"/>
              <a:t>CART</a:t>
            </a:r>
          </a:p>
        </p:txBody>
      </p:sp>
      <p:sp>
        <p:nvSpPr>
          <p:cNvPr id="89092" name="Oval 4">
            <a:extLst>
              <a:ext uri="{FF2B5EF4-FFF2-40B4-BE49-F238E27FC236}">
                <a16:creationId xmlns:a16="http://schemas.microsoft.com/office/drawing/2014/main" id="{A675E07D-CA5B-413D-8986-9F9F2AEB5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213100"/>
            <a:ext cx="1079500" cy="5762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0966" name="TextBox 1">
            <a:extLst>
              <a:ext uri="{FF2B5EF4-FFF2-40B4-BE49-F238E27FC236}">
                <a16:creationId xmlns:a16="http://schemas.microsoft.com/office/drawing/2014/main" id="{1B5A5D19-F8D2-4804-9781-902028E47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063750"/>
            <a:ext cx="7058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 </a:t>
            </a:r>
            <a:r>
              <a:rPr lang="en-US" altLang="en-US" sz="1800" b="1">
                <a:solidFill>
                  <a:srgbClr val="FF0000"/>
                </a:solidFill>
              </a:rPr>
              <a:t>decision tree </a:t>
            </a:r>
            <a:r>
              <a:rPr lang="en-US" altLang="en-US" sz="1800"/>
              <a:t>is a </a:t>
            </a:r>
            <a:r>
              <a:rPr lang="en-US" altLang="en-US" sz="1800">
                <a:solidFill>
                  <a:srgbClr val="0000FF"/>
                </a:solidFill>
              </a:rPr>
              <a:t>tree</a:t>
            </a:r>
            <a:r>
              <a:rPr lang="en-US" altLang="en-US" sz="1800"/>
              <a:t> in which each </a:t>
            </a:r>
            <a:r>
              <a:rPr lang="en-US" altLang="en-US" sz="1800">
                <a:solidFill>
                  <a:srgbClr val="0000FF"/>
                </a:solidFill>
              </a:rPr>
              <a:t>branch node </a:t>
            </a:r>
            <a:r>
              <a:rPr lang="en-US" altLang="en-US" sz="1800"/>
              <a:t>represents a choice between a number of alternatives, and each </a:t>
            </a:r>
            <a:r>
              <a:rPr lang="en-US" altLang="en-US" sz="1800">
                <a:solidFill>
                  <a:srgbClr val="0000FF"/>
                </a:solidFill>
              </a:rPr>
              <a:t>leaf node </a:t>
            </a:r>
            <a:r>
              <a:rPr lang="en-US" altLang="en-US" sz="1800"/>
              <a:t>represents a classification or </a:t>
            </a:r>
            <a:r>
              <a:rPr lang="en-US" altLang="en-US" sz="1800" i="1"/>
              <a:t>decision</a:t>
            </a:r>
            <a:r>
              <a:rPr lang="en-US" altLang="en-US" sz="18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4EBB66F9-6420-4612-9C72-222D1396E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BD4B65-E864-4738-AB01-42ABD4C025FF}" type="slidenum">
              <a:rPr kumimoji="0" lang="en-US" altLang="zh-TW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5568FC8-8547-4939-9782-E8B6AC5BC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Entropy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75E0BBE-AC43-4922-A993-A5123CD2F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1</a:t>
            </a:r>
          </a:p>
          <a:p>
            <a:pPr lvl="1" eaLnBrk="1" hangingPunct="1"/>
            <a:r>
              <a:rPr lang="en-US" altLang="en-US" dirty="0"/>
              <a:t>Consider </a:t>
            </a:r>
            <a:r>
              <a:rPr lang="en-US" altLang="en-US" b="1" dirty="0">
                <a:solidFill>
                  <a:srgbClr val="FF0000"/>
                </a:solidFill>
              </a:rPr>
              <a:t>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random variable </a:t>
            </a:r>
            <a:r>
              <a:rPr lang="en-US" altLang="en-US" dirty="0"/>
              <a:t>which has a </a:t>
            </a:r>
            <a:r>
              <a:rPr lang="en-US" altLang="en-US" dirty="0">
                <a:solidFill>
                  <a:srgbClr val="0000FF"/>
                </a:solidFill>
              </a:rPr>
              <a:t>uniform</a:t>
            </a:r>
            <a:r>
              <a:rPr lang="en-US" altLang="en-US" dirty="0"/>
              <a:t> distribution over 32 outcomes</a:t>
            </a:r>
          </a:p>
          <a:p>
            <a:pPr lvl="1" eaLnBrk="1" hangingPunct="1"/>
            <a:r>
              <a:rPr lang="en-US" altLang="en-US" dirty="0"/>
              <a:t>To identify an outcome, we need a </a:t>
            </a:r>
            <a:r>
              <a:rPr lang="en-US" altLang="en-US" b="1" dirty="0">
                <a:solidFill>
                  <a:srgbClr val="FF0000"/>
                </a:solidFill>
              </a:rPr>
              <a:t>label</a:t>
            </a:r>
            <a:r>
              <a:rPr lang="en-US" altLang="en-US" dirty="0"/>
              <a:t> that takes 32 different values.</a:t>
            </a:r>
          </a:p>
          <a:p>
            <a:pPr lvl="1" eaLnBrk="1" hangingPunct="1"/>
            <a:r>
              <a:rPr lang="en-US" altLang="en-US" dirty="0"/>
              <a:t>Thus, </a:t>
            </a:r>
            <a:r>
              <a:rPr lang="en-US" altLang="en-US" b="1" dirty="0">
                <a:solidFill>
                  <a:srgbClr val="0000FF"/>
                </a:solidFill>
              </a:rPr>
              <a:t>5 bit strings </a:t>
            </a:r>
            <a:r>
              <a:rPr lang="en-US" altLang="en-US" dirty="0"/>
              <a:t>suffice as labels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8FD39023-B01F-42E7-8999-E5CC07B524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B1CBB9-FEF5-4B71-AC62-508700643AAC}" type="slidenum">
              <a:rPr kumimoji="0" lang="en-US" altLang="zh-TW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54C5914-8FB0-48BE-AA5A-AA0F08398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Entropy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AA9160D-3678-4E5D-859B-E156EA7DF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For example,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P is (0.5, 0.5), then I(P) is 1.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/>
              <a:t>-0.5*log2 0.5-0.5*log2 0.5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P is (0.67, 0.33), then I(P) is 0.92,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P is (1, 0), then I(P) is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Recall: the smaller the entropy, the more informative we have.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8CA837F0-1609-4E77-9570-AB5C2252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DF486D-4FC1-4885-9875-EBC724C2B599}" type="slidenum">
              <a:rPr kumimoji="0" lang="en-US" altLang="zh-TW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400"/>
          </a:p>
        </p:txBody>
      </p:sp>
      <p:sp>
        <p:nvSpPr>
          <p:cNvPr id="44035" name="Rectangle 57">
            <a:extLst>
              <a:ext uri="{FF2B5EF4-FFF2-40B4-BE49-F238E27FC236}">
                <a16:creationId xmlns:a16="http://schemas.microsoft.com/office/drawing/2014/main" id="{13840904-B613-4D7F-8A7E-60483B886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Entropy</a:t>
            </a:r>
          </a:p>
        </p:txBody>
      </p:sp>
      <p:graphicFrame>
        <p:nvGraphicFramePr>
          <p:cNvPr id="6240" name="Group 96">
            <a:extLst>
              <a:ext uri="{FF2B5EF4-FFF2-40B4-BE49-F238E27FC236}">
                <a16:creationId xmlns:a16="http://schemas.microsoft.com/office/drawing/2014/main" id="{868D868A-2A80-4702-B21A-3A6ECC7BFD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80063" y="188913"/>
          <a:ext cx="3419475" cy="3270352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342437642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06398099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64277605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347625851"/>
                    </a:ext>
                  </a:extLst>
                </a:gridCol>
              </a:tblGrid>
              <a:tr h="3444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Race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Income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Child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Insurance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350315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368357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45299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556742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671041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72912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456872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black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554855"/>
                  </a:ext>
                </a:extLst>
              </a:tr>
              <a:tr h="365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white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12138"/>
                  </a:ext>
                </a:extLst>
              </a:tr>
            </a:tbl>
          </a:graphicData>
        </a:graphic>
      </p:graphicFrame>
      <p:sp>
        <p:nvSpPr>
          <p:cNvPr id="6241" name="Text Box 97">
            <a:extLst>
              <a:ext uri="{FF2B5EF4-FFF2-40B4-BE49-F238E27FC236}">
                <a16:creationId xmlns:a16="http://schemas.microsoft.com/office/drawing/2014/main" id="{B5403BD3-3A9A-4000-9575-B17987A61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133600"/>
            <a:ext cx="3244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Info(T) = -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 log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 -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 log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endParaRPr lang="en-US" altLang="zh-TW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   = 1</a:t>
            </a:r>
          </a:p>
        </p:txBody>
      </p:sp>
      <p:sp>
        <p:nvSpPr>
          <p:cNvPr id="6242" name="Text Box 98">
            <a:extLst>
              <a:ext uri="{FF2B5EF4-FFF2-40B4-BE49-F238E27FC236}">
                <a16:creationId xmlns:a16="http://schemas.microsoft.com/office/drawing/2014/main" id="{82800341-219A-4C74-9AB4-81B129D8F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3349625"/>
            <a:ext cx="3660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</a:t>
            </a:r>
            <a:r>
              <a:rPr lang="en-US" altLang="zh-TW" sz="1800" baseline="-25000"/>
              <a:t>black</a:t>
            </a:r>
            <a:r>
              <a:rPr lang="en-US" altLang="zh-TW" sz="1800"/>
              <a:t>) = - </a:t>
            </a:r>
            <a:r>
              <a:rPr lang="en-US" altLang="zh-TW" sz="1800">
                <a:latin typeface="Arial" panose="020B0604020202020204" pitchFamily="34" charset="0"/>
              </a:rPr>
              <a:t>¾</a:t>
            </a:r>
            <a:r>
              <a:rPr lang="en-US" altLang="zh-TW" sz="1800"/>
              <a:t> log </a:t>
            </a:r>
            <a:r>
              <a:rPr lang="en-US" altLang="zh-TW" sz="1800">
                <a:latin typeface="Arial" panose="020B0604020202020204" pitchFamily="34" charset="0"/>
              </a:rPr>
              <a:t>¾</a:t>
            </a:r>
            <a:r>
              <a:rPr lang="en-US" altLang="zh-TW" sz="1800"/>
              <a:t> - </a:t>
            </a:r>
            <a:r>
              <a:rPr lang="en-US" altLang="zh-TW" sz="1800">
                <a:latin typeface="Arial" panose="020B0604020202020204" pitchFamily="34" charset="0"/>
              </a:rPr>
              <a:t>¼</a:t>
            </a:r>
            <a:r>
              <a:rPr lang="en-US" altLang="zh-TW" sz="1800"/>
              <a:t> log </a:t>
            </a:r>
            <a:r>
              <a:rPr lang="en-US" altLang="zh-TW" sz="1800">
                <a:latin typeface="Arial" panose="020B0604020202020204" pitchFamily="34" charset="0"/>
              </a:rPr>
              <a:t>¼</a:t>
            </a:r>
            <a:r>
              <a:rPr lang="en-US" altLang="zh-TW" sz="1800"/>
              <a:t> </a:t>
            </a:r>
          </a:p>
        </p:txBody>
      </p:sp>
      <p:sp>
        <p:nvSpPr>
          <p:cNvPr id="6243" name="Text Box 99">
            <a:extLst>
              <a:ext uri="{FF2B5EF4-FFF2-40B4-BE49-F238E27FC236}">
                <a16:creationId xmlns:a16="http://schemas.microsoft.com/office/drawing/2014/main" id="{CA96BB81-70E0-471C-81F7-F3BE1417A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852738"/>
            <a:ext cx="214947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Race, </a:t>
            </a:r>
          </a:p>
        </p:txBody>
      </p:sp>
      <p:sp>
        <p:nvSpPr>
          <p:cNvPr id="6244" name="Text Box 100">
            <a:extLst>
              <a:ext uri="{FF2B5EF4-FFF2-40B4-BE49-F238E27FC236}">
                <a16:creationId xmlns:a16="http://schemas.microsoft.com/office/drawing/2014/main" id="{5FCF74A7-C3E2-47A1-AFA2-796B36CE5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860800"/>
            <a:ext cx="3681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Info(T</a:t>
            </a:r>
            <a:r>
              <a:rPr lang="en-US" altLang="zh-TW" sz="1800" baseline="-25000"/>
              <a:t>white</a:t>
            </a:r>
            <a:r>
              <a:rPr lang="en-US" altLang="zh-TW" sz="1800"/>
              <a:t>) = - </a:t>
            </a:r>
            <a:r>
              <a:rPr lang="en-US" altLang="zh-TW" sz="1800">
                <a:latin typeface="Arial" panose="020B0604020202020204" pitchFamily="34" charset="0"/>
              </a:rPr>
              <a:t>¾</a:t>
            </a:r>
            <a:r>
              <a:rPr lang="en-US" altLang="zh-TW" sz="1800"/>
              <a:t> log </a:t>
            </a:r>
            <a:r>
              <a:rPr lang="en-US" altLang="zh-TW" sz="1800">
                <a:latin typeface="Arial" panose="020B0604020202020204" pitchFamily="34" charset="0"/>
              </a:rPr>
              <a:t>¾</a:t>
            </a:r>
            <a:r>
              <a:rPr lang="en-US" altLang="zh-TW" sz="1800"/>
              <a:t> - </a:t>
            </a:r>
            <a:r>
              <a:rPr lang="en-US" altLang="zh-TW" sz="1800">
                <a:latin typeface="Arial" panose="020B0604020202020204" pitchFamily="34" charset="0"/>
              </a:rPr>
              <a:t>¼</a:t>
            </a:r>
            <a:r>
              <a:rPr lang="en-US" altLang="zh-TW" sz="1800"/>
              <a:t> log </a:t>
            </a:r>
            <a:r>
              <a:rPr lang="en-US" altLang="zh-TW" sz="1800">
                <a:latin typeface="Arial" panose="020B0604020202020204" pitchFamily="34" charset="0"/>
              </a:rPr>
              <a:t>¼</a:t>
            </a:r>
            <a:r>
              <a:rPr lang="en-US" altLang="zh-TW" sz="1800"/>
              <a:t> </a:t>
            </a:r>
          </a:p>
        </p:txBody>
      </p:sp>
      <p:sp>
        <p:nvSpPr>
          <p:cNvPr id="6245" name="Text Box 101">
            <a:extLst>
              <a:ext uri="{FF2B5EF4-FFF2-40B4-BE49-F238E27FC236}">
                <a16:creationId xmlns:a16="http://schemas.microsoft.com/office/drawing/2014/main" id="{EB8426E0-FCA3-459B-A90B-D4E651D59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37063"/>
            <a:ext cx="525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Info(Race, T) =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 x Info(T</a:t>
            </a:r>
            <a:r>
              <a:rPr lang="en-US" altLang="zh-TW" sz="1800" baseline="-25000"/>
              <a:t>black</a:t>
            </a:r>
            <a:r>
              <a:rPr lang="en-US" altLang="zh-TW" sz="1800"/>
              <a:t>) + </a:t>
            </a:r>
            <a:r>
              <a:rPr lang="en-US" altLang="zh-TW" sz="1800">
                <a:latin typeface="Arial" panose="020B0604020202020204" pitchFamily="34" charset="0"/>
              </a:rPr>
              <a:t>½</a:t>
            </a:r>
            <a:r>
              <a:rPr lang="en-US" altLang="zh-TW" sz="1800"/>
              <a:t> x Info(T</a:t>
            </a:r>
            <a:r>
              <a:rPr lang="en-US" altLang="zh-TW" sz="1800" baseline="-25000"/>
              <a:t>white</a:t>
            </a:r>
            <a:r>
              <a:rPr lang="en-US" altLang="zh-TW" sz="1800"/>
              <a:t>) </a:t>
            </a:r>
          </a:p>
        </p:txBody>
      </p:sp>
      <p:sp>
        <p:nvSpPr>
          <p:cNvPr id="6246" name="Text Box 102">
            <a:extLst>
              <a:ext uri="{FF2B5EF4-FFF2-40B4-BE49-F238E27FC236}">
                <a16:creationId xmlns:a16="http://schemas.microsoft.com/office/drawing/2014/main" id="{EF52661F-9BA3-4BEF-901D-3FCA67C95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43475"/>
            <a:ext cx="421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Gain(Race, T) = Info(T)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Info(Race, T)</a:t>
            </a:r>
          </a:p>
        </p:txBody>
      </p:sp>
      <p:sp>
        <p:nvSpPr>
          <p:cNvPr id="6247" name="Text Box 103">
            <a:extLst>
              <a:ext uri="{FF2B5EF4-FFF2-40B4-BE49-F238E27FC236}">
                <a16:creationId xmlns:a16="http://schemas.microsoft.com/office/drawing/2014/main" id="{B9154264-7B39-43CD-B4AE-3BBDD1A37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943475"/>
            <a:ext cx="158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1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0.8113 </a:t>
            </a:r>
          </a:p>
        </p:txBody>
      </p:sp>
      <p:sp>
        <p:nvSpPr>
          <p:cNvPr id="6248" name="Text Box 104">
            <a:extLst>
              <a:ext uri="{FF2B5EF4-FFF2-40B4-BE49-F238E27FC236}">
                <a16:creationId xmlns:a16="http://schemas.microsoft.com/office/drawing/2014/main" id="{2EF82CBB-D97C-43F1-B770-D2A7DF2F8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41888"/>
            <a:ext cx="1119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0.1887</a:t>
            </a:r>
          </a:p>
        </p:txBody>
      </p:sp>
      <p:sp>
        <p:nvSpPr>
          <p:cNvPr id="6249" name="Text Box 105">
            <a:extLst>
              <a:ext uri="{FF2B5EF4-FFF2-40B4-BE49-F238E27FC236}">
                <a16:creationId xmlns:a16="http://schemas.microsoft.com/office/drawing/2014/main" id="{3A5F4DF1-5790-44F6-B962-66846F0BD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00688"/>
            <a:ext cx="214947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For attribute Race, </a:t>
            </a:r>
          </a:p>
        </p:txBody>
      </p:sp>
      <p:sp>
        <p:nvSpPr>
          <p:cNvPr id="6250" name="Text Box 106">
            <a:extLst>
              <a:ext uri="{FF2B5EF4-FFF2-40B4-BE49-F238E27FC236}">
                <a16:creationId xmlns:a16="http://schemas.microsoft.com/office/drawing/2014/main" id="{A233C4D9-6BE9-48E8-A8B2-7B69640BB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5499100"/>
            <a:ext cx="2589212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Gain(Race, T) = 0.1887</a:t>
            </a:r>
          </a:p>
        </p:txBody>
      </p:sp>
      <p:sp>
        <p:nvSpPr>
          <p:cNvPr id="6251" name="Text Box 107">
            <a:extLst>
              <a:ext uri="{FF2B5EF4-FFF2-40B4-BE49-F238E27FC236}">
                <a16:creationId xmlns:a16="http://schemas.microsoft.com/office/drawing/2014/main" id="{7004BAF9-9D97-442E-A1BA-E39F0FBF5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3316288"/>
            <a:ext cx="1119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0.8113</a:t>
            </a:r>
          </a:p>
        </p:txBody>
      </p:sp>
      <p:sp>
        <p:nvSpPr>
          <p:cNvPr id="6252" name="Text Box 108">
            <a:extLst>
              <a:ext uri="{FF2B5EF4-FFF2-40B4-BE49-F238E27FC236}">
                <a16:creationId xmlns:a16="http://schemas.microsoft.com/office/drawing/2014/main" id="{8D7AA639-E5AB-45AB-8B10-542D61F2E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675" y="3886200"/>
            <a:ext cx="1119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0.8113</a:t>
            </a:r>
          </a:p>
        </p:txBody>
      </p:sp>
      <p:sp>
        <p:nvSpPr>
          <p:cNvPr id="6253" name="Text Box 109">
            <a:extLst>
              <a:ext uri="{FF2B5EF4-FFF2-40B4-BE49-F238E27FC236}">
                <a16:creationId xmlns:a16="http://schemas.microsoft.com/office/drawing/2014/main" id="{A6A2B0F4-B0F9-43CC-9D31-54B92A3ED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4430713"/>
            <a:ext cx="1119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= 0.8113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1" grpId="0"/>
      <p:bldP spid="6242" grpId="0"/>
      <p:bldP spid="6243" grpId="0" animBg="1"/>
      <p:bldP spid="6244" grpId="0"/>
      <p:bldP spid="6245" grpId="0"/>
      <p:bldP spid="6246" grpId="0"/>
      <p:bldP spid="6247" grpId="0"/>
      <p:bldP spid="6248" grpId="0"/>
      <p:bldP spid="6249" grpId="0" animBg="1"/>
      <p:bldP spid="6250" grpId="0" animBg="1"/>
      <p:bldP spid="6251" grpId="0"/>
      <p:bldP spid="6252" grpId="0"/>
      <p:bldP spid="6253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2147</TotalTime>
  <Words>2128</Words>
  <Application>Microsoft Office PowerPoint</Application>
  <PresentationFormat>全屏显示(4:3)</PresentationFormat>
  <Paragraphs>798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Tahoma</vt:lpstr>
      <vt:lpstr>Wingdings</vt:lpstr>
      <vt:lpstr>Blends</vt:lpstr>
      <vt:lpstr>Online Analytic Processing</vt:lpstr>
      <vt:lpstr>Classification</vt:lpstr>
      <vt:lpstr>Classification</vt:lpstr>
      <vt:lpstr>Applications</vt:lpstr>
      <vt:lpstr>Applications</vt:lpstr>
      <vt:lpstr>Decision Trees</vt:lpstr>
      <vt:lpstr>Entropy</vt:lpstr>
      <vt:lpstr>Entropy</vt:lpstr>
      <vt:lpstr>Entropy</vt:lpstr>
      <vt:lpstr>Entropy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Decision Trees</vt:lpstr>
      <vt:lpstr>CART</vt:lpstr>
      <vt:lpstr>Gini</vt:lpstr>
      <vt:lpstr>Gini</vt:lpstr>
    </vt:vector>
  </TitlesOfParts>
  <Company>Wong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Raymond</dc:creator>
  <cp:lastModifiedBy>陈 家杰</cp:lastModifiedBy>
  <cp:revision>191</cp:revision>
  <cp:lastPrinted>2021-02-02T10:32:26Z</cp:lastPrinted>
  <dcterms:created xsi:type="dcterms:W3CDTF">2008-12-07T14:36:19Z</dcterms:created>
  <dcterms:modified xsi:type="dcterms:W3CDTF">2021-05-06T04:11:07Z</dcterms:modified>
</cp:coreProperties>
</file>