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</p:sldMasterIdLst>
  <p:notesMasterIdLst>
    <p:notesMasterId r:id="rId9"/>
  </p:notesMasterIdLst>
  <p:sldIdLst>
    <p:sldId id="269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DA"/>
    <a:srgbClr val="BD2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6" autoAdjust="0"/>
    <p:restoredTop sz="94571" autoAdjust="0"/>
  </p:normalViewPr>
  <p:slideViewPr>
    <p:cSldViewPr showGuides="1">
      <p:cViewPr varScale="1">
        <p:scale>
          <a:sx n="92" d="100"/>
          <a:sy n="92" d="100"/>
        </p:scale>
        <p:origin x="12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B2622-5A98-4E7B-9D28-6B3ACBAEC1BF}" type="datetimeFigureOut">
              <a:rPr lang="it-IT" smtClean="0"/>
              <a:t>24/10/20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509C9-8381-4DE1-B0FA-5E8B8CA4B9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74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548680"/>
            <a:ext cx="5185023" cy="453650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inserire </a:t>
            </a:r>
          </a:p>
          <a:p>
            <a:pPr lvl="0"/>
            <a:r>
              <a:rPr lang="it-IT" dirty="0"/>
              <a:t>il titolo della presentazione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 hasCustomPrompt="1"/>
          </p:nvPr>
        </p:nvSpPr>
        <p:spPr>
          <a:xfrm>
            <a:off x="3563938" y="5379814"/>
            <a:ext cx="5256212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3563938" y="5877942"/>
            <a:ext cx="5329237" cy="7914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Dipartimento/Struttura </a:t>
            </a:r>
            <a:r>
              <a:rPr lang="it-IT" dirty="0" err="1"/>
              <a:t>xxxxxx</a:t>
            </a:r>
            <a:r>
              <a:rPr lang="it-IT" dirty="0"/>
              <a:t> </a:t>
            </a:r>
            <a:r>
              <a:rPr lang="it-IT" dirty="0" err="1"/>
              <a:t>xxxxxxxxxxxx</a:t>
            </a:r>
            <a:r>
              <a:rPr lang="it-IT" dirty="0"/>
              <a:t> </a:t>
            </a:r>
            <a:r>
              <a:rPr lang="it-IT" dirty="0" err="1"/>
              <a:t>xxxxxxxx</a:t>
            </a:r>
            <a:r>
              <a:rPr lang="it-IT" dirty="0"/>
              <a:t> </a:t>
            </a:r>
            <a:r>
              <a:rPr lang="it-IT" dirty="0" err="1"/>
              <a:t>xxxxx</a:t>
            </a:r>
            <a:r>
              <a:rPr lang="it-IT" dirty="0"/>
              <a:t> </a:t>
            </a:r>
            <a:r>
              <a:rPr lang="it-IT" dirty="0" err="1"/>
              <a:t>xxxxxxxxxxxxxxxxxxx</a:t>
            </a:r>
            <a:r>
              <a:rPr lang="it-IT" dirty="0"/>
              <a:t> </a:t>
            </a:r>
            <a:r>
              <a:rPr lang="it-IT" dirty="0" err="1"/>
              <a:t>xxxxx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72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punto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1412875"/>
            <a:ext cx="8424862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1989138"/>
            <a:ext cx="8424862" cy="3960812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2pPr>
          </a:lstStyle>
          <a:p>
            <a:pPr lvl="1"/>
            <a:r>
              <a:rPr lang="it-IT" dirty="0"/>
              <a:t>Fare clic per modificare il punto elenco uno</a:t>
            </a:r>
          </a:p>
          <a:p>
            <a:pPr lvl="1"/>
            <a:r>
              <a:rPr lang="it-IT" dirty="0"/>
              <a:t>Fare clic per modificare il punto elenco due</a:t>
            </a:r>
          </a:p>
          <a:p>
            <a:pPr lvl="1"/>
            <a:r>
              <a:rPr lang="it-IT" dirty="0"/>
              <a:t>Fare clic per modificare il punto elenco tre</a:t>
            </a:r>
          </a:p>
          <a:p>
            <a:pPr lvl="1"/>
            <a:r>
              <a:rPr lang="it-IT" dirty="0"/>
              <a:t>Fare clic per modificare il punto elenco quattro</a:t>
            </a:r>
          </a:p>
        </p:txBody>
      </p:sp>
      <p:sp>
        <p:nvSpPr>
          <p:cNvPr id="16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76673"/>
            <a:ext cx="8424862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304385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sempl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476673"/>
            <a:ext cx="8424862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  <p:sp>
        <p:nvSpPr>
          <p:cNvPr id="9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1412875"/>
            <a:ext cx="8424862" cy="460841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341815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grafico 8"/>
          <p:cNvSpPr>
            <a:spLocks noGrp="1"/>
          </p:cNvSpPr>
          <p:nvPr>
            <p:ph type="chart" sz="quarter" idx="10" hasCustomPrompt="1"/>
          </p:nvPr>
        </p:nvSpPr>
        <p:spPr>
          <a:xfrm>
            <a:off x="683269" y="2781300"/>
            <a:ext cx="7777163" cy="3024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sull’icona per inserire un grafico</a:t>
            </a:r>
          </a:p>
        </p:txBody>
      </p:sp>
      <p:sp>
        <p:nvSpPr>
          <p:cNvPr id="11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1412875"/>
            <a:ext cx="8424862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  <p:sp>
        <p:nvSpPr>
          <p:cNvPr id="6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476673"/>
            <a:ext cx="8424862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5558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10"/>
          <p:cNvSpPr>
            <a:spLocks noGrp="1"/>
          </p:cNvSpPr>
          <p:nvPr>
            <p:ph type="pic" sz="quarter" idx="10" hasCustomPrompt="1"/>
          </p:nvPr>
        </p:nvSpPr>
        <p:spPr>
          <a:xfrm>
            <a:off x="1150937" y="1700808"/>
            <a:ext cx="6842125" cy="4105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 panose="020B0502020202020204" pitchFamily="34" charset="0"/>
              </a:defRPr>
            </a:lvl1pPr>
          </a:lstStyle>
          <a:p>
            <a:r>
              <a:rPr lang="it-IT" dirty="0"/>
              <a:t>Fare clic sull’icona per inserire un’immagine</a:t>
            </a:r>
          </a:p>
        </p:txBody>
      </p:sp>
      <p:sp>
        <p:nvSpPr>
          <p:cNvPr id="5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476673"/>
            <a:ext cx="8424862" cy="64807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buNone/>
              <a:defRPr sz="2400" b="1">
                <a:solidFill>
                  <a:srgbClr val="BD2B0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Fare clic per modificare il titolo della diapositiva</a:t>
            </a:r>
          </a:p>
        </p:txBody>
      </p:sp>
    </p:spTree>
    <p:extLst>
      <p:ext uri="{BB962C8B-B14F-4D97-AF65-F5344CB8AC3E}">
        <p14:creationId xmlns:p14="http://schemas.microsoft.com/office/powerpoint/2010/main" val="39702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2780928"/>
            <a:ext cx="6912768" cy="43237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079612" y="3573016"/>
            <a:ext cx="6984776" cy="93610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Struttura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2988" y="4725144"/>
            <a:ext cx="7058025" cy="14401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it-IT" dirty="0"/>
              <a:t>nome.cognome@unibo.it</a:t>
            </a:r>
          </a:p>
          <a:p>
            <a:pPr lvl="0"/>
            <a:r>
              <a:rPr lang="it-IT" dirty="0"/>
              <a:t>051 20 99982</a:t>
            </a:r>
          </a:p>
        </p:txBody>
      </p:sp>
    </p:spTree>
    <p:extLst>
      <p:ext uri="{BB962C8B-B14F-4D97-AF65-F5344CB8AC3E}">
        <p14:creationId xmlns:p14="http://schemas.microsoft.com/office/powerpoint/2010/main" val="424945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D2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2808312" cy="2808312"/>
          </a:xfrm>
          <a:prstGeom prst="rect">
            <a:avLst/>
          </a:prstGeom>
        </p:spPr>
      </p:pic>
      <p:cxnSp>
        <p:nvCxnSpPr>
          <p:cNvPr id="12" name="Connettore 1 11"/>
          <p:cNvCxnSpPr/>
          <p:nvPr userDrawn="1"/>
        </p:nvCxnSpPr>
        <p:spPr>
          <a:xfrm>
            <a:off x="3275856" y="188640"/>
            <a:ext cx="0" cy="6408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>
          <a:xfrm>
            <a:off x="6580262" y="6173407"/>
            <a:ext cx="2411760" cy="548680"/>
          </a:xfrm>
          <a:prstGeom prst="rect">
            <a:avLst/>
          </a:prstGeom>
          <a:solidFill>
            <a:srgbClr val="BD2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/>
          <a:stretch/>
        </p:blipFill>
        <p:spPr>
          <a:xfrm>
            <a:off x="6782011" y="6182111"/>
            <a:ext cx="2008262" cy="5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67" r:id="rId3"/>
    <p:sldLayoutId id="214748366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D2B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86" y="620688"/>
            <a:ext cx="2052228" cy="2052228"/>
          </a:xfrm>
          <a:prstGeom prst="rect">
            <a:avLst/>
          </a:prstGeom>
        </p:spPr>
      </p:pic>
      <p:sp>
        <p:nvSpPr>
          <p:cNvPr id="9" name="CasellaDiTesto 8"/>
          <p:cNvSpPr txBox="1"/>
          <p:nvPr userDrawn="1"/>
        </p:nvSpPr>
        <p:spPr>
          <a:xfrm>
            <a:off x="3131840" y="6453336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www.unibo.it</a:t>
            </a:r>
          </a:p>
        </p:txBody>
      </p:sp>
    </p:spTree>
    <p:extLst>
      <p:ext uri="{BB962C8B-B14F-4D97-AF65-F5344CB8AC3E}">
        <p14:creationId xmlns:p14="http://schemas.microsoft.com/office/powerpoint/2010/main" val="18683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si-summer.csr.unibo.it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i-rlab.campusfc.unibo.it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3EF22EF-E7D5-104B-B62D-78E38EB36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 Instructions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B8D3F9-A71F-454F-ADEA-445296F05D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can use the server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http://isi-summer.csr.unibo.it/</a:t>
            </a:r>
            <a:r>
              <a:rPr lang="en-US" b="1" dirty="0"/>
              <a:t> </a:t>
            </a:r>
            <a:r>
              <a:rPr lang="en-US" dirty="0"/>
              <a:t>to: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</a:rPr>
              <a:t>deploy</a:t>
            </a:r>
            <a:r>
              <a:rPr lang="en-US" sz="1800" dirty="0">
                <a:latin typeface="Century Gothic" panose="020B0502020202020204" pitchFamily="34" charset="0"/>
              </a:rPr>
              <a:t> your projects;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access the </a:t>
            </a:r>
            <a:r>
              <a:rPr lang="en-US" sz="1800" b="1" dirty="0">
                <a:latin typeface="Century Gothic" panose="020B0502020202020204" pitchFamily="34" charset="0"/>
              </a:rPr>
              <a:t>data from the cameras </a:t>
            </a:r>
            <a:r>
              <a:rPr lang="en-US" sz="1800" dirty="0">
                <a:latin typeface="Century Gothic" panose="020B0502020202020204" pitchFamily="34" charset="0"/>
              </a:rPr>
              <a:t>to get the number of students in a room (see the detailed instructions in the google drive folder).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Just for your information, the server has </a:t>
            </a:r>
            <a:r>
              <a:rPr lang="en-US" b="1" dirty="0"/>
              <a:t>Debian</a:t>
            </a:r>
            <a:r>
              <a:rPr lang="en-US" dirty="0"/>
              <a:t> as operative system with: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Century Gothic" panose="020B0502020202020204" pitchFamily="34" charset="0"/>
              </a:rPr>
              <a:t>mysql</a:t>
            </a:r>
            <a:r>
              <a:rPr lang="en-US" sz="1800" dirty="0">
                <a:latin typeface="Century Gothic" panose="020B0502020202020204" pitchFamily="34" charset="0"/>
              </a:rPr>
              <a:t>  Ver 8.0.16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</a:rPr>
              <a:t>Python</a:t>
            </a:r>
            <a:r>
              <a:rPr lang="en-US" sz="1800" dirty="0">
                <a:latin typeface="Century Gothic" panose="020B0502020202020204" pitchFamily="34" charset="0"/>
              </a:rPr>
              <a:t> 2.7.13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</a:rPr>
              <a:t>PHP</a:t>
            </a:r>
            <a:r>
              <a:rPr lang="en-US" sz="1800" dirty="0">
                <a:latin typeface="Century Gothic" panose="020B0502020202020204" pitchFamily="34" charset="0"/>
              </a:rPr>
              <a:t> 7.0.33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entury Gothic" panose="020B0502020202020204" pitchFamily="34" charset="0"/>
              </a:rPr>
              <a:t>Node.js </a:t>
            </a:r>
            <a:r>
              <a:rPr lang="en-US" sz="1800" dirty="0">
                <a:latin typeface="Century Gothic" panose="020B0502020202020204" pitchFamily="34" charset="0"/>
              </a:rPr>
              <a:t>12.6.0</a:t>
            </a:r>
          </a:p>
        </p:txBody>
      </p:sp>
    </p:spTree>
    <p:extLst>
      <p:ext uri="{BB962C8B-B14F-4D97-AF65-F5344CB8AC3E}">
        <p14:creationId xmlns:p14="http://schemas.microsoft.com/office/powerpoint/2010/main" val="322953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726A00A-BB60-6844-92BC-EA4806E48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Instructions to access the server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BBF089-1611-324A-BEF8-7BBD624EAB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it-IT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access the server:</a:t>
            </a:r>
          </a:p>
          <a:p>
            <a:endParaRPr lang="en-US" altLang="it-IT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it-I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</a:t>
            </a:r>
            <a:r>
              <a:rPr lang="en-US" altLang="it-IT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en-US" altLang="it-I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altLang="it-IT" u="sng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https://csi-rlab.campusfc.unibo.it/</a:t>
            </a:r>
            <a:endParaRPr lang="en-US" altLang="it-IT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it-IT" sz="1100" dirty="0"/>
          </a:p>
          <a:p>
            <a:pPr marL="342900" indent="-342900">
              <a:buFont typeface="+mj-lt"/>
              <a:buAutoNum type="arabicPeriod"/>
            </a:pPr>
            <a:r>
              <a:rPr lang="en-US" altLang="it-I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with your </a:t>
            </a:r>
            <a:r>
              <a:rPr lang="en-US" altLang="it-IT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US" altLang="it-IT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credential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49E047-3E15-0140-A646-458E4E12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731" y="2527300"/>
            <a:ext cx="3937000" cy="43307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CAB2298-5D6D-244F-9272-4A5027F2F6AA}"/>
              </a:ext>
            </a:extLst>
          </p:cNvPr>
          <p:cNvSpPr/>
          <p:nvPr/>
        </p:nvSpPr>
        <p:spPr>
          <a:xfrm>
            <a:off x="5508104" y="5805264"/>
            <a:ext cx="3312046" cy="720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15CF494-290B-8E4B-ADDC-B38591E0CEDA}"/>
              </a:ext>
            </a:extLst>
          </p:cNvPr>
          <p:cNvCxnSpPr>
            <a:cxnSpLocks/>
          </p:cNvCxnSpPr>
          <p:nvPr/>
        </p:nvCxnSpPr>
        <p:spPr>
          <a:xfrm flipH="1">
            <a:off x="3948270" y="4869160"/>
            <a:ext cx="15598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51CCAE2-D618-8840-941E-845308927382}"/>
              </a:ext>
            </a:extLst>
          </p:cNvPr>
          <p:cNvCxnSpPr>
            <a:cxnSpLocks/>
          </p:cNvCxnSpPr>
          <p:nvPr/>
        </p:nvCxnSpPr>
        <p:spPr>
          <a:xfrm flipH="1">
            <a:off x="3939886" y="6172954"/>
            <a:ext cx="15682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50B930-6D5A-B74B-944C-678883793380}"/>
              </a:ext>
            </a:extLst>
          </p:cNvPr>
          <p:cNvSpPr txBox="1"/>
          <p:nvPr/>
        </p:nvSpPr>
        <p:spPr>
          <a:xfrm>
            <a:off x="1319470" y="4692650"/>
            <a:ext cx="2464230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Mail </a:t>
            </a:r>
            <a:r>
              <a:rPr lang="it-IT" b="1" dirty="0"/>
              <a:t>@</a:t>
            </a:r>
            <a:r>
              <a:rPr lang="it-IT" b="1" dirty="0" err="1"/>
              <a:t>studio.unibo.it</a:t>
            </a:r>
            <a:endParaRPr lang="it-IT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5333E5-2D15-EC48-88A5-0094824784B8}"/>
              </a:ext>
            </a:extLst>
          </p:cNvPr>
          <p:cNvSpPr txBox="1"/>
          <p:nvPr/>
        </p:nvSpPr>
        <p:spPr>
          <a:xfrm>
            <a:off x="2215482" y="5988288"/>
            <a:ext cx="1568218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login</a:t>
            </a:r>
          </a:p>
        </p:txBody>
      </p:sp>
    </p:spTree>
    <p:extLst>
      <p:ext uri="{BB962C8B-B14F-4D97-AF65-F5344CB8AC3E}">
        <p14:creationId xmlns:p14="http://schemas.microsoft.com/office/powerpoint/2010/main" val="40316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09FC574-8543-AC40-90E7-B4EC26F84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Instructions to access the server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89F26B-26A3-3A4C-B9CB-1E0BD24D16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3. Select </a:t>
            </a:r>
            <a:r>
              <a:rPr lang="it-IT" b="1" dirty="0" err="1"/>
              <a:t>LabCez</a:t>
            </a:r>
            <a:r>
              <a:rPr lang="it-IT" dirty="0"/>
              <a:t> 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b="1" dirty="0">
                <a:sym typeface="Wingdings" pitchFamily="2" charset="2"/>
              </a:rPr>
              <a:t>SSH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b="1" dirty="0" err="1">
                <a:sym typeface="Wingdings" pitchFamily="2" charset="2"/>
              </a:rPr>
              <a:t>isi-Summer</a:t>
            </a:r>
            <a:r>
              <a:rPr lang="it-IT" b="1" dirty="0">
                <a:sym typeface="Wingdings" pitchFamily="2" charset="2"/>
              </a:rPr>
              <a:t> School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C253E6-59D0-584B-8B45-F4D93D71F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887"/>
            <a:ext cx="9144000" cy="304323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B1496CB6-6E1B-DF4F-8E09-CD95B423EA90}"/>
              </a:ext>
            </a:extLst>
          </p:cNvPr>
          <p:cNvSpPr/>
          <p:nvPr/>
        </p:nvSpPr>
        <p:spPr>
          <a:xfrm>
            <a:off x="71438" y="3212976"/>
            <a:ext cx="82815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7864A0B-E68A-FE45-8157-79782555FD09}"/>
              </a:ext>
            </a:extLst>
          </p:cNvPr>
          <p:cNvSpPr/>
          <p:nvPr/>
        </p:nvSpPr>
        <p:spPr>
          <a:xfrm>
            <a:off x="323850" y="4634134"/>
            <a:ext cx="4320158" cy="451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19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DE7A501-E640-A845-BF22-F7174DA8F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Instructions to access the server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FDA14C-7471-CE40-8E34-346BE3C38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it-I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Then log into the server with your </a:t>
            </a:r>
            <a:r>
              <a:rPr lang="en-US" altLang="it-IT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US" altLang="it-IT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credentials </a:t>
            </a:r>
            <a:r>
              <a:rPr lang="en-US" altLang="it-IT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(mail first and then the password)</a:t>
            </a:r>
            <a:endParaRPr lang="en-US" altLang="it-IT" sz="11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87D1A3-5858-4A45-8864-313D95738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69" y="2219987"/>
            <a:ext cx="6743700" cy="22606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1D3D30A-210D-484C-A42D-7A407044E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69" y="4643663"/>
            <a:ext cx="6743700" cy="16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6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C13FF70-43CC-7B46-A64F-5E5EBBD69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Instructions to access the server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382DD5-CC2C-F64B-91F7-0F336E648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736A86-34DD-F942-8414-A924F110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432"/>
          <a:stretch/>
        </p:blipFill>
        <p:spPr>
          <a:xfrm>
            <a:off x="0" y="2337092"/>
            <a:ext cx="9144000" cy="195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10542"/>
      </p:ext>
    </p:extLst>
  </p:cSld>
  <p:clrMapOvr>
    <a:masterClrMapping/>
  </p:clrMapOvr>
</p:sld>
</file>

<file path=ppt/theme/theme1.xml><?xml version="1.0" encoding="utf-8"?>
<a:theme xmlns:a="http://schemas.openxmlformats.org/drawingml/2006/main" name="COPERTIN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000" b="1" dirty="0" smtClean="0">
            <a:solidFill>
              <a:schemeClr val="bg1"/>
            </a:solidFill>
            <a:latin typeface="Century Gothic" panose="020B0502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IAPOSI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IUSURA">
  <a:themeElements>
    <a:clrScheme name="Personalizzato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EEECE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18205</TotalTime>
  <Words>156</Words>
  <Application>Microsoft Macintosh PowerPoint</Application>
  <PresentationFormat>Presentazione su schermo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COPERTINA</vt:lpstr>
      <vt:lpstr>DIAPOSITIVE</vt:lpstr>
      <vt:lpstr>CHIUSURA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Università di Bologna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Chiara Ceccarini - chiara.ceccarini5@studio.unibo.it</cp:lastModifiedBy>
  <cp:revision>308</cp:revision>
  <dcterms:created xsi:type="dcterms:W3CDTF">2017-11-13T10:11:35Z</dcterms:created>
  <dcterms:modified xsi:type="dcterms:W3CDTF">2020-10-24T07:21:09Z</dcterms:modified>
</cp:coreProperties>
</file>